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3" r:id="rId2"/>
    <p:sldId id="257" r:id="rId3"/>
    <p:sldId id="265" r:id="rId4"/>
    <p:sldId id="268" r:id="rId5"/>
    <p:sldId id="272" r:id="rId6"/>
    <p:sldId id="262" r:id="rId7"/>
    <p:sldId id="259" r:id="rId8"/>
    <p:sldId id="270" r:id="rId9"/>
    <p:sldId id="266" r:id="rId10"/>
    <p:sldId id="260" r:id="rId11"/>
    <p:sldId id="258" r:id="rId12"/>
    <p:sldId id="267" r:id="rId13"/>
    <p:sldId id="261" r:id="rId14"/>
    <p:sldId id="264" r:id="rId15"/>
    <p:sldId id="271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823F"/>
    <a:srgbClr val="815741"/>
    <a:srgbClr val="B58F7A"/>
    <a:srgbClr val="BFB9B5"/>
    <a:srgbClr val="6E4833"/>
    <a:srgbClr val="DDCDC0"/>
    <a:srgbClr val="6B4534"/>
    <a:srgbClr val="857469"/>
    <a:srgbClr val="57602A"/>
    <a:srgbClr val="E27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5" autoAdjust="0"/>
    <p:restoredTop sz="85000" autoAdjust="0"/>
  </p:normalViewPr>
  <p:slideViewPr>
    <p:cSldViewPr snapToGrid="0" showGuides="1">
      <p:cViewPr varScale="1">
        <p:scale>
          <a:sx n="114" d="100"/>
          <a:sy n="114" d="100"/>
        </p:scale>
        <p:origin x="468" y="84"/>
      </p:cViewPr>
      <p:guideLst>
        <p:guide orient="horz" pos="2160"/>
        <p:guide pos="37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5C54A-CBC1-48C0-8ACD-F7AE4BE05660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E3C4B-E324-40AB-898B-1AE4FDB324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942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E3C4B-E324-40AB-898B-1AE4FDB324D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193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E3C4B-E324-40AB-898B-1AE4FDB324D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606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E3C4B-E324-40AB-898B-1AE4FDB324D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888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E3C4B-E324-40AB-898B-1AE4FDB324D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24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72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43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01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49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2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96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25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07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96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35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4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A63F2-2E54-4318-B17F-62CE5C73831B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43CC8-F33B-4586-A084-2AF648389F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97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image" Target="../media/image4.png"/><Relationship Id="rId39" Type="http://schemas.openxmlformats.org/officeDocument/2006/relationships/image" Target="../media/image17.png"/><Relationship Id="rId21" Type="http://schemas.openxmlformats.org/officeDocument/2006/relationships/tags" Target="../tags/tag19.xml"/><Relationship Id="rId34" Type="http://schemas.openxmlformats.org/officeDocument/2006/relationships/image" Target="../media/image12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image" Target="../media/image3.png"/><Relationship Id="rId33" Type="http://schemas.openxmlformats.org/officeDocument/2006/relationships/image" Target="../media/image11.png"/><Relationship Id="rId38" Type="http://schemas.openxmlformats.org/officeDocument/2006/relationships/image" Target="../media/image16.jpeg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audio" Target="../media/media1.mp3"/><Relationship Id="rId29" Type="http://schemas.openxmlformats.org/officeDocument/2006/relationships/image" Target="../media/image7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2.png"/><Relationship Id="rId32" Type="http://schemas.openxmlformats.org/officeDocument/2006/relationships/image" Target="../media/image10.png"/><Relationship Id="rId37" Type="http://schemas.openxmlformats.org/officeDocument/2006/relationships/image" Target="../media/image15.jpe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1.png"/><Relationship Id="rId28" Type="http://schemas.openxmlformats.org/officeDocument/2006/relationships/image" Target="../media/image6.png"/><Relationship Id="rId36" Type="http://schemas.openxmlformats.org/officeDocument/2006/relationships/image" Target="../media/image14.jpeg"/><Relationship Id="rId10" Type="http://schemas.openxmlformats.org/officeDocument/2006/relationships/tags" Target="../tags/tag10.xml"/><Relationship Id="rId19" Type="http://schemas.microsoft.com/office/2007/relationships/media" Target="../media/media1.mp3"/><Relationship Id="rId31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5.png"/><Relationship Id="rId30" Type="http://schemas.openxmlformats.org/officeDocument/2006/relationships/image" Target="../media/image8.jpeg"/><Relationship Id="rId35" Type="http://schemas.openxmlformats.org/officeDocument/2006/relationships/image" Target="../media/image13.png"/><Relationship Id="rId8" Type="http://schemas.openxmlformats.org/officeDocument/2006/relationships/tags" Target="../tags/tag8.xml"/><Relationship Id="rId3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emf"/><Relationship Id="rId18" Type="http://schemas.openxmlformats.org/officeDocument/2006/relationships/image" Target="../media/image13.png"/><Relationship Id="rId3" Type="http://schemas.openxmlformats.org/officeDocument/2006/relationships/image" Target="../media/image19.jpg"/><Relationship Id="rId7" Type="http://schemas.microsoft.com/office/2007/relationships/hdphoto" Target="../media/hdphoto1.wdp"/><Relationship Id="rId12" Type="http://schemas.openxmlformats.org/officeDocument/2006/relationships/image" Target="../media/image25.jpeg"/><Relationship Id="rId17" Type="http://schemas.openxmlformats.org/officeDocument/2006/relationships/image" Target="../media/image30.png"/><Relationship Id="rId2" Type="http://schemas.openxmlformats.org/officeDocument/2006/relationships/image" Target="../media/image18.jp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microsoft.com/office/2007/relationships/hdphoto" Target="../media/hdphoto3.wdp"/><Relationship Id="rId5" Type="http://schemas.openxmlformats.org/officeDocument/2006/relationships/image" Target="../media/image21.jpeg"/><Relationship Id="rId15" Type="http://schemas.openxmlformats.org/officeDocument/2006/relationships/image" Target="../media/image28.emf"/><Relationship Id="rId10" Type="http://schemas.openxmlformats.org/officeDocument/2006/relationships/image" Target="../media/image24.png"/><Relationship Id="rId4" Type="http://schemas.openxmlformats.org/officeDocument/2006/relationships/image" Target="../media/image20.jpg"/><Relationship Id="rId9" Type="http://schemas.microsoft.com/office/2007/relationships/hdphoto" Target="../media/hdphoto2.wdp"/><Relationship Id="rId14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emf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10" Type="http://schemas.openxmlformats.org/officeDocument/2006/relationships/image" Target="../media/image50.emf"/><Relationship Id="rId4" Type="http://schemas.openxmlformats.org/officeDocument/2006/relationships/image" Target="../media/image20.jpg"/><Relationship Id="rId9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emf"/><Relationship Id="rId3" Type="http://schemas.openxmlformats.org/officeDocument/2006/relationships/image" Target="../media/image52.jpeg"/><Relationship Id="rId7" Type="http://schemas.openxmlformats.org/officeDocument/2006/relationships/image" Target="../media/image56.emf"/><Relationship Id="rId12" Type="http://schemas.openxmlformats.org/officeDocument/2006/relationships/image" Target="../media/image61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emf"/><Relationship Id="rId11" Type="http://schemas.openxmlformats.org/officeDocument/2006/relationships/image" Target="../media/image60.jpeg"/><Relationship Id="rId5" Type="http://schemas.openxmlformats.org/officeDocument/2006/relationships/image" Target="../media/image54.emf"/><Relationship Id="rId10" Type="http://schemas.openxmlformats.org/officeDocument/2006/relationships/image" Target="../media/image59.jpeg"/><Relationship Id="rId4" Type="http://schemas.openxmlformats.org/officeDocument/2006/relationships/image" Target="../media/image53.png"/><Relationship Id="rId9" Type="http://schemas.openxmlformats.org/officeDocument/2006/relationships/image" Target="../media/image58.emf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3.jpeg"/><Relationship Id="rId3" Type="http://schemas.openxmlformats.org/officeDocument/2006/relationships/image" Target="../media/image64.jpg"/><Relationship Id="rId7" Type="http://schemas.openxmlformats.org/officeDocument/2006/relationships/image" Target="../media/image68.png"/><Relationship Id="rId12" Type="http://schemas.openxmlformats.org/officeDocument/2006/relationships/image" Target="../media/image72.em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g"/><Relationship Id="rId11" Type="http://schemas.openxmlformats.org/officeDocument/2006/relationships/image" Target="../media/image71.emf"/><Relationship Id="rId5" Type="http://schemas.openxmlformats.org/officeDocument/2006/relationships/image" Target="../media/image66.jpg"/><Relationship Id="rId10" Type="http://schemas.openxmlformats.org/officeDocument/2006/relationships/image" Target="../media/image39.png"/><Relationship Id="rId4" Type="http://schemas.openxmlformats.org/officeDocument/2006/relationships/image" Target="../media/image65.jpeg"/><Relationship Id="rId9" Type="http://schemas.openxmlformats.org/officeDocument/2006/relationships/image" Target="../media/image70.jpg"/><Relationship Id="rId14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9.png"/><Relationship Id="rId21" Type="http://schemas.openxmlformats.org/officeDocument/2006/relationships/image" Target="../media/image94.png"/><Relationship Id="rId42" Type="http://schemas.openxmlformats.org/officeDocument/2006/relationships/image" Target="../media/image115.png"/><Relationship Id="rId47" Type="http://schemas.openxmlformats.org/officeDocument/2006/relationships/image" Target="../media/image120.png"/><Relationship Id="rId63" Type="http://schemas.openxmlformats.org/officeDocument/2006/relationships/image" Target="../media/image136.png"/><Relationship Id="rId68" Type="http://schemas.openxmlformats.org/officeDocument/2006/relationships/image" Target="../media/image141.png"/><Relationship Id="rId16" Type="http://schemas.openxmlformats.org/officeDocument/2006/relationships/image" Target="../media/image89.png"/><Relationship Id="rId11" Type="http://schemas.openxmlformats.org/officeDocument/2006/relationships/image" Target="../media/image84.emf"/><Relationship Id="rId24" Type="http://schemas.openxmlformats.org/officeDocument/2006/relationships/image" Target="../media/image97.png"/><Relationship Id="rId32" Type="http://schemas.openxmlformats.org/officeDocument/2006/relationships/image" Target="../media/image105.png"/><Relationship Id="rId37" Type="http://schemas.openxmlformats.org/officeDocument/2006/relationships/image" Target="../media/image110.png"/><Relationship Id="rId40" Type="http://schemas.openxmlformats.org/officeDocument/2006/relationships/image" Target="../media/image113.png"/><Relationship Id="rId45" Type="http://schemas.openxmlformats.org/officeDocument/2006/relationships/image" Target="../media/image118.png"/><Relationship Id="rId53" Type="http://schemas.openxmlformats.org/officeDocument/2006/relationships/image" Target="../media/image126.png"/><Relationship Id="rId58" Type="http://schemas.openxmlformats.org/officeDocument/2006/relationships/image" Target="../media/image131.png"/><Relationship Id="rId66" Type="http://schemas.openxmlformats.org/officeDocument/2006/relationships/image" Target="../media/image139.png"/><Relationship Id="rId74" Type="http://schemas.openxmlformats.org/officeDocument/2006/relationships/image" Target="../media/image147.png"/><Relationship Id="rId79" Type="http://schemas.openxmlformats.org/officeDocument/2006/relationships/image" Target="../media/image152.jpeg"/><Relationship Id="rId5" Type="http://schemas.openxmlformats.org/officeDocument/2006/relationships/image" Target="../media/image78.png"/><Relationship Id="rId61" Type="http://schemas.openxmlformats.org/officeDocument/2006/relationships/image" Target="../media/image134.png"/><Relationship Id="rId19" Type="http://schemas.openxmlformats.org/officeDocument/2006/relationships/image" Target="../media/image92.png"/><Relationship Id="rId14" Type="http://schemas.openxmlformats.org/officeDocument/2006/relationships/image" Target="../media/image87.png"/><Relationship Id="rId22" Type="http://schemas.openxmlformats.org/officeDocument/2006/relationships/image" Target="../media/image95.png"/><Relationship Id="rId27" Type="http://schemas.openxmlformats.org/officeDocument/2006/relationships/image" Target="../media/image100.png"/><Relationship Id="rId30" Type="http://schemas.openxmlformats.org/officeDocument/2006/relationships/image" Target="../media/image103.png"/><Relationship Id="rId35" Type="http://schemas.openxmlformats.org/officeDocument/2006/relationships/image" Target="../media/image108.png"/><Relationship Id="rId43" Type="http://schemas.openxmlformats.org/officeDocument/2006/relationships/image" Target="../media/image116.png"/><Relationship Id="rId48" Type="http://schemas.openxmlformats.org/officeDocument/2006/relationships/image" Target="../media/image121.png"/><Relationship Id="rId56" Type="http://schemas.openxmlformats.org/officeDocument/2006/relationships/image" Target="../media/image129.png"/><Relationship Id="rId64" Type="http://schemas.openxmlformats.org/officeDocument/2006/relationships/image" Target="../media/image137.png"/><Relationship Id="rId69" Type="http://schemas.openxmlformats.org/officeDocument/2006/relationships/image" Target="../media/image142.png"/><Relationship Id="rId77" Type="http://schemas.openxmlformats.org/officeDocument/2006/relationships/image" Target="../media/image150.png"/><Relationship Id="rId8" Type="http://schemas.openxmlformats.org/officeDocument/2006/relationships/image" Target="../media/image81.jpeg"/><Relationship Id="rId51" Type="http://schemas.openxmlformats.org/officeDocument/2006/relationships/image" Target="../media/image124.png"/><Relationship Id="rId72" Type="http://schemas.openxmlformats.org/officeDocument/2006/relationships/image" Target="../media/image145.png"/><Relationship Id="rId80" Type="http://schemas.openxmlformats.org/officeDocument/2006/relationships/image" Target="../media/image153.emf"/><Relationship Id="rId3" Type="http://schemas.openxmlformats.org/officeDocument/2006/relationships/image" Target="../media/image76.jp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5" Type="http://schemas.openxmlformats.org/officeDocument/2006/relationships/image" Target="../media/image98.png"/><Relationship Id="rId33" Type="http://schemas.openxmlformats.org/officeDocument/2006/relationships/image" Target="../media/image106.png"/><Relationship Id="rId38" Type="http://schemas.openxmlformats.org/officeDocument/2006/relationships/image" Target="../media/image111.png"/><Relationship Id="rId46" Type="http://schemas.openxmlformats.org/officeDocument/2006/relationships/image" Target="../media/image119.png"/><Relationship Id="rId59" Type="http://schemas.openxmlformats.org/officeDocument/2006/relationships/image" Target="../media/image132.png"/><Relationship Id="rId67" Type="http://schemas.openxmlformats.org/officeDocument/2006/relationships/image" Target="../media/image140.png"/><Relationship Id="rId20" Type="http://schemas.openxmlformats.org/officeDocument/2006/relationships/image" Target="../media/image93.png"/><Relationship Id="rId41" Type="http://schemas.openxmlformats.org/officeDocument/2006/relationships/image" Target="../media/image114.png"/><Relationship Id="rId54" Type="http://schemas.openxmlformats.org/officeDocument/2006/relationships/image" Target="../media/image127.png"/><Relationship Id="rId62" Type="http://schemas.openxmlformats.org/officeDocument/2006/relationships/image" Target="../media/image135.png"/><Relationship Id="rId70" Type="http://schemas.openxmlformats.org/officeDocument/2006/relationships/image" Target="../media/image143.png"/><Relationship Id="rId75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emf"/><Relationship Id="rId15" Type="http://schemas.openxmlformats.org/officeDocument/2006/relationships/image" Target="../media/image88.png"/><Relationship Id="rId23" Type="http://schemas.openxmlformats.org/officeDocument/2006/relationships/image" Target="../media/image96.png"/><Relationship Id="rId28" Type="http://schemas.openxmlformats.org/officeDocument/2006/relationships/image" Target="../media/image101.png"/><Relationship Id="rId36" Type="http://schemas.openxmlformats.org/officeDocument/2006/relationships/image" Target="../media/image109.png"/><Relationship Id="rId49" Type="http://schemas.openxmlformats.org/officeDocument/2006/relationships/image" Target="../media/image122.png"/><Relationship Id="rId57" Type="http://schemas.openxmlformats.org/officeDocument/2006/relationships/image" Target="../media/image130.png"/><Relationship Id="rId10" Type="http://schemas.openxmlformats.org/officeDocument/2006/relationships/image" Target="../media/image83.jpeg"/><Relationship Id="rId31" Type="http://schemas.openxmlformats.org/officeDocument/2006/relationships/image" Target="../media/image104.png"/><Relationship Id="rId44" Type="http://schemas.openxmlformats.org/officeDocument/2006/relationships/image" Target="../media/image117.png"/><Relationship Id="rId52" Type="http://schemas.openxmlformats.org/officeDocument/2006/relationships/image" Target="../media/image125.png"/><Relationship Id="rId60" Type="http://schemas.openxmlformats.org/officeDocument/2006/relationships/image" Target="../media/image133.png"/><Relationship Id="rId65" Type="http://schemas.openxmlformats.org/officeDocument/2006/relationships/image" Target="../media/image138.png"/><Relationship Id="rId73" Type="http://schemas.openxmlformats.org/officeDocument/2006/relationships/image" Target="../media/image146.png"/><Relationship Id="rId78" Type="http://schemas.openxmlformats.org/officeDocument/2006/relationships/image" Target="../media/image151.jpeg"/><Relationship Id="rId4" Type="http://schemas.openxmlformats.org/officeDocument/2006/relationships/image" Target="../media/image77.png"/><Relationship Id="rId9" Type="http://schemas.openxmlformats.org/officeDocument/2006/relationships/image" Target="../media/image82.emf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9" Type="http://schemas.openxmlformats.org/officeDocument/2006/relationships/image" Target="../media/image112.png"/><Relationship Id="rId34" Type="http://schemas.openxmlformats.org/officeDocument/2006/relationships/image" Target="../media/image107.png"/><Relationship Id="rId50" Type="http://schemas.openxmlformats.org/officeDocument/2006/relationships/image" Target="../media/image123.png"/><Relationship Id="rId55" Type="http://schemas.openxmlformats.org/officeDocument/2006/relationships/image" Target="../media/image128.png"/><Relationship Id="rId76" Type="http://schemas.openxmlformats.org/officeDocument/2006/relationships/image" Target="../media/image149.png"/><Relationship Id="rId7" Type="http://schemas.openxmlformats.org/officeDocument/2006/relationships/image" Target="../media/image80.png"/><Relationship Id="rId71" Type="http://schemas.openxmlformats.org/officeDocument/2006/relationships/image" Target="../media/image144.png"/><Relationship Id="rId2" Type="http://schemas.openxmlformats.org/officeDocument/2006/relationships/image" Target="../media/image75.JPG"/><Relationship Id="rId29" Type="http://schemas.openxmlformats.org/officeDocument/2006/relationships/image" Target="../media/image10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jpeg"/><Relationship Id="rId13" Type="http://schemas.openxmlformats.org/officeDocument/2006/relationships/image" Target="../media/image159.png"/><Relationship Id="rId18" Type="http://schemas.openxmlformats.org/officeDocument/2006/relationships/image" Target="../media/image163.jpeg"/><Relationship Id="rId3" Type="http://schemas.openxmlformats.org/officeDocument/2006/relationships/image" Target="../media/image155.jpeg"/><Relationship Id="rId7" Type="http://schemas.openxmlformats.org/officeDocument/2006/relationships/image" Target="../media/image156.jpg"/><Relationship Id="rId12" Type="http://schemas.microsoft.com/office/2007/relationships/hdphoto" Target="../media/hdphoto4.wdp"/><Relationship Id="rId17" Type="http://schemas.openxmlformats.org/officeDocument/2006/relationships/image" Target="../media/image162.jpg"/><Relationship Id="rId2" Type="http://schemas.openxmlformats.org/officeDocument/2006/relationships/image" Target="../media/image154.png"/><Relationship Id="rId16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158.png"/><Relationship Id="rId5" Type="http://schemas.openxmlformats.org/officeDocument/2006/relationships/image" Target="../media/image69.png"/><Relationship Id="rId15" Type="http://schemas.openxmlformats.org/officeDocument/2006/relationships/image" Target="../media/image160.png"/><Relationship Id="rId10" Type="http://schemas.microsoft.com/office/2007/relationships/hdphoto" Target="../media/hdphoto1.wdp"/><Relationship Id="rId19" Type="http://schemas.openxmlformats.org/officeDocument/2006/relationships/image" Target="../media/image164.emf"/><Relationship Id="rId4" Type="http://schemas.openxmlformats.org/officeDocument/2006/relationships/image" Target="../media/image65.jpeg"/><Relationship Id="rId9" Type="http://schemas.openxmlformats.org/officeDocument/2006/relationships/image" Target="../media/image22.png"/><Relationship Id="rId1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65.jpeg"/><Relationship Id="rId7" Type="http://schemas.openxmlformats.org/officeDocument/2006/relationships/image" Target="../media/image16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g"/><Relationship Id="rId5" Type="http://schemas.openxmlformats.org/officeDocument/2006/relationships/image" Target="../media/image166.jpg"/><Relationship Id="rId10" Type="http://schemas.openxmlformats.org/officeDocument/2006/relationships/image" Target="../media/image170.jpeg"/><Relationship Id="rId4" Type="http://schemas.openxmlformats.org/officeDocument/2006/relationships/image" Target="../media/image53.png"/><Relationship Id="rId9" Type="http://schemas.openxmlformats.org/officeDocument/2006/relationships/image" Target="../media/image16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jpeg"/><Relationship Id="rId13" Type="http://schemas.openxmlformats.org/officeDocument/2006/relationships/image" Target="../media/image178.png"/><Relationship Id="rId18" Type="http://schemas.openxmlformats.org/officeDocument/2006/relationships/image" Target="../media/image182.emf"/><Relationship Id="rId3" Type="http://schemas.openxmlformats.org/officeDocument/2006/relationships/image" Target="../media/image171.jpeg"/><Relationship Id="rId21" Type="http://schemas.openxmlformats.org/officeDocument/2006/relationships/image" Target="../media/image13.png"/><Relationship Id="rId7" Type="http://schemas.openxmlformats.org/officeDocument/2006/relationships/image" Target="../media/image175.emf"/><Relationship Id="rId12" Type="http://schemas.microsoft.com/office/2007/relationships/hdphoto" Target="../media/hdphoto6.wdp"/><Relationship Id="rId17" Type="http://schemas.openxmlformats.org/officeDocument/2006/relationships/image" Target="../media/image181.e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0.jpeg"/><Relationship Id="rId20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emf"/><Relationship Id="rId11" Type="http://schemas.openxmlformats.org/officeDocument/2006/relationships/image" Target="../media/image177.png"/><Relationship Id="rId5" Type="http://schemas.openxmlformats.org/officeDocument/2006/relationships/image" Target="../media/image173.jpeg"/><Relationship Id="rId15" Type="http://schemas.openxmlformats.org/officeDocument/2006/relationships/image" Target="../media/image179.emf"/><Relationship Id="rId10" Type="http://schemas.microsoft.com/office/2007/relationships/hdphoto" Target="../media/hdphoto1.wdp"/><Relationship Id="rId19" Type="http://schemas.openxmlformats.org/officeDocument/2006/relationships/image" Target="../media/image183.emf"/><Relationship Id="rId4" Type="http://schemas.openxmlformats.org/officeDocument/2006/relationships/image" Target="../media/image172.jpeg"/><Relationship Id="rId9" Type="http://schemas.openxmlformats.org/officeDocument/2006/relationships/image" Target="../media/image22.png"/><Relationship Id="rId1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jpeg"/><Relationship Id="rId13" Type="http://schemas.openxmlformats.org/officeDocument/2006/relationships/image" Target="../media/image190.jpeg"/><Relationship Id="rId3" Type="http://schemas.openxmlformats.org/officeDocument/2006/relationships/image" Target="../media/image20.jpg"/><Relationship Id="rId7" Type="http://schemas.openxmlformats.org/officeDocument/2006/relationships/image" Target="../media/image35.png"/><Relationship Id="rId12" Type="http://schemas.openxmlformats.org/officeDocument/2006/relationships/image" Target="../media/image189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microsoft.com/office/2007/relationships/hdphoto" Target="../media/hdphoto8.wdp"/><Relationship Id="rId5" Type="http://schemas.openxmlformats.org/officeDocument/2006/relationships/image" Target="../media/image185.jpeg"/><Relationship Id="rId10" Type="http://schemas.openxmlformats.org/officeDocument/2006/relationships/image" Target="../media/image188.png"/><Relationship Id="rId4" Type="http://schemas.openxmlformats.org/officeDocument/2006/relationships/image" Target="../media/image184.emf"/><Relationship Id="rId9" Type="http://schemas.openxmlformats.org/officeDocument/2006/relationships/image" Target="../media/image18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emf"/><Relationship Id="rId13" Type="http://schemas.openxmlformats.org/officeDocument/2006/relationships/image" Target="../media/image201.jpeg"/><Relationship Id="rId18" Type="http://schemas.microsoft.com/office/2007/relationships/hdphoto" Target="../media/hdphoto6.wdp"/><Relationship Id="rId26" Type="http://schemas.openxmlformats.org/officeDocument/2006/relationships/image" Target="../media/image207.emf"/><Relationship Id="rId3" Type="http://schemas.openxmlformats.org/officeDocument/2006/relationships/image" Target="../media/image191.png"/><Relationship Id="rId21" Type="http://schemas.openxmlformats.org/officeDocument/2006/relationships/image" Target="../media/image203.png"/><Relationship Id="rId7" Type="http://schemas.openxmlformats.org/officeDocument/2006/relationships/image" Target="../media/image195.emf"/><Relationship Id="rId12" Type="http://schemas.openxmlformats.org/officeDocument/2006/relationships/image" Target="../media/image200.png"/><Relationship Id="rId17" Type="http://schemas.openxmlformats.org/officeDocument/2006/relationships/image" Target="../media/image177.png"/><Relationship Id="rId25" Type="http://schemas.openxmlformats.org/officeDocument/2006/relationships/image" Target="../media/image206.jpeg"/><Relationship Id="rId2" Type="http://schemas.openxmlformats.org/officeDocument/2006/relationships/notesSlide" Target="../notesSlides/notesSlide4.xml"/><Relationship Id="rId16" Type="http://schemas.microsoft.com/office/2007/relationships/hdphoto" Target="../media/hdphoto1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jpeg"/><Relationship Id="rId11" Type="http://schemas.openxmlformats.org/officeDocument/2006/relationships/image" Target="../media/image199.jpeg"/><Relationship Id="rId24" Type="http://schemas.openxmlformats.org/officeDocument/2006/relationships/image" Target="../media/image205.jpeg"/><Relationship Id="rId5" Type="http://schemas.openxmlformats.org/officeDocument/2006/relationships/image" Target="../media/image193.jpeg"/><Relationship Id="rId15" Type="http://schemas.openxmlformats.org/officeDocument/2006/relationships/image" Target="../media/image22.png"/><Relationship Id="rId23" Type="http://schemas.openxmlformats.org/officeDocument/2006/relationships/image" Target="../media/image204.jpeg"/><Relationship Id="rId10" Type="http://schemas.openxmlformats.org/officeDocument/2006/relationships/image" Target="../media/image198.jpeg"/><Relationship Id="rId19" Type="http://schemas.openxmlformats.org/officeDocument/2006/relationships/image" Target="../media/image178.png"/><Relationship Id="rId4" Type="http://schemas.openxmlformats.org/officeDocument/2006/relationships/image" Target="../media/image192.jpeg"/><Relationship Id="rId9" Type="http://schemas.openxmlformats.org/officeDocument/2006/relationships/image" Target="../media/image197.png"/><Relationship Id="rId14" Type="http://schemas.openxmlformats.org/officeDocument/2006/relationships/image" Target="../media/image202.jpeg"/><Relationship Id="rId22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jpeg"/><Relationship Id="rId13" Type="http://schemas.openxmlformats.org/officeDocument/2006/relationships/image" Target="../media/image178.png"/><Relationship Id="rId18" Type="http://schemas.openxmlformats.org/officeDocument/2006/relationships/image" Target="../media/image215.jpeg"/><Relationship Id="rId3" Type="http://schemas.openxmlformats.org/officeDocument/2006/relationships/image" Target="../media/image75.JPG"/><Relationship Id="rId7" Type="http://schemas.openxmlformats.org/officeDocument/2006/relationships/image" Target="../media/image212.jpeg"/><Relationship Id="rId12" Type="http://schemas.microsoft.com/office/2007/relationships/hdphoto" Target="../media/hdphoto6.wdp"/><Relationship Id="rId17" Type="http://schemas.openxmlformats.org/officeDocument/2006/relationships/image" Target="../media/image214.jpeg"/><Relationship Id="rId2" Type="http://schemas.openxmlformats.org/officeDocument/2006/relationships/image" Target="../media/image208.jpeg"/><Relationship Id="rId16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1.png"/><Relationship Id="rId11" Type="http://schemas.openxmlformats.org/officeDocument/2006/relationships/image" Target="../media/image177.png"/><Relationship Id="rId5" Type="http://schemas.openxmlformats.org/officeDocument/2006/relationships/image" Target="../media/image210.png"/><Relationship Id="rId15" Type="http://schemas.openxmlformats.org/officeDocument/2006/relationships/image" Target="../media/image203.png"/><Relationship Id="rId10" Type="http://schemas.microsoft.com/office/2007/relationships/hdphoto" Target="../media/hdphoto1.wdp"/><Relationship Id="rId4" Type="http://schemas.openxmlformats.org/officeDocument/2006/relationships/image" Target="../media/image209.jpg"/><Relationship Id="rId9" Type="http://schemas.openxmlformats.org/officeDocument/2006/relationships/image" Target="../media/image22.png"/><Relationship Id="rId1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223.jpeg"/><Relationship Id="rId3" Type="http://schemas.openxmlformats.org/officeDocument/2006/relationships/image" Target="../media/image65.jpeg"/><Relationship Id="rId7" Type="http://schemas.openxmlformats.org/officeDocument/2006/relationships/image" Target="../media/image218.emf"/><Relationship Id="rId12" Type="http://schemas.openxmlformats.org/officeDocument/2006/relationships/image" Target="../media/image222.emf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7.png"/><Relationship Id="rId11" Type="http://schemas.openxmlformats.org/officeDocument/2006/relationships/image" Target="../media/image221.jpeg"/><Relationship Id="rId5" Type="http://schemas.openxmlformats.org/officeDocument/2006/relationships/image" Target="../media/image80.png"/><Relationship Id="rId15" Type="http://schemas.openxmlformats.org/officeDocument/2006/relationships/image" Target="../media/image13.png"/><Relationship Id="rId10" Type="http://schemas.openxmlformats.org/officeDocument/2006/relationships/image" Target="../media/image220.emf"/><Relationship Id="rId4" Type="http://schemas.openxmlformats.org/officeDocument/2006/relationships/image" Target="../media/image20.jpg"/><Relationship Id="rId9" Type="http://schemas.openxmlformats.org/officeDocument/2006/relationships/image" Target="../media/image219.jpeg"/><Relationship Id="rId14" Type="http://schemas.openxmlformats.org/officeDocument/2006/relationships/image" Target="../media/image2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jpg"/><Relationship Id="rId3" Type="http://schemas.openxmlformats.org/officeDocument/2006/relationships/image" Target="../media/image226.jpg"/><Relationship Id="rId7" Type="http://schemas.openxmlformats.org/officeDocument/2006/relationships/image" Target="../media/image229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8.emf"/><Relationship Id="rId5" Type="http://schemas.openxmlformats.org/officeDocument/2006/relationships/image" Target="../media/image227.jpeg"/><Relationship Id="rId4" Type="http://schemas.openxmlformats.org/officeDocument/2006/relationships/image" Target="../media/image19.jpg"/><Relationship Id="rId9" Type="http://schemas.openxmlformats.org/officeDocument/2006/relationships/image" Target="../media/image23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淘宝网chenying0907出品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375" y="359544"/>
            <a:ext cx="11525250" cy="6212706"/>
          </a:xfrm>
          <a:prstGeom prst="rect">
            <a:avLst/>
          </a:prstGeom>
          <a:effectLst>
            <a:outerShdw blurRad="177800" dist="114300" dir="2700000" algn="tl" rotWithShape="0">
              <a:prstClr val="black">
                <a:alpha val="63000"/>
              </a:prstClr>
            </a:outerShdw>
          </a:effectLst>
        </p:spPr>
      </p:pic>
      <p:pic>
        <p:nvPicPr>
          <p:cNvPr id="3" name="PA_淘宝网chenying0907出品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5900" y="359544"/>
            <a:ext cx="6896100" cy="583170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A_淘宝网chenying0907出品 5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6294" y="0"/>
            <a:ext cx="3667125" cy="3720349"/>
          </a:xfrm>
          <a:prstGeom prst="rect">
            <a:avLst/>
          </a:prstGeom>
        </p:spPr>
      </p:pic>
      <p:pic>
        <p:nvPicPr>
          <p:cNvPr id="4" name="PA_淘宝网chenying0907出品 3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6302" y="911237"/>
            <a:ext cx="4705350" cy="4914621"/>
          </a:xfrm>
          <a:prstGeom prst="rect">
            <a:avLst/>
          </a:prstGeom>
        </p:spPr>
      </p:pic>
      <p:pic>
        <p:nvPicPr>
          <p:cNvPr id="11" name="PA_淘宝网chenying0907出品 10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9127" y="778950"/>
            <a:ext cx="2762250" cy="4000501"/>
          </a:xfrm>
          <a:prstGeom prst="rect">
            <a:avLst/>
          </a:prstGeom>
        </p:spPr>
      </p:pic>
      <p:pic>
        <p:nvPicPr>
          <p:cNvPr id="12" name="PA_淘宝网chenying0907出品 11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059"/>
          <a:stretch/>
        </p:blipFill>
        <p:spPr>
          <a:xfrm>
            <a:off x="11415414" y="4922701"/>
            <a:ext cx="1047750" cy="2057400"/>
          </a:xfrm>
          <a:prstGeom prst="rect">
            <a:avLst/>
          </a:prstGeom>
        </p:spPr>
      </p:pic>
      <p:sp>
        <p:nvSpPr>
          <p:cNvPr id="14" name="PA_淘宝网Chenying0907出品 13"/>
          <p:cNvSpPr/>
          <p:nvPr>
            <p:custDataLst>
              <p:tags r:id="rId7"/>
            </p:custDataLst>
          </p:nvPr>
        </p:nvSpPr>
        <p:spPr>
          <a:xfrm rot="21345720">
            <a:off x="6717791" y="852441"/>
            <a:ext cx="3627003" cy="4488188"/>
          </a:xfrm>
          <a:prstGeom prst="rect">
            <a:avLst/>
          </a:prstGeom>
          <a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A_淘宝网chenying0907出品 6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8969" y="4112770"/>
            <a:ext cx="3505200" cy="2008188"/>
          </a:xfrm>
          <a:prstGeom prst="rect">
            <a:avLst/>
          </a:prstGeom>
        </p:spPr>
      </p:pic>
      <p:pic>
        <p:nvPicPr>
          <p:cNvPr id="8" name="PA_淘宝网chenying0907出品 7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5963" y="3991800"/>
            <a:ext cx="1726407" cy="1757236"/>
          </a:xfrm>
          <a:prstGeom prst="rect">
            <a:avLst/>
          </a:prstGeom>
        </p:spPr>
      </p:pic>
      <p:pic>
        <p:nvPicPr>
          <p:cNvPr id="9" name="PA_淘宝网chenying0907出品 8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67292" y="3740848"/>
            <a:ext cx="1466850" cy="1586593"/>
          </a:xfrm>
          <a:prstGeom prst="rect">
            <a:avLst/>
          </a:prstGeom>
        </p:spPr>
      </p:pic>
      <p:pic>
        <p:nvPicPr>
          <p:cNvPr id="10" name="PA_淘宝网chenying0907出品 9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56230" y="3619878"/>
            <a:ext cx="2196704" cy="2023930"/>
          </a:xfrm>
          <a:prstGeom prst="rect">
            <a:avLst/>
          </a:prstGeom>
        </p:spPr>
      </p:pic>
      <p:pic>
        <p:nvPicPr>
          <p:cNvPr id="15" name="PA_淘宝网chenying0907出品 14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2119" y="724559"/>
            <a:ext cx="797721" cy="830959"/>
          </a:xfrm>
          <a:prstGeom prst="rect">
            <a:avLst/>
          </a:prstGeom>
        </p:spPr>
      </p:pic>
      <p:sp>
        <p:nvSpPr>
          <p:cNvPr id="16" name="PA_淘宝网Chenying0907出品 15"/>
          <p:cNvSpPr/>
          <p:nvPr>
            <p:custDataLst>
              <p:tags r:id="rId13"/>
            </p:custDataLst>
          </p:nvPr>
        </p:nvSpPr>
        <p:spPr>
          <a:xfrm rot="21385230">
            <a:off x="2100684" y="4776885"/>
            <a:ext cx="1557316" cy="138151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PA_淘宝网Chenying0907出品 16"/>
          <p:cNvSpPr/>
          <p:nvPr>
            <p:custDataLst>
              <p:tags r:id="rId14"/>
            </p:custDataLst>
          </p:nvPr>
        </p:nvSpPr>
        <p:spPr>
          <a:xfrm rot="21187378">
            <a:off x="393440" y="4842160"/>
            <a:ext cx="1500340" cy="140100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PA_淘宝网chenying0907出品 17"/>
          <p:cNvPicPr>
            <a:picLocks noChangeAspect="1"/>
          </p:cNvPicPr>
          <p:nvPr>
            <p:custDataLst>
              <p:tags r:id="rId15"/>
            </p:custDataLst>
          </p:nvPr>
        </p:nvPicPr>
        <p:blipFill rotWithShape="1"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78601">
            <a:off x="419413" y="4898585"/>
            <a:ext cx="1456816" cy="1283711"/>
          </a:xfrm>
          <a:prstGeom prst="rect">
            <a:avLst/>
          </a:prstGeom>
        </p:spPr>
      </p:pic>
      <p:pic>
        <p:nvPicPr>
          <p:cNvPr id="19" name="PA_淘宝网chenying0907出品 18"/>
          <p:cNvPicPr>
            <a:picLocks noChangeAspect="1"/>
          </p:cNvPicPr>
          <p:nvPr>
            <p:custDataLst>
              <p:tags r:id="rId16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00">
            <a:off x="2147139" y="4806432"/>
            <a:ext cx="1458686" cy="1335568"/>
          </a:xfrm>
          <a:prstGeom prst="rect">
            <a:avLst/>
          </a:prstGeom>
        </p:spPr>
      </p:pic>
      <p:sp>
        <p:nvSpPr>
          <p:cNvPr id="20" name="PA_淘宝网Chenying0907出品 19"/>
          <p:cNvSpPr/>
          <p:nvPr>
            <p:custDataLst>
              <p:tags r:id="rId17"/>
            </p:custDataLst>
          </p:nvPr>
        </p:nvSpPr>
        <p:spPr>
          <a:xfrm>
            <a:off x="3844510" y="4693027"/>
            <a:ext cx="1496432" cy="143543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A_淘宝网chenying0907出品 20"/>
          <p:cNvPicPr>
            <a:picLocks noChangeAspect="1"/>
          </p:cNvPicPr>
          <p:nvPr>
            <p:custDataLst>
              <p:tags r:id="rId18"/>
            </p:custDataLst>
          </p:nvPr>
        </p:nvPicPr>
        <p:blipFill rotWithShape="1"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677">
            <a:off x="3883607" y="4728264"/>
            <a:ext cx="1457260" cy="1373069"/>
          </a:xfrm>
          <a:prstGeom prst="rect">
            <a:avLst/>
          </a:prstGeom>
        </p:spPr>
      </p:pic>
      <p:pic>
        <p:nvPicPr>
          <p:cNvPr id="13" name="PA_Lenka - Unique">
            <a:hlinkClick r:id="" action="ppaction://media"/>
          </p:cNvPr>
          <p:cNvPicPr>
            <a:picLocks noChangeAspect="1"/>
          </p:cNvPicPr>
          <p:nvPr>
            <a:audioFile r:link="rId20"/>
            <p:custDataLst>
              <p:tags r:id="rId21"/>
            </p:custDataLst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868144" y="52162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2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5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 animBg="1"/>
      <p:bldP spid="16" grpId="0" animBg="1"/>
      <p:bldP spid="17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82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97494">
            <a:off x="758974" y="171310"/>
            <a:ext cx="6314007" cy="6343650"/>
          </a:xfrm>
          <a:prstGeom prst="rect">
            <a:avLst/>
          </a:prstGeom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54874">
            <a:off x="517670" y="-20423"/>
            <a:ext cx="8387676" cy="6517038"/>
          </a:xfrm>
          <a:prstGeom prst="rect">
            <a:avLst/>
          </a:prstGeom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7783">
            <a:off x="527701" y="498465"/>
            <a:ext cx="10286999" cy="6115050"/>
          </a:xfrm>
          <a:prstGeom prst="rect">
            <a:avLst/>
          </a:prstGeom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6" name="淘宝网Chenying0907出品 295"/>
          <p:cNvSpPr/>
          <p:nvPr/>
        </p:nvSpPr>
        <p:spPr>
          <a:xfrm rot="475296">
            <a:off x="6454639" y="278180"/>
            <a:ext cx="5417834" cy="27288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淘宝网Chenying0907出品 296"/>
          <p:cNvSpPr/>
          <p:nvPr/>
        </p:nvSpPr>
        <p:spPr>
          <a:xfrm rot="21363719">
            <a:off x="6614158" y="3420476"/>
            <a:ext cx="3570552" cy="229811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6" name="淘宝网Chenying0907出品 305"/>
          <p:cNvSpPr/>
          <p:nvPr/>
        </p:nvSpPr>
        <p:spPr>
          <a:xfrm>
            <a:off x="1367732" y="896147"/>
            <a:ext cx="3946364" cy="421435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851" y="856581"/>
            <a:ext cx="3923071" cy="4127408"/>
          </a:xfrm>
          <a:prstGeom prst="rect">
            <a:avLst/>
          </a:prstGeom>
        </p:spPr>
      </p:pic>
      <p:grpSp>
        <p:nvGrpSpPr>
          <p:cNvPr id="274" name="淘宝网Chenying0907出品 273"/>
          <p:cNvGrpSpPr/>
          <p:nvPr/>
        </p:nvGrpSpPr>
        <p:grpSpPr>
          <a:xfrm>
            <a:off x="969226" y="377890"/>
            <a:ext cx="4805179" cy="5804427"/>
            <a:chOff x="2291799" y="1150077"/>
            <a:chExt cx="4261758" cy="5148000"/>
          </a:xfrm>
          <a:effectLst>
            <a:outerShdw blurRad="215900" dist="38100" dir="2700000" algn="tl" rotWithShape="0">
              <a:prstClr val="black">
                <a:alpha val="84000"/>
              </a:prstClr>
            </a:outerShdw>
          </a:effectLst>
        </p:grpSpPr>
        <p:grpSp>
          <p:nvGrpSpPr>
            <p:cNvPr id="275" name="淘宝网Chenying0907出品 274"/>
            <p:cNvGrpSpPr/>
            <p:nvPr/>
          </p:nvGrpSpPr>
          <p:grpSpPr>
            <a:xfrm>
              <a:off x="2291799" y="1150077"/>
              <a:ext cx="4261758" cy="5148000"/>
              <a:chOff x="2291799" y="1150077"/>
              <a:chExt cx="4261758" cy="5148000"/>
            </a:xfrm>
          </p:grpSpPr>
          <p:grpSp>
            <p:nvGrpSpPr>
              <p:cNvPr id="287" name="淘宝网Chenying0907出品 286"/>
              <p:cNvGrpSpPr/>
              <p:nvPr/>
            </p:nvGrpSpPr>
            <p:grpSpPr>
              <a:xfrm>
                <a:off x="2291799" y="1150077"/>
                <a:ext cx="4261758" cy="5148000"/>
                <a:chOff x="1889222" y="671637"/>
                <a:chExt cx="4261758" cy="5148000"/>
              </a:xfrm>
            </p:grpSpPr>
            <p:sp>
              <p:nvSpPr>
                <p:cNvPr id="292" name="圆角淘宝网Chenying0907出品 291"/>
                <p:cNvSpPr/>
                <p:nvPr/>
              </p:nvSpPr>
              <p:spPr>
                <a:xfrm rot="16200000">
                  <a:off x="-305366" y="3129049"/>
                  <a:ext cx="5148000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6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3" name="圆角淘宝网Chenying0907出品 292"/>
                <p:cNvSpPr/>
                <p:nvPr/>
              </p:nvSpPr>
              <p:spPr>
                <a:xfrm rot="16200000">
                  <a:off x="3132419" y="3129049"/>
                  <a:ext cx="5148000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6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4" name="圆角淘宝网Chenying0907出品 293"/>
                <p:cNvSpPr/>
                <p:nvPr/>
              </p:nvSpPr>
              <p:spPr>
                <a:xfrm>
                  <a:off x="1889222" y="4782785"/>
                  <a:ext cx="4232275" cy="816982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6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5" name="圆角淘宝网Chenying0907出品 294"/>
                <p:cNvSpPr/>
                <p:nvPr/>
              </p:nvSpPr>
              <p:spPr>
                <a:xfrm>
                  <a:off x="1918705" y="943291"/>
                  <a:ext cx="4232275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6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88" name="淘宝网Chenying0907出品 287"/>
              <p:cNvSpPr/>
              <p:nvPr/>
            </p:nvSpPr>
            <p:spPr>
              <a:xfrm>
                <a:off x="2573674" y="1400177"/>
                <a:ext cx="194400" cy="275815"/>
              </a:xfrm>
              <a:prstGeom prst="rect">
                <a:avLst/>
              </a:prstGeom>
              <a:blipFill dpi="0" rotWithShape="1"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9" name="淘宝网Chenying0907出品 288"/>
              <p:cNvSpPr/>
              <p:nvPr/>
            </p:nvSpPr>
            <p:spPr>
              <a:xfrm>
                <a:off x="6012188" y="1396966"/>
                <a:ext cx="194400" cy="275815"/>
              </a:xfrm>
              <a:prstGeom prst="rect">
                <a:avLst/>
              </a:prstGeom>
              <a:blipFill dpi="0" rotWithShape="1"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0" name="淘宝网Chenying0907出品 289"/>
              <p:cNvSpPr/>
              <p:nvPr/>
            </p:nvSpPr>
            <p:spPr>
              <a:xfrm>
                <a:off x="6011460" y="5224978"/>
                <a:ext cx="194400" cy="988744"/>
              </a:xfrm>
              <a:prstGeom prst="rect">
                <a:avLst/>
              </a:prstGeom>
              <a:blipFill dpi="0" rotWithShape="1"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1" name="淘宝网Chenying0907出品 290"/>
              <p:cNvSpPr/>
              <p:nvPr/>
            </p:nvSpPr>
            <p:spPr>
              <a:xfrm>
                <a:off x="2572799" y="5203547"/>
                <a:ext cx="194400" cy="988744"/>
              </a:xfrm>
              <a:prstGeom prst="rect">
                <a:avLst/>
              </a:prstGeom>
              <a:blipFill dpi="0" rotWithShape="1"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6" name="淘宝网Chenying0907出品 275"/>
            <p:cNvSpPr/>
            <p:nvPr/>
          </p:nvSpPr>
          <p:spPr>
            <a:xfrm>
              <a:off x="2590800" y="1647825"/>
              <a:ext cx="180975" cy="1647825"/>
            </a:xfrm>
            <a:custGeom>
              <a:avLst/>
              <a:gdLst>
                <a:gd name="connsiteX0" fmla="*/ 0 w 180975"/>
                <a:gd name="connsiteY0" fmla="*/ 0 h 1647825"/>
                <a:gd name="connsiteX1" fmla="*/ 104775 w 180975"/>
                <a:gd name="connsiteY1" fmla="*/ 419100 h 1647825"/>
                <a:gd name="connsiteX2" fmla="*/ 28575 w 180975"/>
                <a:gd name="connsiteY2" fmla="*/ 876300 h 1647825"/>
                <a:gd name="connsiteX3" fmla="*/ 76200 w 180975"/>
                <a:gd name="connsiteY3" fmla="*/ 1428750 h 1647825"/>
                <a:gd name="connsiteX4" fmla="*/ 180975 w 180975"/>
                <a:gd name="connsiteY4" fmla="*/ 1647825 h 1647825"/>
                <a:gd name="connsiteX5" fmla="*/ 180975 w 180975"/>
                <a:gd name="connsiteY5" fmla="*/ 1647825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75" h="1647825">
                  <a:moveTo>
                    <a:pt x="0" y="0"/>
                  </a:moveTo>
                  <a:cubicBezTo>
                    <a:pt x="50006" y="136525"/>
                    <a:pt x="100013" y="273050"/>
                    <a:pt x="104775" y="419100"/>
                  </a:cubicBezTo>
                  <a:cubicBezTo>
                    <a:pt x="109537" y="565150"/>
                    <a:pt x="33338" y="708025"/>
                    <a:pt x="28575" y="876300"/>
                  </a:cubicBezTo>
                  <a:cubicBezTo>
                    <a:pt x="23813" y="1044575"/>
                    <a:pt x="50800" y="1300162"/>
                    <a:pt x="76200" y="1428750"/>
                  </a:cubicBezTo>
                  <a:cubicBezTo>
                    <a:pt x="101600" y="1557338"/>
                    <a:pt x="180975" y="1647825"/>
                    <a:pt x="180975" y="1647825"/>
                  </a:cubicBezTo>
                  <a:lnTo>
                    <a:pt x="180975" y="1647825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7" name="淘宝网Chenying0907出品 276"/>
            <p:cNvSpPr/>
            <p:nvPr/>
          </p:nvSpPr>
          <p:spPr>
            <a:xfrm>
              <a:off x="2638425" y="3848100"/>
              <a:ext cx="123825" cy="1485900"/>
            </a:xfrm>
            <a:custGeom>
              <a:avLst/>
              <a:gdLst>
                <a:gd name="connsiteX0" fmla="*/ 123825 w 123825"/>
                <a:gd name="connsiteY0" fmla="*/ 0 h 1485900"/>
                <a:gd name="connsiteX1" fmla="*/ 28575 w 123825"/>
                <a:gd name="connsiteY1" fmla="*/ 428625 h 1485900"/>
                <a:gd name="connsiteX2" fmla="*/ 104775 w 123825"/>
                <a:gd name="connsiteY2" fmla="*/ 771525 h 1485900"/>
                <a:gd name="connsiteX3" fmla="*/ 0 w 123825"/>
                <a:gd name="connsiteY3" fmla="*/ 1485900 h 1485900"/>
                <a:gd name="connsiteX4" fmla="*/ 0 w 123825"/>
                <a:gd name="connsiteY4" fmla="*/ 1485900 h 148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485900">
                  <a:moveTo>
                    <a:pt x="123825" y="0"/>
                  </a:moveTo>
                  <a:cubicBezTo>
                    <a:pt x="77787" y="150019"/>
                    <a:pt x="31750" y="300038"/>
                    <a:pt x="28575" y="428625"/>
                  </a:cubicBezTo>
                  <a:cubicBezTo>
                    <a:pt x="25400" y="557212"/>
                    <a:pt x="109537" y="595313"/>
                    <a:pt x="104775" y="771525"/>
                  </a:cubicBezTo>
                  <a:cubicBezTo>
                    <a:pt x="100013" y="947737"/>
                    <a:pt x="0" y="1485900"/>
                    <a:pt x="0" y="1485900"/>
                  </a:cubicBezTo>
                  <a:lnTo>
                    <a:pt x="0" y="1485900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8" name="淘宝网Chenying0907出品 277"/>
            <p:cNvSpPr/>
            <p:nvPr/>
          </p:nvSpPr>
          <p:spPr>
            <a:xfrm>
              <a:off x="4467225" y="1523733"/>
              <a:ext cx="1552575" cy="85992"/>
            </a:xfrm>
            <a:custGeom>
              <a:avLst/>
              <a:gdLst>
                <a:gd name="connsiteX0" fmla="*/ 0 w 1552575"/>
                <a:gd name="connsiteY0" fmla="*/ 85992 h 85992"/>
                <a:gd name="connsiteX1" fmla="*/ 581025 w 1552575"/>
                <a:gd name="connsiteY1" fmla="*/ 267 h 85992"/>
                <a:gd name="connsiteX2" fmla="*/ 1209675 w 1552575"/>
                <a:gd name="connsiteY2" fmla="*/ 57417 h 85992"/>
                <a:gd name="connsiteX3" fmla="*/ 1552575 w 1552575"/>
                <a:gd name="connsiteY3" fmla="*/ 9792 h 85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575" h="85992">
                  <a:moveTo>
                    <a:pt x="0" y="85992"/>
                  </a:moveTo>
                  <a:cubicBezTo>
                    <a:pt x="189706" y="45510"/>
                    <a:pt x="379413" y="5029"/>
                    <a:pt x="581025" y="267"/>
                  </a:cubicBezTo>
                  <a:cubicBezTo>
                    <a:pt x="782637" y="-4495"/>
                    <a:pt x="1047750" y="55829"/>
                    <a:pt x="1209675" y="57417"/>
                  </a:cubicBezTo>
                  <a:cubicBezTo>
                    <a:pt x="1371600" y="59004"/>
                    <a:pt x="1462087" y="34398"/>
                    <a:pt x="1552575" y="9792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9" name="淘宝网Chenying0907出品 278"/>
            <p:cNvSpPr/>
            <p:nvPr/>
          </p:nvSpPr>
          <p:spPr>
            <a:xfrm>
              <a:off x="6038261" y="1685925"/>
              <a:ext cx="126553" cy="2171700"/>
            </a:xfrm>
            <a:custGeom>
              <a:avLst/>
              <a:gdLst>
                <a:gd name="connsiteX0" fmla="*/ 86314 w 126553"/>
                <a:gd name="connsiteY0" fmla="*/ 0 h 2171700"/>
                <a:gd name="connsiteX1" fmla="*/ 589 w 126553"/>
                <a:gd name="connsiteY1" fmla="*/ 819150 h 2171700"/>
                <a:gd name="connsiteX2" fmla="*/ 124414 w 126553"/>
                <a:gd name="connsiteY2" fmla="*/ 1476375 h 2171700"/>
                <a:gd name="connsiteX3" fmla="*/ 67264 w 126553"/>
                <a:gd name="connsiteY3" fmla="*/ 21717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53" h="2171700">
                  <a:moveTo>
                    <a:pt x="86314" y="0"/>
                  </a:moveTo>
                  <a:cubicBezTo>
                    <a:pt x="40276" y="286544"/>
                    <a:pt x="-5761" y="573088"/>
                    <a:pt x="589" y="819150"/>
                  </a:cubicBezTo>
                  <a:cubicBezTo>
                    <a:pt x="6939" y="1065212"/>
                    <a:pt x="113302" y="1250950"/>
                    <a:pt x="124414" y="1476375"/>
                  </a:cubicBezTo>
                  <a:cubicBezTo>
                    <a:pt x="135526" y="1701800"/>
                    <a:pt x="101395" y="1936750"/>
                    <a:pt x="67264" y="217170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淘宝网Chenying0907出品 279"/>
            <p:cNvSpPr/>
            <p:nvPr/>
          </p:nvSpPr>
          <p:spPr>
            <a:xfrm>
              <a:off x="2371725" y="5295900"/>
              <a:ext cx="1057275" cy="86663"/>
            </a:xfrm>
            <a:custGeom>
              <a:avLst/>
              <a:gdLst>
                <a:gd name="connsiteX0" fmla="*/ 0 w 1057275"/>
                <a:gd name="connsiteY0" fmla="*/ 38100 h 86663"/>
                <a:gd name="connsiteX1" fmla="*/ 609600 w 1057275"/>
                <a:gd name="connsiteY1" fmla="*/ 85725 h 86663"/>
                <a:gd name="connsiteX2" fmla="*/ 1057275 w 1057275"/>
                <a:gd name="connsiteY2" fmla="*/ 0 h 8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7275" h="86663">
                  <a:moveTo>
                    <a:pt x="0" y="38100"/>
                  </a:moveTo>
                  <a:cubicBezTo>
                    <a:pt x="216694" y="65087"/>
                    <a:pt x="433388" y="92075"/>
                    <a:pt x="609600" y="85725"/>
                  </a:cubicBezTo>
                  <a:cubicBezTo>
                    <a:pt x="785812" y="79375"/>
                    <a:pt x="921543" y="39687"/>
                    <a:pt x="1057275" y="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淘宝网Chenying0907出品 280"/>
            <p:cNvSpPr/>
            <p:nvPr/>
          </p:nvSpPr>
          <p:spPr>
            <a:xfrm>
              <a:off x="3924165" y="5286375"/>
              <a:ext cx="774054" cy="458702"/>
            </a:xfrm>
            <a:custGeom>
              <a:avLst/>
              <a:gdLst>
                <a:gd name="connsiteX0" fmla="*/ 238260 w 774054"/>
                <a:gd name="connsiteY0" fmla="*/ 19050 h 458702"/>
                <a:gd name="connsiteX1" fmla="*/ 135 w 774054"/>
                <a:gd name="connsiteY1" fmla="*/ 247650 h 458702"/>
                <a:gd name="connsiteX2" fmla="*/ 266835 w 774054"/>
                <a:gd name="connsiteY2" fmla="*/ 457200 h 458702"/>
                <a:gd name="connsiteX3" fmla="*/ 762135 w 774054"/>
                <a:gd name="connsiteY3" fmla="*/ 323850 h 458702"/>
                <a:gd name="connsiteX4" fmla="*/ 571635 w 774054"/>
                <a:gd name="connsiteY4" fmla="*/ 0 h 45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4054" h="458702">
                  <a:moveTo>
                    <a:pt x="238260" y="19050"/>
                  </a:moveTo>
                  <a:cubicBezTo>
                    <a:pt x="116816" y="96837"/>
                    <a:pt x="-4628" y="174625"/>
                    <a:pt x="135" y="247650"/>
                  </a:cubicBezTo>
                  <a:cubicBezTo>
                    <a:pt x="4898" y="320675"/>
                    <a:pt x="139835" y="444500"/>
                    <a:pt x="266835" y="457200"/>
                  </a:cubicBezTo>
                  <a:cubicBezTo>
                    <a:pt x="393835" y="469900"/>
                    <a:pt x="711335" y="400050"/>
                    <a:pt x="762135" y="323850"/>
                  </a:cubicBezTo>
                  <a:cubicBezTo>
                    <a:pt x="812935" y="247650"/>
                    <a:pt x="692285" y="123825"/>
                    <a:pt x="571635" y="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淘宝网Chenying0907出品 281"/>
            <p:cNvSpPr/>
            <p:nvPr/>
          </p:nvSpPr>
          <p:spPr>
            <a:xfrm>
              <a:off x="3598298" y="5286375"/>
              <a:ext cx="1564930" cy="679289"/>
            </a:xfrm>
            <a:custGeom>
              <a:avLst/>
              <a:gdLst>
                <a:gd name="connsiteX0" fmla="*/ 249802 w 1564930"/>
                <a:gd name="connsiteY0" fmla="*/ 28575 h 679289"/>
                <a:gd name="connsiteX1" fmla="*/ 2152 w 1564930"/>
                <a:gd name="connsiteY1" fmla="*/ 371475 h 679289"/>
                <a:gd name="connsiteX2" fmla="*/ 164077 w 1564930"/>
                <a:gd name="connsiteY2" fmla="*/ 581025 h 679289"/>
                <a:gd name="connsiteX3" fmla="*/ 716527 w 1564930"/>
                <a:gd name="connsiteY3" fmla="*/ 676275 h 679289"/>
                <a:gd name="connsiteX4" fmla="*/ 1307077 w 1564930"/>
                <a:gd name="connsiteY4" fmla="*/ 476250 h 679289"/>
                <a:gd name="connsiteX5" fmla="*/ 1564252 w 1564930"/>
                <a:gd name="connsiteY5" fmla="*/ 200025 h 679289"/>
                <a:gd name="connsiteX6" fmla="*/ 1240402 w 1564930"/>
                <a:gd name="connsiteY6" fmla="*/ 0 h 679289"/>
                <a:gd name="connsiteX7" fmla="*/ 1240402 w 1564930"/>
                <a:gd name="connsiteY7" fmla="*/ 0 h 679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4930" h="679289">
                  <a:moveTo>
                    <a:pt x="249802" y="28575"/>
                  </a:moveTo>
                  <a:cubicBezTo>
                    <a:pt x="133120" y="153987"/>
                    <a:pt x="16439" y="279400"/>
                    <a:pt x="2152" y="371475"/>
                  </a:cubicBezTo>
                  <a:cubicBezTo>
                    <a:pt x="-12135" y="463550"/>
                    <a:pt x="45015" y="530225"/>
                    <a:pt x="164077" y="581025"/>
                  </a:cubicBezTo>
                  <a:cubicBezTo>
                    <a:pt x="283139" y="631825"/>
                    <a:pt x="526027" y="693738"/>
                    <a:pt x="716527" y="676275"/>
                  </a:cubicBezTo>
                  <a:cubicBezTo>
                    <a:pt x="907027" y="658813"/>
                    <a:pt x="1165790" y="555625"/>
                    <a:pt x="1307077" y="476250"/>
                  </a:cubicBezTo>
                  <a:cubicBezTo>
                    <a:pt x="1448365" y="396875"/>
                    <a:pt x="1575364" y="279400"/>
                    <a:pt x="1564252" y="200025"/>
                  </a:cubicBezTo>
                  <a:cubicBezTo>
                    <a:pt x="1553140" y="120650"/>
                    <a:pt x="1240402" y="0"/>
                    <a:pt x="1240402" y="0"/>
                  </a:cubicBezTo>
                  <a:lnTo>
                    <a:pt x="1240402" y="0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3" name="淘宝网Chenying0907出品 282"/>
            <p:cNvSpPr/>
            <p:nvPr/>
          </p:nvSpPr>
          <p:spPr>
            <a:xfrm>
              <a:off x="5143500" y="5276850"/>
              <a:ext cx="1400094" cy="511945"/>
            </a:xfrm>
            <a:custGeom>
              <a:avLst/>
              <a:gdLst>
                <a:gd name="connsiteX0" fmla="*/ 1285875 w 1400094"/>
                <a:gd name="connsiteY0" fmla="*/ 38100 h 511945"/>
                <a:gd name="connsiteX1" fmla="*/ 428625 w 1400094"/>
                <a:gd name="connsiteY1" fmla="*/ 76200 h 511945"/>
                <a:gd name="connsiteX2" fmla="*/ 1314450 w 1400094"/>
                <a:gd name="connsiteY2" fmla="*/ 276225 h 511945"/>
                <a:gd name="connsiteX3" fmla="*/ 1352550 w 1400094"/>
                <a:gd name="connsiteY3" fmla="*/ 295275 h 511945"/>
                <a:gd name="connsiteX4" fmla="*/ 1200150 w 1400094"/>
                <a:gd name="connsiteY4" fmla="*/ 504825 h 511945"/>
                <a:gd name="connsiteX5" fmla="*/ 0 w 1400094"/>
                <a:gd name="connsiteY5" fmla="*/ 0 h 511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0094" h="511945">
                  <a:moveTo>
                    <a:pt x="1285875" y="38100"/>
                  </a:moveTo>
                  <a:cubicBezTo>
                    <a:pt x="854868" y="37306"/>
                    <a:pt x="423862" y="36512"/>
                    <a:pt x="428625" y="76200"/>
                  </a:cubicBezTo>
                  <a:cubicBezTo>
                    <a:pt x="433387" y="115888"/>
                    <a:pt x="1160463" y="239713"/>
                    <a:pt x="1314450" y="276225"/>
                  </a:cubicBezTo>
                  <a:cubicBezTo>
                    <a:pt x="1468437" y="312737"/>
                    <a:pt x="1371600" y="257175"/>
                    <a:pt x="1352550" y="295275"/>
                  </a:cubicBezTo>
                  <a:cubicBezTo>
                    <a:pt x="1333500" y="333375"/>
                    <a:pt x="1425575" y="554038"/>
                    <a:pt x="1200150" y="504825"/>
                  </a:cubicBezTo>
                  <a:cubicBezTo>
                    <a:pt x="974725" y="455613"/>
                    <a:pt x="487362" y="227806"/>
                    <a:pt x="0" y="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4" name="淘宝网Chenying0907出品 283"/>
            <p:cNvSpPr/>
            <p:nvPr/>
          </p:nvSpPr>
          <p:spPr>
            <a:xfrm>
              <a:off x="2324100" y="5532969"/>
              <a:ext cx="4181475" cy="466219"/>
            </a:xfrm>
            <a:custGeom>
              <a:avLst/>
              <a:gdLst>
                <a:gd name="connsiteX0" fmla="*/ 0 w 4181475"/>
                <a:gd name="connsiteY0" fmla="*/ 229656 h 466219"/>
                <a:gd name="connsiteX1" fmla="*/ 457200 w 4181475"/>
                <a:gd name="connsiteY1" fmla="*/ 1056 h 466219"/>
                <a:gd name="connsiteX2" fmla="*/ 657225 w 4181475"/>
                <a:gd name="connsiteY2" fmla="*/ 153456 h 466219"/>
                <a:gd name="connsiteX3" fmla="*/ 400050 w 4181475"/>
                <a:gd name="connsiteY3" fmla="*/ 363006 h 466219"/>
                <a:gd name="connsiteX4" fmla="*/ 914400 w 4181475"/>
                <a:gd name="connsiteY4" fmla="*/ 410631 h 466219"/>
                <a:gd name="connsiteX5" fmla="*/ 2438400 w 4181475"/>
                <a:gd name="connsiteY5" fmla="*/ 448731 h 466219"/>
                <a:gd name="connsiteX6" fmla="*/ 3105150 w 4181475"/>
                <a:gd name="connsiteY6" fmla="*/ 105831 h 466219"/>
                <a:gd name="connsiteX7" fmla="*/ 3571875 w 4181475"/>
                <a:gd name="connsiteY7" fmla="*/ 410631 h 466219"/>
                <a:gd name="connsiteX8" fmla="*/ 4181475 w 4181475"/>
                <a:gd name="connsiteY8" fmla="*/ 382056 h 46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81475" h="466219">
                  <a:moveTo>
                    <a:pt x="0" y="229656"/>
                  </a:moveTo>
                  <a:cubicBezTo>
                    <a:pt x="173831" y="121706"/>
                    <a:pt x="347663" y="13756"/>
                    <a:pt x="457200" y="1056"/>
                  </a:cubicBezTo>
                  <a:cubicBezTo>
                    <a:pt x="566737" y="-11644"/>
                    <a:pt x="666750" y="93131"/>
                    <a:pt x="657225" y="153456"/>
                  </a:cubicBezTo>
                  <a:cubicBezTo>
                    <a:pt x="647700" y="213781"/>
                    <a:pt x="357188" y="320144"/>
                    <a:pt x="400050" y="363006"/>
                  </a:cubicBezTo>
                  <a:cubicBezTo>
                    <a:pt x="442912" y="405868"/>
                    <a:pt x="574675" y="396343"/>
                    <a:pt x="914400" y="410631"/>
                  </a:cubicBezTo>
                  <a:cubicBezTo>
                    <a:pt x="1254125" y="424919"/>
                    <a:pt x="2073275" y="499531"/>
                    <a:pt x="2438400" y="448731"/>
                  </a:cubicBezTo>
                  <a:cubicBezTo>
                    <a:pt x="2803525" y="397931"/>
                    <a:pt x="2916238" y="112181"/>
                    <a:pt x="3105150" y="105831"/>
                  </a:cubicBezTo>
                  <a:cubicBezTo>
                    <a:pt x="3294062" y="99481"/>
                    <a:pt x="3392488" y="364594"/>
                    <a:pt x="3571875" y="410631"/>
                  </a:cubicBezTo>
                  <a:cubicBezTo>
                    <a:pt x="3751263" y="456669"/>
                    <a:pt x="3966369" y="419362"/>
                    <a:pt x="4181475" y="382056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5" name="淘宝网Chenying0907出品 284"/>
            <p:cNvSpPr/>
            <p:nvPr/>
          </p:nvSpPr>
          <p:spPr>
            <a:xfrm>
              <a:off x="6090414" y="6075330"/>
              <a:ext cx="63643" cy="194841"/>
            </a:xfrm>
            <a:custGeom>
              <a:avLst/>
              <a:gdLst>
                <a:gd name="connsiteX0" fmla="*/ 5586 w 63643"/>
                <a:gd name="connsiteY0" fmla="*/ 194841 h 194841"/>
                <a:gd name="connsiteX1" fmla="*/ 5586 w 63643"/>
                <a:gd name="connsiteY1" fmla="*/ 6156 h 194841"/>
                <a:gd name="connsiteX2" fmla="*/ 63643 w 63643"/>
                <a:gd name="connsiteY2" fmla="*/ 64213 h 19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43" h="194841">
                  <a:moveTo>
                    <a:pt x="5586" y="194841"/>
                  </a:moveTo>
                  <a:cubicBezTo>
                    <a:pt x="748" y="111384"/>
                    <a:pt x="-4090" y="27927"/>
                    <a:pt x="5586" y="6156"/>
                  </a:cubicBezTo>
                  <a:cubicBezTo>
                    <a:pt x="15262" y="-15615"/>
                    <a:pt x="39452" y="24299"/>
                    <a:pt x="63643" y="64213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淘宝网Chenying0907出品 285"/>
            <p:cNvSpPr/>
            <p:nvPr/>
          </p:nvSpPr>
          <p:spPr>
            <a:xfrm>
              <a:off x="2336800" y="5747483"/>
              <a:ext cx="406467" cy="435603"/>
            </a:xfrm>
            <a:custGeom>
              <a:avLst/>
              <a:gdLst>
                <a:gd name="connsiteX0" fmla="*/ 0 w 406467"/>
                <a:gd name="connsiteY0" fmla="*/ 188860 h 435603"/>
                <a:gd name="connsiteX1" fmla="*/ 333829 w 406467"/>
                <a:gd name="connsiteY1" fmla="*/ 174 h 435603"/>
                <a:gd name="connsiteX2" fmla="*/ 333829 w 406467"/>
                <a:gd name="connsiteY2" fmla="*/ 217888 h 435603"/>
                <a:gd name="connsiteX3" fmla="*/ 406400 w 406467"/>
                <a:gd name="connsiteY3" fmla="*/ 217888 h 435603"/>
                <a:gd name="connsiteX4" fmla="*/ 319314 w 406467"/>
                <a:gd name="connsiteY4" fmla="*/ 435603 h 4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67" h="435603">
                  <a:moveTo>
                    <a:pt x="0" y="188860"/>
                  </a:moveTo>
                  <a:cubicBezTo>
                    <a:pt x="139095" y="92098"/>
                    <a:pt x="278191" y="-4664"/>
                    <a:pt x="333829" y="174"/>
                  </a:cubicBezTo>
                  <a:cubicBezTo>
                    <a:pt x="389467" y="5012"/>
                    <a:pt x="321734" y="181602"/>
                    <a:pt x="333829" y="217888"/>
                  </a:cubicBezTo>
                  <a:cubicBezTo>
                    <a:pt x="345924" y="254174"/>
                    <a:pt x="408819" y="181602"/>
                    <a:pt x="406400" y="217888"/>
                  </a:cubicBezTo>
                  <a:cubicBezTo>
                    <a:pt x="403981" y="254174"/>
                    <a:pt x="361647" y="344888"/>
                    <a:pt x="319314" y="435603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51"/>
          <a:stretch/>
        </p:blipFill>
        <p:spPr>
          <a:xfrm rot="480000">
            <a:off x="6556663" y="343835"/>
            <a:ext cx="5232561" cy="2629306"/>
          </a:xfrm>
          <a:prstGeom prst="rect">
            <a:avLst/>
          </a:prstGeom>
          <a:effectLst/>
        </p:spPr>
      </p:pic>
      <p:pic>
        <p:nvPicPr>
          <p:cNvPr id="131" name="淘宝网chenying0907出品 130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63" t="27256" r="39671" b="32096"/>
          <a:stretch/>
        </p:blipFill>
        <p:spPr>
          <a:xfrm>
            <a:off x="6207680" y="842489"/>
            <a:ext cx="647325" cy="683966"/>
          </a:xfrm>
          <a:prstGeom prst="rect">
            <a:avLst/>
          </a:prstGeom>
        </p:spPr>
      </p:pic>
      <p:pic>
        <p:nvPicPr>
          <p:cNvPr id="273" name="淘宝网chenying0907出品 272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00">
            <a:off x="6700603" y="3467459"/>
            <a:ext cx="3403211" cy="2214026"/>
          </a:xfrm>
          <a:prstGeom prst="rect">
            <a:avLst/>
          </a:prstGeom>
          <a:effectLst/>
        </p:spPr>
      </p:pic>
      <p:grpSp>
        <p:nvGrpSpPr>
          <p:cNvPr id="130" name="淘宝网Chenying0907出品 129"/>
          <p:cNvGrpSpPr/>
          <p:nvPr/>
        </p:nvGrpSpPr>
        <p:grpSpPr>
          <a:xfrm>
            <a:off x="6717465" y="5401071"/>
            <a:ext cx="5467350" cy="812800"/>
            <a:chOff x="3359150" y="3013075"/>
            <a:chExt cx="5467350" cy="812800"/>
          </a:xfrm>
        </p:grpSpPr>
        <p:sp>
          <p:nvSpPr>
            <p:cNvPr id="8" name="淘宝网Chenying0907出品 5"/>
            <p:cNvSpPr>
              <a:spLocks/>
            </p:cNvSpPr>
            <p:nvPr/>
          </p:nvSpPr>
          <p:spPr bwMode="auto">
            <a:xfrm>
              <a:off x="3359150" y="3013075"/>
              <a:ext cx="5467350" cy="812800"/>
            </a:xfrm>
            <a:custGeom>
              <a:avLst/>
              <a:gdLst>
                <a:gd name="T0" fmla="*/ 7 w 1455"/>
                <a:gd name="T1" fmla="*/ 124 h 214"/>
                <a:gd name="T2" fmla="*/ 166 w 1455"/>
                <a:gd name="T3" fmla="*/ 86 h 214"/>
                <a:gd name="T4" fmla="*/ 113 w 1455"/>
                <a:gd name="T5" fmla="*/ 14 h 214"/>
                <a:gd name="T6" fmla="*/ 129 w 1455"/>
                <a:gd name="T7" fmla="*/ 6 h 214"/>
                <a:gd name="T8" fmla="*/ 197 w 1455"/>
                <a:gd name="T9" fmla="*/ 69 h 214"/>
                <a:gd name="T10" fmla="*/ 993 w 1455"/>
                <a:gd name="T11" fmla="*/ 147 h 214"/>
                <a:gd name="T12" fmla="*/ 1455 w 1455"/>
                <a:gd name="T13" fmla="*/ 92 h 214"/>
                <a:gd name="T14" fmla="*/ 1455 w 1455"/>
                <a:gd name="T15" fmla="*/ 214 h 214"/>
                <a:gd name="T16" fmla="*/ 986 w 1455"/>
                <a:gd name="T17" fmla="*/ 210 h 214"/>
                <a:gd name="T18" fmla="*/ 214 w 1455"/>
                <a:gd name="T19" fmla="*/ 126 h 214"/>
                <a:gd name="T20" fmla="*/ 12 w 1455"/>
                <a:gd name="T21" fmla="*/ 165 h 214"/>
                <a:gd name="T22" fmla="*/ 0 w 1455"/>
                <a:gd name="T23" fmla="*/ 128 h 214"/>
                <a:gd name="T24" fmla="*/ 7 w 1455"/>
                <a:gd name="T25" fmla="*/ 12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5" h="214">
                  <a:moveTo>
                    <a:pt x="7" y="124"/>
                  </a:moveTo>
                  <a:cubicBezTo>
                    <a:pt x="14" y="120"/>
                    <a:pt x="166" y="86"/>
                    <a:pt x="166" y="86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5" y="0"/>
                    <a:pt x="129" y="6"/>
                    <a:pt x="129" y="6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752" y="110"/>
                    <a:pt x="993" y="147"/>
                    <a:pt x="993" y="147"/>
                  </a:cubicBezTo>
                  <a:cubicBezTo>
                    <a:pt x="1455" y="92"/>
                    <a:pt x="1455" y="92"/>
                    <a:pt x="1455" y="92"/>
                  </a:cubicBezTo>
                  <a:cubicBezTo>
                    <a:pt x="1455" y="214"/>
                    <a:pt x="1455" y="214"/>
                    <a:pt x="1455" y="214"/>
                  </a:cubicBezTo>
                  <a:cubicBezTo>
                    <a:pt x="986" y="210"/>
                    <a:pt x="986" y="210"/>
                    <a:pt x="986" y="210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7" y="159"/>
                    <a:pt x="0" y="128"/>
                    <a:pt x="0" y="128"/>
                  </a:cubicBezTo>
                  <a:cubicBezTo>
                    <a:pt x="0" y="128"/>
                    <a:pt x="0" y="128"/>
                    <a:pt x="7" y="124"/>
                  </a:cubicBezTo>
                  <a:close/>
                </a:path>
              </a:pathLst>
            </a:custGeom>
            <a:solidFill>
              <a:srgbClr val="999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淘宝网Chenying0907出品 6"/>
            <p:cNvSpPr>
              <a:spLocks noChangeArrowheads="1"/>
            </p:cNvSpPr>
            <p:nvPr/>
          </p:nvSpPr>
          <p:spPr bwMode="auto">
            <a:xfrm>
              <a:off x="8755063" y="3757613"/>
              <a:ext cx="49213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淘宝网Chenying0907出品 7"/>
            <p:cNvSpPr>
              <a:spLocks noChangeArrowheads="1"/>
            </p:cNvSpPr>
            <p:nvPr/>
          </p:nvSpPr>
          <p:spPr bwMode="auto">
            <a:xfrm>
              <a:off x="8664575" y="3757613"/>
              <a:ext cx="44450" cy="15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淘宝网Chenying0907出品 8"/>
            <p:cNvSpPr>
              <a:spLocks/>
            </p:cNvSpPr>
            <p:nvPr/>
          </p:nvSpPr>
          <p:spPr bwMode="auto">
            <a:xfrm>
              <a:off x="8570913" y="3754438"/>
              <a:ext cx="49213" cy="19050"/>
            </a:xfrm>
            <a:custGeom>
              <a:avLst/>
              <a:gdLst>
                <a:gd name="T0" fmla="*/ 0 w 31"/>
                <a:gd name="T1" fmla="*/ 12 h 12"/>
                <a:gd name="T2" fmla="*/ 0 w 31"/>
                <a:gd name="T3" fmla="*/ 0 h 12"/>
                <a:gd name="T4" fmla="*/ 31 w 31"/>
                <a:gd name="T5" fmla="*/ 2 h 12"/>
                <a:gd name="T6" fmla="*/ 31 w 31"/>
                <a:gd name="T7" fmla="*/ 12 h 12"/>
                <a:gd name="T8" fmla="*/ 0 w 31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2">
                  <a:moveTo>
                    <a:pt x="0" y="12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31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淘宝网Chenying0907出品 9"/>
            <p:cNvSpPr>
              <a:spLocks noChangeArrowheads="1"/>
            </p:cNvSpPr>
            <p:nvPr/>
          </p:nvSpPr>
          <p:spPr bwMode="auto">
            <a:xfrm>
              <a:off x="8480425" y="3754438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淘宝网Chenying0907出品 10"/>
            <p:cNvSpPr>
              <a:spLocks noChangeArrowheads="1"/>
            </p:cNvSpPr>
            <p:nvPr/>
          </p:nvSpPr>
          <p:spPr bwMode="auto">
            <a:xfrm>
              <a:off x="8386763" y="3754438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淘宝网Chenying0907出品 11"/>
            <p:cNvSpPr>
              <a:spLocks noChangeArrowheads="1"/>
            </p:cNvSpPr>
            <p:nvPr/>
          </p:nvSpPr>
          <p:spPr bwMode="auto">
            <a:xfrm>
              <a:off x="8296275" y="3754438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淘宝网Chenying0907出品 12"/>
            <p:cNvSpPr>
              <a:spLocks noChangeArrowheads="1"/>
            </p:cNvSpPr>
            <p:nvPr/>
          </p:nvSpPr>
          <p:spPr bwMode="auto">
            <a:xfrm>
              <a:off x="8202613" y="3754438"/>
              <a:ext cx="44450" cy="142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淘宝网Chenying0907出品 13"/>
            <p:cNvSpPr>
              <a:spLocks noChangeArrowheads="1"/>
            </p:cNvSpPr>
            <p:nvPr/>
          </p:nvSpPr>
          <p:spPr bwMode="auto">
            <a:xfrm>
              <a:off x="8112125" y="374967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淘宝网Chenying0907出品 14"/>
            <p:cNvSpPr>
              <a:spLocks noChangeArrowheads="1"/>
            </p:cNvSpPr>
            <p:nvPr/>
          </p:nvSpPr>
          <p:spPr bwMode="auto">
            <a:xfrm>
              <a:off x="8018463" y="374967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15"/>
            <p:cNvSpPr>
              <a:spLocks noChangeArrowheads="1"/>
            </p:cNvSpPr>
            <p:nvPr/>
          </p:nvSpPr>
          <p:spPr bwMode="auto">
            <a:xfrm>
              <a:off x="7927975" y="374967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16"/>
            <p:cNvSpPr>
              <a:spLocks/>
            </p:cNvSpPr>
            <p:nvPr/>
          </p:nvSpPr>
          <p:spPr bwMode="auto">
            <a:xfrm>
              <a:off x="7834313" y="3749675"/>
              <a:ext cx="44450" cy="19050"/>
            </a:xfrm>
            <a:custGeom>
              <a:avLst/>
              <a:gdLst>
                <a:gd name="T0" fmla="*/ 0 w 28"/>
                <a:gd name="T1" fmla="*/ 10 h 12"/>
                <a:gd name="T2" fmla="*/ 0 w 28"/>
                <a:gd name="T3" fmla="*/ 0 h 12"/>
                <a:gd name="T4" fmla="*/ 28 w 28"/>
                <a:gd name="T5" fmla="*/ 0 h 12"/>
                <a:gd name="T6" fmla="*/ 28 w 28"/>
                <a:gd name="T7" fmla="*/ 12 h 12"/>
                <a:gd name="T8" fmla="*/ 0 w 28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2">
                  <a:moveTo>
                    <a:pt x="0" y="10"/>
                  </a:moveTo>
                  <a:lnTo>
                    <a:pt x="0" y="0"/>
                  </a:lnTo>
                  <a:lnTo>
                    <a:pt x="28" y="0"/>
                  </a:lnTo>
                  <a:lnTo>
                    <a:pt x="28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17"/>
            <p:cNvSpPr>
              <a:spLocks/>
            </p:cNvSpPr>
            <p:nvPr/>
          </p:nvSpPr>
          <p:spPr bwMode="auto">
            <a:xfrm>
              <a:off x="7740650" y="3746500"/>
              <a:ext cx="47625" cy="19050"/>
            </a:xfrm>
            <a:custGeom>
              <a:avLst/>
              <a:gdLst>
                <a:gd name="T0" fmla="*/ 0 w 30"/>
                <a:gd name="T1" fmla="*/ 12 h 12"/>
                <a:gd name="T2" fmla="*/ 2 w 30"/>
                <a:gd name="T3" fmla="*/ 0 h 12"/>
                <a:gd name="T4" fmla="*/ 30 w 30"/>
                <a:gd name="T5" fmla="*/ 2 h 12"/>
                <a:gd name="T6" fmla="*/ 30 w 30"/>
                <a:gd name="T7" fmla="*/ 12 h 12"/>
                <a:gd name="T8" fmla="*/ 0 w 30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0" y="12"/>
                  </a:moveTo>
                  <a:lnTo>
                    <a:pt x="2" y="0"/>
                  </a:lnTo>
                  <a:lnTo>
                    <a:pt x="30" y="2"/>
                  </a:lnTo>
                  <a:lnTo>
                    <a:pt x="3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18"/>
            <p:cNvSpPr>
              <a:spLocks noChangeArrowheads="1"/>
            </p:cNvSpPr>
            <p:nvPr/>
          </p:nvSpPr>
          <p:spPr bwMode="auto">
            <a:xfrm>
              <a:off x="7650163" y="3746500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19"/>
            <p:cNvSpPr>
              <a:spLocks noChangeArrowheads="1"/>
            </p:cNvSpPr>
            <p:nvPr/>
          </p:nvSpPr>
          <p:spPr bwMode="auto">
            <a:xfrm>
              <a:off x="7559675" y="3746500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20"/>
            <p:cNvSpPr>
              <a:spLocks noChangeArrowheads="1"/>
            </p:cNvSpPr>
            <p:nvPr/>
          </p:nvSpPr>
          <p:spPr bwMode="auto">
            <a:xfrm>
              <a:off x="7466013" y="3746500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21"/>
            <p:cNvSpPr>
              <a:spLocks/>
            </p:cNvSpPr>
            <p:nvPr/>
          </p:nvSpPr>
          <p:spPr bwMode="auto">
            <a:xfrm>
              <a:off x="7372350" y="3746500"/>
              <a:ext cx="47625" cy="19050"/>
            </a:xfrm>
            <a:custGeom>
              <a:avLst/>
              <a:gdLst>
                <a:gd name="T0" fmla="*/ 0 w 30"/>
                <a:gd name="T1" fmla="*/ 10 h 12"/>
                <a:gd name="T2" fmla="*/ 0 w 30"/>
                <a:gd name="T3" fmla="*/ 0 h 12"/>
                <a:gd name="T4" fmla="*/ 30 w 30"/>
                <a:gd name="T5" fmla="*/ 0 h 12"/>
                <a:gd name="T6" fmla="*/ 30 w 30"/>
                <a:gd name="T7" fmla="*/ 12 h 12"/>
                <a:gd name="T8" fmla="*/ 0 w 3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0" y="1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22"/>
            <p:cNvSpPr>
              <a:spLocks/>
            </p:cNvSpPr>
            <p:nvPr/>
          </p:nvSpPr>
          <p:spPr bwMode="auto">
            <a:xfrm>
              <a:off x="7281863" y="3743325"/>
              <a:ext cx="44450" cy="19050"/>
            </a:xfrm>
            <a:custGeom>
              <a:avLst/>
              <a:gdLst>
                <a:gd name="T0" fmla="*/ 0 w 28"/>
                <a:gd name="T1" fmla="*/ 12 h 12"/>
                <a:gd name="T2" fmla="*/ 0 w 28"/>
                <a:gd name="T3" fmla="*/ 0 h 12"/>
                <a:gd name="T4" fmla="*/ 28 w 28"/>
                <a:gd name="T5" fmla="*/ 2 h 12"/>
                <a:gd name="T6" fmla="*/ 28 w 28"/>
                <a:gd name="T7" fmla="*/ 12 h 12"/>
                <a:gd name="T8" fmla="*/ 0 w 28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2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23"/>
            <p:cNvSpPr>
              <a:spLocks noChangeArrowheads="1"/>
            </p:cNvSpPr>
            <p:nvPr/>
          </p:nvSpPr>
          <p:spPr bwMode="auto">
            <a:xfrm>
              <a:off x="7188200" y="3743325"/>
              <a:ext cx="47625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24"/>
            <p:cNvSpPr>
              <a:spLocks noChangeArrowheads="1"/>
            </p:cNvSpPr>
            <p:nvPr/>
          </p:nvSpPr>
          <p:spPr bwMode="auto">
            <a:xfrm>
              <a:off x="7097713" y="374332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25"/>
            <p:cNvSpPr>
              <a:spLocks/>
            </p:cNvSpPr>
            <p:nvPr/>
          </p:nvSpPr>
          <p:spPr bwMode="auto">
            <a:xfrm>
              <a:off x="7004050" y="3735388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2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26"/>
            <p:cNvSpPr>
              <a:spLocks/>
            </p:cNvSpPr>
            <p:nvPr/>
          </p:nvSpPr>
          <p:spPr bwMode="auto">
            <a:xfrm>
              <a:off x="6910388" y="3724275"/>
              <a:ext cx="47625" cy="22225"/>
            </a:xfrm>
            <a:custGeom>
              <a:avLst/>
              <a:gdLst>
                <a:gd name="T0" fmla="*/ 0 w 30"/>
                <a:gd name="T1" fmla="*/ 12 h 14"/>
                <a:gd name="T2" fmla="*/ 2 w 30"/>
                <a:gd name="T3" fmla="*/ 0 h 14"/>
                <a:gd name="T4" fmla="*/ 30 w 30"/>
                <a:gd name="T5" fmla="*/ 4 h 14"/>
                <a:gd name="T6" fmla="*/ 30 w 30"/>
                <a:gd name="T7" fmla="*/ 14 h 14"/>
                <a:gd name="T8" fmla="*/ 0 w 30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12"/>
                  </a:moveTo>
                  <a:lnTo>
                    <a:pt x="2" y="0"/>
                  </a:lnTo>
                  <a:lnTo>
                    <a:pt x="30" y="4"/>
                  </a:lnTo>
                  <a:lnTo>
                    <a:pt x="30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27"/>
            <p:cNvSpPr>
              <a:spLocks/>
            </p:cNvSpPr>
            <p:nvPr/>
          </p:nvSpPr>
          <p:spPr bwMode="auto">
            <a:xfrm>
              <a:off x="6819900" y="3716338"/>
              <a:ext cx="47625" cy="22225"/>
            </a:xfrm>
            <a:custGeom>
              <a:avLst/>
              <a:gdLst>
                <a:gd name="T0" fmla="*/ 0 w 30"/>
                <a:gd name="T1" fmla="*/ 9 h 14"/>
                <a:gd name="T2" fmla="*/ 2 w 30"/>
                <a:gd name="T3" fmla="*/ 0 h 14"/>
                <a:gd name="T4" fmla="*/ 30 w 30"/>
                <a:gd name="T5" fmla="*/ 2 h 14"/>
                <a:gd name="T6" fmla="*/ 28 w 30"/>
                <a:gd name="T7" fmla="*/ 14 h 14"/>
                <a:gd name="T8" fmla="*/ 0 w 30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9"/>
                  </a:moveTo>
                  <a:lnTo>
                    <a:pt x="2" y="0"/>
                  </a:lnTo>
                  <a:lnTo>
                    <a:pt x="30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28"/>
            <p:cNvSpPr>
              <a:spLocks/>
            </p:cNvSpPr>
            <p:nvPr/>
          </p:nvSpPr>
          <p:spPr bwMode="auto">
            <a:xfrm>
              <a:off x="6729413" y="3705225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2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网Chenying0907出品 29"/>
            <p:cNvSpPr>
              <a:spLocks/>
            </p:cNvSpPr>
            <p:nvPr/>
          </p:nvSpPr>
          <p:spPr bwMode="auto">
            <a:xfrm>
              <a:off x="6635750" y="3692525"/>
              <a:ext cx="47625" cy="23813"/>
            </a:xfrm>
            <a:custGeom>
              <a:avLst/>
              <a:gdLst>
                <a:gd name="T0" fmla="*/ 0 w 30"/>
                <a:gd name="T1" fmla="*/ 12 h 15"/>
                <a:gd name="T2" fmla="*/ 2 w 30"/>
                <a:gd name="T3" fmla="*/ 0 h 15"/>
                <a:gd name="T4" fmla="*/ 30 w 30"/>
                <a:gd name="T5" fmla="*/ 5 h 15"/>
                <a:gd name="T6" fmla="*/ 28 w 30"/>
                <a:gd name="T7" fmla="*/ 15 h 15"/>
                <a:gd name="T8" fmla="*/ 0 w 30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2"/>
                  </a:moveTo>
                  <a:lnTo>
                    <a:pt x="2" y="0"/>
                  </a:lnTo>
                  <a:lnTo>
                    <a:pt x="30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30"/>
            <p:cNvSpPr>
              <a:spLocks/>
            </p:cNvSpPr>
            <p:nvPr/>
          </p:nvSpPr>
          <p:spPr bwMode="auto">
            <a:xfrm>
              <a:off x="6545263" y="3686175"/>
              <a:ext cx="49213" cy="22225"/>
            </a:xfrm>
            <a:custGeom>
              <a:avLst/>
              <a:gdLst>
                <a:gd name="T0" fmla="*/ 0 w 31"/>
                <a:gd name="T1" fmla="*/ 9 h 14"/>
                <a:gd name="T2" fmla="*/ 0 w 31"/>
                <a:gd name="T3" fmla="*/ 0 h 14"/>
                <a:gd name="T4" fmla="*/ 31 w 31"/>
                <a:gd name="T5" fmla="*/ 2 h 14"/>
                <a:gd name="T6" fmla="*/ 28 w 31"/>
                <a:gd name="T7" fmla="*/ 14 h 14"/>
                <a:gd name="T8" fmla="*/ 0 w 31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9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31"/>
            <p:cNvSpPr>
              <a:spLocks/>
            </p:cNvSpPr>
            <p:nvPr/>
          </p:nvSpPr>
          <p:spPr bwMode="auto">
            <a:xfrm>
              <a:off x="6451600" y="3673475"/>
              <a:ext cx="47625" cy="23813"/>
            </a:xfrm>
            <a:custGeom>
              <a:avLst/>
              <a:gdLst>
                <a:gd name="T0" fmla="*/ 0 w 30"/>
                <a:gd name="T1" fmla="*/ 12 h 15"/>
                <a:gd name="T2" fmla="*/ 2 w 30"/>
                <a:gd name="T3" fmla="*/ 0 h 15"/>
                <a:gd name="T4" fmla="*/ 30 w 30"/>
                <a:gd name="T5" fmla="*/ 3 h 15"/>
                <a:gd name="T6" fmla="*/ 30 w 30"/>
                <a:gd name="T7" fmla="*/ 15 h 15"/>
                <a:gd name="T8" fmla="*/ 0 w 30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2"/>
                  </a:moveTo>
                  <a:lnTo>
                    <a:pt x="2" y="0"/>
                  </a:lnTo>
                  <a:lnTo>
                    <a:pt x="30" y="3"/>
                  </a:lnTo>
                  <a:lnTo>
                    <a:pt x="30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32"/>
            <p:cNvSpPr>
              <a:spLocks/>
            </p:cNvSpPr>
            <p:nvPr/>
          </p:nvSpPr>
          <p:spPr bwMode="auto">
            <a:xfrm>
              <a:off x="6361113" y="3662363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5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33"/>
            <p:cNvSpPr>
              <a:spLocks/>
            </p:cNvSpPr>
            <p:nvPr/>
          </p:nvSpPr>
          <p:spPr bwMode="auto">
            <a:xfrm>
              <a:off x="6270625" y="3654425"/>
              <a:ext cx="46038" cy="23813"/>
            </a:xfrm>
            <a:custGeom>
              <a:avLst/>
              <a:gdLst>
                <a:gd name="T0" fmla="*/ 0 w 29"/>
                <a:gd name="T1" fmla="*/ 10 h 15"/>
                <a:gd name="T2" fmla="*/ 0 w 29"/>
                <a:gd name="T3" fmla="*/ 0 h 15"/>
                <a:gd name="T4" fmla="*/ 29 w 29"/>
                <a:gd name="T5" fmla="*/ 3 h 15"/>
                <a:gd name="T6" fmla="*/ 29 w 29"/>
                <a:gd name="T7" fmla="*/ 15 h 15"/>
                <a:gd name="T8" fmla="*/ 0 w 2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0"/>
                  </a:moveTo>
                  <a:lnTo>
                    <a:pt x="0" y="0"/>
                  </a:lnTo>
                  <a:lnTo>
                    <a:pt x="29" y="3"/>
                  </a:lnTo>
                  <a:lnTo>
                    <a:pt x="29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34"/>
            <p:cNvSpPr>
              <a:spLocks/>
            </p:cNvSpPr>
            <p:nvPr/>
          </p:nvSpPr>
          <p:spPr bwMode="auto">
            <a:xfrm>
              <a:off x="6176963" y="3643313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3 h 15"/>
                <a:gd name="T6" fmla="*/ 31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3"/>
                  </a:lnTo>
                  <a:lnTo>
                    <a:pt x="31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35"/>
            <p:cNvSpPr>
              <a:spLocks/>
            </p:cNvSpPr>
            <p:nvPr/>
          </p:nvSpPr>
          <p:spPr bwMode="auto">
            <a:xfrm>
              <a:off x="6086475" y="3632200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0 w 31"/>
                <a:gd name="T3" fmla="*/ 0 h 14"/>
                <a:gd name="T4" fmla="*/ 31 w 31"/>
                <a:gd name="T5" fmla="*/ 5 h 14"/>
                <a:gd name="T6" fmla="*/ 29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0" y="0"/>
                  </a:lnTo>
                  <a:lnTo>
                    <a:pt x="31" y="5"/>
                  </a:lnTo>
                  <a:lnTo>
                    <a:pt x="29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36"/>
            <p:cNvSpPr>
              <a:spLocks/>
            </p:cNvSpPr>
            <p:nvPr/>
          </p:nvSpPr>
          <p:spPr bwMode="auto">
            <a:xfrm>
              <a:off x="5995988" y="3624263"/>
              <a:ext cx="46038" cy="23813"/>
            </a:xfrm>
            <a:custGeom>
              <a:avLst/>
              <a:gdLst>
                <a:gd name="T0" fmla="*/ 0 w 29"/>
                <a:gd name="T1" fmla="*/ 10 h 15"/>
                <a:gd name="T2" fmla="*/ 0 w 29"/>
                <a:gd name="T3" fmla="*/ 0 h 15"/>
                <a:gd name="T4" fmla="*/ 29 w 29"/>
                <a:gd name="T5" fmla="*/ 3 h 15"/>
                <a:gd name="T6" fmla="*/ 29 w 29"/>
                <a:gd name="T7" fmla="*/ 15 h 15"/>
                <a:gd name="T8" fmla="*/ 0 w 2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0"/>
                  </a:moveTo>
                  <a:lnTo>
                    <a:pt x="0" y="0"/>
                  </a:lnTo>
                  <a:lnTo>
                    <a:pt x="29" y="3"/>
                  </a:lnTo>
                  <a:lnTo>
                    <a:pt x="29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37"/>
            <p:cNvSpPr>
              <a:spLocks/>
            </p:cNvSpPr>
            <p:nvPr/>
          </p:nvSpPr>
          <p:spPr bwMode="auto">
            <a:xfrm>
              <a:off x="5902325" y="3613150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3 w 31"/>
                <a:gd name="T3" fmla="*/ 0 h 15"/>
                <a:gd name="T4" fmla="*/ 31 w 31"/>
                <a:gd name="T5" fmla="*/ 3 h 15"/>
                <a:gd name="T6" fmla="*/ 29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3" y="0"/>
                  </a:lnTo>
                  <a:lnTo>
                    <a:pt x="31" y="3"/>
                  </a:lnTo>
                  <a:lnTo>
                    <a:pt x="29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网Chenying0907出品 38"/>
            <p:cNvSpPr>
              <a:spLocks/>
            </p:cNvSpPr>
            <p:nvPr/>
          </p:nvSpPr>
          <p:spPr bwMode="auto">
            <a:xfrm>
              <a:off x="5811838" y="3602038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0 w 31"/>
                <a:gd name="T3" fmla="*/ 0 h 14"/>
                <a:gd name="T4" fmla="*/ 31 w 31"/>
                <a:gd name="T5" fmla="*/ 5 h 14"/>
                <a:gd name="T6" fmla="*/ 29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0" y="0"/>
                  </a:lnTo>
                  <a:lnTo>
                    <a:pt x="31" y="5"/>
                  </a:lnTo>
                  <a:lnTo>
                    <a:pt x="29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网Chenying0907出品 39"/>
            <p:cNvSpPr>
              <a:spLocks/>
            </p:cNvSpPr>
            <p:nvPr/>
          </p:nvSpPr>
          <p:spPr bwMode="auto">
            <a:xfrm>
              <a:off x="5718175" y="3594100"/>
              <a:ext cx="49213" cy="23813"/>
            </a:xfrm>
            <a:custGeom>
              <a:avLst/>
              <a:gdLst>
                <a:gd name="T0" fmla="*/ 0 w 31"/>
                <a:gd name="T1" fmla="*/ 10 h 15"/>
                <a:gd name="T2" fmla="*/ 3 w 31"/>
                <a:gd name="T3" fmla="*/ 0 h 15"/>
                <a:gd name="T4" fmla="*/ 31 w 31"/>
                <a:gd name="T5" fmla="*/ 3 h 15"/>
                <a:gd name="T6" fmla="*/ 31 w 31"/>
                <a:gd name="T7" fmla="*/ 15 h 15"/>
                <a:gd name="T8" fmla="*/ 0 w 31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0"/>
                  </a:moveTo>
                  <a:lnTo>
                    <a:pt x="3" y="0"/>
                  </a:lnTo>
                  <a:lnTo>
                    <a:pt x="31" y="3"/>
                  </a:lnTo>
                  <a:lnTo>
                    <a:pt x="31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淘宝网Chenying0907出品 40"/>
            <p:cNvSpPr>
              <a:spLocks/>
            </p:cNvSpPr>
            <p:nvPr/>
          </p:nvSpPr>
          <p:spPr bwMode="auto">
            <a:xfrm>
              <a:off x="5627688" y="3582988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3 w 31"/>
                <a:gd name="T3" fmla="*/ 0 h 14"/>
                <a:gd name="T4" fmla="*/ 31 w 31"/>
                <a:gd name="T5" fmla="*/ 2 h 14"/>
                <a:gd name="T6" fmla="*/ 29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3" y="0"/>
                  </a:lnTo>
                  <a:lnTo>
                    <a:pt x="31" y="2"/>
                  </a:lnTo>
                  <a:lnTo>
                    <a:pt x="29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41"/>
            <p:cNvSpPr>
              <a:spLocks/>
            </p:cNvSpPr>
            <p:nvPr/>
          </p:nvSpPr>
          <p:spPr bwMode="auto">
            <a:xfrm>
              <a:off x="5538788" y="3571875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5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5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42"/>
            <p:cNvSpPr>
              <a:spLocks/>
            </p:cNvSpPr>
            <p:nvPr/>
          </p:nvSpPr>
          <p:spPr bwMode="auto">
            <a:xfrm>
              <a:off x="5443538" y="3563938"/>
              <a:ext cx="49213" cy="22225"/>
            </a:xfrm>
            <a:custGeom>
              <a:avLst/>
              <a:gdLst>
                <a:gd name="T0" fmla="*/ 0 w 31"/>
                <a:gd name="T1" fmla="*/ 10 h 14"/>
                <a:gd name="T2" fmla="*/ 3 w 31"/>
                <a:gd name="T3" fmla="*/ 0 h 14"/>
                <a:gd name="T4" fmla="*/ 31 w 31"/>
                <a:gd name="T5" fmla="*/ 2 h 14"/>
                <a:gd name="T6" fmla="*/ 29 w 31"/>
                <a:gd name="T7" fmla="*/ 14 h 14"/>
                <a:gd name="T8" fmla="*/ 0 w 31"/>
                <a:gd name="T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0"/>
                  </a:moveTo>
                  <a:lnTo>
                    <a:pt x="3" y="0"/>
                  </a:lnTo>
                  <a:lnTo>
                    <a:pt x="31" y="2"/>
                  </a:lnTo>
                  <a:lnTo>
                    <a:pt x="29" y="1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43"/>
            <p:cNvSpPr>
              <a:spLocks/>
            </p:cNvSpPr>
            <p:nvPr/>
          </p:nvSpPr>
          <p:spPr bwMode="auto">
            <a:xfrm>
              <a:off x="5354638" y="3552825"/>
              <a:ext cx="47625" cy="22225"/>
            </a:xfrm>
            <a:custGeom>
              <a:avLst/>
              <a:gdLst>
                <a:gd name="T0" fmla="*/ 0 w 30"/>
                <a:gd name="T1" fmla="*/ 12 h 14"/>
                <a:gd name="T2" fmla="*/ 0 w 30"/>
                <a:gd name="T3" fmla="*/ 0 h 14"/>
                <a:gd name="T4" fmla="*/ 30 w 30"/>
                <a:gd name="T5" fmla="*/ 2 h 14"/>
                <a:gd name="T6" fmla="*/ 28 w 30"/>
                <a:gd name="T7" fmla="*/ 14 h 14"/>
                <a:gd name="T8" fmla="*/ 0 w 30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12"/>
                  </a:moveTo>
                  <a:lnTo>
                    <a:pt x="0" y="0"/>
                  </a:lnTo>
                  <a:lnTo>
                    <a:pt x="30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44"/>
            <p:cNvSpPr>
              <a:spLocks/>
            </p:cNvSpPr>
            <p:nvPr/>
          </p:nvSpPr>
          <p:spPr bwMode="auto">
            <a:xfrm>
              <a:off x="5259388" y="3541713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3 w 31"/>
                <a:gd name="T3" fmla="*/ 0 h 14"/>
                <a:gd name="T4" fmla="*/ 31 w 31"/>
                <a:gd name="T5" fmla="*/ 4 h 14"/>
                <a:gd name="T6" fmla="*/ 31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3" y="0"/>
                  </a:lnTo>
                  <a:lnTo>
                    <a:pt x="31" y="4"/>
                  </a:lnTo>
                  <a:lnTo>
                    <a:pt x="31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45"/>
            <p:cNvSpPr>
              <a:spLocks/>
            </p:cNvSpPr>
            <p:nvPr/>
          </p:nvSpPr>
          <p:spPr bwMode="auto">
            <a:xfrm>
              <a:off x="5170488" y="3533775"/>
              <a:ext cx="47625" cy="22225"/>
            </a:xfrm>
            <a:custGeom>
              <a:avLst/>
              <a:gdLst>
                <a:gd name="T0" fmla="*/ 0 w 30"/>
                <a:gd name="T1" fmla="*/ 9 h 14"/>
                <a:gd name="T2" fmla="*/ 2 w 30"/>
                <a:gd name="T3" fmla="*/ 0 h 14"/>
                <a:gd name="T4" fmla="*/ 30 w 30"/>
                <a:gd name="T5" fmla="*/ 2 h 14"/>
                <a:gd name="T6" fmla="*/ 28 w 30"/>
                <a:gd name="T7" fmla="*/ 14 h 14"/>
                <a:gd name="T8" fmla="*/ 0 w 30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9"/>
                  </a:moveTo>
                  <a:lnTo>
                    <a:pt x="2" y="0"/>
                  </a:lnTo>
                  <a:lnTo>
                    <a:pt x="30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46"/>
            <p:cNvSpPr>
              <a:spLocks/>
            </p:cNvSpPr>
            <p:nvPr/>
          </p:nvSpPr>
          <p:spPr bwMode="auto">
            <a:xfrm>
              <a:off x="5080000" y="3522663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2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47"/>
            <p:cNvSpPr>
              <a:spLocks/>
            </p:cNvSpPr>
            <p:nvPr/>
          </p:nvSpPr>
          <p:spPr bwMode="auto">
            <a:xfrm>
              <a:off x="4986338" y="3509963"/>
              <a:ext cx="47625" cy="23813"/>
            </a:xfrm>
            <a:custGeom>
              <a:avLst/>
              <a:gdLst>
                <a:gd name="T0" fmla="*/ 0 w 30"/>
                <a:gd name="T1" fmla="*/ 12 h 15"/>
                <a:gd name="T2" fmla="*/ 2 w 30"/>
                <a:gd name="T3" fmla="*/ 0 h 15"/>
                <a:gd name="T4" fmla="*/ 30 w 30"/>
                <a:gd name="T5" fmla="*/ 5 h 15"/>
                <a:gd name="T6" fmla="*/ 28 w 30"/>
                <a:gd name="T7" fmla="*/ 15 h 15"/>
                <a:gd name="T8" fmla="*/ 0 w 30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2"/>
                  </a:moveTo>
                  <a:lnTo>
                    <a:pt x="2" y="0"/>
                  </a:lnTo>
                  <a:lnTo>
                    <a:pt x="30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48"/>
            <p:cNvSpPr>
              <a:spLocks/>
            </p:cNvSpPr>
            <p:nvPr/>
          </p:nvSpPr>
          <p:spPr bwMode="auto">
            <a:xfrm>
              <a:off x="4895850" y="3503613"/>
              <a:ext cx="49213" cy="22225"/>
            </a:xfrm>
            <a:custGeom>
              <a:avLst/>
              <a:gdLst>
                <a:gd name="T0" fmla="*/ 0 w 31"/>
                <a:gd name="T1" fmla="*/ 9 h 14"/>
                <a:gd name="T2" fmla="*/ 0 w 31"/>
                <a:gd name="T3" fmla="*/ 0 h 14"/>
                <a:gd name="T4" fmla="*/ 31 w 31"/>
                <a:gd name="T5" fmla="*/ 2 h 14"/>
                <a:gd name="T6" fmla="*/ 28 w 31"/>
                <a:gd name="T7" fmla="*/ 14 h 14"/>
                <a:gd name="T8" fmla="*/ 0 w 31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9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49"/>
            <p:cNvSpPr>
              <a:spLocks/>
            </p:cNvSpPr>
            <p:nvPr/>
          </p:nvSpPr>
          <p:spPr bwMode="auto">
            <a:xfrm>
              <a:off x="4805363" y="3490913"/>
              <a:ext cx="44450" cy="23813"/>
            </a:xfrm>
            <a:custGeom>
              <a:avLst/>
              <a:gdLst>
                <a:gd name="T0" fmla="*/ 0 w 28"/>
                <a:gd name="T1" fmla="*/ 12 h 15"/>
                <a:gd name="T2" fmla="*/ 0 w 28"/>
                <a:gd name="T3" fmla="*/ 0 h 15"/>
                <a:gd name="T4" fmla="*/ 28 w 28"/>
                <a:gd name="T5" fmla="*/ 3 h 15"/>
                <a:gd name="T6" fmla="*/ 28 w 28"/>
                <a:gd name="T7" fmla="*/ 15 h 15"/>
                <a:gd name="T8" fmla="*/ 0 w 28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5">
                  <a:moveTo>
                    <a:pt x="0" y="12"/>
                  </a:moveTo>
                  <a:lnTo>
                    <a:pt x="0" y="0"/>
                  </a:lnTo>
                  <a:lnTo>
                    <a:pt x="28" y="3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淘宝网Chenying0907出品 50"/>
            <p:cNvSpPr>
              <a:spLocks/>
            </p:cNvSpPr>
            <p:nvPr/>
          </p:nvSpPr>
          <p:spPr bwMode="auto">
            <a:xfrm>
              <a:off x="4711700" y="3479800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5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淘宝网Chenying0907出品 51"/>
            <p:cNvSpPr>
              <a:spLocks/>
            </p:cNvSpPr>
            <p:nvPr/>
          </p:nvSpPr>
          <p:spPr bwMode="auto">
            <a:xfrm>
              <a:off x="4621213" y="3473450"/>
              <a:ext cx="49213" cy="22225"/>
            </a:xfrm>
            <a:custGeom>
              <a:avLst/>
              <a:gdLst>
                <a:gd name="T0" fmla="*/ 0 w 31"/>
                <a:gd name="T1" fmla="*/ 9 h 14"/>
                <a:gd name="T2" fmla="*/ 0 w 31"/>
                <a:gd name="T3" fmla="*/ 0 h 14"/>
                <a:gd name="T4" fmla="*/ 31 w 31"/>
                <a:gd name="T5" fmla="*/ 2 h 14"/>
                <a:gd name="T6" fmla="*/ 28 w 31"/>
                <a:gd name="T7" fmla="*/ 14 h 14"/>
                <a:gd name="T8" fmla="*/ 0 w 31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9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淘宝网Chenying0907出品 52"/>
            <p:cNvSpPr>
              <a:spLocks/>
            </p:cNvSpPr>
            <p:nvPr/>
          </p:nvSpPr>
          <p:spPr bwMode="auto">
            <a:xfrm>
              <a:off x="4527550" y="3460750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3 h 15"/>
                <a:gd name="T6" fmla="*/ 31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3"/>
                  </a:lnTo>
                  <a:lnTo>
                    <a:pt x="31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淘宝网Chenying0907出品 53"/>
            <p:cNvSpPr>
              <a:spLocks/>
            </p:cNvSpPr>
            <p:nvPr/>
          </p:nvSpPr>
          <p:spPr bwMode="auto">
            <a:xfrm>
              <a:off x="4437063" y="3449638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5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54"/>
            <p:cNvSpPr>
              <a:spLocks/>
            </p:cNvSpPr>
            <p:nvPr/>
          </p:nvSpPr>
          <p:spPr bwMode="auto">
            <a:xfrm>
              <a:off x="4346575" y="3441700"/>
              <a:ext cx="46038" cy="23813"/>
            </a:xfrm>
            <a:custGeom>
              <a:avLst/>
              <a:gdLst>
                <a:gd name="T0" fmla="*/ 0 w 29"/>
                <a:gd name="T1" fmla="*/ 10 h 15"/>
                <a:gd name="T2" fmla="*/ 0 w 29"/>
                <a:gd name="T3" fmla="*/ 0 h 15"/>
                <a:gd name="T4" fmla="*/ 29 w 29"/>
                <a:gd name="T5" fmla="*/ 3 h 15"/>
                <a:gd name="T6" fmla="*/ 29 w 29"/>
                <a:gd name="T7" fmla="*/ 15 h 15"/>
                <a:gd name="T8" fmla="*/ 0 w 2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0"/>
                  </a:moveTo>
                  <a:lnTo>
                    <a:pt x="0" y="0"/>
                  </a:lnTo>
                  <a:lnTo>
                    <a:pt x="29" y="3"/>
                  </a:lnTo>
                  <a:lnTo>
                    <a:pt x="29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淘宝网Chenying0907出品 55"/>
            <p:cNvSpPr>
              <a:spLocks/>
            </p:cNvSpPr>
            <p:nvPr/>
          </p:nvSpPr>
          <p:spPr bwMode="auto">
            <a:xfrm>
              <a:off x="4252913" y="3430588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3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3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淘宝网Chenying0907出品 56"/>
            <p:cNvSpPr>
              <a:spLocks/>
            </p:cNvSpPr>
            <p:nvPr/>
          </p:nvSpPr>
          <p:spPr bwMode="auto">
            <a:xfrm>
              <a:off x="4151313" y="3427413"/>
              <a:ext cx="49213" cy="26988"/>
            </a:xfrm>
            <a:custGeom>
              <a:avLst/>
              <a:gdLst>
                <a:gd name="T0" fmla="*/ 2 w 31"/>
                <a:gd name="T1" fmla="*/ 17 h 17"/>
                <a:gd name="T2" fmla="*/ 0 w 31"/>
                <a:gd name="T3" fmla="*/ 5 h 17"/>
                <a:gd name="T4" fmla="*/ 31 w 31"/>
                <a:gd name="T5" fmla="*/ 0 h 17"/>
                <a:gd name="T6" fmla="*/ 31 w 31"/>
                <a:gd name="T7" fmla="*/ 9 h 17"/>
                <a:gd name="T8" fmla="*/ 2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" y="17"/>
                  </a:moveTo>
                  <a:lnTo>
                    <a:pt x="0" y="5"/>
                  </a:lnTo>
                  <a:lnTo>
                    <a:pt x="31" y="0"/>
                  </a:lnTo>
                  <a:lnTo>
                    <a:pt x="31" y="9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淘宝网Chenying0907出品 57"/>
            <p:cNvSpPr>
              <a:spLocks/>
            </p:cNvSpPr>
            <p:nvPr/>
          </p:nvSpPr>
          <p:spPr bwMode="auto">
            <a:xfrm>
              <a:off x="4060825" y="3441700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8 h 17"/>
                <a:gd name="T4" fmla="*/ 29 w 31"/>
                <a:gd name="T5" fmla="*/ 0 h 17"/>
                <a:gd name="T6" fmla="*/ 31 w 31"/>
                <a:gd name="T7" fmla="*/ 12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8"/>
                  </a:lnTo>
                  <a:lnTo>
                    <a:pt x="29" y="0"/>
                  </a:lnTo>
                  <a:lnTo>
                    <a:pt x="31" y="12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网Chenying0907出品 58"/>
            <p:cNvSpPr>
              <a:spLocks/>
            </p:cNvSpPr>
            <p:nvPr/>
          </p:nvSpPr>
          <p:spPr bwMode="auto">
            <a:xfrm>
              <a:off x="3970338" y="3460750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5 h 17"/>
                <a:gd name="T4" fmla="*/ 29 w 31"/>
                <a:gd name="T5" fmla="*/ 0 h 17"/>
                <a:gd name="T6" fmla="*/ 31 w 31"/>
                <a:gd name="T7" fmla="*/ 12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5"/>
                  </a:lnTo>
                  <a:lnTo>
                    <a:pt x="29" y="0"/>
                  </a:lnTo>
                  <a:lnTo>
                    <a:pt x="31" y="12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网Chenying0907出品 59"/>
            <p:cNvSpPr>
              <a:spLocks/>
            </p:cNvSpPr>
            <p:nvPr/>
          </p:nvSpPr>
          <p:spPr bwMode="auto">
            <a:xfrm>
              <a:off x="3881438" y="3479800"/>
              <a:ext cx="47625" cy="26988"/>
            </a:xfrm>
            <a:custGeom>
              <a:avLst/>
              <a:gdLst>
                <a:gd name="T0" fmla="*/ 2 w 30"/>
                <a:gd name="T1" fmla="*/ 17 h 17"/>
                <a:gd name="T2" fmla="*/ 0 w 30"/>
                <a:gd name="T3" fmla="*/ 5 h 17"/>
                <a:gd name="T4" fmla="*/ 28 w 30"/>
                <a:gd name="T5" fmla="*/ 0 h 17"/>
                <a:gd name="T6" fmla="*/ 30 w 30"/>
                <a:gd name="T7" fmla="*/ 10 h 17"/>
                <a:gd name="T8" fmla="*/ 2 w 30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2" y="17"/>
                  </a:moveTo>
                  <a:lnTo>
                    <a:pt x="0" y="5"/>
                  </a:lnTo>
                  <a:lnTo>
                    <a:pt x="28" y="0"/>
                  </a:lnTo>
                  <a:lnTo>
                    <a:pt x="30" y="10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淘宝网Chenying0907出品 60"/>
            <p:cNvSpPr>
              <a:spLocks/>
            </p:cNvSpPr>
            <p:nvPr/>
          </p:nvSpPr>
          <p:spPr bwMode="auto">
            <a:xfrm>
              <a:off x="3790950" y="3495675"/>
              <a:ext cx="49213" cy="26988"/>
            </a:xfrm>
            <a:custGeom>
              <a:avLst/>
              <a:gdLst>
                <a:gd name="T0" fmla="*/ 2 w 31"/>
                <a:gd name="T1" fmla="*/ 17 h 17"/>
                <a:gd name="T2" fmla="*/ 0 w 31"/>
                <a:gd name="T3" fmla="*/ 7 h 17"/>
                <a:gd name="T4" fmla="*/ 28 w 31"/>
                <a:gd name="T5" fmla="*/ 0 h 17"/>
                <a:gd name="T6" fmla="*/ 31 w 31"/>
                <a:gd name="T7" fmla="*/ 12 h 17"/>
                <a:gd name="T8" fmla="*/ 2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" y="17"/>
                  </a:moveTo>
                  <a:lnTo>
                    <a:pt x="0" y="7"/>
                  </a:lnTo>
                  <a:lnTo>
                    <a:pt x="28" y="0"/>
                  </a:lnTo>
                  <a:lnTo>
                    <a:pt x="31" y="12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淘宝网Chenying0907出品 61"/>
            <p:cNvSpPr>
              <a:spLocks/>
            </p:cNvSpPr>
            <p:nvPr/>
          </p:nvSpPr>
          <p:spPr bwMode="auto">
            <a:xfrm>
              <a:off x="3700463" y="3514725"/>
              <a:ext cx="49213" cy="26988"/>
            </a:xfrm>
            <a:custGeom>
              <a:avLst/>
              <a:gdLst>
                <a:gd name="T0" fmla="*/ 2 w 31"/>
                <a:gd name="T1" fmla="*/ 17 h 17"/>
                <a:gd name="T2" fmla="*/ 0 w 31"/>
                <a:gd name="T3" fmla="*/ 5 h 17"/>
                <a:gd name="T4" fmla="*/ 28 w 31"/>
                <a:gd name="T5" fmla="*/ 0 h 17"/>
                <a:gd name="T6" fmla="*/ 31 w 31"/>
                <a:gd name="T7" fmla="*/ 12 h 17"/>
                <a:gd name="T8" fmla="*/ 2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" y="17"/>
                  </a:moveTo>
                  <a:lnTo>
                    <a:pt x="0" y="5"/>
                  </a:lnTo>
                  <a:lnTo>
                    <a:pt x="28" y="0"/>
                  </a:lnTo>
                  <a:lnTo>
                    <a:pt x="31" y="12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淘宝网Chenying0907出品 62"/>
            <p:cNvSpPr>
              <a:spLocks/>
            </p:cNvSpPr>
            <p:nvPr/>
          </p:nvSpPr>
          <p:spPr bwMode="auto">
            <a:xfrm>
              <a:off x="3609975" y="3533775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5 h 17"/>
                <a:gd name="T4" fmla="*/ 29 w 31"/>
                <a:gd name="T5" fmla="*/ 0 h 17"/>
                <a:gd name="T6" fmla="*/ 31 w 31"/>
                <a:gd name="T7" fmla="*/ 9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5"/>
                  </a:lnTo>
                  <a:lnTo>
                    <a:pt x="29" y="0"/>
                  </a:lnTo>
                  <a:lnTo>
                    <a:pt x="31" y="9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淘宝网Chenying0907出品 63"/>
            <p:cNvSpPr>
              <a:spLocks/>
            </p:cNvSpPr>
            <p:nvPr/>
          </p:nvSpPr>
          <p:spPr bwMode="auto">
            <a:xfrm>
              <a:off x="3519488" y="3548063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8 h 17"/>
                <a:gd name="T4" fmla="*/ 29 w 31"/>
                <a:gd name="T5" fmla="*/ 0 h 17"/>
                <a:gd name="T6" fmla="*/ 31 w 31"/>
                <a:gd name="T7" fmla="*/ 12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8"/>
                  </a:lnTo>
                  <a:lnTo>
                    <a:pt x="29" y="0"/>
                  </a:lnTo>
                  <a:lnTo>
                    <a:pt x="31" y="12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淘宝网Chenying0907出品 64"/>
            <p:cNvSpPr>
              <a:spLocks/>
            </p:cNvSpPr>
            <p:nvPr/>
          </p:nvSpPr>
          <p:spPr bwMode="auto">
            <a:xfrm>
              <a:off x="3419475" y="3556000"/>
              <a:ext cx="47625" cy="30163"/>
            </a:xfrm>
            <a:custGeom>
              <a:avLst/>
              <a:gdLst>
                <a:gd name="T0" fmla="*/ 0 w 30"/>
                <a:gd name="T1" fmla="*/ 12 h 19"/>
                <a:gd name="T2" fmla="*/ 4 w 30"/>
                <a:gd name="T3" fmla="*/ 0 h 19"/>
                <a:gd name="T4" fmla="*/ 30 w 30"/>
                <a:gd name="T5" fmla="*/ 10 h 19"/>
                <a:gd name="T6" fmla="*/ 28 w 30"/>
                <a:gd name="T7" fmla="*/ 19 h 19"/>
                <a:gd name="T8" fmla="*/ 0 w 30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0" y="12"/>
                  </a:moveTo>
                  <a:lnTo>
                    <a:pt x="4" y="0"/>
                  </a:lnTo>
                  <a:lnTo>
                    <a:pt x="30" y="10"/>
                  </a:lnTo>
                  <a:lnTo>
                    <a:pt x="28" y="19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淘宝网Chenying0907出品 65"/>
            <p:cNvSpPr>
              <a:spLocks/>
            </p:cNvSpPr>
            <p:nvPr/>
          </p:nvSpPr>
          <p:spPr bwMode="auto">
            <a:xfrm>
              <a:off x="3444875" y="3490913"/>
              <a:ext cx="49213" cy="34925"/>
            </a:xfrm>
            <a:custGeom>
              <a:avLst/>
              <a:gdLst>
                <a:gd name="T0" fmla="*/ 26 w 31"/>
                <a:gd name="T1" fmla="*/ 0 h 22"/>
                <a:gd name="T2" fmla="*/ 31 w 31"/>
                <a:gd name="T3" fmla="*/ 10 h 22"/>
                <a:gd name="T4" fmla="*/ 5 w 31"/>
                <a:gd name="T5" fmla="*/ 22 h 22"/>
                <a:gd name="T6" fmla="*/ 0 w 31"/>
                <a:gd name="T7" fmla="*/ 12 h 22"/>
                <a:gd name="T8" fmla="*/ 26 w 31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">
                  <a:moveTo>
                    <a:pt x="26" y="0"/>
                  </a:moveTo>
                  <a:lnTo>
                    <a:pt x="31" y="10"/>
                  </a:lnTo>
                  <a:lnTo>
                    <a:pt x="5" y="22"/>
                  </a:lnTo>
                  <a:lnTo>
                    <a:pt x="0" y="1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网Chenying0907出品 66"/>
            <p:cNvSpPr>
              <a:spLocks/>
            </p:cNvSpPr>
            <p:nvPr/>
          </p:nvSpPr>
          <p:spPr bwMode="auto">
            <a:xfrm>
              <a:off x="3535363" y="3468688"/>
              <a:ext cx="49213" cy="26988"/>
            </a:xfrm>
            <a:custGeom>
              <a:avLst/>
              <a:gdLst>
                <a:gd name="T0" fmla="*/ 28 w 31"/>
                <a:gd name="T1" fmla="*/ 0 h 17"/>
                <a:gd name="T2" fmla="*/ 31 w 31"/>
                <a:gd name="T3" fmla="*/ 12 h 17"/>
                <a:gd name="T4" fmla="*/ 2 w 31"/>
                <a:gd name="T5" fmla="*/ 17 h 17"/>
                <a:gd name="T6" fmla="*/ 0 w 31"/>
                <a:gd name="T7" fmla="*/ 7 h 17"/>
                <a:gd name="T8" fmla="*/ 28 w 3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8" y="0"/>
                  </a:moveTo>
                  <a:lnTo>
                    <a:pt x="31" y="12"/>
                  </a:lnTo>
                  <a:lnTo>
                    <a:pt x="2" y="17"/>
                  </a:lnTo>
                  <a:lnTo>
                    <a:pt x="0" y="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网Chenying0907出品 67"/>
            <p:cNvSpPr>
              <a:spLocks/>
            </p:cNvSpPr>
            <p:nvPr/>
          </p:nvSpPr>
          <p:spPr bwMode="auto">
            <a:xfrm>
              <a:off x="3625850" y="3446463"/>
              <a:ext cx="47625" cy="30163"/>
            </a:xfrm>
            <a:custGeom>
              <a:avLst/>
              <a:gdLst>
                <a:gd name="T0" fmla="*/ 28 w 30"/>
                <a:gd name="T1" fmla="*/ 0 h 19"/>
                <a:gd name="T2" fmla="*/ 30 w 30"/>
                <a:gd name="T3" fmla="*/ 12 h 19"/>
                <a:gd name="T4" fmla="*/ 2 w 30"/>
                <a:gd name="T5" fmla="*/ 19 h 19"/>
                <a:gd name="T6" fmla="*/ 0 w 30"/>
                <a:gd name="T7" fmla="*/ 7 h 19"/>
                <a:gd name="T8" fmla="*/ 28 w 30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28" y="0"/>
                  </a:moveTo>
                  <a:lnTo>
                    <a:pt x="30" y="12"/>
                  </a:lnTo>
                  <a:lnTo>
                    <a:pt x="2" y="19"/>
                  </a:lnTo>
                  <a:lnTo>
                    <a:pt x="0" y="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淘宝网Chenying0907出品 68"/>
            <p:cNvSpPr>
              <a:spLocks/>
            </p:cNvSpPr>
            <p:nvPr/>
          </p:nvSpPr>
          <p:spPr bwMode="auto">
            <a:xfrm>
              <a:off x="3716338" y="3427413"/>
              <a:ext cx="52388" cy="26988"/>
            </a:xfrm>
            <a:custGeom>
              <a:avLst/>
              <a:gdLst>
                <a:gd name="T0" fmla="*/ 30 w 33"/>
                <a:gd name="T1" fmla="*/ 0 h 17"/>
                <a:gd name="T2" fmla="*/ 33 w 33"/>
                <a:gd name="T3" fmla="*/ 12 h 17"/>
                <a:gd name="T4" fmla="*/ 2 w 33"/>
                <a:gd name="T5" fmla="*/ 17 h 17"/>
                <a:gd name="T6" fmla="*/ 0 w 33"/>
                <a:gd name="T7" fmla="*/ 7 h 17"/>
                <a:gd name="T8" fmla="*/ 30 w 3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">
                  <a:moveTo>
                    <a:pt x="30" y="0"/>
                  </a:moveTo>
                  <a:lnTo>
                    <a:pt x="33" y="12"/>
                  </a:lnTo>
                  <a:lnTo>
                    <a:pt x="2" y="17"/>
                  </a:lnTo>
                  <a:lnTo>
                    <a:pt x="0" y="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淘宝网Chenying0907出品 69"/>
            <p:cNvSpPr>
              <a:spLocks/>
            </p:cNvSpPr>
            <p:nvPr/>
          </p:nvSpPr>
          <p:spPr bwMode="auto">
            <a:xfrm>
              <a:off x="3810000" y="3408363"/>
              <a:ext cx="47625" cy="26988"/>
            </a:xfrm>
            <a:custGeom>
              <a:avLst/>
              <a:gdLst>
                <a:gd name="T0" fmla="*/ 28 w 30"/>
                <a:gd name="T1" fmla="*/ 0 h 17"/>
                <a:gd name="T2" fmla="*/ 30 w 30"/>
                <a:gd name="T3" fmla="*/ 9 h 17"/>
                <a:gd name="T4" fmla="*/ 2 w 30"/>
                <a:gd name="T5" fmla="*/ 17 h 17"/>
                <a:gd name="T6" fmla="*/ 0 w 30"/>
                <a:gd name="T7" fmla="*/ 5 h 17"/>
                <a:gd name="T8" fmla="*/ 28 w 3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28" y="0"/>
                  </a:moveTo>
                  <a:lnTo>
                    <a:pt x="30" y="9"/>
                  </a:lnTo>
                  <a:lnTo>
                    <a:pt x="2" y="17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网Chenying0907出品 70"/>
            <p:cNvSpPr>
              <a:spLocks/>
            </p:cNvSpPr>
            <p:nvPr/>
          </p:nvSpPr>
          <p:spPr bwMode="auto">
            <a:xfrm>
              <a:off x="3895725" y="3381375"/>
              <a:ext cx="52388" cy="30163"/>
            </a:xfrm>
            <a:custGeom>
              <a:avLst/>
              <a:gdLst>
                <a:gd name="T0" fmla="*/ 31 w 33"/>
                <a:gd name="T1" fmla="*/ 0 h 19"/>
                <a:gd name="T2" fmla="*/ 33 w 33"/>
                <a:gd name="T3" fmla="*/ 12 h 19"/>
                <a:gd name="T4" fmla="*/ 5 w 33"/>
                <a:gd name="T5" fmla="*/ 19 h 19"/>
                <a:gd name="T6" fmla="*/ 0 w 33"/>
                <a:gd name="T7" fmla="*/ 7 h 19"/>
                <a:gd name="T8" fmla="*/ 31 w 3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9">
                  <a:moveTo>
                    <a:pt x="31" y="0"/>
                  </a:moveTo>
                  <a:lnTo>
                    <a:pt x="33" y="12"/>
                  </a:lnTo>
                  <a:lnTo>
                    <a:pt x="5" y="19"/>
                  </a:lnTo>
                  <a:lnTo>
                    <a:pt x="0" y="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淘宝网Chenying0907出品 71"/>
            <p:cNvSpPr>
              <a:spLocks/>
            </p:cNvSpPr>
            <p:nvPr/>
          </p:nvSpPr>
          <p:spPr bwMode="auto">
            <a:xfrm>
              <a:off x="3978275" y="3354388"/>
              <a:ext cx="49213" cy="30163"/>
            </a:xfrm>
            <a:custGeom>
              <a:avLst/>
              <a:gdLst>
                <a:gd name="T0" fmla="*/ 29 w 31"/>
                <a:gd name="T1" fmla="*/ 0 h 19"/>
                <a:gd name="T2" fmla="*/ 31 w 31"/>
                <a:gd name="T3" fmla="*/ 12 h 19"/>
                <a:gd name="T4" fmla="*/ 3 w 31"/>
                <a:gd name="T5" fmla="*/ 19 h 19"/>
                <a:gd name="T6" fmla="*/ 0 w 31"/>
                <a:gd name="T7" fmla="*/ 7 h 19"/>
                <a:gd name="T8" fmla="*/ 29 w 3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0"/>
                  </a:moveTo>
                  <a:lnTo>
                    <a:pt x="31" y="12"/>
                  </a:lnTo>
                  <a:lnTo>
                    <a:pt x="3" y="19"/>
                  </a:lnTo>
                  <a:lnTo>
                    <a:pt x="0" y="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淘宝网Chenying0907出品 72"/>
            <p:cNvSpPr>
              <a:spLocks/>
            </p:cNvSpPr>
            <p:nvPr/>
          </p:nvSpPr>
          <p:spPr bwMode="auto">
            <a:xfrm>
              <a:off x="3846513" y="3095625"/>
              <a:ext cx="49213" cy="42863"/>
            </a:xfrm>
            <a:custGeom>
              <a:avLst/>
              <a:gdLst>
                <a:gd name="T0" fmla="*/ 31 w 31"/>
                <a:gd name="T1" fmla="*/ 20 h 27"/>
                <a:gd name="T2" fmla="*/ 24 w 31"/>
                <a:gd name="T3" fmla="*/ 27 h 27"/>
                <a:gd name="T4" fmla="*/ 0 w 31"/>
                <a:gd name="T5" fmla="*/ 8 h 27"/>
                <a:gd name="T6" fmla="*/ 7 w 31"/>
                <a:gd name="T7" fmla="*/ 0 h 27"/>
                <a:gd name="T8" fmla="*/ 31 w 31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">
                  <a:moveTo>
                    <a:pt x="31" y="20"/>
                  </a:moveTo>
                  <a:lnTo>
                    <a:pt x="24" y="27"/>
                  </a:lnTo>
                  <a:lnTo>
                    <a:pt x="0" y="8"/>
                  </a:lnTo>
                  <a:lnTo>
                    <a:pt x="7" y="0"/>
                  </a:lnTo>
                  <a:lnTo>
                    <a:pt x="31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淘宝网Chenying0907出品 73"/>
            <p:cNvSpPr>
              <a:spLocks/>
            </p:cNvSpPr>
            <p:nvPr/>
          </p:nvSpPr>
          <p:spPr bwMode="auto">
            <a:xfrm>
              <a:off x="3914775" y="3157538"/>
              <a:ext cx="44450" cy="49213"/>
            </a:xfrm>
            <a:custGeom>
              <a:avLst/>
              <a:gdLst>
                <a:gd name="T0" fmla="*/ 28 w 28"/>
                <a:gd name="T1" fmla="*/ 21 h 31"/>
                <a:gd name="T2" fmla="*/ 19 w 28"/>
                <a:gd name="T3" fmla="*/ 31 h 31"/>
                <a:gd name="T4" fmla="*/ 0 w 28"/>
                <a:gd name="T5" fmla="*/ 7 h 31"/>
                <a:gd name="T6" fmla="*/ 7 w 28"/>
                <a:gd name="T7" fmla="*/ 0 h 31"/>
                <a:gd name="T8" fmla="*/ 28 w 28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28" y="21"/>
                  </a:moveTo>
                  <a:lnTo>
                    <a:pt x="19" y="31"/>
                  </a:lnTo>
                  <a:lnTo>
                    <a:pt x="0" y="7"/>
                  </a:lnTo>
                  <a:lnTo>
                    <a:pt x="7" y="0"/>
                  </a:lnTo>
                  <a:lnTo>
                    <a:pt x="28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淘宝网Chenying0907出品 74"/>
            <p:cNvSpPr>
              <a:spLocks/>
            </p:cNvSpPr>
            <p:nvPr/>
          </p:nvSpPr>
          <p:spPr bwMode="auto">
            <a:xfrm>
              <a:off x="3978275" y="3225800"/>
              <a:ext cx="41275" cy="49213"/>
            </a:xfrm>
            <a:custGeom>
              <a:avLst/>
              <a:gdLst>
                <a:gd name="T0" fmla="*/ 26 w 26"/>
                <a:gd name="T1" fmla="*/ 21 h 31"/>
                <a:gd name="T2" fmla="*/ 19 w 26"/>
                <a:gd name="T3" fmla="*/ 31 h 31"/>
                <a:gd name="T4" fmla="*/ 0 w 26"/>
                <a:gd name="T5" fmla="*/ 9 h 31"/>
                <a:gd name="T6" fmla="*/ 7 w 26"/>
                <a:gd name="T7" fmla="*/ 0 h 31"/>
                <a:gd name="T8" fmla="*/ 26 w 26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26" y="21"/>
                  </a:moveTo>
                  <a:lnTo>
                    <a:pt x="19" y="31"/>
                  </a:lnTo>
                  <a:lnTo>
                    <a:pt x="0" y="9"/>
                  </a:lnTo>
                  <a:lnTo>
                    <a:pt x="7" y="0"/>
                  </a:lnTo>
                  <a:lnTo>
                    <a:pt x="26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淘宝网Chenying0907出品 75"/>
            <p:cNvSpPr>
              <a:spLocks/>
            </p:cNvSpPr>
            <p:nvPr/>
          </p:nvSpPr>
          <p:spPr bwMode="auto">
            <a:xfrm>
              <a:off x="4038600" y="3297238"/>
              <a:ext cx="44450" cy="46038"/>
            </a:xfrm>
            <a:custGeom>
              <a:avLst/>
              <a:gdLst>
                <a:gd name="T0" fmla="*/ 28 w 28"/>
                <a:gd name="T1" fmla="*/ 22 h 29"/>
                <a:gd name="T2" fmla="*/ 21 w 28"/>
                <a:gd name="T3" fmla="*/ 29 h 29"/>
                <a:gd name="T4" fmla="*/ 0 w 28"/>
                <a:gd name="T5" fmla="*/ 8 h 29"/>
                <a:gd name="T6" fmla="*/ 10 w 28"/>
                <a:gd name="T7" fmla="*/ 0 h 29"/>
                <a:gd name="T8" fmla="*/ 28 w 28"/>
                <a:gd name="T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8" y="22"/>
                  </a:moveTo>
                  <a:lnTo>
                    <a:pt x="21" y="29"/>
                  </a:lnTo>
                  <a:lnTo>
                    <a:pt x="0" y="8"/>
                  </a:lnTo>
                  <a:lnTo>
                    <a:pt x="10" y="0"/>
                  </a:lnTo>
                  <a:lnTo>
                    <a:pt x="2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淘宝网Chenying0907出品 76"/>
            <p:cNvSpPr>
              <a:spLocks/>
            </p:cNvSpPr>
            <p:nvPr/>
          </p:nvSpPr>
          <p:spPr bwMode="auto">
            <a:xfrm>
              <a:off x="7477125" y="3560763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12 h 14"/>
                <a:gd name="T4" fmla="*/ 0 w 31"/>
                <a:gd name="T5" fmla="*/ 14 h 14"/>
                <a:gd name="T6" fmla="*/ 0 w 31"/>
                <a:gd name="T7" fmla="*/ 4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12"/>
                  </a:lnTo>
                  <a:lnTo>
                    <a:pt x="0" y="14"/>
                  </a:lnTo>
                  <a:lnTo>
                    <a:pt x="0" y="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淘宝网Chenying0907出品 77"/>
            <p:cNvSpPr>
              <a:spLocks/>
            </p:cNvSpPr>
            <p:nvPr/>
          </p:nvSpPr>
          <p:spPr bwMode="auto">
            <a:xfrm>
              <a:off x="7567613" y="3548063"/>
              <a:ext cx="49213" cy="23813"/>
            </a:xfrm>
            <a:custGeom>
              <a:avLst/>
              <a:gdLst>
                <a:gd name="T0" fmla="*/ 28 w 31"/>
                <a:gd name="T1" fmla="*/ 0 h 15"/>
                <a:gd name="T2" fmla="*/ 31 w 31"/>
                <a:gd name="T3" fmla="*/ 12 h 15"/>
                <a:gd name="T4" fmla="*/ 2 w 31"/>
                <a:gd name="T5" fmla="*/ 15 h 15"/>
                <a:gd name="T6" fmla="*/ 0 w 31"/>
                <a:gd name="T7" fmla="*/ 5 h 15"/>
                <a:gd name="T8" fmla="*/ 28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28" y="0"/>
                  </a:moveTo>
                  <a:lnTo>
                    <a:pt x="31" y="12"/>
                  </a:lnTo>
                  <a:lnTo>
                    <a:pt x="2" y="15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淘宝网Chenying0907出品 78"/>
            <p:cNvSpPr>
              <a:spLocks/>
            </p:cNvSpPr>
            <p:nvPr/>
          </p:nvSpPr>
          <p:spPr bwMode="auto">
            <a:xfrm>
              <a:off x="7661275" y="3536950"/>
              <a:ext cx="49213" cy="26988"/>
            </a:xfrm>
            <a:custGeom>
              <a:avLst/>
              <a:gdLst>
                <a:gd name="T0" fmla="*/ 28 w 31"/>
                <a:gd name="T1" fmla="*/ 0 h 17"/>
                <a:gd name="T2" fmla="*/ 31 w 31"/>
                <a:gd name="T3" fmla="*/ 12 h 17"/>
                <a:gd name="T4" fmla="*/ 0 w 31"/>
                <a:gd name="T5" fmla="*/ 17 h 17"/>
                <a:gd name="T6" fmla="*/ 0 w 31"/>
                <a:gd name="T7" fmla="*/ 5 h 17"/>
                <a:gd name="T8" fmla="*/ 28 w 3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8" y="0"/>
                  </a:moveTo>
                  <a:lnTo>
                    <a:pt x="31" y="12"/>
                  </a:lnTo>
                  <a:lnTo>
                    <a:pt x="0" y="17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淘宝网Chenying0907出品 79"/>
            <p:cNvSpPr>
              <a:spLocks/>
            </p:cNvSpPr>
            <p:nvPr/>
          </p:nvSpPr>
          <p:spPr bwMode="auto">
            <a:xfrm>
              <a:off x="7751763" y="3525838"/>
              <a:ext cx="47625" cy="26988"/>
            </a:xfrm>
            <a:custGeom>
              <a:avLst/>
              <a:gdLst>
                <a:gd name="T0" fmla="*/ 30 w 30"/>
                <a:gd name="T1" fmla="*/ 0 h 17"/>
                <a:gd name="T2" fmla="*/ 30 w 30"/>
                <a:gd name="T3" fmla="*/ 12 h 17"/>
                <a:gd name="T4" fmla="*/ 2 w 30"/>
                <a:gd name="T5" fmla="*/ 17 h 17"/>
                <a:gd name="T6" fmla="*/ 0 w 30"/>
                <a:gd name="T7" fmla="*/ 5 h 17"/>
                <a:gd name="T8" fmla="*/ 30 w 3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30" y="0"/>
                  </a:moveTo>
                  <a:lnTo>
                    <a:pt x="30" y="12"/>
                  </a:lnTo>
                  <a:lnTo>
                    <a:pt x="2" y="17"/>
                  </a:lnTo>
                  <a:lnTo>
                    <a:pt x="0" y="5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淘宝网Chenying0907出品 80"/>
            <p:cNvSpPr>
              <a:spLocks/>
            </p:cNvSpPr>
            <p:nvPr/>
          </p:nvSpPr>
          <p:spPr bwMode="auto">
            <a:xfrm>
              <a:off x="7845425" y="3517900"/>
              <a:ext cx="49213" cy="23813"/>
            </a:xfrm>
            <a:custGeom>
              <a:avLst/>
              <a:gdLst>
                <a:gd name="T0" fmla="*/ 28 w 31"/>
                <a:gd name="T1" fmla="*/ 0 h 15"/>
                <a:gd name="T2" fmla="*/ 31 w 31"/>
                <a:gd name="T3" fmla="*/ 10 h 15"/>
                <a:gd name="T4" fmla="*/ 2 w 31"/>
                <a:gd name="T5" fmla="*/ 15 h 15"/>
                <a:gd name="T6" fmla="*/ 0 w 31"/>
                <a:gd name="T7" fmla="*/ 3 h 15"/>
                <a:gd name="T8" fmla="*/ 28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28" y="0"/>
                  </a:moveTo>
                  <a:lnTo>
                    <a:pt x="31" y="10"/>
                  </a:lnTo>
                  <a:lnTo>
                    <a:pt x="2" y="15"/>
                  </a:lnTo>
                  <a:lnTo>
                    <a:pt x="0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淘宝网Chenying0907出品 81"/>
            <p:cNvSpPr>
              <a:spLocks/>
            </p:cNvSpPr>
            <p:nvPr/>
          </p:nvSpPr>
          <p:spPr bwMode="auto">
            <a:xfrm>
              <a:off x="7935913" y="3506788"/>
              <a:ext cx="47625" cy="22225"/>
            </a:xfrm>
            <a:custGeom>
              <a:avLst/>
              <a:gdLst>
                <a:gd name="T0" fmla="*/ 30 w 30"/>
                <a:gd name="T1" fmla="*/ 0 h 14"/>
                <a:gd name="T2" fmla="*/ 30 w 30"/>
                <a:gd name="T3" fmla="*/ 10 h 14"/>
                <a:gd name="T4" fmla="*/ 2 w 30"/>
                <a:gd name="T5" fmla="*/ 14 h 14"/>
                <a:gd name="T6" fmla="*/ 0 w 30"/>
                <a:gd name="T7" fmla="*/ 2 h 14"/>
                <a:gd name="T8" fmla="*/ 30 w 3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0"/>
                  </a:moveTo>
                  <a:lnTo>
                    <a:pt x="30" y="10"/>
                  </a:lnTo>
                  <a:lnTo>
                    <a:pt x="2" y="14"/>
                  </a:lnTo>
                  <a:lnTo>
                    <a:pt x="0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淘宝网Chenying0907出品 82"/>
            <p:cNvSpPr>
              <a:spLocks/>
            </p:cNvSpPr>
            <p:nvPr/>
          </p:nvSpPr>
          <p:spPr bwMode="auto">
            <a:xfrm>
              <a:off x="8029575" y="3495675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9 h 14"/>
                <a:gd name="T4" fmla="*/ 2 w 31"/>
                <a:gd name="T5" fmla="*/ 14 h 14"/>
                <a:gd name="T6" fmla="*/ 0 w 31"/>
                <a:gd name="T7" fmla="*/ 2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9"/>
                  </a:lnTo>
                  <a:lnTo>
                    <a:pt x="2" y="14"/>
                  </a:lnTo>
                  <a:lnTo>
                    <a:pt x="0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淘宝网Chenying0907出品 83"/>
            <p:cNvSpPr>
              <a:spLocks/>
            </p:cNvSpPr>
            <p:nvPr/>
          </p:nvSpPr>
          <p:spPr bwMode="auto">
            <a:xfrm>
              <a:off x="8123238" y="3484563"/>
              <a:ext cx="44450" cy="22225"/>
            </a:xfrm>
            <a:custGeom>
              <a:avLst/>
              <a:gdLst>
                <a:gd name="T0" fmla="*/ 28 w 28"/>
                <a:gd name="T1" fmla="*/ 0 h 14"/>
                <a:gd name="T2" fmla="*/ 28 w 28"/>
                <a:gd name="T3" fmla="*/ 12 h 14"/>
                <a:gd name="T4" fmla="*/ 0 w 28"/>
                <a:gd name="T5" fmla="*/ 14 h 14"/>
                <a:gd name="T6" fmla="*/ 0 w 28"/>
                <a:gd name="T7" fmla="*/ 2 h 14"/>
                <a:gd name="T8" fmla="*/ 28 w 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28" y="0"/>
                  </a:moveTo>
                  <a:lnTo>
                    <a:pt x="28" y="12"/>
                  </a:lnTo>
                  <a:lnTo>
                    <a:pt x="0" y="14"/>
                  </a:lnTo>
                  <a:lnTo>
                    <a:pt x="0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淘宝网Chenying0907出品 84"/>
            <p:cNvSpPr>
              <a:spLocks/>
            </p:cNvSpPr>
            <p:nvPr/>
          </p:nvSpPr>
          <p:spPr bwMode="auto">
            <a:xfrm>
              <a:off x="8213725" y="3473450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11 h 14"/>
                <a:gd name="T4" fmla="*/ 2 w 31"/>
                <a:gd name="T5" fmla="*/ 14 h 14"/>
                <a:gd name="T6" fmla="*/ 0 w 31"/>
                <a:gd name="T7" fmla="*/ 2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11"/>
                  </a:lnTo>
                  <a:lnTo>
                    <a:pt x="2" y="14"/>
                  </a:lnTo>
                  <a:lnTo>
                    <a:pt x="0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淘宝网Chenying0907出品 85"/>
            <p:cNvSpPr>
              <a:spLocks/>
            </p:cNvSpPr>
            <p:nvPr/>
          </p:nvSpPr>
          <p:spPr bwMode="auto">
            <a:xfrm>
              <a:off x="8307388" y="3460750"/>
              <a:ext cx="49213" cy="23813"/>
            </a:xfrm>
            <a:custGeom>
              <a:avLst/>
              <a:gdLst>
                <a:gd name="T0" fmla="*/ 28 w 31"/>
                <a:gd name="T1" fmla="*/ 0 h 15"/>
                <a:gd name="T2" fmla="*/ 31 w 31"/>
                <a:gd name="T3" fmla="*/ 12 h 15"/>
                <a:gd name="T4" fmla="*/ 0 w 31"/>
                <a:gd name="T5" fmla="*/ 15 h 15"/>
                <a:gd name="T6" fmla="*/ 0 w 31"/>
                <a:gd name="T7" fmla="*/ 3 h 15"/>
                <a:gd name="T8" fmla="*/ 28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28" y="0"/>
                  </a:moveTo>
                  <a:lnTo>
                    <a:pt x="31" y="12"/>
                  </a:lnTo>
                  <a:lnTo>
                    <a:pt x="0" y="15"/>
                  </a:lnTo>
                  <a:lnTo>
                    <a:pt x="0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淘宝网Chenying0907出品 86"/>
            <p:cNvSpPr>
              <a:spLocks/>
            </p:cNvSpPr>
            <p:nvPr/>
          </p:nvSpPr>
          <p:spPr bwMode="auto">
            <a:xfrm>
              <a:off x="8397875" y="3449638"/>
              <a:ext cx="49213" cy="23813"/>
            </a:xfrm>
            <a:custGeom>
              <a:avLst/>
              <a:gdLst>
                <a:gd name="T0" fmla="*/ 31 w 31"/>
                <a:gd name="T1" fmla="*/ 0 h 15"/>
                <a:gd name="T2" fmla="*/ 31 w 31"/>
                <a:gd name="T3" fmla="*/ 12 h 15"/>
                <a:gd name="T4" fmla="*/ 2 w 31"/>
                <a:gd name="T5" fmla="*/ 15 h 15"/>
                <a:gd name="T6" fmla="*/ 0 w 31"/>
                <a:gd name="T7" fmla="*/ 5 h 15"/>
                <a:gd name="T8" fmla="*/ 31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0"/>
                  </a:moveTo>
                  <a:lnTo>
                    <a:pt x="31" y="12"/>
                  </a:lnTo>
                  <a:lnTo>
                    <a:pt x="2" y="15"/>
                  </a:lnTo>
                  <a:lnTo>
                    <a:pt x="0" y="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淘宝网Chenying0907出品 87"/>
            <p:cNvSpPr>
              <a:spLocks/>
            </p:cNvSpPr>
            <p:nvPr/>
          </p:nvSpPr>
          <p:spPr bwMode="auto">
            <a:xfrm>
              <a:off x="8491538" y="3438525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12 h 14"/>
                <a:gd name="T4" fmla="*/ 2 w 31"/>
                <a:gd name="T5" fmla="*/ 14 h 14"/>
                <a:gd name="T6" fmla="*/ 0 w 31"/>
                <a:gd name="T7" fmla="*/ 5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12"/>
                  </a:lnTo>
                  <a:lnTo>
                    <a:pt x="2" y="14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淘宝网Chenying0907出品 88"/>
            <p:cNvSpPr>
              <a:spLocks/>
            </p:cNvSpPr>
            <p:nvPr/>
          </p:nvSpPr>
          <p:spPr bwMode="auto">
            <a:xfrm>
              <a:off x="8582025" y="3427413"/>
              <a:ext cx="49213" cy="22225"/>
            </a:xfrm>
            <a:custGeom>
              <a:avLst/>
              <a:gdLst>
                <a:gd name="T0" fmla="*/ 31 w 31"/>
                <a:gd name="T1" fmla="*/ 0 h 14"/>
                <a:gd name="T2" fmla="*/ 31 w 31"/>
                <a:gd name="T3" fmla="*/ 12 h 14"/>
                <a:gd name="T4" fmla="*/ 2 w 31"/>
                <a:gd name="T5" fmla="*/ 14 h 14"/>
                <a:gd name="T6" fmla="*/ 0 w 31"/>
                <a:gd name="T7" fmla="*/ 5 h 14"/>
                <a:gd name="T8" fmla="*/ 31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0"/>
                  </a:moveTo>
                  <a:lnTo>
                    <a:pt x="31" y="12"/>
                  </a:lnTo>
                  <a:lnTo>
                    <a:pt x="2" y="14"/>
                  </a:lnTo>
                  <a:lnTo>
                    <a:pt x="0" y="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淘宝网Chenying0907出品 89"/>
            <p:cNvSpPr>
              <a:spLocks/>
            </p:cNvSpPr>
            <p:nvPr/>
          </p:nvSpPr>
          <p:spPr bwMode="auto">
            <a:xfrm>
              <a:off x="8675688" y="3416300"/>
              <a:ext cx="49213" cy="25400"/>
            </a:xfrm>
            <a:custGeom>
              <a:avLst/>
              <a:gdLst>
                <a:gd name="T0" fmla="*/ 28 w 31"/>
                <a:gd name="T1" fmla="*/ 0 h 16"/>
                <a:gd name="T2" fmla="*/ 31 w 31"/>
                <a:gd name="T3" fmla="*/ 12 h 16"/>
                <a:gd name="T4" fmla="*/ 2 w 31"/>
                <a:gd name="T5" fmla="*/ 16 h 16"/>
                <a:gd name="T6" fmla="*/ 0 w 31"/>
                <a:gd name="T7" fmla="*/ 4 h 16"/>
                <a:gd name="T8" fmla="*/ 28 w 3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6">
                  <a:moveTo>
                    <a:pt x="28" y="0"/>
                  </a:moveTo>
                  <a:lnTo>
                    <a:pt x="31" y="12"/>
                  </a:lnTo>
                  <a:lnTo>
                    <a:pt x="2" y="16"/>
                  </a:lnTo>
                  <a:lnTo>
                    <a:pt x="0" y="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淘宝网Chenying0907出品 90"/>
            <p:cNvSpPr>
              <a:spLocks/>
            </p:cNvSpPr>
            <p:nvPr/>
          </p:nvSpPr>
          <p:spPr bwMode="auto">
            <a:xfrm>
              <a:off x="8769350" y="3403600"/>
              <a:ext cx="46038" cy="26988"/>
            </a:xfrm>
            <a:custGeom>
              <a:avLst/>
              <a:gdLst>
                <a:gd name="T0" fmla="*/ 29 w 29"/>
                <a:gd name="T1" fmla="*/ 0 h 17"/>
                <a:gd name="T2" fmla="*/ 29 w 29"/>
                <a:gd name="T3" fmla="*/ 12 h 17"/>
                <a:gd name="T4" fmla="*/ 0 w 29"/>
                <a:gd name="T5" fmla="*/ 17 h 17"/>
                <a:gd name="T6" fmla="*/ 0 w 29"/>
                <a:gd name="T7" fmla="*/ 5 h 17"/>
                <a:gd name="T8" fmla="*/ 29 w 2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7">
                  <a:moveTo>
                    <a:pt x="29" y="0"/>
                  </a:moveTo>
                  <a:lnTo>
                    <a:pt x="29" y="12"/>
                  </a:lnTo>
                  <a:lnTo>
                    <a:pt x="0" y="17"/>
                  </a:lnTo>
                  <a:lnTo>
                    <a:pt x="0" y="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淘宝网Chenying0907出品 91"/>
            <p:cNvSpPr>
              <a:spLocks/>
            </p:cNvSpPr>
            <p:nvPr/>
          </p:nvSpPr>
          <p:spPr bwMode="auto">
            <a:xfrm>
              <a:off x="4143375" y="3321050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淘宝网Chenying0907出品 92"/>
            <p:cNvSpPr>
              <a:spLocks/>
            </p:cNvSpPr>
            <p:nvPr/>
          </p:nvSpPr>
          <p:spPr bwMode="auto">
            <a:xfrm>
              <a:off x="4238625" y="3327400"/>
              <a:ext cx="47625" cy="23813"/>
            </a:xfrm>
            <a:custGeom>
              <a:avLst/>
              <a:gdLst>
                <a:gd name="T0" fmla="*/ 30 w 30"/>
                <a:gd name="T1" fmla="*/ 3 h 15"/>
                <a:gd name="T2" fmla="*/ 28 w 30"/>
                <a:gd name="T3" fmla="*/ 15 h 15"/>
                <a:gd name="T4" fmla="*/ 0 w 30"/>
                <a:gd name="T5" fmla="*/ 12 h 15"/>
                <a:gd name="T6" fmla="*/ 0 w 30"/>
                <a:gd name="T7" fmla="*/ 0 h 15"/>
                <a:gd name="T8" fmla="*/ 30 w 30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30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淘宝网Chenying0907出品 93"/>
            <p:cNvSpPr>
              <a:spLocks/>
            </p:cNvSpPr>
            <p:nvPr/>
          </p:nvSpPr>
          <p:spPr bwMode="auto">
            <a:xfrm>
              <a:off x="4332288" y="3335338"/>
              <a:ext cx="44450" cy="23813"/>
            </a:xfrm>
            <a:custGeom>
              <a:avLst/>
              <a:gdLst>
                <a:gd name="T0" fmla="*/ 28 w 28"/>
                <a:gd name="T1" fmla="*/ 3 h 15"/>
                <a:gd name="T2" fmla="*/ 28 w 28"/>
                <a:gd name="T3" fmla="*/ 15 h 15"/>
                <a:gd name="T4" fmla="*/ 0 w 28"/>
                <a:gd name="T5" fmla="*/ 12 h 15"/>
                <a:gd name="T6" fmla="*/ 0 w 28"/>
                <a:gd name="T7" fmla="*/ 0 h 15"/>
                <a:gd name="T8" fmla="*/ 28 w 28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5">
                  <a:moveTo>
                    <a:pt x="28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淘宝网Chenying0907出品 94"/>
            <p:cNvSpPr>
              <a:spLocks/>
            </p:cNvSpPr>
            <p:nvPr/>
          </p:nvSpPr>
          <p:spPr bwMode="auto">
            <a:xfrm>
              <a:off x="4422775" y="3343275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12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淘宝网Chenying0907出品 95"/>
            <p:cNvSpPr>
              <a:spLocks/>
            </p:cNvSpPr>
            <p:nvPr/>
          </p:nvSpPr>
          <p:spPr bwMode="auto">
            <a:xfrm>
              <a:off x="4516438" y="3351213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12 h 14"/>
                <a:gd name="T6" fmla="*/ 0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淘宝网Chenying0907出品 96"/>
            <p:cNvSpPr>
              <a:spLocks/>
            </p:cNvSpPr>
            <p:nvPr/>
          </p:nvSpPr>
          <p:spPr bwMode="auto">
            <a:xfrm>
              <a:off x="4606925" y="3359150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30 w 30"/>
                <a:gd name="T3" fmla="*/ 14 h 14"/>
                <a:gd name="T4" fmla="*/ 0 w 30"/>
                <a:gd name="T5" fmla="*/ 12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30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淘宝网Chenying0907出品 97"/>
            <p:cNvSpPr>
              <a:spLocks/>
            </p:cNvSpPr>
            <p:nvPr/>
          </p:nvSpPr>
          <p:spPr bwMode="auto">
            <a:xfrm>
              <a:off x="4700588" y="3365500"/>
              <a:ext cx="47625" cy="23813"/>
            </a:xfrm>
            <a:custGeom>
              <a:avLst/>
              <a:gdLst>
                <a:gd name="T0" fmla="*/ 30 w 30"/>
                <a:gd name="T1" fmla="*/ 3 h 15"/>
                <a:gd name="T2" fmla="*/ 28 w 30"/>
                <a:gd name="T3" fmla="*/ 15 h 15"/>
                <a:gd name="T4" fmla="*/ 0 w 30"/>
                <a:gd name="T5" fmla="*/ 12 h 15"/>
                <a:gd name="T6" fmla="*/ 2 w 30"/>
                <a:gd name="T7" fmla="*/ 0 h 15"/>
                <a:gd name="T8" fmla="*/ 30 w 30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30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淘宝网Chenying0907出品 98"/>
            <p:cNvSpPr>
              <a:spLocks/>
            </p:cNvSpPr>
            <p:nvPr/>
          </p:nvSpPr>
          <p:spPr bwMode="auto">
            <a:xfrm>
              <a:off x="4794250" y="3373438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28 w 31"/>
                <a:gd name="T3" fmla="*/ 15 h 15"/>
                <a:gd name="T4" fmla="*/ 0 w 31"/>
                <a:gd name="T5" fmla="*/ 12 h 15"/>
                <a:gd name="T6" fmla="*/ 0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淘宝网Chenying0907出品 99"/>
            <p:cNvSpPr>
              <a:spLocks/>
            </p:cNvSpPr>
            <p:nvPr/>
          </p:nvSpPr>
          <p:spPr bwMode="auto">
            <a:xfrm>
              <a:off x="4884738" y="3381375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30 w 30"/>
                <a:gd name="T3" fmla="*/ 14 h 14"/>
                <a:gd name="T4" fmla="*/ 0 w 30"/>
                <a:gd name="T5" fmla="*/ 12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30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淘宝网Chenying0907出品 100"/>
            <p:cNvSpPr>
              <a:spLocks/>
            </p:cNvSpPr>
            <p:nvPr/>
          </p:nvSpPr>
          <p:spPr bwMode="auto">
            <a:xfrm>
              <a:off x="4978400" y="338931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12 h 14"/>
                <a:gd name="T6" fmla="*/ 2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淘宝网Chenying0907出品 101"/>
            <p:cNvSpPr>
              <a:spLocks/>
            </p:cNvSpPr>
            <p:nvPr/>
          </p:nvSpPr>
          <p:spPr bwMode="auto">
            <a:xfrm>
              <a:off x="5072063" y="3397250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8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淘宝网Chenying0907出品 102"/>
            <p:cNvSpPr>
              <a:spLocks/>
            </p:cNvSpPr>
            <p:nvPr/>
          </p:nvSpPr>
          <p:spPr bwMode="auto">
            <a:xfrm>
              <a:off x="5162550" y="3403600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31 w 31"/>
                <a:gd name="T3" fmla="*/ 15 h 15"/>
                <a:gd name="T4" fmla="*/ 0 w 31"/>
                <a:gd name="T5" fmla="*/ 12 h 15"/>
                <a:gd name="T6" fmla="*/ 2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31" y="15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淘宝网Chenying0907出品 103"/>
            <p:cNvSpPr>
              <a:spLocks/>
            </p:cNvSpPr>
            <p:nvPr/>
          </p:nvSpPr>
          <p:spPr bwMode="auto">
            <a:xfrm>
              <a:off x="5256213" y="3411538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28 w 31"/>
                <a:gd name="T3" fmla="*/ 15 h 15"/>
                <a:gd name="T4" fmla="*/ 0 w 31"/>
                <a:gd name="T5" fmla="*/ 12 h 15"/>
                <a:gd name="T6" fmla="*/ 2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淘宝网Chenying0907出品 104"/>
            <p:cNvSpPr>
              <a:spLocks/>
            </p:cNvSpPr>
            <p:nvPr/>
          </p:nvSpPr>
          <p:spPr bwMode="auto">
            <a:xfrm>
              <a:off x="5349875" y="3419475"/>
              <a:ext cx="49213" cy="22225"/>
            </a:xfrm>
            <a:custGeom>
              <a:avLst/>
              <a:gdLst>
                <a:gd name="T0" fmla="*/ 31 w 31"/>
                <a:gd name="T1" fmla="*/ 5 h 14"/>
                <a:gd name="T2" fmla="*/ 29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5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淘宝网Chenying0907出品 105"/>
            <p:cNvSpPr>
              <a:spLocks/>
            </p:cNvSpPr>
            <p:nvPr/>
          </p:nvSpPr>
          <p:spPr bwMode="auto">
            <a:xfrm>
              <a:off x="5440363" y="3430588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31 w 31"/>
                <a:gd name="T3" fmla="*/ 15 h 15"/>
                <a:gd name="T4" fmla="*/ 0 w 31"/>
                <a:gd name="T5" fmla="*/ 10 h 15"/>
                <a:gd name="T6" fmla="*/ 2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31" y="15"/>
                  </a:lnTo>
                  <a:lnTo>
                    <a:pt x="0" y="10"/>
                  </a:lnTo>
                  <a:lnTo>
                    <a:pt x="2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淘宝网Chenying0907出品 106"/>
            <p:cNvSpPr>
              <a:spLocks/>
            </p:cNvSpPr>
            <p:nvPr/>
          </p:nvSpPr>
          <p:spPr bwMode="auto">
            <a:xfrm>
              <a:off x="5534025" y="343852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淘宝网Chenying0907出品 107"/>
            <p:cNvSpPr>
              <a:spLocks/>
            </p:cNvSpPr>
            <p:nvPr/>
          </p:nvSpPr>
          <p:spPr bwMode="auto">
            <a:xfrm>
              <a:off x="5627688" y="344646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淘宝网Chenying0907出品 108"/>
            <p:cNvSpPr>
              <a:spLocks/>
            </p:cNvSpPr>
            <p:nvPr/>
          </p:nvSpPr>
          <p:spPr bwMode="auto">
            <a:xfrm>
              <a:off x="5718175" y="345757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10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10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淘宝网Chenying0907出品 109"/>
            <p:cNvSpPr>
              <a:spLocks/>
            </p:cNvSpPr>
            <p:nvPr/>
          </p:nvSpPr>
          <p:spPr bwMode="auto">
            <a:xfrm>
              <a:off x="5811838" y="346551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淘宝网Chenying0907出品 110"/>
            <p:cNvSpPr>
              <a:spLocks/>
            </p:cNvSpPr>
            <p:nvPr/>
          </p:nvSpPr>
          <p:spPr bwMode="auto">
            <a:xfrm>
              <a:off x="5907088" y="3473450"/>
              <a:ext cx="44450" cy="22225"/>
            </a:xfrm>
            <a:custGeom>
              <a:avLst/>
              <a:gdLst>
                <a:gd name="T0" fmla="*/ 28 w 28"/>
                <a:gd name="T1" fmla="*/ 4 h 14"/>
                <a:gd name="T2" fmla="*/ 28 w 28"/>
                <a:gd name="T3" fmla="*/ 14 h 14"/>
                <a:gd name="T4" fmla="*/ 0 w 28"/>
                <a:gd name="T5" fmla="*/ 11 h 14"/>
                <a:gd name="T6" fmla="*/ 0 w 28"/>
                <a:gd name="T7" fmla="*/ 0 h 14"/>
                <a:gd name="T8" fmla="*/ 28 w 28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28" y="4"/>
                  </a:moveTo>
                  <a:lnTo>
                    <a:pt x="28" y="14"/>
                  </a:lnTo>
                  <a:lnTo>
                    <a:pt x="0" y="11"/>
                  </a:lnTo>
                  <a:lnTo>
                    <a:pt x="0" y="0"/>
                  </a:lnTo>
                  <a:lnTo>
                    <a:pt x="28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淘宝网Chenying0907出品 111"/>
            <p:cNvSpPr>
              <a:spLocks/>
            </p:cNvSpPr>
            <p:nvPr/>
          </p:nvSpPr>
          <p:spPr bwMode="auto">
            <a:xfrm>
              <a:off x="5995988" y="348456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淘宝网Chenying0907出品 112"/>
            <p:cNvSpPr>
              <a:spLocks/>
            </p:cNvSpPr>
            <p:nvPr/>
          </p:nvSpPr>
          <p:spPr bwMode="auto">
            <a:xfrm>
              <a:off x="6089650" y="3490913"/>
              <a:ext cx="49213" cy="23813"/>
            </a:xfrm>
            <a:custGeom>
              <a:avLst/>
              <a:gdLst>
                <a:gd name="T0" fmla="*/ 31 w 31"/>
                <a:gd name="T1" fmla="*/ 5 h 15"/>
                <a:gd name="T2" fmla="*/ 29 w 31"/>
                <a:gd name="T3" fmla="*/ 15 h 15"/>
                <a:gd name="T4" fmla="*/ 0 w 31"/>
                <a:gd name="T5" fmla="*/ 12 h 15"/>
                <a:gd name="T6" fmla="*/ 0 w 31"/>
                <a:gd name="T7" fmla="*/ 0 h 15"/>
                <a:gd name="T8" fmla="*/ 31 w 31"/>
                <a:gd name="T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5"/>
                  </a:moveTo>
                  <a:lnTo>
                    <a:pt x="29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淘宝网Chenying0907出品 113"/>
            <p:cNvSpPr>
              <a:spLocks/>
            </p:cNvSpPr>
            <p:nvPr/>
          </p:nvSpPr>
          <p:spPr bwMode="auto">
            <a:xfrm>
              <a:off x="6184900" y="3503613"/>
              <a:ext cx="44450" cy="22225"/>
            </a:xfrm>
            <a:custGeom>
              <a:avLst/>
              <a:gdLst>
                <a:gd name="T0" fmla="*/ 28 w 28"/>
                <a:gd name="T1" fmla="*/ 2 h 14"/>
                <a:gd name="T2" fmla="*/ 28 w 28"/>
                <a:gd name="T3" fmla="*/ 14 h 14"/>
                <a:gd name="T4" fmla="*/ 0 w 28"/>
                <a:gd name="T5" fmla="*/ 12 h 14"/>
                <a:gd name="T6" fmla="*/ 0 w 28"/>
                <a:gd name="T7" fmla="*/ 0 h 14"/>
                <a:gd name="T8" fmla="*/ 28 w 28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28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淘宝网Chenying0907出品 114"/>
            <p:cNvSpPr>
              <a:spLocks/>
            </p:cNvSpPr>
            <p:nvPr/>
          </p:nvSpPr>
          <p:spPr bwMode="auto">
            <a:xfrm>
              <a:off x="6273800" y="351472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9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9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淘宝网Chenying0907出品 115"/>
            <p:cNvSpPr>
              <a:spLocks/>
            </p:cNvSpPr>
            <p:nvPr/>
          </p:nvSpPr>
          <p:spPr bwMode="auto">
            <a:xfrm>
              <a:off x="6369050" y="3522663"/>
              <a:ext cx="47625" cy="22225"/>
            </a:xfrm>
            <a:custGeom>
              <a:avLst/>
              <a:gdLst>
                <a:gd name="T0" fmla="*/ 30 w 30"/>
                <a:gd name="T1" fmla="*/ 4 h 14"/>
                <a:gd name="T2" fmla="*/ 28 w 30"/>
                <a:gd name="T3" fmla="*/ 14 h 14"/>
                <a:gd name="T4" fmla="*/ 0 w 30"/>
                <a:gd name="T5" fmla="*/ 12 h 14"/>
                <a:gd name="T6" fmla="*/ 0 w 30"/>
                <a:gd name="T7" fmla="*/ 0 h 14"/>
                <a:gd name="T8" fmla="*/ 30 w 30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4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淘宝网Chenying0907出品 116"/>
            <p:cNvSpPr>
              <a:spLocks/>
            </p:cNvSpPr>
            <p:nvPr/>
          </p:nvSpPr>
          <p:spPr bwMode="auto">
            <a:xfrm>
              <a:off x="6457950" y="353377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淘宝网Chenying0907出品 117"/>
            <p:cNvSpPr>
              <a:spLocks/>
            </p:cNvSpPr>
            <p:nvPr/>
          </p:nvSpPr>
          <p:spPr bwMode="auto">
            <a:xfrm>
              <a:off x="6553200" y="3544888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10 h 14"/>
                <a:gd name="T6" fmla="*/ 0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10"/>
                  </a:lnTo>
                  <a:lnTo>
                    <a:pt x="0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淘宝网Chenying0907出品 118"/>
            <p:cNvSpPr>
              <a:spLocks/>
            </p:cNvSpPr>
            <p:nvPr/>
          </p:nvSpPr>
          <p:spPr bwMode="auto">
            <a:xfrm>
              <a:off x="6642100" y="3556000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31 w 31"/>
                <a:gd name="T3" fmla="*/ 15 h 15"/>
                <a:gd name="T4" fmla="*/ 0 w 31"/>
                <a:gd name="T5" fmla="*/ 10 h 15"/>
                <a:gd name="T6" fmla="*/ 3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31" y="15"/>
                  </a:lnTo>
                  <a:lnTo>
                    <a:pt x="0" y="10"/>
                  </a:lnTo>
                  <a:lnTo>
                    <a:pt x="3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淘宝网Chenying0907出品 119"/>
            <p:cNvSpPr>
              <a:spLocks/>
            </p:cNvSpPr>
            <p:nvPr/>
          </p:nvSpPr>
          <p:spPr bwMode="auto">
            <a:xfrm>
              <a:off x="6737350" y="3567113"/>
              <a:ext cx="47625" cy="23813"/>
            </a:xfrm>
            <a:custGeom>
              <a:avLst/>
              <a:gdLst>
                <a:gd name="T0" fmla="*/ 30 w 30"/>
                <a:gd name="T1" fmla="*/ 3 h 15"/>
                <a:gd name="T2" fmla="*/ 28 w 30"/>
                <a:gd name="T3" fmla="*/ 15 h 15"/>
                <a:gd name="T4" fmla="*/ 0 w 30"/>
                <a:gd name="T5" fmla="*/ 10 h 15"/>
                <a:gd name="T6" fmla="*/ 2 w 30"/>
                <a:gd name="T7" fmla="*/ 0 h 15"/>
                <a:gd name="T8" fmla="*/ 30 w 30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30" y="3"/>
                  </a:moveTo>
                  <a:lnTo>
                    <a:pt x="28" y="15"/>
                  </a:lnTo>
                  <a:lnTo>
                    <a:pt x="0" y="10"/>
                  </a:lnTo>
                  <a:lnTo>
                    <a:pt x="2" y="0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淘宝网Chenying0907出品 120"/>
            <p:cNvSpPr>
              <a:spLocks/>
            </p:cNvSpPr>
            <p:nvPr/>
          </p:nvSpPr>
          <p:spPr bwMode="auto">
            <a:xfrm>
              <a:off x="6826250" y="357981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9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9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淘宝网Chenying0907出品 121"/>
            <p:cNvSpPr>
              <a:spLocks/>
            </p:cNvSpPr>
            <p:nvPr/>
          </p:nvSpPr>
          <p:spPr bwMode="auto">
            <a:xfrm>
              <a:off x="6921500" y="3590925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9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9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淘宝网Chenying0907出品 122"/>
            <p:cNvSpPr>
              <a:spLocks/>
            </p:cNvSpPr>
            <p:nvPr/>
          </p:nvSpPr>
          <p:spPr bwMode="auto">
            <a:xfrm>
              <a:off x="7015163" y="3602038"/>
              <a:ext cx="49213" cy="22225"/>
            </a:xfrm>
            <a:custGeom>
              <a:avLst/>
              <a:gdLst>
                <a:gd name="T0" fmla="*/ 31 w 31"/>
                <a:gd name="T1" fmla="*/ 5 h 14"/>
                <a:gd name="T2" fmla="*/ 28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5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淘宝网Chenying0907出品 123"/>
            <p:cNvSpPr>
              <a:spLocks/>
            </p:cNvSpPr>
            <p:nvPr/>
          </p:nvSpPr>
          <p:spPr bwMode="auto">
            <a:xfrm>
              <a:off x="7112000" y="3605213"/>
              <a:ext cx="49213" cy="23813"/>
            </a:xfrm>
            <a:custGeom>
              <a:avLst/>
              <a:gdLst>
                <a:gd name="T0" fmla="*/ 31 w 31"/>
                <a:gd name="T1" fmla="*/ 0 h 15"/>
                <a:gd name="T2" fmla="*/ 31 w 31"/>
                <a:gd name="T3" fmla="*/ 10 h 15"/>
                <a:gd name="T4" fmla="*/ 3 w 31"/>
                <a:gd name="T5" fmla="*/ 15 h 15"/>
                <a:gd name="T6" fmla="*/ 0 w 31"/>
                <a:gd name="T7" fmla="*/ 3 h 15"/>
                <a:gd name="T8" fmla="*/ 31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0"/>
                  </a:moveTo>
                  <a:lnTo>
                    <a:pt x="31" y="10"/>
                  </a:lnTo>
                  <a:lnTo>
                    <a:pt x="3" y="15"/>
                  </a:lnTo>
                  <a:lnTo>
                    <a:pt x="0" y="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淘宝网Chenying0907出品 124"/>
            <p:cNvSpPr>
              <a:spLocks/>
            </p:cNvSpPr>
            <p:nvPr/>
          </p:nvSpPr>
          <p:spPr bwMode="auto">
            <a:xfrm>
              <a:off x="7207250" y="3594100"/>
              <a:ext cx="47625" cy="23813"/>
            </a:xfrm>
            <a:custGeom>
              <a:avLst/>
              <a:gdLst>
                <a:gd name="T0" fmla="*/ 28 w 30"/>
                <a:gd name="T1" fmla="*/ 0 h 15"/>
                <a:gd name="T2" fmla="*/ 30 w 30"/>
                <a:gd name="T3" fmla="*/ 10 h 15"/>
                <a:gd name="T4" fmla="*/ 0 w 30"/>
                <a:gd name="T5" fmla="*/ 15 h 15"/>
                <a:gd name="T6" fmla="*/ 0 w 30"/>
                <a:gd name="T7" fmla="*/ 3 h 15"/>
                <a:gd name="T8" fmla="*/ 28 w 3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28" y="0"/>
                  </a:moveTo>
                  <a:lnTo>
                    <a:pt x="30" y="10"/>
                  </a:lnTo>
                  <a:lnTo>
                    <a:pt x="0" y="15"/>
                  </a:lnTo>
                  <a:lnTo>
                    <a:pt x="0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淘宝网Chenying0907出品 125"/>
            <p:cNvSpPr>
              <a:spLocks/>
            </p:cNvSpPr>
            <p:nvPr/>
          </p:nvSpPr>
          <p:spPr bwMode="auto">
            <a:xfrm>
              <a:off x="7296150" y="3582988"/>
              <a:ext cx="49213" cy="22225"/>
            </a:xfrm>
            <a:custGeom>
              <a:avLst/>
              <a:gdLst>
                <a:gd name="T0" fmla="*/ 31 w 31"/>
                <a:gd name="T1" fmla="*/ 0 h 14"/>
                <a:gd name="T2" fmla="*/ 31 w 31"/>
                <a:gd name="T3" fmla="*/ 12 h 14"/>
                <a:gd name="T4" fmla="*/ 3 w 31"/>
                <a:gd name="T5" fmla="*/ 14 h 14"/>
                <a:gd name="T6" fmla="*/ 0 w 31"/>
                <a:gd name="T7" fmla="*/ 2 h 14"/>
                <a:gd name="T8" fmla="*/ 31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0"/>
                  </a:moveTo>
                  <a:lnTo>
                    <a:pt x="31" y="12"/>
                  </a:lnTo>
                  <a:lnTo>
                    <a:pt x="3" y="14"/>
                  </a:lnTo>
                  <a:lnTo>
                    <a:pt x="0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淘宝网Chenying0907出品 126"/>
            <p:cNvSpPr>
              <a:spLocks/>
            </p:cNvSpPr>
            <p:nvPr/>
          </p:nvSpPr>
          <p:spPr bwMode="auto">
            <a:xfrm>
              <a:off x="7389813" y="3571875"/>
              <a:ext cx="49213" cy="22225"/>
            </a:xfrm>
            <a:custGeom>
              <a:avLst/>
              <a:gdLst>
                <a:gd name="T0" fmla="*/ 29 w 31"/>
                <a:gd name="T1" fmla="*/ 0 h 14"/>
                <a:gd name="T2" fmla="*/ 31 w 31"/>
                <a:gd name="T3" fmla="*/ 12 h 14"/>
                <a:gd name="T4" fmla="*/ 3 w 31"/>
                <a:gd name="T5" fmla="*/ 14 h 14"/>
                <a:gd name="T6" fmla="*/ 0 w 31"/>
                <a:gd name="T7" fmla="*/ 2 h 14"/>
                <a:gd name="T8" fmla="*/ 29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9" y="0"/>
                  </a:moveTo>
                  <a:lnTo>
                    <a:pt x="31" y="12"/>
                  </a:lnTo>
                  <a:lnTo>
                    <a:pt x="3" y="14"/>
                  </a:lnTo>
                  <a:lnTo>
                    <a:pt x="0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9" name="Group 4"/>
          <p:cNvGrpSpPr>
            <a:grpSpLocks noChangeAspect="1"/>
          </p:cNvGrpSpPr>
          <p:nvPr/>
        </p:nvGrpSpPr>
        <p:grpSpPr bwMode="auto">
          <a:xfrm>
            <a:off x="9148678" y="2613535"/>
            <a:ext cx="1721158" cy="1779955"/>
            <a:chOff x="3511" y="1822"/>
            <a:chExt cx="658" cy="678"/>
          </a:xfrm>
        </p:grpSpPr>
        <p:sp>
          <p:nvSpPr>
            <p:cNvPr id="300" name="AutoShape 3"/>
            <p:cNvSpPr>
              <a:spLocks noChangeAspect="1" noChangeArrowheads="1" noTextEdit="1"/>
            </p:cNvSpPr>
            <p:nvPr/>
          </p:nvSpPr>
          <p:spPr bwMode="auto">
            <a:xfrm>
              <a:off x="3518" y="1827"/>
              <a:ext cx="644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淘宝网Chenying0907出品 5"/>
            <p:cNvSpPr>
              <a:spLocks/>
            </p:cNvSpPr>
            <p:nvPr/>
          </p:nvSpPr>
          <p:spPr bwMode="auto">
            <a:xfrm>
              <a:off x="3511" y="1822"/>
              <a:ext cx="658" cy="678"/>
            </a:xfrm>
            <a:custGeom>
              <a:avLst/>
              <a:gdLst>
                <a:gd name="T0" fmla="*/ 103 w 276"/>
                <a:gd name="T1" fmla="*/ 87 h 284"/>
                <a:gd name="T2" fmla="*/ 96 w 276"/>
                <a:gd name="T3" fmla="*/ 16 h 284"/>
                <a:gd name="T4" fmla="*/ 124 w 276"/>
                <a:gd name="T5" fmla="*/ 78 h 284"/>
                <a:gd name="T6" fmla="*/ 133 w 276"/>
                <a:gd name="T7" fmla="*/ 3 h 284"/>
                <a:gd name="T8" fmla="*/ 139 w 276"/>
                <a:gd name="T9" fmla="*/ 76 h 284"/>
                <a:gd name="T10" fmla="*/ 165 w 276"/>
                <a:gd name="T11" fmla="*/ 2 h 284"/>
                <a:gd name="T12" fmla="*/ 159 w 276"/>
                <a:gd name="T13" fmla="*/ 77 h 284"/>
                <a:gd name="T14" fmla="*/ 200 w 276"/>
                <a:gd name="T15" fmla="*/ 15 h 284"/>
                <a:gd name="T16" fmla="*/ 170 w 276"/>
                <a:gd name="T17" fmla="*/ 86 h 284"/>
                <a:gd name="T18" fmla="*/ 223 w 276"/>
                <a:gd name="T19" fmla="*/ 33 h 284"/>
                <a:gd name="T20" fmla="*/ 180 w 276"/>
                <a:gd name="T21" fmla="*/ 94 h 284"/>
                <a:gd name="T22" fmla="*/ 246 w 276"/>
                <a:gd name="T23" fmla="*/ 58 h 284"/>
                <a:gd name="T24" fmla="*/ 190 w 276"/>
                <a:gd name="T25" fmla="*/ 108 h 284"/>
                <a:gd name="T26" fmla="*/ 261 w 276"/>
                <a:gd name="T27" fmla="*/ 83 h 284"/>
                <a:gd name="T28" fmla="*/ 198 w 276"/>
                <a:gd name="T29" fmla="*/ 128 h 284"/>
                <a:gd name="T30" fmla="*/ 271 w 276"/>
                <a:gd name="T31" fmla="*/ 112 h 284"/>
                <a:gd name="T32" fmla="*/ 203 w 276"/>
                <a:gd name="T33" fmla="*/ 146 h 284"/>
                <a:gd name="T34" fmla="*/ 274 w 276"/>
                <a:gd name="T35" fmla="*/ 142 h 284"/>
                <a:gd name="T36" fmla="*/ 204 w 276"/>
                <a:gd name="T37" fmla="*/ 165 h 284"/>
                <a:gd name="T38" fmla="*/ 268 w 276"/>
                <a:gd name="T39" fmla="*/ 182 h 284"/>
                <a:gd name="T40" fmla="*/ 202 w 276"/>
                <a:gd name="T41" fmla="*/ 178 h 284"/>
                <a:gd name="T42" fmla="*/ 250 w 276"/>
                <a:gd name="T43" fmla="*/ 217 h 284"/>
                <a:gd name="T44" fmla="*/ 195 w 276"/>
                <a:gd name="T45" fmla="*/ 195 h 284"/>
                <a:gd name="T46" fmla="*/ 231 w 276"/>
                <a:gd name="T47" fmla="*/ 239 h 284"/>
                <a:gd name="T48" fmla="*/ 180 w 276"/>
                <a:gd name="T49" fmla="*/ 206 h 284"/>
                <a:gd name="T50" fmla="*/ 195 w 276"/>
                <a:gd name="T51" fmla="*/ 266 h 284"/>
                <a:gd name="T52" fmla="*/ 164 w 276"/>
                <a:gd name="T53" fmla="*/ 215 h 284"/>
                <a:gd name="T54" fmla="*/ 154 w 276"/>
                <a:gd name="T55" fmla="*/ 281 h 284"/>
                <a:gd name="T56" fmla="*/ 150 w 276"/>
                <a:gd name="T57" fmla="*/ 218 h 284"/>
                <a:gd name="T58" fmla="*/ 113 w 276"/>
                <a:gd name="T59" fmla="*/ 277 h 284"/>
                <a:gd name="T60" fmla="*/ 131 w 276"/>
                <a:gd name="T61" fmla="*/ 221 h 284"/>
                <a:gd name="T62" fmla="*/ 86 w 276"/>
                <a:gd name="T63" fmla="*/ 267 h 284"/>
                <a:gd name="T64" fmla="*/ 107 w 276"/>
                <a:gd name="T65" fmla="*/ 213 h 284"/>
                <a:gd name="T66" fmla="*/ 62 w 276"/>
                <a:gd name="T67" fmla="*/ 249 h 284"/>
                <a:gd name="T68" fmla="*/ 99 w 276"/>
                <a:gd name="T69" fmla="*/ 199 h 284"/>
                <a:gd name="T70" fmla="*/ 33 w 276"/>
                <a:gd name="T71" fmla="*/ 230 h 284"/>
                <a:gd name="T72" fmla="*/ 87 w 276"/>
                <a:gd name="T73" fmla="*/ 183 h 284"/>
                <a:gd name="T74" fmla="*/ 23 w 276"/>
                <a:gd name="T75" fmla="*/ 196 h 284"/>
                <a:gd name="T76" fmla="*/ 79 w 276"/>
                <a:gd name="T77" fmla="*/ 167 h 284"/>
                <a:gd name="T78" fmla="*/ 4 w 276"/>
                <a:gd name="T79" fmla="*/ 161 h 284"/>
                <a:gd name="T80" fmla="*/ 72 w 276"/>
                <a:gd name="T81" fmla="*/ 150 h 284"/>
                <a:gd name="T82" fmla="*/ 5 w 276"/>
                <a:gd name="T83" fmla="*/ 123 h 284"/>
                <a:gd name="T84" fmla="*/ 69 w 276"/>
                <a:gd name="T85" fmla="*/ 127 h 284"/>
                <a:gd name="T86" fmla="*/ 22 w 276"/>
                <a:gd name="T87" fmla="*/ 77 h 284"/>
                <a:gd name="T88" fmla="*/ 83 w 276"/>
                <a:gd name="T89" fmla="*/ 104 h 284"/>
                <a:gd name="T90" fmla="*/ 56 w 276"/>
                <a:gd name="T91" fmla="*/ 45 h 284"/>
                <a:gd name="T92" fmla="*/ 103 w 276"/>
                <a:gd name="T93" fmla="*/ 8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6" h="284">
                  <a:moveTo>
                    <a:pt x="103" y="87"/>
                  </a:moveTo>
                  <a:cubicBezTo>
                    <a:pt x="103" y="87"/>
                    <a:pt x="79" y="24"/>
                    <a:pt x="96" y="16"/>
                  </a:cubicBezTo>
                  <a:cubicBezTo>
                    <a:pt x="113" y="7"/>
                    <a:pt x="124" y="78"/>
                    <a:pt x="124" y="78"/>
                  </a:cubicBezTo>
                  <a:cubicBezTo>
                    <a:pt x="124" y="78"/>
                    <a:pt x="116" y="6"/>
                    <a:pt x="133" y="3"/>
                  </a:cubicBezTo>
                  <a:cubicBezTo>
                    <a:pt x="149" y="0"/>
                    <a:pt x="139" y="76"/>
                    <a:pt x="139" y="76"/>
                  </a:cubicBezTo>
                  <a:cubicBezTo>
                    <a:pt x="139" y="76"/>
                    <a:pt x="150" y="0"/>
                    <a:pt x="165" y="2"/>
                  </a:cubicBezTo>
                  <a:cubicBezTo>
                    <a:pt x="180" y="3"/>
                    <a:pt x="159" y="77"/>
                    <a:pt x="159" y="77"/>
                  </a:cubicBezTo>
                  <a:cubicBezTo>
                    <a:pt x="159" y="77"/>
                    <a:pt x="185" y="8"/>
                    <a:pt x="200" y="15"/>
                  </a:cubicBezTo>
                  <a:cubicBezTo>
                    <a:pt x="214" y="22"/>
                    <a:pt x="170" y="86"/>
                    <a:pt x="170" y="86"/>
                  </a:cubicBezTo>
                  <a:cubicBezTo>
                    <a:pt x="170" y="86"/>
                    <a:pt x="211" y="23"/>
                    <a:pt x="223" y="33"/>
                  </a:cubicBezTo>
                  <a:cubicBezTo>
                    <a:pt x="235" y="42"/>
                    <a:pt x="180" y="94"/>
                    <a:pt x="180" y="94"/>
                  </a:cubicBezTo>
                  <a:cubicBezTo>
                    <a:pt x="180" y="94"/>
                    <a:pt x="238" y="50"/>
                    <a:pt x="246" y="58"/>
                  </a:cubicBezTo>
                  <a:cubicBezTo>
                    <a:pt x="253" y="66"/>
                    <a:pt x="190" y="108"/>
                    <a:pt x="190" y="108"/>
                  </a:cubicBezTo>
                  <a:cubicBezTo>
                    <a:pt x="190" y="108"/>
                    <a:pt x="255" y="70"/>
                    <a:pt x="261" y="83"/>
                  </a:cubicBezTo>
                  <a:cubicBezTo>
                    <a:pt x="266" y="96"/>
                    <a:pt x="198" y="128"/>
                    <a:pt x="198" y="128"/>
                  </a:cubicBezTo>
                  <a:cubicBezTo>
                    <a:pt x="198" y="128"/>
                    <a:pt x="269" y="97"/>
                    <a:pt x="271" y="112"/>
                  </a:cubicBezTo>
                  <a:cubicBezTo>
                    <a:pt x="273" y="126"/>
                    <a:pt x="203" y="146"/>
                    <a:pt x="203" y="146"/>
                  </a:cubicBezTo>
                  <a:cubicBezTo>
                    <a:pt x="203" y="146"/>
                    <a:pt x="274" y="126"/>
                    <a:pt x="274" y="142"/>
                  </a:cubicBezTo>
                  <a:cubicBezTo>
                    <a:pt x="274" y="158"/>
                    <a:pt x="204" y="165"/>
                    <a:pt x="204" y="165"/>
                  </a:cubicBezTo>
                  <a:cubicBezTo>
                    <a:pt x="204" y="165"/>
                    <a:pt x="276" y="160"/>
                    <a:pt x="268" y="182"/>
                  </a:cubicBezTo>
                  <a:cubicBezTo>
                    <a:pt x="260" y="203"/>
                    <a:pt x="202" y="178"/>
                    <a:pt x="202" y="178"/>
                  </a:cubicBezTo>
                  <a:cubicBezTo>
                    <a:pt x="202" y="178"/>
                    <a:pt x="258" y="203"/>
                    <a:pt x="250" y="217"/>
                  </a:cubicBezTo>
                  <a:cubicBezTo>
                    <a:pt x="242" y="230"/>
                    <a:pt x="195" y="195"/>
                    <a:pt x="195" y="195"/>
                  </a:cubicBezTo>
                  <a:cubicBezTo>
                    <a:pt x="195" y="195"/>
                    <a:pt x="244" y="226"/>
                    <a:pt x="231" y="239"/>
                  </a:cubicBezTo>
                  <a:cubicBezTo>
                    <a:pt x="218" y="251"/>
                    <a:pt x="180" y="206"/>
                    <a:pt x="180" y="206"/>
                  </a:cubicBezTo>
                  <a:cubicBezTo>
                    <a:pt x="180" y="206"/>
                    <a:pt x="220" y="255"/>
                    <a:pt x="195" y="266"/>
                  </a:cubicBezTo>
                  <a:cubicBezTo>
                    <a:pt x="170" y="276"/>
                    <a:pt x="164" y="215"/>
                    <a:pt x="164" y="215"/>
                  </a:cubicBezTo>
                  <a:cubicBezTo>
                    <a:pt x="164" y="215"/>
                    <a:pt x="176" y="281"/>
                    <a:pt x="154" y="281"/>
                  </a:cubicBezTo>
                  <a:cubicBezTo>
                    <a:pt x="132" y="281"/>
                    <a:pt x="150" y="218"/>
                    <a:pt x="150" y="218"/>
                  </a:cubicBezTo>
                  <a:cubicBezTo>
                    <a:pt x="150" y="218"/>
                    <a:pt x="128" y="284"/>
                    <a:pt x="113" y="277"/>
                  </a:cubicBezTo>
                  <a:cubicBezTo>
                    <a:pt x="97" y="269"/>
                    <a:pt x="131" y="221"/>
                    <a:pt x="131" y="221"/>
                  </a:cubicBezTo>
                  <a:cubicBezTo>
                    <a:pt x="131" y="221"/>
                    <a:pt x="104" y="273"/>
                    <a:pt x="86" y="267"/>
                  </a:cubicBezTo>
                  <a:cubicBezTo>
                    <a:pt x="67" y="261"/>
                    <a:pt x="107" y="213"/>
                    <a:pt x="107" y="213"/>
                  </a:cubicBezTo>
                  <a:cubicBezTo>
                    <a:pt x="107" y="213"/>
                    <a:pt x="75" y="264"/>
                    <a:pt x="62" y="249"/>
                  </a:cubicBezTo>
                  <a:cubicBezTo>
                    <a:pt x="49" y="234"/>
                    <a:pt x="99" y="199"/>
                    <a:pt x="99" y="199"/>
                  </a:cubicBezTo>
                  <a:cubicBezTo>
                    <a:pt x="99" y="199"/>
                    <a:pt x="36" y="244"/>
                    <a:pt x="33" y="230"/>
                  </a:cubicBezTo>
                  <a:cubicBezTo>
                    <a:pt x="30" y="215"/>
                    <a:pt x="87" y="183"/>
                    <a:pt x="87" y="183"/>
                  </a:cubicBezTo>
                  <a:cubicBezTo>
                    <a:pt x="87" y="183"/>
                    <a:pt x="23" y="216"/>
                    <a:pt x="23" y="196"/>
                  </a:cubicBezTo>
                  <a:cubicBezTo>
                    <a:pt x="22" y="175"/>
                    <a:pt x="79" y="167"/>
                    <a:pt x="79" y="167"/>
                  </a:cubicBezTo>
                  <a:cubicBezTo>
                    <a:pt x="79" y="167"/>
                    <a:pt x="0" y="178"/>
                    <a:pt x="4" y="161"/>
                  </a:cubicBezTo>
                  <a:cubicBezTo>
                    <a:pt x="9" y="144"/>
                    <a:pt x="72" y="150"/>
                    <a:pt x="72" y="150"/>
                  </a:cubicBezTo>
                  <a:cubicBezTo>
                    <a:pt x="72" y="150"/>
                    <a:pt x="0" y="138"/>
                    <a:pt x="5" y="123"/>
                  </a:cubicBezTo>
                  <a:cubicBezTo>
                    <a:pt x="10" y="108"/>
                    <a:pt x="69" y="127"/>
                    <a:pt x="69" y="127"/>
                  </a:cubicBezTo>
                  <a:cubicBezTo>
                    <a:pt x="69" y="127"/>
                    <a:pt x="10" y="92"/>
                    <a:pt x="22" y="77"/>
                  </a:cubicBezTo>
                  <a:cubicBezTo>
                    <a:pt x="35" y="62"/>
                    <a:pt x="83" y="104"/>
                    <a:pt x="83" y="104"/>
                  </a:cubicBezTo>
                  <a:cubicBezTo>
                    <a:pt x="83" y="104"/>
                    <a:pt x="39" y="55"/>
                    <a:pt x="56" y="45"/>
                  </a:cubicBezTo>
                  <a:cubicBezTo>
                    <a:pt x="72" y="34"/>
                    <a:pt x="103" y="87"/>
                    <a:pt x="103" y="87"/>
                  </a:cubicBezTo>
                  <a:close/>
                </a:path>
              </a:pathLst>
            </a:custGeom>
            <a:solidFill>
              <a:srgbClr val="B5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淘宝网Chenying0907出品 6"/>
            <p:cNvSpPr>
              <a:spLocks/>
            </p:cNvSpPr>
            <p:nvPr/>
          </p:nvSpPr>
          <p:spPr bwMode="auto">
            <a:xfrm>
              <a:off x="3726" y="2040"/>
              <a:ext cx="236" cy="255"/>
            </a:xfrm>
            <a:custGeom>
              <a:avLst/>
              <a:gdLst>
                <a:gd name="T0" fmla="*/ 18 w 99"/>
                <a:gd name="T1" fmla="*/ 7 h 107"/>
                <a:gd name="T2" fmla="*/ 11 w 99"/>
                <a:gd name="T3" fmla="*/ 14 h 107"/>
                <a:gd name="T4" fmla="*/ 7 w 99"/>
                <a:gd name="T5" fmla="*/ 24 h 107"/>
                <a:gd name="T6" fmla="*/ 5 w 99"/>
                <a:gd name="T7" fmla="*/ 27 h 107"/>
                <a:gd name="T8" fmla="*/ 1 w 99"/>
                <a:gd name="T9" fmla="*/ 37 h 107"/>
                <a:gd name="T10" fmla="*/ 2 w 99"/>
                <a:gd name="T11" fmla="*/ 48 h 107"/>
                <a:gd name="T12" fmla="*/ 2 w 99"/>
                <a:gd name="T13" fmla="*/ 57 h 107"/>
                <a:gd name="T14" fmla="*/ 3 w 99"/>
                <a:gd name="T15" fmla="*/ 65 h 107"/>
                <a:gd name="T16" fmla="*/ 3 w 99"/>
                <a:gd name="T17" fmla="*/ 65 h 107"/>
                <a:gd name="T18" fmla="*/ 4 w 99"/>
                <a:gd name="T19" fmla="*/ 78 h 107"/>
                <a:gd name="T20" fmla="*/ 7 w 99"/>
                <a:gd name="T21" fmla="*/ 80 h 107"/>
                <a:gd name="T22" fmla="*/ 6 w 99"/>
                <a:gd name="T23" fmla="*/ 86 h 107"/>
                <a:gd name="T24" fmla="*/ 16 w 99"/>
                <a:gd name="T25" fmla="*/ 96 h 107"/>
                <a:gd name="T26" fmla="*/ 24 w 99"/>
                <a:gd name="T27" fmla="*/ 101 h 107"/>
                <a:gd name="T28" fmla="*/ 26 w 99"/>
                <a:gd name="T29" fmla="*/ 101 h 107"/>
                <a:gd name="T30" fmla="*/ 30 w 99"/>
                <a:gd name="T31" fmla="*/ 103 h 107"/>
                <a:gd name="T32" fmla="*/ 30 w 99"/>
                <a:gd name="T33" fmla="*/ 104 h 107"/>
                <a:gd name="T34" fmla="*/ 34 w 99"/>
                <a:gd name="T35" fmla="*/ 107 h 107"/>
                <a:gd name="T36" fmla="*/ 40 w 99"/>
                <a:gd name="T37" fmla="*/ 105 h 107"/>
                <a:gd name="T38" fmla="*/ 43 w 99"/>
                <a:gd name="T39" fmla="*/ 105 h 107"/>
                <a:gd name="T40" fmla="*/ 45 w 99"/>
                <a:gd name="T41" fmla="*/ 106 h 107"/>
                <a:gd name="T42" fmla="*/ 50 w 99"/>
                <a:gd name="T43" fmla="*/ 102 h 107"/>
                <a:gd name="T44" fmla="*/ 57 w 99"/>
                <a:gd name="T45" fmla="*/ 104 h 107"/>
                <a:gd name="T46" fmla="*/ 60 w 99"/>
                <a:gd name="T47" fmla="*/ 104 h 107"/>
                <a:gd name="T48" fmla="*/ 64 w 99"/>
                <a:gd name="T49" fmla="*/ 102 h 107"/>
                <a:gd name="T50" fmla="*/ 81 w 99"/>
                <a:gd name="T51" fmla="*/ 89 h 107"/>
                <a:gd name="T52" fmla="*/ 81 w 99"/>
                <a:gd name="T53" fmla="*/ 89 h 107"/>
                <a:gd name="T54" fmla="*/ 83 w 99"/>
                <a:gd name="T55" fmla="*/ 85 h 107"/>
                <a:gd name="T56" fmla="*/ 87 w 99"/>
                <a:gd name="T57" fmla="*/ 81 h 107"/>
                <a:gd name="T58" fmla="*/ 91 w 99"/>
                <a:gd name="T59" fmla="*/ 74 h 107"/>
                <a:gd name="T60" fmla="*/ 91 w 99"/>
                <a:gd name="T61" fmla="*/ 73 h 107"/>
                <a:gd name="T62" fmla="*/ 95 w 99"/>
                <a:gd name="T63" fmla="*/ 70 h 107"/>
                <a:gd name="T64" fmla="*/ 96 w 99"/>
                <a:gd name="T65" fmla="*/ 66 h 107"/>
                <a:gd name="T66" fmla="*/ 98 w 99"/>
                <a:gd name="T67" fmla="*/ 60 h 107"/>
                <a:gd name="T68" fmla="*/ 98 w 99"/>
                <a:gd name="T69" fmla="*/ 52 h 107"/>
                <a:gd name="T70" fmla="*/ 98 w 99"/>
                <a:gd name="T71" fmla="*/ 44 h 107"/>
                <a:gd name="T72" fmla="*/ 95 w 99"/>
                <a:gd name="T73" fmla="*/ 44 h 107"/>
                <a:gd name="T74" fmla="*/ 95 w 99"/>
                <a:gd name="T75" fmla="*/ 40 h 107"/>
                <a:gd name="T76" fmla="*/ 97 w 99"/>
                <a:gd name="T77" fmla="*/ 34 h 107"/>
                <a:gd name="T78" fmla="*/ 95 w 99"/>
                <a:gd name="T79" fmla="*/ 33 h 107"/>
                <a:gd name="T80" fmla="*/ 94 w 99"/>
                <a:gd name="T81" fmla="*/ 33 h 107"/>
                <a:gd name="T82" fmla="*/ 91 w 99"/>
                <a:gd name="T83" fmla="*/ 25 h 107"/>
                <a:gd name="T84" fmla="*/ 90 w 99"/>
                <a:gd name="T85" fmla="*/ 21 h 107"/>
                <a:gd name="T86" fmla="*/ 88 w 99"/>
                <a:gd name="T87" fmla="*/ 18 h 107"/>
                <a:gd name="T88" fmla="*/ 83 w 99"/>
                <a:gd name="T89" fmla="*/ 16 h 107"/>
                <a:gd name="T90" fmla="*/ 81 w 99"/>
                <a:gd name="T91" fmla="*/ 10 h 107"/>
                <a:gd name="T92" fmla="*/ 74 w 99"/>
                <a:gd name="T93" fmla="*/ 11 h 107"/>
                <a:gd name="T94" fmla="*/ 65 w 99"/>
                <a:gd name="T95" fmla="*/ 0 h 107"/>
                <a:gd name="T96" fmla="*/ 59 w 99"/>
                <a:gd name="T97" fmla="*/ 2 h 107"/>
                <a:gd name="T98" fmla="*/ 50 w 99"/>
                <a:gd name="T99" fmla="*/ 3 h 107"/>
                <a:gd name="T100" fmla="*/ 49 w 99"/>
                <a:gd name="T101" fmla="*/ 2 h 107"/>
                <a:gd name="T102" fmla="*/ 43 w 99"/>
                <a:gd name="T103" fmla="*/ 0 h 107"/>
                <a:gd name="T104" fmla="*/ 35 w 99"/>
                <a:gd name="T105" fmla="*/ 1 h 107"/>
                <a:gd name="T106" fmla="*/ 34 w 99"/>
                <a:gd name="T107" fmla="*/ 4 h 107"/>
                <a:gd name="T108" fmla="*/ 23 w 99"/>
                <a:gd name="T109" fmla="*/ 5 h 107"/>
                <a:gd name="T110" fmla="*/ 21 w 99"/>
                <a:gd name="T111" fmla="*/ 8 h 107"/>
                <a:gd name="T112" fmla="*/ 20 w 99"/>
                <a:gd name="T113" fmla="*/ 8 h 107"/>
                <a:gd name="T114" fmla="*/ 16 w 99"/>
                <a:gd name="T115" fmla="*/ 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" h="107">
                  <a:moveTo>
                    <a:pt x="18" y="7"/>
                  </a:moveTo>
                  <a:cubicBezTo>
                    <a:pt x="16" y="9"/>
                    <a:pt x="13" y="11"/>
                    <a:pt x="11" y="14"/>
                  </a:cubicBezTo>
                  <a:cubicBezTo>
                    <a:pt x="9" y="16"/>
                    <a:pt x="8" y="22"/>
                    <a:pt x="7" y="24"/>
                  </a:cubicBezTo>
                  <a:cubicBezTo>
                    <a:pt x="7" y="25"/>
                    <a:pt x="6" y="26"/>
                    <a:pt x="5" y="27"/>
                  </a:cubicBezTo>
                  <a:cubicBezTo>
                    <a:pt x="4" y="30"/>
                    <a:pt x="3" y="34"/>
                    <a:pt x="1" y="37"/>
                  </a:cubicBezTo>
                  <a:cubicBezTo>
                    <a:pt x="0" y="38"/>
                    <a:pt x="3" y="48"/>
                    <a:pt x="2" y="48"/>
                  </a:cubicBezTo>
                  <a:cubicBezTo>
                    <a:pt x="2" y="51"/>
                    <a:pt x="3" y="55"/>
                    <a:pt x="2" y="57"/>
                  </a:cubicBezTo>
                  <a:cubicBezTo>
                    <a:pt x="2" y="60"/>
                    <a:pt x="3" y="63"/>
                    <a:pt x="3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9"/>
                    <a:pt x="2" y="75"/>
                    <a:pt x="4" y="78"/>
                  </a:cubicBezTo>
                  <a:cubicBezTo>
                    <a:pt x="5" y="80"/>
                    <a:pt x="6" y="79"/>
                    <a:pt x="7" y="80"/>
                  </a:cubicBezTo>
                  <a:cubicBezTo>
                    <a:pt x="8" y="82"/>
                    <a:pt x="7" y="85"/>
                    <a:pt x="6" y="86"/>
                  </a:cubicBezTo>
                  <a:cubicBezTo>
                    <a:pt x="10" y="89"/>
                    <a:pt x="13" y="93"/>
                    <a:pt x="16" y="96"/>
                  </a:cubicBezTo>
                  <a:cubicBezTo>
                    <a:pt x="18" y="98"/>
                    <a:pt x="21" y="102"/>
                    <a:pt x="24" y="101"/>
                  </a:cubicBezTo>
                  <a:cubicBezTo>
                    <a:pt x="25" y="101"/>
                    <a:pt x="25" y="101"/>
                    <a:pt x="26" y="101"/>
                  </a:cubicBezTo>
                  <a:cubicBezTo>
                    <a:pt x="27" y="101"/>
                    <a:pt x="29" y="102"/>
                    <a:pt x="30" y="103"/>
                  </a:cubicBezTo>
                  <a:cubicBezTo>
                    <a:pt x="30" y="103"/>
                    <a:pt x="30" y="104"/>
                    <a:pt x="30" y="104"/>
                  </a:cubicBezTo>
                  <a:cubicBezTo>
                    <a:pt x="31" y="105"/>
                    <a:pt x="33" y="106"/>
                    <a:pt x="34" y="107"/>
                  </a:cubicBezTo>
                  <a:cubicBezTo>
                    <a:pt x="36" y="106"/>
                    <a:pt x="38" y="105"/>
                    <a:pt x="40" y="105"/>
                  </a:cubicBezTo>
                  <a:cubicBezTo>
                    <a:pt x="41" y="104"/>
                    <a:pt x="42" y="104"/>
                    <a:pt x="43" y="105"/>
                  </a:cubicBezTo>
                  <a:cubicBezTo>
                    <a:pt x="44" y="105"/>
                    <a:pt x="44" y="106"/>
                    <a:pt x="45" y="106"/>
                  </a:cubicBezTo>
                  <a:cubicBezTo>
                    <a:pt x="47" y="105"/>
                    <a:pt x="48" y="103"/>
                    <a:pt x="50" y="102"/>
                  </a:cubicBezTo>
                  <a:cubicBezTo>
                    <a:pt x="53" y="102"/>
                    <a:pt x="55" y="103"/>
                    <a:pt x="57" y="104"/>
                  </a:cubicBezTo>
                  <a:cubicBezTo>
                    <a:pt x="58" y="105"/>
                    <a:pt x="58" y="105"/>
                    <a:pt x="60" y="104"/>
                  </a:cubicBezTo>
                  <a:cubicBezTo>
                    <a:pt x="61" y="104"/>
                    <a:pt x="63" y="103"/>
                    <a:pt x="64" y="102"/>
                  </a:cubicBezTo>
                  <a:cubicBezTo>
                    <a:pt x="71" y="99"/>
                    <a:pt x="76" y="94"/>
                    <a:pt x="81" y="89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2" y="88"/>
                    <a:pt x="83" y="87"/>
                    <a:pt x="83" y="85"/>
                  </a:cubicBezTo>
                  <a:cubicBezTo>
                    <a:pt x="84" y="82"/>
                    <a:pt x="84" y="81"/>
                    <a:pt x="87" y="81"/>
                  </a:cubicBezTo>
                  <a:cubicBezTo>
                    <a:pt x="91" y="81"/>
                    <a:pt x="91" y="77"/>
                    <a:pt x="91" y="74"/>
                  </a:cubicBezTo>
                  <a:cubicBezTo>
                    <a:pt x="90" y="74"/>
                    <a:pt x="90" y="74"/>
                    <a:pt x="91" y="73"/>
                  </a:cubicBezTo>
                  <a:cubicBezTo>
                    <a:pt x="92" y="72"/>
                    <a:pt x="93" y="71"/>
                    <a:pt x="95" y="70"/>
                  </a:cubicBezTo>
                  <a:cubicBezTo>
                    <a:pt x="97" y="68"/>
                    <a:pt x="96" y="68"/>
                    <a:pt x="96" y="66"/>
                  </a:cubicBezTo>
                  <a:cubicBezTo>
                    <a:pt x="97" y="64"/>
                    <a:pt x="98" y="62"/>
                    <a:pt x="98" y="60"/>
                  </a:cubicBezTo>
                  <a:cubicBezTo>
                    <a:pt x="98" y="59"/>
                    <a:pt x="96" y="53"/>
                    <a:pt x="98" y="52"/>
                  </a:cubicBezTo>
                  <a:cubicBezTo>
                    <a:pt x="99" y="49"/>
                    <a:pt x="99" y="47"/>
                    <a:pt x="98" y="44"/>
                  </a:cubicBezTo>
                  <a:cubicBezTo>
                    <a:pt x="97" y="44"/>
                    <a:pt x="96" y="45"/>
                    <a:pt x="95" y="44"/>
                  </a:cubicBezTo>
                  <a:cubicBezTo>
                    <a:pt x="93" y="43"/>
                    <a:pt x="94" y="42"/>
                    <a:pt x="95" y="40"/>
                  </a:cubicBezTo>
                  <a:cubicBezTo>
                    <a:pt x="96" y="39"/>
                    <a:pt x="98" y="36"/>
                    <a:pt x="97" y="34"/>
                  </a:cubicBezTo>
                  <a:cubicBezTo>
                    <a:pt x="96" y="33"/>
                    <a:pt x="95" y="33"/>
                    <a:pt x="95" y="33"/>
                  </a:cubicBezTo>
                  <a:cubicBezTo>
                    <a:pt x="95" y="33"/>
                    <a:pt x="94" y="33"/>
                    <a:pt x="94" y="33"/>
                  </a:cubicBezTo>
                  <a:cubicBezTo>
                    <a:pt x="93" y="30"/>
                    <a:pt x="92" y="27"/>
                    <a:pt x="91" y="25"/>
                  </a:cubicBezTo>
                  <a:cubicBezTo>
                    <a:pt x="91" y="23"/>
                    <a:pt x="90" y="22"/>
                    <a:pt x="90" y="21"/>
                  </a:cubicBezTo>
                  <a:cubicBezTo>
                    <a:pt x="90" y="19"/>
                    <a:pt x="89" y="18"/>
                    <a:pt x="88" y="18"/>
                  </a:cubicBezTo>
                  <a:cubicBezTo>
                    <a:pt x="86" y="17"/>
                    <a:pt x="84" y="17"/>
                    <a:pt x="83" y="16"/>
                  </a:cubicBezTo>
                  <a:cubicBezTo>
                    <a:pt x="84" y="15"/>
                    <a:pt x="82" y="11"/>
                    <a:pt x="81" y="10"/>
                  </a:cubicBezTo>
                  <a:cubicBezTo>
                    <a:pt x="79" y="8"/>
                    <a:pt x="76" y="10"/>
                    <a:pt x="74" y="11"/>
                  </a:cubicBezTo>
                  <a:cubicBezTo>
                    <a:pt x="71" y="7"/>
                    <a:pt x="68" y="4"/>
                    <a:pt x="65" y="0"/>
                  </a:cubicBezTo>
                  <a:cubicBezTo>
                    <a:pt x="62" y="2"/>
                    <a:pt x="62" y="2"/>
                    <a:pt x="59" y="2"/>
                  </a:cubicBezTo>
                  <a:cubicBezTo>
                    <a:pt x="58" y="2"/>
                    <a:pt x="51" y="2"/>
                    <a:pt x="50" y="3"/>
                  </a:cubicBezTo>
                  <a:cubicBezTo>
                    <a:pt x="50" y="3"/>
                    <a:pt x="49" y="2"/>
                    <a:pt x="49" y="2"/>
                  </a:cubicBezTo>
                  <a:cubicBezTo>
                    <a:pt x="47" y="1"/>
                    <a:pt x="45" y="0"/>
                    <a:pt x="43" y="0"/>
                  </a:cubicBezTo>
                  <a:cubicBezTo>
                    <a:pt x="40" y="0"/>
                    <a:pt x="38" y="1"/>
                    <a:pt x="35" y="1"/>
                  </a:cubicBezTo>
                  <a:cubicBezTo>
                    <a:pt x="34" y="2"/>
                    <a:pt x="34" y="3"/>
                    <a:pt x="34" y="4"/>
                  </a:cubicBezTo>
                  <a:cubicBezTo>
                    <a:pt x="31" y="4"/>
                    <a:pt x="25" y="2"/>
                    <a:pt x="23" y="5"/>
                  </a:cubicBezTo>
                  <a:cubicBezTo>
                    <a:pt x="22" y="6"/>
                    <a:pt x="23" y="8"/>
                    <a:pt x="21" y="8"/>
                  </a:cubicBezTo>
                  <a:cubicBezTo>
                    <a:pt x="21" y="8"/>
                    <a:pt x="20" y="8"/>
                    <a:pt x="20" y="8"/>
                  </a:cubicBezTo>
                  <a:cubicBezTo>
                    <a:pt x="18" y="8"/>
                    <a:pt x="17" y="9"/>
                    <a:pt x="16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淘宝网Chenying0907出品 7"/>
            <p:cNvSpPr>
              <a:spLocks/>
            </p:cNvSpPr>
            <p:nvPr/>
          </p:nvSpPr>
          <p:spPr bwMode="auto">
            <a:xfrm>
              <a:off x="3885" y="2040"/>
              <a:ext cx="7" cy="11"/>
            </a:xfrm>
            <a:custGeom>
              <a:avLst/>
              <a:gdLst>
                <a:gd name="T0" fmla="*/ 3 w 3"/>
                <a:gd name="T1" fmla="*/ 5 h 5"/>
                <a:gd name="T2" fmla="*/ 1 w 3"/>
                <a:gd name="T3" fmla="*/ 0 h 5"/>
                <a:gd name="T4" fmla="*/ 3 w 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2" y="4"/>
                    <a:pt x="0" y="1"/>
                    <a:pt x="1" y="0"/>
                  </a:cubicBezTo>
                  <a:cubicBezTo>
                    <a:pt x="1" y="2"/>
                    <a:pt x="2" y="3"/>
                    <a:pt x="3" y="5"/>
                  </a:cubicBezTo>
                  <a:close/>
                </a:path>
              </a:pathLst>
            </a:custGeom>
            <a:solidFill>
              <a:srgbClr val="D2DC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4" name="淘宝网Chenying0907出品 8"/>
            <p:cNvSpPr>
              <a:spLocks noEditPoints="1"/>
            </p:cNvSpPr>
            <p:nvPr/>
          </p:nvSpPr>
          <p:spPr bwMode="auto">
            <a:xfrm>
              <a:off x="3721" y="2035"/>
              <a:ext cx="253" cy="265"/>
            </a:xfrm>
            <a:custGeom>
              <a:avLst/>
              <a:gdLst>
                <a:gd name="T0" fmla="*/ 35 w 106"/>
                <a:gd name="T1" fmla="*/ 3 h 111"/>
                <a:gd name="T2" fmla="*/ 72 w 106"/>
                <a:gd name="T3" fmla="*/ 7 h 111"/>
                <a:gd name="T4" fmla="*/ 98 w 106"/>
                <a:gd name="T5" fmla="*/ 44 h 111"/>
                <a:gd name="T6" fmla="*/ 95 w 106"/>
                <a:gd name="T7" fmla="*/ 76 h 111"/>
                <a:gd name="T8" fmla="*/ 80 w 106"/>
                <a:gd name="T9" fmla="*/ 98 h 111"/>
                <a:gd name="T10" fmla="*/ 51 w 106"/>
                <a:gd name="T11" fmla="*/ 107 h 111"/>
                <a:gd name="T12" fmla="*/ 19 w 106"/>
                <a:gd name="T13" fmla="*/ 100 h 111"/>
                <a:gd name="T14" fmla="*/ 3 w 106"/>
                <a:gd name="T15" fmla="*/ 47 h 111"/>
                <a:gd name="T16" fmla="*/ 17 w 106"/>
                <a:gd name="T17" fmla="*/ 14 h 111"/>
                <a:gd name="T18" fmla="*/ 22 w 106"/>
                <a:gd name="T19" fmla="*/ 14 h 111"/>
                <a:gd name="T20" fmla="*/ 37 w 106"/>
                <a:gd name="T21" fmla="*/ 5 h 111"/>
                <a:gd name="T22" fmla="*/ 36 w 106"/>
                <a:gd name="T23" fmla="*/ 19 h 111"/>
                <a:gd name="T24" fmla="*/ 25 w 106"/>
                <a:gd name="T25" fmla="*/ 18 h 111"/>
                <a:gd name="T26" fmla="*/ 47 w 106"/>
                <a:gd name="T27" fmla="*/ 8 h 111"/>
                <a:gd name="T28" fmla="*/ 49 w 106"/>
                <a:gd name="T29" fmla="*/ 12 h 111"/>
                <a:gd name="T30" fmla="*/ 6 w 106"/>
                <a:gd name="T31" fmla="*/ 44 h 111"/>
                <a:gd name="T32" fmla="*/ 18 w 106"/>
                <a:gd name="T33" fmla="*/ 33 h 111"/>
                <a:gd name="T34" fmla="*/ 42 w 106"/>
                <a:gd name="T35" fmla="*/ 31 h 111"/>
                <a:gd name="T36" fmla="*/ 54 w 106"/>
                <a:gd name="T37" fmla="*/ 27 h 111"/>
                <a:gd name="T38" fmla="*/ 30 w 106"/>
                <a:gd name="T39" fmla="*/ 41 h 111"/>
                <a:gd name="T40" fmla="*/ 63 w 106"/>
                <a:gd name="T41" fmla="*/ 20 h 111"/>
                <a:gd name="T42" fmla="*/ 19 w 106"/>
                <a:gd name="T43" fmla="*/ 58 h 111"/>
                <a:gd name="T44" fmla="*/ 49 w 106"/>
                <a:gd name="T45" fmla="*/ 43 h 111"/>
                <a:gd name="T46" fmla="*/ 82 w 106"/>
                <a:gd name="T47" fmla="*/ 16 h 111"/>
                <a:gd name="T48" fmla="*/ 58 w 106"/>
                <a:gd name="T49" fmla="*/ 42 h 111"/>
                <a:gd name="T50" fmla="*/ 79 w 106"/>
                <a:gd name="T51" fmla="*/ 26 h 111"/>
                <a:gd name="T52" fmla="*/ 9 w 106"/>
                <a:gd name="T53" fmla="*/ 72 h 111"/>
                <a:gd name="T54" fmla="*/ 28 w 106"/>
                <a:gd name="T55" fmla="*/ 62 h 111"/>
                <a:gd name="T56" fmla="*/ 70 w 106"/>
                <a:gd name="T57" fmla="*/ 36 h 111"/>
                <a:gd name="T58" fmla="*/ 36 w 106"/>
                <a:gd name="T59" fmla="*/ 63 h 111"/>
                <a:gd name="T60" fmla="*/ 58 w 106"/>
                <a:gd name="T61" fmla="*/ 49 h 111"/>
                <a:gd name="T62" fmla="*/ 46 w 106"/>
                <a:gd name="T63" fmla="*/ 61 h 111"/>
                <a:gd name="T64" fmla="*/ 82 w 106"/>
                <a:gd name="T65" fmla="*/ 33 h 111"/>
                <a:gd name="T66" fmla="*/ 24 w 106"/>
                <a:gd name="T67" fmla="*/ 71 h 111"/>
                <a:gd name="T68" fmla="*/ 18 w 106"/>
                <a:gd name="T69" fmla="*/ 76 h 111"/>
                <a:gd name="T70" fmla="*/ 51 w 106"/>
                <a:gd name="T71" fmla="*/ 62 h 111"/>
                <a:gd name="T72" fmla="*/ 13 w 106"/>
                <a:gd name="T73" fmla="*/ 89 h 111"/>
                <a:gd name="T74" fmla="*/ 82 w 106"/>
                <a:gd name="T75" fmla="*/ 48 h 111"/>
                <a:gd name="T76" fmla="*/ 31 w 106"/>
                <a:gd name="T77" fmla="*/ 80 h 111"/>
                <a:gd name="T78" fmla="*/ 50 w 106"/>
                <a:gd name="T79" fmla="*/ 67 h 111"/>
                <a:gd name="T80" fmla="*/ 87 w 106"/>
                <a:gd name="T81" fmla="*/ 44 h 111"/>
                <a:gd name="T82" fmla="*/ 66 w 106"/>
                <a:gd name="T83" fmla="*/ 66 h 111"/>
                <a:gd name="T84" fmla="*/ 22 w 106"/>
                <a:gd name="T85" fmla="*/ 88 h 111"/>
                <a:gd name="T86" fmla="*/ 57 w 106"/>
                <a:gd name="T87" fmla="*/ 75 h 111"/>
                <a:gd name="T88" fmla="*/ 73 w 106"/>
                <a:gd name="T89" fmla="*/ 72 h 111"/>
                <a:gd name="T90" fmla="*/ 40 w 106"/>
                <a:gd name="T91" fmla="*/ 92 h 111"/>
                <a:gd name="T92" fmla="*/ 29 w 106"/>
                <a:gd name="T93" fmla="*/ 100 h 111"/>
                <a:gd name="T94" fmla="*/ 100 w 106"/>
                <a:gd name="T95" fmla="*/ 51 h 111"/>
                <a:gd name="T96" fmla="*/ 51 w 106"/>
                <a:gd name="T97" fmla="*/ 85 h 111"/>
                <a:gd name="T98" fmla="*/ 37 w 106"/>
                <a:gd name="T99" fmla="*/ 100 h 111"/>
                <a:gd name="T100" fmla="*/ 84 w 106"/>
                <a:gd name="T101" fmla="*/ 71 h 111"/>
                <a:gd name="T102" fmla="*/ 98 w 106"/>
                <a:gd name="T103" fmla="*/ 64 h 111"/>
                <a:gd name="T104" fmla="*/ 52 w 106"/>
                <a:gd name="T105" fmla="*/ 103 h 111"/>
                <a:gd name="T106" fmla="*/ 61 w 106"/>
                <a:gd name="T107" fmla="*/ 93 h 111"/>
                <a:gd name="T108" fmla="*/ 47 w 106"/>
                <a:gd name="T109" fmla="*/ 105 h 111"/>
                <a:gd name="T110" fmla="*/ 91 w 106"/>
                <a:gd name="T111" fmla="*/ 77 h 111"/>
                <a:gd name="T112" fmla="*/ 61 w 106"/>
                <a:gd name="T113" fmla="*/ 102 h 111"/>
                <a:gd name="T114" fmla="*/ 67 w 106"/>
                <a:gd name="T115" fmla="*/ 10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" h="111">
                  <a:moveTo>
                    <a:pt x="21" y="8"/>
                  </a:moveTo>
                  <a:cubicBezTo>
                    <a:pt x="22" y="7"/>
                    <a:pt x="22" y="8"/>
                    <a:pt x="23" y="7"/>
                  </a:cubicBezTo>
                  <a:cubicBezTo>
                    <a:pt x="24" y="6"/>
                    <a:pt x="24" y="5"/>
                    <a:pt x="25" y="4"/>
                  </a:cubicBezTo>
                  <a:cubicBezTo>
                    <a:pt x="25" y="4"/>
                    <a:pt x="26" y="3"/>
                    <a:pt x="26" y="3"/>
                  </a:cubicBezTo>
                  <a:cubicBezTo>
                    <a:pt x="28" y="3"/>
                    <a:pt x="30" y="3"/>
                    <a:pt x="31" y="5"/>
                  </a:cubicBezTo>
                  <a:cubicBezTo>
                    <a:pt x="32" y="5"/>
                    <a:pt x="33" y="6"/>
                    <a:pt x="33" y="7"/>
                  </a:cubicBezTo>
                  <a:cubicBezTo>
                    <a:pt x="33" y="8"/>
                    <a:pt x="35" y="8"/>
                    <a:pt x="36" y="7"/>
                  </a:cubicBezTo>
                  <a:cubicBezTo>
                    <a:pt x="35" y="6"/>
                    <a:pt x="35" y="4"/>
                    <a:pt x="35" y="3"/>
                  </a:cubicBezTo>
                  <a:cubicBezTo>
                    <a:pt x="35" y="2"/>
                    <a:pt x="37" y="1"/>
                    <a:pt x="38" y="1"/>
                  </a:cubicBezTo>
                  <a:cubicBezTo>
                    <a:pt x="40" y="0"/>
                    <a:pt x="41" y="3"/>
                    <a:pt x="43" y="2"/>
                  </a:cubicBezTo>
                  <a:cubicBezTo>
                    <a:pt x="45" y="2"/>
                    <a:pt x="44" y="1"/>
                    <a:pt x="46" y="0"/>
                  </a:cubicBezTo>
                  <a:cubicBezTo>
                    <a:pt x="49" y="0"/>
                    <a:pt x="50" y="3"/>
                    <a:pt x="53" y="4"/>
                  </a:cubicBezTo>
                  <a:cubicBezTo>
                    <a:pt x="56" y="2"/>
                    <a:pt x="60" y="1"/>
                    <a:pt x="63" y="3"/>
                  </a:cubicBezTo>
                  <a:cubicBezTo>
                    <a:pt x="65" y="1"/>
                    <a:pt x="67" y="0"/>
                    <a:pt x="69" y="0"/>
                  </a:cubicBezTo>
                  <a:cubicBezTo>
                    <a:pt x="69" y="1"/>
                    <a:pt x="70" y="2"/>
                    <a:pt x="70" y="2"/>
                  </a:cubicBezTo>
                  <a:cubicBezTo>
                    <a:pt x="69" y="3"/>
                    <a:pt x="71" y="6"/>
                    <a:pt x="72" y="7"/>
                  </a:cubicBezTo>
                  <a:cubicBezTo>
                    <a:pt x="74" y="8"/>
                    <a:pt x="76" y="8"/>
                    <a:pt x="77" y="10"/>
                  </a:cubicBezTo>
                  <a:cubicBezTo>
                    <a:pt x="83" y="5"/>
                    <a:pt x="88" y="13"/>
                    <a:pt x="86" y="18"/>
                  </a:cubicBezTo>
                  <a:cubicBezTo>
                    <a:pt x="88" y="18"/>
                    <a:pt x="90" y="17"/>
                    <a:pt x="92" y="19"/>
                  </a:cubicBezTo>
                  <a:cubicBezTo>
                    <a:pt x="92" y="20"/>
                    <a:pt x="94" y="22"/>
                    <a:pt x="94" y="23"/>
                  </a:cubicBezTo>
                  <a:cubicBezTo>
                    <a:pt x="95" y="25"/>
                    <a:pt x="93" y="26"/>
                    <a:pt x="94" y="28"/>
                  </a:cubicBezTo>
                  <a:cubicBezTo>
                    <a:pt x="93" y="29"/>
                    <a:pt x="96" y="31"/>
                    <a:pt x="96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101" y="34"/>
                    <a:pt x="102" y="41"/>
                    <a:pt x="98" y="44"/>
                  </a:cubicBezTo>
                  <a:cubicBezTo>
                    <a:pt x="99" y="45"/>
                    <a:pt x="100" y="44"/>
                    <a:pt x="101" y="44"/>
                  </a:cubicBezTo>
                  <a:cubicBezTo>
                    <a:pt x="104" y="46"/>
                    <a:pt x="106" y="52"/>
                    <a:pt x="103" y="54"/>
                  </a:cubicBezTo>
                  <a:cubicBezTo>
                    <a:pt x="102" y="55"/>
                    <a:pt x="101" y="55"/>
                    <a:pt x="101" y="56"/>
                  </a:cubicBezTo>
                  <a:cubicBezTo>
                    <a:pt x="100" y="58"/>
                    <a:pt x="102" y="61"/>
                    <a:pt x="102" y="63"/>
                  </a:cubicBezTo>
                  <a:cubicBezTo>
                    <a:pt x="101" y="64"/>
                    <a:pt x="101" y="65"/>
                    <a:pt x="101" y="66"/>
                  </a:cubicBezTo>
                  <a:cubicBezTo>
                    <a:pt x="98" y="67"/>
                    <a:pt x="101" y="71"/>
                    <a:pt x="100" y="73"/>
                  </a:cubicBezTo>
                  <a:cubicBezTo>
                    <a:pt x="99" y="73"/>
                    <a:pt x="98" y="73"/>
                    <a:pt x="99" y="74"/>
                  </a:cubicBezTo>
                  <a:cubicBezTo>
                    <a:pt x="97" y="74"/>
                    <a:pt x="96" y="76"/>
                    <a:pt x="95" y="76"/>
                  </a:cubicBezTo>
                  <a:cubicBezTo>
                    <a:pt x="95" y="76"/>
                    <a:pt x="95" y="76"/>
                    <a:pt x="94" y="76"/>
                  </a:cubicBezTo>
                  <a:cubicBezTo>
                    <a:pt x="94" y="79"/>
                    <a:pt x="95" y="82"/>
                    <a:pt x="93" y="84"/>
                  </a:cubicBezTo>
                  <a:cubicBezTo>
                    <a:pt x="93" y="85"/>
                    <a:pt x="91" y="86"/>
                    <a:pt x="91" y="85"/>
                  </a:cubicBezTo>
                  <a:cubicBezTo>
                    <a:pt x="91" y="86"/>
                    <a:pt x="90" y="86"/>
                    <a:pt x="90" y="86"/>
                  </a:cubicBezTo>
                  <a:cubicBezTo>
                    <a:pt x="89" y="86"/>
                    <a:pt x="88" y="83"/>
                    <a:pt x="86" y="83"/>
                  </a:cubicBezTo>
                  <a:cubicBezTo>
                    <a:pt x="87" y="87"/>
                    <a:pt x="89" y="90"/>
                    <a:pt x="86" y="92"/>
                  </a:cubicBezTo>
                  <a:cubicBezTo>
                    <a:pt x="85" y="93"/>
                    <a:pt x="84" y="93"/>
                    <a:pt x="82" y="93"/>
                  </a:cubicBezTo>
                  <a:cubicBezTo>
                    <a:pt x="81" y="95"/>
                    <a:pt x="81" y="97"/>
                    <a:pt x="80" y="98"/>
                  </a:cubicBezTo>
                  <a:cubicBezTo>
                    <a:pt x="79" y="99"/>
                    <a:pt x="78" y="100"/>
                    <a:pt x="77" y="100"/>
                  </a:cubicBezTo>
                  <a:cubicBezTo>
                    <a:pt x="76" y="101"/>
                    <a:pt x="75" y="100"/>
                    <a:pt x="74" y="100"/>
                  </a:cubicBezTo>
                  <a:cubicBezTo>
                    <a:pt x="72" y="102"/>
                    <a:pt x="72" y="105"/>
                    <a:pt x="68" y="105"/>
                  </a:cubicBezTo>
                  <a:cubicBezTo>
                    <a:pt x="67" y="105"/>
                    <a:pt x="67" y="105"/>
                    <a:pt x="66" y="105"/>
                  </a:cubicBezTo>
                  <a:cubicBezTo>
                    <a:pt x="64" y="106"/>
                    <a:pt x="63" y="108"/>
                    <a:pt x="62" y="109"/>
                  </a:cubicBezTo>
                  <a:cubicBezTo>
                    <a:pt x="60" y="109"/>
                    <a:pt x="59" y="109"/>
                    <a:pt x="58" y="108"/>
                  </a:cubicBezTo>
                  <a:cubicBezTo>
                    <a:pt x="57" y="107"/>
                    <a:pt x="56" y="105"/>
                    <a:pt x="56" y="105"/>
                  </a:cubicBezTo>
                  <a:cubicBezTo>
                    <a:pt x="54" y="105"/>
                    <a:pt x="52" y="106"/>
                    <a:pt x="51" y="107"/>
                  </a:cubicBezTo>
                  <a:cubicBezTo>
                    <a:pt x="50" y="108"/>
                    <a:pt x="48" y="109"/>
                    <a:pt x="47" y="110"/>
                  </a:cubicBezTo>
                  <a:cubicBezTo>
                    <a:pt x="46" y="110"/>
                    <a:pt x="45" y="110"/>
                    <a:pt x="44" y="109"/>
                  </a:cubicBezTo>
                  <a:cubicBezTo>
                    <a:pt x="43" y="109"/>
                    <a:pt x="43" y="106"/>
                    <a:pt x="42" y="107"/>
                  </a:cubicBezTo>
                  <a:cubicBezTo>
                    <a:pt x="42" y="107"/>
                    <a:pt x="41" y="107"/>
                    <a:pt x="41" y="106"/>
                  </a:cubicBezTo>
                  <a:cubicBezTo>
                    <a:pt x="38" y="108"/>
                    <a:pt x="37" y="110"/>
                    <a:pt x="34" y="111"/>
                  </a:cubicBezTo>
                  <a:cubicBezTo>
                    <a:pt x="31" y="109"/>
                    <a:pt x="31" y="106"/>
                    <a:pt x="30" y="103"/>
                  </a:cubicBezTo>
                  <a:cubicBezTo>
                    <a:pt x="27" y="105"/>
                    <a:pt x="24" y="107"/>
                    <a:pt x="21" y="105"/>
                  </a:cubicBezTo>
                  <a:cubicBezTo>
                    <a:pt x="19" y="103"/>
                    <a:pt x="19" y="101"/>
                    <a:pt x="19" y="100"/>
                  </a:cubicBezTo>
                  <a:cubicBezTo>
                    <a:pt x="16" y="99"/>
                    <a:pt x="13" y="97"/>
                    <a:pt x="12" y="93"/>
                  </a:cubicBezTo>
                  <a:cubicBezTo>
                    <a:pt x="10" y="94"/>
                    <a:pt x="10" y="93"/>
                    <a:pt x="9" y="93"/>
                  </a:cubicBezTo>
                  <a:cubicBezTo>
                    <a:pt x="8" y="91"/>
                    <a:pt x="7" y="90"/>
                    <a:pt x="6" y="89"/>
                  </a:cubicBezTo>
                  <a:cubicBezTo>
                    <a:pt x="6" y="87"/>
                    <a:pt x="6" y="85"/>
                    <a:pt x="8" y="84"/>
                  </a:cubicBezTo>
                  <a:cubicBezTo>
                    <a:pt x="4" y="82"/>
                    <a:pt x="2" y="76"/>
                    <a:pt x="4" y="73"/>
                  </a:cubicBezTo>
                  <a:cubicBezTo>
                    <a:pt x="3" y="70"/>
                    <a:pt x="2" y="67"/>
                    <a:pt x="4" y="65"/>
                  </a:cubicBezTo>
                  <a:cubicBezTo>
                    <a:pt x="2" y="61"/>
                    <a:pt x="1" y="57"/>
                    <a:pt x="3" y="54"/>
                  </a:cubicBezTo>
                  <a:cubicBezTo>
                    <a:pt x="2" y="51"/>
                    <a:pt x="1" y="49"/>
                    <a:pt x="3" y="47"/>
                  </a:cubicBezTo>
                  <a:cubicBezTo>
                    <a:pt x="1" y="43"/>
                    <a:pt x="0" y="39"/>
                    <a:pt x="4" y="36"/>
                  </a:cubicBezTo>
                  <a:cubicBezTo>
                    <a:pt x="2" y="34"/>
                    <a:pt x="3" y="31"/>
                    <a:pt x="4" y="29"/>
                  </a:cubicBezTo>
                  <a:cubicBezTo>
                    <a:pt x="6" y="28"/>
                    <a:pt x="7" y="28"/>
                    <a:pt x="8" y="28"/>
                  </a:cubicBezTo>
                  <a:cubicBezTo>
                    <a:pt x="9" y="23"/>
                    <a:pt x="7" y="16"/>
                    <a:pt x="14" y="14"/>
                  </a:cubicBezTo>
                  <a:cubicBezTo>
                    <a:pt x="15" y="15"/>
                    <a:pt x="15" y="17"/>
                    <a:pt x="16" y="17"/>
                  </a:cubicBezTo>
                  <a:cubicBezTo>
                    <a:pt x="17" y="18"/>
                    <a:pt x="17" y="20"/>
                    <a:pt x="18" y="20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20" y="18"/>
                    <a:pt x="17" y="16"/>
                    <a:pt x="17" y="14"/>
                  </a:cubicBezTo>
                  <a:cubicBezTo>
                    <a:pt x="17" y="12"/>
                    <a:pt x="17" y="11"/>
                    <a:pt x="18" y="9"/>
                  </a:cubicBezTo>
                  <a:cubicBezTo>
                    <a:pt x="18" y="9"/>
                    <a:pt x="20" y="8"/>
                    <a:pt x="21" y="8"/>
                  </a:cubicBezTo>
                  <a:close/>
                  <a:moveTo>
                    <a:pt x="29" y="10"/>
                  </a:moveTo>
                  <a:cubicBezTo>
                    <a:pt x="30" y="9"/>
                    <a:pt x="30" y="8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6" y="8"/>
                    <a:pt x="27" y="11"/>
                    <a:pt x="29" y="10"/>
                  </a:cubicBezTo>
                  <a:close/>
                  <a:moveTo>
                    <a:pt x="20" y="15"/>
                  </a:moveTo>
                  <a:cubicBezTo>
                    <a:pt x="21" y="15"/>
                    <a:pt x="22" y="14"/>
                    <a:pt x="22" y="14"/>
                  </a:cubicBezTo>
                  <a:cubicBezTo>
                    <a:pt x="22" y="13"/>
                    <a:pt x="22" y="12"/>
                    <a:pt x="21" y="11"/>
                  </a:cubicBezTo>
                  <a:cubicBezTo>
                    <a:pt x="19" y="12"/>
                    <a:pt x="19" y="13"/>
                    <a:pt x="20" y="15"/>
                  </a:cubicBezTo>
                  <a:close/>
                  <a:moveTo>
                    <a:pt x="13" y="19"/>
                  </a:moveTo>
                  <a:cubicBezTo>
                    <a:pt x="13" y="19"/>
                    <a:pt x="12" y="19"/>
                    <a:pt x="11" y="20"/>
                  </a:cubicBezTo>
                  <a:cubicBezTo>
                    <a:pt x="11" y="21"/>
                    <a:pt x="12" y="21"/>
                    <a:pt x="13" y="22"/>
                  </a:cubicBezTo>
                  <a:cubicBezTo>
                    <a:pt x="14" y="22"/>
                    <a:pt x="14" y="22"/>
                    <a:pt x="15" y="21"/>
                  </a:cubicBezTo>
                  <a:cubicBezTo>
                    <a:pt x="15" y="20"/>
                    <a:pt x="14" y="20"/>
                    <a:pt x="13" y="19"/>
                  </a:cubicBezTo>
                  <a:close/>
                  <a:moveTo>
                    <a:pt x="37" y="5"/>
                  </a:moveTo>
                  <a:cubicBezTo>
                    <a:pt x="38" y="7"/>
                    <a:pt x="40" y="7"/>
                    <a:pt x="41" y="7"/>
                  </a:cubicBezTo>
                  <a:cubicBezTo>
                    <a:pt x="42" y="5"/>
                    <a:pt x="39" y="3"/>
                    <a:pt x="37" y="5"/>
                  </a:cubicBezTo>
                  <a:close/>
                  <a:moveTo>
                    <a:pt x="39" y="17"/>
                  </a:moveTo>
                  <a:cubicBezTo>
                    <a:pt x="43" y="13"/>
                    <a:pt x="37" y="10"/>
                    <a:pt x="34" y="12"/>
                  </a:cubicBezTo>
                  <a:cubicBezTo>
                    <a:pt x="32" y="13"/>
                    <a:pt x="32" y="14"/>
                    <a:pt x="32" y="16"/>
                  </a:cubicBezTo>
                  <a:cubicBezTo>
                    <a:pt x="31" y="17"/>
                    <a:pt x="33" y="19"/>
                    <a:pt x="33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6" y="19"/>
                  </a:cubicBezTo>
                  <a:cubicBezTo>
                    <a:pt x="36" y="19"/>
                    <a:pt x="39" y="17"/>
                    <a:pt x="39" y="17"/>
                  </a:cubicBezTo>
                  <a:close/>
                  <a:moveTo>
                    <a:pt x="25" y="18"/>
                  </a:moveTo>
                  <a:cubicBezTo>
                    <a:pt x="24" y="18"/>
                    <a:pt x="22" y="19"/>
                    <a:pt x="22" y="20"/>
                  </a:cubicBezTo>
                  <a:cubicBezTo>
                    <a:pt x="20" y="22"/>
                    <a:pt x="19" y="25"/>
                    <a:pt x="20" y="28"/>
                  </a:cubicBezTo>
                  <a:cubicBezTo>
                    <a:pt x="22" y="29"/>
                    <a:pt x="24" y="30"/>
                    <a:pt x="26" y="30"/>
                  </a:cubicBezTo>
                  <a:cubicBezTo>
                    <a:pt x="30" y="28"/>
                    <a:pt x="29" y="23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8"/>
                    <a:pt x="27" y="17"/>
                    <a:pt x="25" y="18"/>
                  </a:cubicBezTo>
                  <a:close/>
                  <a:moveTo>
                    <a:pt x="11" y="27"/>
                  </a:moveTo>
                  <a:cubicBezTo>
                    <a:pt x="11" y="28"/>
                    <a:pt x="11" y="28"/>
                    <a:pt x="12" y="29"/>
                  </a:cubicBezTo>
                  <a:cubicBezTo>
                    <a:pt x="13" y="29"/>
                    <a:pt x="16" y="29"/>
                    <a:pt x="15" y="27"/>
                  </a:cubicBezTo>
                  <a:cubicBezTo>
                    <a:pt x="14" y="27"/>
                    <a:pt x="13" y="25"/>
                    <a:pt x="11" y="27"/>
                  </a:cubicBezTo>
                  <a:close/>
                  <a:moveTo>
                    <a:pt x="47" y="8"/>
                  </a:moveTo>
                  <a:cubicBezTo>
                    <a:pt x="48" y="7"/>
                    <a:pt x="48" y="8"/>
                    <a:pt x="49" y="7"/>
                  </a:cubicBezTo>
                  <a:cubicBezTo>
                    <a:pt x="48" y="6"/>
                    <a:pt x="49" y="5"/>
                    <a:pt x="48" y="5"/>
                  </a:cubicBezTo>
                  <a:cubicBezTo>
                    <a:pt x="47" y="6"/>
                    <a:pt x="47" y="7"/>
                    <a:pt x="47" y="8"/>
                  </a:cubicBezTo>
                  <a:close/>
                  <a:moveTo>
                    <a:pt x="6" y="33"/>
                  </a:moveTo>
                  <a:cubicBezTo>
                    <a:pt x="6" y="33"/>
                    <a:pt x="5" y="33"/>
                    <a:pt x="5" y="34"/>
                  </a:cubicBezTo>
                  <a:cubicBezTo>
                    <a:pt x="6" y="36"/>
                    <a:pt x="8" y="36"/>
                    <a:pt x="10" y="35"/>
                  </a:cubicBezTo>
                  <a:cubicBezTo>
                    <a:pt x="10" y="34"/>
                    <a:pt x="10" y="33"/>
                    <a:pt x="9" y="31"/>
                  </a:cubicBezTo>
                  <a:cubicBezTo>
                    <a:pt x="8" y="32"/>
                    <a:pt x="7" y="31"/>
                    <a:pt x="6" y="33"/>
                  </a:cubicBezTo>
                  <a:close/>
                  <a:moveTo>
                    <a:pt x="45" y="13"/>
                  </a:moveTo>
                  <a:cubicBezTo>
                    <a:pt x="44" y="17"/>
                    <a:pt x="48" y="17"/>
                    <a:pt x="50" y="15"/>
                  </a:cubicBezTo>
                  <a:cubicBezTo>
                    <a:pt x="49" y="14"/>
                    <a:pt x="50" y="13"/>
                    <a:pt x="49" y="12"/>
                  </a:cubicBezTo>
                  <a:cubicBezTo>
                    <a:pt x="48" y="11"/>
                    <a:pt x="46" y="12"/>
                    <a:pt x="45" y="13"/>
                  </a:cubicBezTo>
                  <a:close/>
                  <a:moveTo>
                    <a:pt x="56" y="13"/>
                  </a:moveTo>
                  <a:cubicBezTo>
                    <a:pt x="58" y="14"/>
                    <a:pt x="61" y="16"/>
                    <a:pt x="64" y="13"/>
                  </a:cubicBezTo>
                  <a:cubicBezTo>
                    <a:pt x="66" y="2"/>
                    <a:pt x="49" y="4"/>
                    <a:pt x="56" y="13"/>
                  </a:cubicBezTo>
                  <a:close/>
                  <a:moveTo>
                    <a:pt x="6" y="44"/>
                  </a:moveTo>
                  <a:cubicBezTo>
                    <a:pt x="7" y="44"/>
                    <a:pt x="7" y="44"/>
                    <a:pt x="8" y="43"/>
                  </a:cubicBezTo>
                  <a:cubicBezTo>
                    <a:pt x="8" y="42"/>
                    <a:pt x="7" y="40"/>
                    <a:pt x="5" y="39"/>
                  </a:cubicBezTo>
                  <a:cubicBezTo>
                    <a:pt x="3" y="40"/>
                    <a:pt x="4" y="44"/>
                    <a:pt x="6" y="44"/>
                  </a:cubicBezTo>
                  <a:close/>
                  <a:moveTo>
                    <a:pt x="18" y="33"/>
                  </a:moveTo>
                  <a:cubicBezTo>
                    <a:pt x="17" y="33"/>
                    <a:pt x="14" y="34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12" y="39"/>
                    <a:pt x="13" y="39"/>
                    <a:pt x="13" y="40"/>
                  </a:cubicBezTo>
                  <a:cubicBezTo>
                    <a:pt x="13" y="41"/>
                    <a:pt x="12" y="42"/>
                    <a:pt x="12" y="43"/>
                  </a:cubicBezTo>
                  <a:cubicBezTo>
                    <a:pt x="13" y="46"/>
                    <a:pt x="17" y="47"/>
                    <a:pt x="20" y="46"/>
                  </a:cubicBezTo>
                  <a:cubicBezTo>
                    <a:pt x="24" y="42"/>
                    <a:pt x="26" y="35"/>
                    <a:pt x="20" y="32"/>
                  </a:cubicBezTo>
                  <a:cubicBezTo>
                    <a:pt x="19" y="32"/>
                    <a:pt x="18" y="33"/>
                    <a:pt x="18" y="33"/>
                  </a:cubicBezTo>
                  <a:close/>
                  <a:moveTo>
                    <a:pt x="42" y="18"/>
                  </a:moveTo>
                  <a:cubicBezTo>
                    <a:pt x="42" y="18"/>
                    <a:pt x="41" y="19"/>
                    <a:pt x="41" y="20"/>
                  </a:cubicBezTo>
                  <a:cubicBezTo>
                    <a:pt x="42" y="20"/>
                    <a:pt x="43" y="20"/>
                    <a:pt x="44" y="19"/>
                  </a:cubicBezTo>
                  <a:cubicBezTo>
                    <a:pt x="45" y="19"/>
                    <a:pt x="44" y="18"/>
                    <a:pt x="43" y="17"/>
                  </a:cubicBezTo>
                  <a:cubicBezTo>
                    <a:pt x="43" y="18"/>
                    <a:pt x="43" y="18"/>
                    <a:pt x="42" y="18"/>
                  </a:cubicBezTo>
                  <a:close/>
                  <a:moveTo>
                    <a:pt x="36" y="25"/>
                  </a:moveTo>
                  <a:cubicBezTo>
                    <a:pt x="33" y="23"/>
                    <a:pt x="33" y="27"/>
                    <a:pt x="32" y="29"/>
                  </a:cubicBezTo>
                  <a:cubicBezTo>
                    <a:pt x="34" y="33"/>
                    <a:pt x="38" y="32"/>
                    <a:pt x="42" y="31"/>
                  </a:cubicBezTo>
                  <a:cubicBezTo>
                    <a:pt x="43" y="29"/>
                    <a:pt x="43" y="27"/>
                    <a:pt x="43" y="24"/>
                  </a:cubicBezTo>
                  <a:cubicBezTo>
                    <a:pt x="41" y="22"/>
                    <a:pt x="38" y="22"/>
                    <a:pt x="36" y="25"/>
                  </a:cubicBezTo>
                  <a:close/>
                  <a:moveTo>
                    <a:pt x="66" y="5"/>
                  </a:moveTo>
                  <a:cubicBezTo>
                    <a:pt x="66" y="6"/>
                    <a:pt x="66" y="7"/>
                    <a:pt x="67" y="8"/>
                  </a:cubicBezTo>
                  <a:cubicBezTo>
                    <a:pt x="67" y="7"/>
                    <a:pt x="68" y="7"/>
                    <a:pt x="68" y="7"/>
                  </a:cubicBezTo>
                  <a:cubicBezTo>
                    <a:pt x="67" y="6"/>
                    <a:pt x="68" y="6"/>
                    <a:pt x="68" y="5"/>
                  </a:cubicBezTo>
                  <a:cubicBezTo>
                    <a:pt x="67" y="5"/>
                    <a:pt x="66" y="5"/>
                    <a:pt x="66" y="5"/>
                  </a:cubicBezTo>
                  <a:close/>
                  <a:moveTo>
                    <a:pt x="54" y="27"/>
                  </a:moveTo>
                  <a:cubicBezTo>
                    <a:pt x="56" y="25"/>
                    <a:pt x="55" y="22"/>
                    <a:pt x="54" y="19"/>
                  </a:cubicBezTo>
                  <a:cubicBezTo>
                    <a:pt x="47" y="15"/>
                    <a:pt x="43" y="30"/>
                    <a:pt x="51" y="29"/>
                  </a:cubicBezTo>
                  <a:cubicBezTo>
                    <a:pt x="52" y="29"/>
                    <a:pt x="54" y="27"/>
                    <a:pt x="54" y="27"/>
                  </a:cubicBezTo>
                  <a:close/>
                  <a:moveTo>
                    <a:pt x="4" y="52"/>
                  </a:moveTo>
                  <a:cubicBezTo>
                    <a:pt x="7" y="55"/>
                    <a:pt x="11" y="50"/>
                    <a:pt x="7" y="47"/>
                  </a:cubicBezTo>
                  <a:cubicBezTo>
                    <a:pt x="4" y="47"/>
                    <a:pt x="4" y="50"/>
                    <a:pt x="4" y="52"/>
                  </a:cubicBezTo>
                  <a:close/>
                  <a:moveTo>
                    <a:pt x="27" y="38"/>
                  </a:moveTo>
                  <a:cubicBezTo>
                    <a:pt x="28" y="40"/>
                    <a:pt x="29" y="40"/>
                    <a:pt x="30" y="41"/>
                  </a:cubicBezTo>
                  <a:cubicBezTo>
                    <a:pt x="33" y="41"/>
                    <a:pt x="34" y="38"/>
                    <a:pt x="34" y="37"/>
                  </a:cubicBezTo>
                  <a:cubicBezTo>
                    <a:pt x="32" y="31"/>
                    <a:pt x="27" y="35"/>
                    <a:pt x="27" y="38"/>
                  </a:cubicBezTo>
                  <a:close/>
                  <a:moveTo>
                    <a:pt x="67" y="15"/>
                  </a:moveTo>
                  <a:cubicBezTo>
                    <a:pt x="69" y="19"/>
                    <a:pt x="76" y="19"/>
                    <a:pt x="76" y="14"/>
                  </a:cubicBezTo>
                  <a:cubicBezTo>
                    <a:pt x="75" y="11"/>
                    <a:pt x="73" y="12"/>
                    <a:pt x="71" y="10"/>
                  </a:cubicBezTo>
                  <a:cubicBezTo>
                    <a:pt x="68" y="11"/>
                    <a:pt x="69" y="13"/>
                    <a:pt x="67" y="15"/>
                  </a:cubicBezTo>
                  <a:close/>
                  <a:moveTo>
                    <a:pt x="66" y="28"/>
                  </a:moveTo>
                  <a:cubicBezTo>
                    <a:pt x="68" y="26"/>
                    <a:pt x="66" y="21"/>
                    <a:pt x="63" y="20"/>
                  </a:cubicBezTo>
                  <a:cubicBezTo>
                    <a:pt x="61" y="22"/>
                    <a:pt x="60" y="21"/>
                    <a:pt x="58" y="22"/>
                  </a:cubicBezTo>
                  <a:cubicBezTo>
                    <a:pt x="59" y="24"/>
                    <a:pt x="58" y="30"/>
                    <a:pt x="62" y="30"/>
                  </a:cubicBezTo>
                  <a:cubicBezTo>
                    <a:pt x="63" y="30"/>
                    <a:pt x="66" y="28"/>
                    <a:pt x="66" y="28"/>
                  </a:cubicBezTo>
                  <a:close/>
                  <a:moveTo>
                    <a:pt x="5" y="62"/>
                  </a:moveTo>
                  <a:cubicBezTo>
                    <a:pt x="9" y="64"/>
                    <a:pt x="10" y="58"/>
                    <a:pt x="7" y="56"/>
                  </a:cubicBezTo>
                  <a:cubicBezTo>
                    <a:pt x="4" y="56"/>
                    <a:pt x="4" y="59"/>
                    <a:pt x="5" y="62"/>
                  </a:cubicBezTo>
                  <a:close/>
                  <a:moveTo>
                    <a:pt x="14" y="51"/>
                  </a:moveTo>
                  <a:cubicBezTo>
                    <a:pt x="11" y="54"/>
                    <a:pt x="13" y="62"/>
                    <a:pt x="19" y="58"/>
                  </a:cubicBezTo>
                  <a:cubicBezTo>
                    <a:pt x="18" y="57"/>
                    <a:pt x="19" y="56"/>
                    <a:pt x="19" y="55"/>
                  </a:cubicBezTo>
                  <a:cubicBezTo>
                    <a:pt x="18" y="52"/>
                    <a:pt x="16" y="52"/>
                    <a:pt x="14" y="51"/>
                  </a:cubicBezTo>
                  <a:close/>
                  <a:moveTo>
                    <a:pt x="41" y="40"/>
                  </a:moveTo>
                  <a:cubicBezTo>
                    <a:pt x="40" y="38"/>
                    <a:pt x="40" y="37"/>
                    <a:pt x="39" y="36"/>
                  </a:cubicBezTo>
                  <a:cubicBezTo>
                    <a:pt x="35" y="38"/>
                    <a:pt x="38" y="43"/>
                    <a:pt x="41" y="40"/>
                  </a:cubicBezTo>
                  <a:close/>
                  <a:moveTo>
                    <a:pt x="48" y="32"/>
                  </a:moveTo>
                  <a:cubicBezTo>
                    <a:pt x="45" y="32"/>
                    <a:pt x="44" y="35"/>
                    <a:pt x="43" y="36"/>
                  </a:cubicBezTo>
                  <a:cubicBezTo>
                    <a:pt x="44" y="40"/>
                    <a:pt x="46" y="42"/>
                    <a:pt x="49" y="43"/>
                  </a:cubicBezTo>
                  <a:cubicBezTo>
                    <a:pt x="50" y="42"/>
                    <a:pt x="50" y="42"/>
                    <a:pt x="51" y="41"/>
                  </a:cubicBezTo>
                  <a:cubicBezTo>
                    <a:pt x="50" y="38"/>
                    <a:pt x="52" y="33"/>
                    <a:pt x="48" y="32"/>
                  </a:cubicBezTo>
                  <a:close/>
                  <a:moveTo>
                    <a:pt x="23" y="54"/>
                  </a:moveTo>
                  <a:cubicBezTo>
                    <a:pt x="24" y="54"/>
                    <a:pt x="25" y="55"/>
                    <a:pt x="26" y="55"/>
                  </a:cubicBezTo>
                  <a:cubicBezTo>
                    <a:pt x="32" y="54"/>
                    <a:pt x="32" y="45"/>
                    <a:pt x="27" y="45"/>
                  </a:cubicBezTo>
                  <a:cubicBezTo>
                    <a:pt x="22" y="47"/>
                    <a:pt x="19" y="51"/>
                    <a:pt x="23" y="54"/>
                  </a:cubicBezTo>
                  <a:close/>
                  <a:moveTo>
                    <a:pt x="80" y="14"/>
                  </a:moveTo>
                  <a:cubicBezTo>
                    <a:pt x="80" y="16"/>
                    <a:pt x="81" y="16"/>
                    <a:pt x="82" y="16"/>
                  </a:cubicBezTo>
                  <a:cubicBezTo>
                    <a:pt x="83" y="15"/>
                    <a:pt x="83" y="14"/>
                    <a:pt x="82" y="12"/>
                  </a:cubicBezTo>
                  <a:cubicBezTo>
                    <a:pt x="81" y="13"/>
                    <a:pt x="80" y="13"/>
                    <a:pt x="80" y="14"/>
                  </a:cubicBezTo>
                  <a:close/>
                  <a:moveTo>
                    <a:pt x="34" y="45"/>
                  </a:moveTo>
                  <a:cubicBezTo>
                    <a:pt x="33" y="49"/>
                    <a:pt x="36" y="55"/>
                    <a:pt x="40" y="52"/>
                  </a:cubicBezTo>
                  <a:cubicBezTo>
                    <a:pt x="41" y="50"/>
                    <a:pt x="41" y="47"/>
                    <a:pt x="39" y="45"/>
                  </a:cubicBezTo>
                  <a:cubicBezTo>
                    <a:pt x="37" y="44"/>
                    <a:pt x="36" y="45"/>
                    <a:pt x="34" y="45"/>
                  </a:cubicBezTo>
                  <a:close/>
                  <a:moveTo>
                    <a:pt x="55" y="39"/>
                  </a:moveTo>
                  <a:cubicBezTo>
                    <a:pt x="55" y="41"/>
                    <a:pt x="56" y="41"/>
                    <a:pt x="58" y="42"/>
                  </a:cubicBezTo>
                  <a:cubicBezTo>
                    <a:pt x="63" y="40"/>
                    <a:pt x="61" y="29"/>
                    <a:pt x="54" y="33"/>
                  </a:cubicBezTo>
                  <a:cubicBezTo>
                    <a:pt x="54" y="34"/>
                    <a:pt x="56" y="37"/>
                    <a:pt x="55" y="39"/>
                  </a:cubicBezTo>
                  <a:close/>
                  <a:moveTo>
                    <a:pt x="69" y="30"/>
                  </a:moveTo>
                  <a:cubicBezTo>
                    <a:pt x="69" y="31"/>
                    <a:pt x="70" y="31"/>
                    <a:pt x="71" y="32"/>
                  </a:cubicBezTo>
                  <a:cubicBezTo>
                    <a:pt x="71" y="30"/>
                    <a:pt x="73" y="29"/>
                    <a:pt x="75" y="28"/>
                  </a:cubicBezTo>
                  <a:cubicBezTo>
                    <a:pt x="76" y="26"/>
                    <a:pt x="73" y="25"/>
                    <a:pt x="71" y="24"/>
                  </a:cubicBezTo>
                  <a:cubicBezTo>
                    <a:pt x="69" y="26"/>
                    <a:pt x="71" y="28"/>
                    <a:pt x="69" y="30"/>
                  </a:cubicBezTo>
                  <a:close/>
                  <a:moveTo>
                    <a:pt x="79" y="26"/>
                  </a:moveTo>
                  <a:cubicBezTo>
                    <a:pt x="82" y="28"/>
                    <a:pt x="86" y="25"/>
                    <a:pt x="84" y="21"/>
                  </a:cubicBezTo>
                  <a:cubicBezTo>
                    <a:pt x="82" y="20"/>
                    <a:pt x="80" y="19"/>
                    <a:pt x="78" y="20"/>
                  </a:cubicBezTo>
                  <a:cubicBezTo>
                    <a:pt x="77" y="21"/>
                    <a:pt x="77" y="22"/>
                    <a:pt x="77" y="24"/>
                  </a:cubicBezTo>
                  <a:cubicBezTo>
                    <a:pt x="77" y="24"/>
                    <a:pt x="78" y="27"/>
                    <a:pt x="79" y="26"/>
                  </a:cubicBezTo>
                  <a:close/>
                  <a:moveTo>
                    <a:pt x="9" y="72"/>
                  </a:moveTo>
                  <a:cubicBezTo>
                    <a:pt x="9" y="71"/>
                    <a:pt x="9" y="71"/>
                    <a:pt x="9" y="70"/>
                  </a:cubicBezTo>
                  <a:cubicBezTo>
                    <a:pt x="9" y="69"/>
                    <a:pt x="8" y="68"/>
                    <a:pt x="7" y="67"/>
                  </a:cubicBezTo>
                  <a:cubicBezTo>
                    <a:pt x="4" y="67"/>
                    <a:pt x="6" y="74"/>
                    <a:pt x="9" y="72"/>
                  </a:cubicBezTo>
                  <a:close/>
                  <a:moveTo>
                    <a:pt x="18" y="69"/>
                  </a:moveTo>
                  <a:cubicBezTo>
                    <a:pt x="17" y="67"/>
                    <a:pt x="18" y="65"/>
                    <a:pt x="16" y="64"/>
                  </a:cubicBezTo>
                  <a:cubicBezTo>
                    <a:pt x="14" y="64"/>
                    <a:pt x="12" y="64"/>
                    <a:pt x="11" y="66"/>
                  </a:cubicBezTo>
                  <a:cubicBezTo>
                    <a:pt x="12" y="70"/>
                    <a:pt x="14" y="69"/>
                    <a:pt x="16" y="70"/>
                  </a:cubicBezTo>
                  <a:cubicBezTo>
                    <a:pt x="16" y="70"/>
                    <a:pt x="17" y="70"/>
                    <a:pt x="18" y="69"/>
                  </a:cubicBezTo>
                  <a:close/>
                  <a:moveTo>
                    <a:pt x="22" y="61"/>
                  </a:moveTo>
                  <a:cubicBezTo>
                    <a:pt x="19" y="61"/>
                    <a:pt x="20" y="65"/>
                    <a:pt x="22" y="66"/>
                  </a:cubicBezTo>
                  <a:cubicBezTo>
                    <a:pt x="25" y="67"/>
                    <a:pt x="29" y="65"/>
                    <a:pt x="28" y="62"/>
                  </a:cubicBezTo>
                  <a:cubicBezTo>
                    <a:pt x="27" y="60"/>
                    <a:pt x="24" y="62"/>
                    <a:pt x="22" y="61"/>
                  </a:cubicBezTo>
                  <a:close/>
                  <a:moveTo>
                    <a:pt x="47" y="47"/>
                  </a:moveTo>
                  <a:cubicBezTo>
                    <a:pt x="45" y="47"/>
                    <a:pt x="46" y="49"/>
                    <a:pt x="44" y="49"/>
                  </a:cubicBezTo>
                  <a:cubicBezTo>
                    <a:pt x="44" y="51"/>
                    <a:pt x="46" y="52"/>
                    <a:pt x="47" y="52"/>
                  </a:cubicBezTo>
                  <a:cubicBezTo>
                    <a:pt x="48" y="51"/>
                    <a:pt x="47" y="49"/>
                    <a:pt x="48" y="48"/>
                  </a:cubicBezTo>
                  <a:cubicBezTo>
                    <a:pt x="48" y="47"/>
                    <a:pt x="47" y="48"/>
                    <a:pt x="47" y="47"/>
                  </a:cubicBezTo>
                  <a:close/>
                  <a:moveTo>
                    <a:pt x="70" y="38"/>
                  </a:moveTo>
                  <a:cubicBezTo>
                    <a:pt x="70" y="37"/>
                    <a:pt x="70" y="37"/>
                    <a:pt x="70" y="36"/>
                  </a:cubicBezTo>
                  <a:cubicBezTo>
                    <a:pt x="68" y="35"/>
                    <a:pt x="67" y="34"/>
                    <a:pt x="65" y="36"/>
                  </a:cubicBezTo>
                  <a:cubicBezTo>
                    <a:pt x="65" y="38"/>
                    <a:pt x="62" y="43"/>
                    <a:pt x="64" y="45"/>
                  </a:cubicBezTo>
                  <a:cubicBezTo>
                    <a:pt x="66" y="47"/>
                    <a:pt x="72" y="46"/>
                    <a:pt x="71" y="42"/>
                  </a:cubicBezTo>
                  <a:cubicBezTo>
                    <a:pt x="73" y="41"/>
                    <a:pt x="70" y="39"/>
                    <a:pt x="70" y="38"/>
                  </a:cubicBezTo>
                  <a:close/>
                  <a:moveTo>
                    <a:pt x="36" y="63"/>
                  </a:moveTo>
                  <a:cubicBezTo>
                    <a:pt x="38" y="62"/>
                    <a:pt x="36" y="59"/>
                    <a:pt x="36" y="57"/>
                  </a:cubicBezTo>
                  <a:cubicBezTo>
                    <a:pt x="35" y="57"/>
                    <a:pt x="34" y="56"/>
                    <a:pt x="33" y="56"/>
                  </a:cubicBezTo>
                  <a:cubicBezTo>
                    <a:pt x="29" y="57"/>
                    <a:pt x="33" y="63"/>
                    <a:pt x="36" y="63"/>
                  </a:cubicBezTo>
                  <a:close/>
                  <a:moveTo>
                    <a:pt x="89" y="24"/>
                  </a:moveTo>
                  <a:cubicBezTo>
                    <a:pt x="89" y="25"/>
                    <a:pt x="89" y="25"/>
                    <a:pt x="90" y="25"/>
                  </a:cubicBezTo>
                  <a:cubicBezTo>
                    <a:pt x="91" y="25"/>
                    <a:pt x="91" y="24"/>
                    <a:pt x="90" y="23"/>
                  </a:cubicBezTo>
                  <a:cubicBezTo>
                    <a:pt x="89" y="22"/>
                    <a:pt x="89" y="24"/>
                    <a:pt x="89" y="24"/>
                  </a:cubicBezTo>
                  <a:close/>
                  <a:moveTo>
                    <a:pt x="7" y="76"/>
                  </a:moveTo>
                  <a:cubicBezTo>
                    <a:pt x="5" y="77"/>
                    <a:pt x="6" y="81"/>
                    <a:pt x="9" y="80"/>
                  </a:cubicBezTo>
                  <a:cubicBezTo>
                    <a:pt x="11" y="79"/>
                    <a:pt x="9" y="75"/>
                    <a:pt x="7" y="76"/>
                  </a:cubicBezTo>
                  <a:close/>
                  <a:moveTo>
                    <a:pt x="58" y="49"/>
                  </a:moveTo>
                  <a:cubicBezTo>
                    <a:pt x="57" y="48"/>
                    <a:pt x="56" y="47"/>
                    <a:pt x="54" y="48"/>
                  </a:cubicBezTo>
                  <a:cubicBezTo>
                    <a:pt x="54" y="49"/>
                    <a:pt x="55" y="51"/>
                    <a:pt x="54" y="52"/>
                  </a:cubicBezTo>
                  <a:cubicBezTo>
                    <a:pt x="55" y="57"/>
                    <a:pt x="61" y="55"/>
                    <a:pt x="60" y="51"/>
                  </a:cubicBezTo>
                  <a:cubicBezTo>
                    <a:pt x="61" y="51"/>
                    <a:pt x="59" y="48"/>
                    <a:pt x="58" y="49"/>
                  </a:cubicBezTo>
                  <a:close/>
                  <a:moveTo>
                    <a:pt x="46" y="61"/>
                  </a:moveTo>
                  <a:cubicBezTo>
                    <a:pt x="48" y="60"/>
                    <a:pt x="48" y="55"/>
                    <a:pt x="45" y="55"/>
                  </a:cubicBezTo>
                  <a:cubicBezTo>
                    <a:pt x="44" y="55"/>
                    <a:pt x="42" y="56"/>
                    <a:pt x="41" y="57"/>
                  </a:cubicBezTo>
                  <a:cubicBezTo>
                    <a:pt x="39" y="60"/>
                    <a:pt x="44" y="62"/>
                    <a:pt x="46" y="61"/>
                  </a:cubicBezTo>
                  <a:close/>
                  <a:moveTo>
                    <a:pt x="77" y="35"/>
                  </a:moveTo>
                  <a:cubicBezTo>
                    <a:pt x="74" y="36"/>
                    <a:pt x="75" y="39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2"/>
                    <a:pt x="79" y="40"/>
                    <a:pt x="78" y="39"/>
                  </a:cubicBezTo>
                  <a:cubicBezTo>
                    <a:pt x="79" y="38"/>
                    <a:pt x="79" y="38"/>
                    <a:pt x="79" y="37"/>
                  </a:cubicBezTo>
                  <a:cubicBezTo>
                    <a:pt x="79" y="36"/>
                    <a:pt x="78" y="35"/>
                    <a:pt x="78" y="35"/>
                  </a:cubicBezTo>
                  <a:cubicBezTo>
                    <a:pt x="77" y="35"/>
                    <a:pt x="77" y="35"/>
                    <a:pt x="77" y="35"/>
                  </a:cubicBezTo>
                  <a:close/>
                  <a:moveTo>
                    <a:pt x="82" y="33"/>
                  </a:moveTo>
                  <a:cubicBezTo>
                    <a:pt x="81" y="34"/>
                    <a:pt x="82" y="37"/>
                    <a:pt x="84" y="39"/>
                  </a:cubicBezTo>
                  <a:cubicBezTo>
                    <a:pt x="86" y="39"/>
                    <a:pt x="87" y="40"/>
                    <a:pt x="89" y="40"/>
                  </a:cubicBezTo>
                  <a:cubicBezTo>
                    <a:pt x="92" y="38"/>
                    <a:pt x="93" y="33"/>
                    <a:pt x="92" y="31"/>
                  </a:cubicBezTo>
                  <a:cubicBezTo>
                    <a:pt x="91" y="29"/>
                    <a:pt x="89" y="30"/>
                    <a:pt x="87" y="29"/>
                  </a:cubicBezTo>
                  <a:cubicBezTo>
                    <a:pt x="86" y="30"/>
                    <a:pt x="83" y="31"/>
                    <a:pt x="82" y="33"/>
                  </a:cubicBezTo>
                  <a:close/>
                  <a:moveTo>
                    <a:pt x="29" y="75"/>
                  </a:moveTo>
                  <a:cubicBezTo>
                    <a:pt x="29" y="75"/>
                    <a:pt x="29" y="75"/>
                    <a:pt x="29" y="75"/>
                  </a:cubicBezTo>
                  <a:cubicBezTo>
                    <a:pt x="30" y="71"/>
                    <a:pt x="26" y="72"/>
                    <a:pt x="24" y="71"/>
                  </a:cubicBezTo>
                  <a:cubicBezTo>
                    <a:pt x="23" y="72"/>
                    <a:pt x="22" y="71"/>
                    <a:pt x="21" y="73"/>
                  </a:cubicBezTo>
                  <a:cubicBezTo>
                    <a:pt x="22" y="75"/>
                    <a:pt x="23" y="76"/>
                    <a:pt x="25" y="77"/>
                  </a:cubicBezTo>
                  <a:cubicBezTo>
                    <a:pt x="25" y="77"/>
                    <a:pt x="25" y="77"/>
                    <a:pt x="26" y="77"/>
                  </a:cubicBezTo>
                  <a:cubicBezTo>
                    <a:pt x="26" y="78"/>
                    <a:pt x="29" y="76"/>
                    <a:pt x="29" y="75"/>
                  </a:cubicBezTo>
                  <a:close/>
                  <a:moveTo>
                    <a:pt x="18" y="76"/>
                  </a:moveTo>
                  <a:cubicBezTo>
                    <a:pt x="15" y="75"/>
                    <a:pt x="15" y="79"/>
                    <a:pt x="13" y="80"/>
                  </a:cubicBezTo>
                  <a:cubicBezTo>
                    <a:pt x="14" y="85"/>
                    <a:pt x="18" y="86"/>
                    <a:pt x="20" y="83"/>
                  </a:cubicBezTo>
                  <a:cubicBezTo>
                    <a:pt x="20" y="81"/>
                    <a:pt x="21" y="78"/>
                    <a:pt x="18" y="76"/>
                  </a:cubicBezTo>
                  <a:close/>
                  <a:moveTo>
                    <a:pt x="31" y="70"/>
                  </a:moveTo>
                  <a:cubicBezTo>
                    <a:pt x="32" y="73"/>
                    <a:pt x="35" y="75"/>
                    <a:pt x="37" y="72"/>
                  </a:cubicBezTo>
                  <a:cubicBezTo>
                    <a:pt x="36" y="68"/>
                    <a:pt x="33" y="67"/>
                    <a:pt x="31" y="70"/>
                  </a:cubicBezTo>
                  <a:close/>
                  <a:moveTo>
                    <a:pt x="40" y="70"/>
                  </a:moveTo>
                  <a:cubicBezTo>
                    <a:pt x="42" y="70"/>
                    <a:pt x="43" y="70"/>
                    <a:pt x="44" y="68"/>
                  </a:cubicBezTo>
                  <a:cubicBezTo>
                    <a:pt x="43" y="67"/>
                    <a:pt x="44" y="66"/>
                    <a:pt x="43" y="65"/>
                  </a:cubicBezTo>
                  <a:cubicBezTo>
                    <a:pt x="39" y="64"/>
                    <a:pt x="38" y="69"/>
                    <a:pt x="40" y="70"/>
                  </a:cubicBezTo>
                  <a:close/>
                  <a:moveTo>
                    <a:pt x="51" y="62"/>
                  </a:moveTo>
                  <a:cubicBezTo>
                    <a:pt x="53" y="63"/>
                    <a:pt x="54" y="65"/>
                    <a:pt x="55" y="66"/>
                  </a:cubicBezTo>
                  <a:cubicBezTo>
                    <a:pt x="59" y="64"/>
                    <a:pt x="57" y="58"/>
                    <a:pt x="53" y="58"/>
                  </a:cubicBezTo>
                  <a:cubicBezTo>
                    <a:pt x="51" y="59"/>
                    <a:pt x="51" y="60"/>
                    <a:pt x="51" y="62"/>
                  </a:cubicBezTo>
                  <a:close/>
                  <a:moveTo>
                    <a:pt x="65" y="58"/>
                  </a:moveTo>
                  <a:cubicBezTo>
                    <a:pt x="68" y="61"/>
                    <a:pt x="74" y="54"/>
                    <a:pt x="69" y="50"/>
                  </a:cubicBezTo>
                  <a:cubicBezTo>
                    <a:pt x="65" y="47"/>
                    <a:pt x="62" y="55"/>
                    <a:pt x="65" y="58"/>
                  </a:cubicBezTo>
                  <a:close/>
                  <a:moveTo>
                    <a:pt x="9" y="90"/>
                  </a:moveTo>
                  <a:cubicBezTo>
                    <a:pt x="11" y="90"/>
                    <a:pt x="12" y="91"/>
                    <a:pt x="13" y="89"/>
                  </a:cubicBezTo>
                  <a:cubicBezTo>
                    <a:pt x="13" y="88"/>
                    <a:pt x="13" y="87"/>
                    <a:pt x="12" y="86"/>
                  </a:cubicBezTo>
                  <a:cubicBezTo>
                    <a:pt x="11" y="87"/>
                    <a:pt x="10" y="86"/>
                    <a:pt x="10" y="86"/>
                  </a:cubicBezTo>
                  <a:cubicBezTo>
                    <a:pt x="8" y="87"/>
                    <a:pt x="9" y="88"/>
                    <a:pt x="9" y="90"/>
                  </a:cubicBezTo>
                  <a:close/>
                  <a:moveTo>
                    <a:pt x="80" y="45"/>
                  </a:moveTo>
                  <a:cubicBezTo>
                    <a:pt x="80" y="44"/>
                    <a:pt x="80" y="45"/>
                    <a:pt x="79" y="44"/>
                  </a:cubicBezTo>
                  <a:cubicBezTo>
                    <a:pt x="78" y="44"/>
                    <a:pt x="77" y="44"/>
                    <a:pt x="75" y="45"/>
                  </a:cubicBezTo>
                  <a:cubicBezTo>
                    <a:pt x="72" y="50"/>
                    <a:pt x="77" y="55"/>
                    <a:pt x="82" y="52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7"/>
                    <a:pt x="81" y="45"/>
                    <a:pt x="80" y="45"/>
                  </a:cubicBezTo>
                  <a:close/>
                  <a:moveTo>
                    <a:pt x="83" y="42"/>
                  </a:moveTo>
                  <a:cubicBezTo>
                    <a:pt x="82" y="43"/>
                    <a:pt x="84" y="44"/>
                    <a:pt x="85" y="42"/>
                  </a:cubicBezTo>
                  <a:cubicBezTo>
                    <a:pt x="84" y="41"/>
                    <a:pt x="83" y="42"/>
                    <a:pt x="83" y="42"/>
                  </a:cubicBezTo>
                  <a:close/>
                  <a:moveTo>
                    <a:pt x="25" y="85"/>
                  </a:moveTo>
                  <a:cubicBezTo>
                    <a:pt x="26" y="89"/>
                    <a:pt x="28" y="91"/>
                    <a:pt x="33" y="88"/>
                  </a:cubicBezTo>
                  <a:cubicBezTo>
                    <a:pt x="33" y="86"/>
                    <a:pt x="34" y="83"/>
                    <a:pt x="32" y="80"/>
                  </a:cubicBezTo>
                  <a:cubicBezTo>
                    <a:pt x="32" y="80"/>
                    <a:pt x="31" y="80"/>
                    <a:pt x="31" y="80"/>
                  </a:cubicBezTo>
                  <a:cubicBezTo>
                    <a:pt x="28" y="82"/>
                    <a:pt x="25" y="81"/>
                    <a:pt x="25" y="85"/>
                  </a:cubicBezTo>
                  <a:close/>
                  <a:moveTo>
                    <a:pt x="34" y="77"/>
                  </a:moveTo>
                  <a:cubicBezTo>
                    <a:pt x="33" y="77"/>
                    <a:pt x="35" y="80"/>
                    <a:pt x="36" y="80"/>
                  </a:cubicBezTo>
                  <a:cubicBezTo>
                    <a:pt x="36" y="80"/>
                    <a:pt x="36" y="79"/>
                    <a:pt x="37" y="79"/>
                  </a:cubicBezTo>
                  <a:cubicBezTo>
                    <a:pt x="36" y="78"/>
                    <a:pt x="36" y="78"/>
                    <a:pt x="36" y="77"/>
                  </a:cubicBezTo>
                  <a:cubicBezTo>
                    <a:pt x="35" y="77"/>
                    <a:pt x="35" y="76"/>
                    <a:pt x="34" y="77"/>
                  </a:cubicBezTo>
                  <a:cubicBezTo>
                    <a:pt x="34" y="77"/>
                    <a:pt x="34" y="77"/>
                    <a:pt x="34" y="77"/>
                  </a:cubicBezTo>
                  <a:close/>
                  <a:moveTo>
                    <a:pt x="50" y="67"/>
                  </a:moveTo>
                  <a:cubicBezTo>
                    <a:pt x="50" y="67"/>
                    <a:pt x="49" y="67"/>
                    <a:pt x="49" y="68"/>
                  </a:cubicBezTo>
                  <a:cubicBezTo>
                    <a:pt x="48" y="69"/>
                    <a:pt x="50" y="72"/>
                    <a:pt x="52" y="70"/>
                  </a:cubicBezTo>
                  <a:cubicBezTo>
                    <a:pt x="52" y="68"/>
                    <a:pt x="51" y="68"/>
                    <a:pt x="50" y="67"/>
                  </a:cubicBezTo>
                  <a:close/>
                  <a:moveTo>
                    <a:pt x="96" y="40"/>
                  </a:moveTo>
                  <a:cubicBezTo>
                    <a:pt x="97" y="40"/>
                    <a:pt x="97" y="39"/>
                    <a:pt x="97" y="39"/>
                  </a:cubicBezTo>
                  <a:cubicBezTo>
                    <a:pt x="97" y="39"/>
                    <a:pt x="97" y="38"/>
                    <a:pt x="97" y="38"/>
                  </a:cubicBezTo>
                  <a:cubicBezTo>
                    <a:pt x="96" y="38"/>
                    <a:pt x="95" y="39"/>
                    <a:pt x="96" y="40"/>
                  </a:cubicBezTo>
                  <a:close/>
                  <a:moveTo>
                    <a:pt x="87" y="44"/>
                  </a:moveTo>
                  <a:cubicBezTo>
                    <a:pt x="87" y="49"/>
                    <a:pt x="93" y="50"/>
                    <a:pt x="95" y="48"/>
                  </a:cubicBezTo>
                  <a:cubicBezTo>
                    <a:pt x="95" y="46"/>
                    <a:pt x="95" y="45"/>
                    <a:pt x="95" y="44"/>
                  </a:cubicBezTo>
                  <a:cubicBezTo>
                    <a:pt x="92" y="43"/>
                    <a:pt x="90" y="43"/>
                    <a:pt x="87" y="44"/>
                  </a:cubicBezTo>
                  <a:close/>
                  <a:moveTo>
                    <a:pt x="39" y="75"/>
                  </a:moveTo>
                  <a:cubicBezTo>
                    <a:pt x="36" y="79"/>
                    <a:pt x="43" y="84"/>
                    <a:pt x="47" y="80"/>
                  </a:cubicBezTo>
                  <a:cubicBezTo>
                    <a:pt x="47" y="78"/>
                    <a:pt x="45" y="73"/>
                    <a:pt x="42" y="74"/>
                  </a:cubicBezTo>
                  <a:cubicBezTo>
                    <a:pt x="41" y="73"/>
                    <a:pt x="40" y="75"/>
                    <a:pt x="39" y="75"/>
                  </a:cubicBezTo>
                  <a:close/>
                  <a:moveTo>
                    <a:pt x="66" y="66"/>
                  </a:moveTo>
                  <a:cubicBezTo>
                    <a:pt x="66" y="64"/>
                    <a:pt x="64" y="59"/>
                    <a:pt x="61" y="61"/>
                  </a:cubicBezTo>
                  <a:cubicBezTo>
                    <a:pt x="59" y="64"/>
                    <a:pt x="62" y="70"/>
                    <a:pt x="66" y="66"/>
                  </a:cubicBezTo>
                  <a:close/>
                  <a:moveTo>
                    <a:pt x="22" y="88"/>
                  </a:moveTo>
                  <a:cubicBezTo>
                    <a:pt x="22" y="88"/>
                    <a:pt x="21" y="88"/>
                    <a:pt x="21" y="87"/>
                  </a:cubicBezTo>
                  <a:cubicBezTo>
                    <a:pt x="19" y="88"/>
                    <a:pt x="18" y="90"/>
                    <a:pt x="15" y="91"/>
                  </a:cubicBezTo>
                  <a:cubicBezTo>
                    <a:pt x="14" y="95"/>
                    <a:pt x="19" y="98"/>
                    <a:pt x="23" y="95"/>
                  </a:cubicBezTo>
                  <a:cubicBezTo>
                    <a:pt x="24" y="93"/>
                    <a:pt x="23" y="92"/>
                    <a:pt x="24" y="90"/>
                  </a:cubicBezTo>
                  <a:cubicBezTo>
                    <a:pt x="24" y="90"/>
                    <a:pt x="23" y="87"/>
                    <a:pt x="22" y="88"/>
                  </a:cubicBezTo>
                  <a:close/>
                  <a:moveTo>
                    <a:pt x="77" y="57"/>
                  </a:moveTo>
                  <a:cubicBezTo>
                    <a:pt x="73" y="58"/>
                    <a:pt x="75" y="67"/>
                    <a:pt x="80" y="68"/>
                  </a:cubicBezTo>
                  <a:cubicBezTo>
                    <a:pt x="82" y="65"/>
                    <a:pt x="85" y="62"/>
                    <a:pt x="82" y="57"/>
                  </a:cubicBezTo>
                  <a:cubicBezTo>
                    <a:pt x="81" y="57"/>
                    <a:pt x="78" y="56"/>
                    <a:pt x="77" y="57"/>
                  </a:cubicBezTo>
                  <a:close/>
                  <a:moveTo>
                    <a:pt x="50" y="80"/>
                  </a:moveTo>
                  <a:cubicBezTo>
                    <a:pt x="51" y="80"/>
                    <a:pt x="53" y="80"/>
                    <a:pt x="54" y="79"/>
                  </a:cubicBezTo>
                  <a:cubicBezTo>
                    <a:pt x="54" y="72"/>
                    <a:pt x="46" y="73"/>
                    <a:pt x="50" y="80"/>
                  </a:cubicBezTo>
                  <a:close/>
                  <a:moveTo>
                    <a:pt x="57" y="75"/>
                  </a:moveTo>
                  <a:cubicBezTo>
                    <a:pt x="59" y="77"/>
                    <a:pt x="62" y="76"/>
                    <a:pt x="62" y="73"/>
                  </a:cubicBezTo>
                  <a:cubicBezTo>
                    <a:pt x="62" y="70"/>
                    <a:pt x="57" y="69"/>
                    <a:pt x="56" y="72"/>
                  </a:cubicBezTo>
                  <a:cubicBezTo>
                    <a:pt x="56" y="73"/>
                    <a:pt x="55" y="74"/>
                    <a:pt x="57" y="75"/>
                  </a:cubicBezTo>
                  <a:close/>
                  <a:moveTo>
                    <a:pt x="71" y="65"/>
                  </a:moveTo>
                  <a:cubicBezTo>
                    <a:pt x="71" y="65"/>
                    <a:pt x="71" y="64"/>
                    <a:pt x="70" y="64"/>
                  </a:cubicBezTo>
                  <a:cubicBezTo>
                    <a:pt x="68" y="65"/>
                    <a:pt x="69" y="67"/>
                    <a:pt x="69" y="68"/>
                  </a:cubicBezTo>
                  <a:cubicBezTo>
                    <a:pt x="69" y="69"/>
                    <a:pt x="70" y="72"/>
                    <a:pt x="71" y="72"/>
                  </a:cubicBezTo>
                  <a:cubicBezTo>
                    <a:pt x="72" y="72"/>
                    <a:pt x="73" y="73"/>
                    <a:pt x="73" y="72"/>
                  </a:cubicBezTo>
                  <a:cubicBezTo>
                    <a:pt x="74" y="71"/>
                    <a:pt x="74" y="70"/>
                    <a:pt x="74" y="69"/>
                  </a:cubicBezTo>
                  <a:cubicBezTo>
                    <a:pt x="74" y="68"/>
                    <a:pt x="72" y="66"/>
                    <a:pt x="71" y="65"/>
                  </a:cubicBezTo>
                  <a:close/>
                  <a:moveTo>
                    <a:pt x="87" y="55"/>
                  </a:moveTo>
                  <a:cubicBezTo>
                    <a:pt x="87" y="60"/>
                    <a:pt x="92" y="63"/>
                    <a:pt x="96" y="60"/>
                  </a:cubicBezTo>
                  <a:cubicBezTo>
                    <a:pt x="97" y="59"/>
                    <a:pt x="98" y="56"/>
                    <a:pt x="97" y="54"/>
                  </a:cubicBezTo>
                  <a:cubicBezTo>
                    <a:pt x="95" y="52"/>
                    <a:pt x="91" y="54"/>
                    <a:pt x="87" y="55"/>
                  </a:cubicBezTo>
                  <a:close/>
                  <a:moveTo>
                    <a:pt x="39" y="91"/>
                  </a:moveTo>
                  <a:cubicBezTo>
                    <a:pt x="39" y="92"/>
                    <a:pt x="39" y="91"/>
                    <a:pt x="40" y="92"/>
                  </a:cubicBezTo>
                  <a:cubicBezTo>
                    <a:pt x="42" y="92"/>
                    <a:pt x="43" y="92"/>
                    <a:pt x="45" y="90"/>
                  </a:cubicBezTo>
                  <a:cubicBezTo>
                    <a:pt x="44" y="89"/>
                    <a:pt x="45" y="89"/>
                    <a:pt x="44" y="87"/>
                  </a:cubicBezTo>
                  <a:cubicBezTo>
                    <a:pt x="43" y="86"/>
                    <a:pt x="41" y="85"/>
                    <a:pt x="39" y="85"/>
                  </a:cubicBezTo>
                  <a:cubicBezTo>
                    <a:pt x="38" y="86"/>
                    <a:pt x="37" y="87"/>
                    <a:pt x="37" y="88"/>
                  </a:cubicBezTo>
                  <a:cubicBezTo>
                    <a:pt x="36" y="89"/>
                    <a:pt x="38" y="92"/>
                    <a:pt x="39" y="91"/>
                  </a:cubicBezTo>
                  <a:close/>
                  <a:moveTo>
                    <a:pt x="33" y="98"/>
                  </a:moveTo>
                  <a:cubicBezTo>
                    <a:pt x="33" y="97"/>
                    <a:pt x="34" y="95"/>
                    <a:pt x="33" y="93"/>
                  </a:cubicBezTo>
                  <a:cubicBezTo>
                    <a:pt x="28" y="90"/>
                    <a:pt x="24" y="99"/>
                    <a:pt x="29" y="100"/>
                  </a:cubicBezTo>
                  <a:cubicBezTo>
                    <a:pt x="30" y="101"/>
                    <a:pt x="33" y="99"/>
                    <a:pt x="33" y="98"/>
                  </a:cubicBezTo>
                  <a:close/>
                  <a:moveTo>
                    <a:pt x="65" y="71"/>
                  </a:moveTo>
                  <a:cubicBezTo>
                    <a:pt x="65" y="71"/>
                    <a:pt x="65" y="72"/>
                    <a:pt x="66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7" y="71"/>
                    <a:pt x="67" y="71"/>
                    <a:pt x="66" y="70"/>
                  </a:cubicBezTo>
                  <a:cubicBezTo>
                    <a:pt x="66" y="70"/>
                    <a:pt x="66" y="70"/>
                    <a:pt x="65" y="71"/>
                  </a:cubicBezTo>
                  <a:close/>
                  <a:moveTo>
                    <a:pt x="99" y="50"/>
                  </a:moveTo>
                  <a:cubicBezTo>
                    <a:pt x="100" y="50"/>
                    <a:pt x="99" y="51"/>
                    <a:pt x="100" y="51"/>
                  </a:cubicBezTo>
                  <a:cubicBezTo>
                    <a:pt x="102" y="51"/>
                    <a:pt x="102" y="50"/>
                    <a:pt x="101" y="49"/>
                  </a:cubicBezTo>
                  <a:cubicBezTo>
                    <a:pt x="100" y="49"/>
                    <a:pt x="100" y="49"/>
                    <a:pt x="99" y="50"/>
                  </a:cubicBezTo>
                  <a:close/>
                  <a:moveTo>
                    <a:pt x="25" y="102"/>
                  </a:moveTo>
                  <a:cubicBezTo>
                    <a:pt x="25" y="101"/>
                    <a:pt x="24" y="100"/>
                    <a:pt x="23" y="99"/>
                  </a:cubicBezTo>
                  <a:cubicBezTo>
                    <a:pt x="21" y="101"/>
                    <a:pt x="23" y="105"/>
                    <a:pt x="25" y="102"/>
                  </a:cubicBezTo>
                  <a:close/>
                  <a:moveTo>
                    <a:pt x="51" y="91"/>
                  </a:moveTo>
                  <a:cubicBezTo>
                    <a:pt x="53" y="90"/>
                    <a:pt x="54" y="88"/>
                    <a:pt x="52" y="85"/>
                  </a:cubicBezTo>
                  <a:cubicBezTo>
                    <a:pt x="52" y="85"/>
                    <a:pt x="51" y="85"/>
                    <a:pt x="51" y="85"/>
                  </a:cubicBezTo>
                  <a:cubicBezTo>
                    <a:pt x="46" y="86"/>
                    <a:pt x="48" y="92"/>
                    <a:pt x="51" y="91"/>
                  </a:cubicBezTo>
                  <a:close/>
                  <a:moveTo>
                    <a:pt x="64" y="80"/>
                  </a:moveTo>
                  <a:cubicBezTo>
                    <a:pt x="65" y="81"/>
                    <a:pt x="66" y="85"/>
                    <a:pt x="68" y="84"/>
                  </a:cubicBezTo>
                  <a:cubicBezTo>
                    <a:pt x="69" y="82"/>
                    <a:pt x="71" y="79"/>
                    <a:pt x="70" y="76"/>
                  </a:cubicBezTo>
                  <a:cubicBezTo>
                    <a:pt x="67" y="75"/>
                    <a:pt x="64" y="77"/>
                    <a:pt x="64" y="80"/>
                  </a:cubicBezTo>
                  <a:close/>
                  <a:moveTo>
                    <a:pt x="42" y="97"/>
                  </a:moveTo>
                  <a:cubicBezTo>
                    <a:pt x="41" y="95"/>
                    <a:pt x="39" y="95"/>
                    <a:pt x="37" y="96"/>
                  </a:cubicBezTo>
                  <a:cubicBezTo>
                    <a:pt x="37" y="97"/>
                    <a:pt x="36" y="98"/>
                    <a:pt x="37" y="100"/>
                  </a:cubicBezTo>
                  <a:cubicBezTo>
                    <a:pt x="36" y="100"/>
                    <a:pt x="38" y="104"/>
                    <a:pt x="39" y="103"/>
                  </a:cubicBezTo>
                  <a:cubicBezTo>
                    <a:pt x="42" y="106"/>
                    <a:pt x="42" y="101"/>
                    <a:pt x="44" y="99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4" y="99"/>
                    <a:pt x="43" y="96"/>
                    <a:pt x="42" y="97"/>
                  </a:cubicBezTo>
                  <a:close/>
                  <a:moveTo>
                    <a:pt x="57" y="88"/>
                  </a:moveTo>
                  <a:cubicBezTo>
                    <a:pt x="61" y="91"/>
                    <a:pt x="66" y="87"/>
                    <a:pt x="62" y="82"/>
                  </a:cubicBezTo>
                  <a:cubicBezTo>
                    <a:pt x="59" y="82"/>
                    <a:pt x="54" y="85"/>
                    <a:pt x="57" y="88"/>
                  </a:cubicBezTo>
                  <a:close/>
                  <a:moveTo>
                    <a:pt x="84" y="71"/>
                  </a:moveTo>
                  <a:cubicBezTo>
                    <a:pt x="87" y="77"/>
                    <a:pt x="93" y="69"/>
                    <a:pt x="88" y="65"/>
                  </a:cubicBezTo>
                  <a:cubicBezTo>
                    <a:pt x="86" y="66"/>
                    <a:pt x="85" y="69"/>
                    <a:pt x="84" y="71"/>
                  </a:cubicBezTo>
                  <a:close/>
                  <a:moveTo>
                    <a:pt x="79" y="83"/>
                  </a:moveTo>
                  <a:cubicBezTo>
                    <a:pt x="86" y="85"/>
                    <a:pt x="85" y="70"/>
                    <a:pt x="77" y="73"/>
                  </a:cubicBezTo>
                  <a:cubicBezTo>
                    <a:pt x="77" y="75"/>
                    <a:pt x="76" y="77"/>
                    <a:pt x="77" y="79"/>
                  </a:cubicBezTo>
                  <a:cubicBezTo>
                    <a:pt x="76" y="80"/>
                    <a:pt x="78" y="83"/>
                    <a:pt x="79" y="83"/>
                  </a:cubicBezTo>
                  <a:close/>
                  <a:moveTo>
                    <a:pt x="97" y="63"/>
                  </a:moveTo>
                  <a:cubicBezTo>
                    <a:pt x="98" y="63"/>
                    <a:pt x="98" y="64"/>
                    <a:pt x="98" y="64"/>
                  </a:cubicBezTo>
                  <a:cubicBezTo>
                    <a:pt x="98" y="64"/>
                    <a:pt x="98" y="63"/>
                    <a:pt x="99" y="63"/>
                  </a:cubicBezTo>
                  <a:cubicBezTo>
                    <a:pt x="99" y="62"/>
                    <a:pt x="98" y="63"/>
                    <a:pt x="97" y="63"/>
                  </a:cubicBezTo>
                  <a:close/>
                  <a:moveTo>
                    <a:pt x="37" y="107"/>
                  </a:moveTo>
                  <a:cubicBezTo>
                    <a:pt x="36" y="105"/>
                    <a:pt x="36" y="104"/>
                    <a:pt x="35" y="103"/>
                  </a:cubicBezTo>
                  <a:cubicBezTo>
                    <a:pt x="30" y="103"/>
                    <a:pt x="34" y="110"/>
                    <a:pt x="37" y="107"/>
                  </a:cubicBezTo>
                  <a:close/>
                  <a:moveTo>
                    <a:pt x="50" y="95"/>
                  </a:moveTo>
                  <a:cubicBezTo>
                    <a:pt x="47" y="95"/>
                    <a:pt x="48" y="99"/>
                    <a:pt x="48" y="101"/>
                  </a:cubicBezTo>
                  <a:cubicBezTo>
                    <a:pt x="49" y="103"/>
                    <a:pt x="51" y="102"/>
                    <a:pt x="52" y="103"/>
                  </a:cubicBezTo>
                  <a:cubicBezTo>
                    <a:pt x="58" y="101"/>
                    <a:pt x="54" y="93"/>
                    <a:pt x="50" y="95"/>
                  </a:cubicBezTo>
                  <a:close/>
                  <a:moveTo>
                    <a:pt x="95" y="69"/>
                  </a:moveTo>
                  <a:cubicBezTo>
                    <a:pt x="95" y="70"/>
                    <a:pt x="94" y="71"/>
                    <a:pt x="95" y="73"/>
                  </a:cubicBezTo>
                  <a:cubicBezTo>
                    <a:pt x="96" y="72"/>
                    <a:pt x="96" y="72"/>
                    <a:pt x="97" y="72"/>
                  </a:cubicBezTo>
                  <a:cubicBezTo>
                    <a:pt x="97" y="71"/>
                    <a:pt x="96" y="68"/>
                    <a:pt x="95" y="69"/>
                  </a:cubicBezTo>
                  <a:close/>
                  <a:moveTo>
                    <a:pt x="61" y="93"/>
                  </a:moveTo>
                  <a:cubicBezTo>
                    <a:pt x="55" y="89"/>
                    <a:pt x="58" y="102"/>
                    <a:pt x="63" y="96"/>
                  </a:cubicBezTo>
                  <a:cubicBezTo>
                    <a:pt x="62" y="95"/>
                    <a:pt x="62" y="94"/>
                    <a:pt x="61" y="93"/>
                  </a:cubicBezTo>
                  <a:close/>
                  <a:moveTo>
                    <a:pt x="73" y="90"/>
                  </a:moveTo>
                  <a:cubicBezTo>
                    <a:pt x="74" y="90"/>
                    <a:pt x="74" y="90"/>
                    <a:pt x="75" y="89"/>
                  </a:cubicBezTo>
                  <a:cubicBezTo>
                    <a:pt x="75" y="87"/>
                    <a:pt x="76" y="86"/>
                    <a:pt x="74" y="83"/>
                  </a:cubicBezTo>
                  <a:cubicBezTo>
                    <a:pt x="71" y="84"/>
                    <a:pt x="69" y="88"/>
                    <a:pt x="73" y="90"/>
                  </a:cubicBezTo>
                  <a:close/>
                  <a:moveTo>
                    <a:pt x="67" y="94"/>
                  </a:moveTo>
                  <a:cubicBezTo>
                    <a:pt x="70" y="94"/>
                    <a:pt x="69" y="89"/>
                    <a:pt x="66" y="90"/>
                  </a:cubicBezTo>
                  <a:cubicBezTo>
                    <a:pt x="66" y="91"/>
                    <a:pt x="65" y="93"/>
                    <a:pt x="67" y="94"/>
                  </a:cubicBezTo>
                  <a:close/>
                  <a:moveTo>
                    <a:pt x="47" y="105"/>
                  </a:moveTo>
                  <a:cubicBezTo>
                    <a:pt x="46" y="105"/>
                    <a:pt x="46" y="104"/>
                    <a:pt x="45" y="105"/>
                  </a:cubicBezTo>
                  <a:cubicBezTo>
                    <a:pt x="45" y="106"/>
                    <a:pt x="46" y="107"/>
                    <a:pt x="47" y="107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49" y="107"/>
                    <a:pt x="48" y="104"/>
                    <a:pt x="47" y="105"/>
                  </a:cubicBezTo>
                  <a:close/>
                  <a:moveTo>
                    <a:pt x="88" y="79"/>
                  </a:moveTo>
                  <a:cubicBezTo>
                    <a:pt x="89" y="80"/>
                    <a:pt x="88" y="80"/>
                    <a:pt x="89" y="81"/>
                  </a:cubicBezTo>
                  <a:cubicBezTo>
                    <a:pt x="90" y="81"/>
                    <a:pt x="90" y="82"/>
                    <a:pt x="91" y="81"/>
                  </a:cubicBezTo>
                  <a:cubicBezTo>
                    <a:pt x="91" y="80"/>
                    <a:pt x="92" y="79"/>
                    <a:pt x="91" y="77"/>
                  </a:cubicBezTo>
                  <a:cubicBezTo>
                    <a:pt x="89" y="77"/>
                    <a:pt x="89" y="79"/>
                    <a:pt x="88" y="79"/>
                  </a:cubicBezTo>
                  <a:close/>
                  <a:moveTo>
                    <a:pt x="83" y="87"/>
                  </a:moveTo>
                  <a:cubicBezTo>
                    <a:pt x="82" y="88"/>
                    <a:pt x="82" y="88"/>
                    <a:pt x="81" y="90"/>
                  </a:cubicBezTo>
                  <a:cubicBezTo>
                    <a:pt x="81" y="90"/>
                    <a:pt x="82" y="90"/>
                    <a:pt x="82" y="91"/>
                  </a:cubicBezTo>
                  <a:cubicBezTo>
                    <a:pt x="85" y="91"/>
                    <a:pt x="86" y="87"/>
                    <a:pt x="83" y="87"/>
                  </a:cubicBezTo>
                  <a:close/>
                  <a:moveTo>
                    <a:pt x="58" y="103"/>
                  </a:moveTo>
                  <a:cubicBezTo>
                    <a:pt x="58" y="104"/>
                    <a:pt x="59" y="105"/>
                    <a:pt x="60" y="106"/>
                  </a:cubicBezTo>
                  <a:cubicBezTo>
                    <a:pt x="62" y="105"/>
                    <a:pt x="62" y="103"/>
                    <a:pt x="61" y="102"/>
                  </a:cubicBezTo>
                  <a:cubicBezTo>
                    <a:pt x="61" y="102"/>
                    <a:pt x="61" y="102"/>
                    <a:pt x="61" y="101"/>
                  </a:cubicBezTo>
                  <a:cubicBezTo>
                    <a:pt x="60" y="101"/>
                    <a:pt x="59" y="102"/>
                    <a:pt x="58" y="103"/>
                  </a:cubicBezTo>
                  <a:close/>
                  <a:moveTo>
                    <a:pt x="74" y="93"/>
                  </a:moveTo>
                  <a:cubicBezTo>
                    <a:pt x="73" y="93"/>
                    <a:pt x="73" y="94"/>
                    <a:pt x="73" y="94"/>
                  </a:cubicBezTo>
                  <a:cubicBezTo>
                    <a:pt x="74" y="102"/>
                    <a:pt x="82" y="94"/>
                    <a:pt x="77" y="92"/>
                  </a:cubicBezTo>
                  <a:cubicBezTo>
                    <a:pt x="76" y="91"/>
                    <a:pt x="75" y="93"/>
                    <a:pt x="74" y="93"/>
                  </a:cubicBezTo>
                  <a:close/>
                  <a:moveTo>
                    <a:pt x="66" y="99"/>
                  </a:moveTo>
                  <a:cubicBezTo>
                    <a:pt x="66" y="100"/>
                    <a:pt x="67" y="101"/>
                    <a:pt x="67" y="102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70" y="101"/>
                    <a:pt x="71" y="100"/>
                    <a:pt x="70" y="98"/>
                  </a:cubicBezTo>
                  <a:cubicBezTo>
                    <a:pt x="69" y="99"/>
                    <a:pt x="67" y="98"/>
                    <a:pt x="66" y="99"/>
                  </a:cubicBezTo>
                  <a:close/>
                </a:path>
              </a:pathLst>
            </a:custGeom>
            <a:solidFill>
              <a:srgbClr val="A7BB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05" name="淘宝网chenying0907出品 30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3668" y="4861455"/>
            <a:ext cx="1023750" cy="1057500"/>
          </a:xfrm>
          <a:prstGeom prst="rect">
            <a:avLst/>
          </a:prstGeom>
        </p:spPr>
      </p:pic>
      <p:grpSp>
        <p:nvGrpSpPr>
          <p:cNvPr id="132" name="淘宝网Chenying0907出品 131"/>
          <p:cNvGrpSpPr/>
          <p:nvPr/>
        </p:nvGrpSpPr>
        <p:grpSpPr>
          <a:xfrm>
            <a:off x="50765" y="3046610"/>
            <a:ext cx="1901825" cy="3903663"/>
            <a:chOff x="10148888" y="3105150"/>
            <a:chExt cx="1901825" cy="3903663"/>
          </a:xfrm>
        </p:grpSpPr>
        <p:sp>
          <p:nvSpPr>
            <p:cNvPr id="133" name="淘宝网Chenying0907出品 60"/>
            <p:cNvSpPr>
              <a:spLocks/>
            </p:cNvSpPr>
            <p:nvPr/>
          </p:nvSpPr>
          <p:spPr bwMode="auto">
            <a:xfrm>
              <a:off x="11396663" y="5865813"/>
              <a:ext cx="180975" cy="228600"/>
            </a:xfrm>
            <a:custGeom>
              <a:avLst/>
              <a:gdLst>
                <a:gd name="T0" fmla="*/ 23 w 48"/>
                <a:gd name="T1" fmla="*/ 61 h 61"/>
                <a:gd name="T2" fmla="*/ 47 w 48"/>
                <a:gd name="T3" fmla="*/ 32 h 61"/>
                <a:gd name="T4" fmla="*/ 23 w 48"/>
                <a:gd name="T5" fmla="*/ 1 h 61"/>
                <a:gd name="T6" fmla="*/ 2 w 48"/>
                <a:gd name="T7" fmla="*/ 36 h 61"/>
                <a:gd name="T8" fmla="*/ 23 w 48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1">
                  <a:moveTo>
                    <a:pt x="23" y="61"/>
                  </a:moveTo>
                  <a:cubicBezTo>
                    <a:pt x="23" y="61"/>
                    <a:pt x="48" y="56"/>
                    <a:pt x="47" y="32"/>
                  </a:cubicBezTo>
                  <a:cubicBezTo>
                    <a:pt x="47" y="7"/>
                    <a:pt x="36" y="2"/>
                    <a:pt x="23" y="1"/>
                  </a:cubicBezTo>
                  <a:cubicBezTo>
                    <a:pt x="11" y="0"/>
                    <a:pt x="0" y="23"/>
                    <a:pt x="2" y="36"/>
                  </a:cubicBezTo>
                  <a:cubicBezTo>
                    <a:pt x="5" y="48"/>
                    <a:pt x="10" y="61"/>
                    <a:pt x="23" y="61"/>
                  </a:cubicBezTo>
                  <a:close/>
                </a:path>
              </a:pathLst>
            </a:custGeom>
            <a:solidFill>
              <a:srgbClr val="6A39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淘宝网Chenying0907出品 61"/>
            <p:cNvSpPr>
              <a:spLocks/>
            </p:cNvSpPr>
            <p:nvPr/>
          </p:nvSpPr>
          <p:spPr bwMode="auto">
            <a:xfrm>
              <a:off x="10872788" y="6019800"/>
              <a:ext cx="200025" cy="241300"/>
            </a:xfrm>
            <a:custGeom>
              <a:avLst/>
              <a:gdLst>
                <a:gd name="T0" fmla="*/ 0 w 53"/>
                <a:gd name="T1" fmla="*/ 25 h 64"/>
                <a:gd name="T2" fmla="*/ 23 w 53"/>
                <a:gd name="T3" fmla="*/ 61 h 64"/>
                <a:gd name="T4" fmla="*/ 51 w 53"/>
                <a:gd name="T5" fmla="*/ 34 h 64"/>
                <a:gd name="T6" fmla="*/ 24 w 53"/>
                <a:gd name="T7" fmla="*/ 2 h 64"/>
                <a:gd name="T8" fmla="*/ 0 w 53"/>
                <a:gd name="T9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4">
                  <a:moveTo>
                    <a:pt x="0" y="25"/>
                  </a:moveTo>
                  <a:cubicBezTo>
                    <a:pt x="0" y="25"/>
                    <a:pt x="2" y="58"/>
                    <a:pt x="23" y="61"/>
                  </a:cubicBezTo>
                  <a:cubicBezTo>
                    <a:pt x="44" y="64"/>
                    <a:pt x="49" y="51"/>
                    <a:pt x="51" y="34"/>
                  </a:cubicBezTo>
                  <a:cubicBezTo>
                    <a:pt x="53" y="18"/>
                    <a:pt x="35" y="0"/>
                    <a:pt x="24" y="2"/>
                  </a:cubicBezTo>
                  <a:cubicBezTo>
                    <a:pt x="13" y="4"/>
                    <a:pt x="2" y="9"/>
                    <a:pt x="0" y="25"/>
                  </a:cubicBezTo>
                  <a:close/>
                </a:path>
              </a:pathLst>
            </a:custGeom>
            <a:solidFill>
              <a:srgbClr val="6A39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淘宝网Chenying0907出品 62"/>
            <p:cNvSpPr>
              <a:spLocks/>
            </p:cNvSpPr>
            <p:nvPr/>
          </p:nvSpPr>
          <p:spPr bwMode="auto">
            <a:xfrm>
              <a:off x="10209213" y="3157538"/>
              <a:ext cx="1817688" cy="3794125"/>
            </a:xfrm>
            <a:custGeom>
              <a:avLst/>
              <a:gdLst>
                <a:gd name="T0" fmla="*/ 379 w 482"/>
                <a:gd name="T1" fmla="*/ 852 h 1009"/>
                <a:gd name="T2" fmla="*/ 380 w 482"/>
                <a:gd name="T3" fmla="*/ 192 h 1009"/>
                <a:gd name="T4" fmla="*/ 478 w 482"/>
                <a:gd name="T5" fmla="*/ 149 h 1009"/>
                <a:gd name="T6" fmla="*/ 352 w 482"/>
                <a:gd name="T7" fmla="*/ 61 h 1009"/>
                <a:gd name="T8" fmla="*/ 362 w 482"/>
                <a:gd name="T9" fmla="*/ 39 h 1009"/>
                <a:gd name="T10" fmla="*/ 359 w 482"/>
                <a:gd name="T11" fmla="*/ 1 h 1009"/>
                <a:gd name="T12" fmla="*/ 344 w 482"/>
                <a:gd name="T13" fmla="*/ 35 h 1009"/>
                <a:gd name="T14" fmla="*/ 342 w 482"/>
                <a:gd name="T15" fmla="*/ 59 h 1009"/>
                <a:gd name="T16" fmla="*/ 329 w 482"/>
                <a:gd name="T17" fmla="*/ 56 h 1009"/>
                <a:gd name="T18" fmla="*/ 329 w 482"/>
                <a:gd name="T19" fmla="*/ 37 h 1009"/>
                <a:gd name="T20" fmla="*/ 315 w 482"/>
                <a:gd name="T21" fmla="*/ 5 h 1009"/>
                <a:gd name="T22" fmla="*/ 312 w 482"/>
                <a:gd name="T23" fmla="*/ 40 h 1009"/>
                <a:gd name="T24" fmla="*/ 314 w 482"/>
                <a:gd name="T25" fmla="*/ 55 h 1009"/>
                <a:gd name="T26" fmla="*/ 244 w 482"/>
                <a:gd name="T27" fmla="*/ 51 h 1009"/>
                <a:gd name="T28" fmla="*/ 303 w 482"/>
                <a:gd name="T29" fmla="*/ 88 h 1009"/>
                <a:gd name="T30" fmla="*/ 126 w 482"/>
                <a:gd name="T31" fmla="*/ 746 h 1009"/>
                <a:gd name="T32" fmla="*/ 62 w 482"/>
                <a:gd name="T33" fmla="*/ 744 h 1009"/>
                <a:gd name="T34" fmla="*/ 26 w 482"/>
                <a:gd name="T35" fmla="*/ 711 h 1009"/>
                <a:gd name="T36" fmla="*/ 48 w 482"/>
                <a:gd name="T37" fmla="*/ 744 h 1009"/>
                <a:gd name="T38" fmla="*/ 18 w 482"/>
                <a:gd name="T39" fmla="*/ 728 h 1009"/>
                <a:gd name="T40" fmla="*/ 40 w 482"/>
                <a:gd name="T41" fmla="*/ 749 h 1009"/>
                <a:gd name="T42" fmla="*/ 0 w 482"/>
                <a:gd name="T43" fmla="*/ 760 h 1009"/>
                <a:gd name="T44" fmla="*/ 36 w 482"/>
                <a:gd name="T45" fmla="*/ 763 h 1009"/>
                <a:gd name="T46" fmla="*/ 18 w 482"/>
                <a:gd name="T47" fmla="*/ 792 h 1009"/>
                <a:gd name="T48" fmla="*/ 45 w 482"/>
                <a:gd name="T49" fmla="*/ 769 h 1009"/>
                <a:gd name="T50" fmla="*/ 42 w 482"/>
                <a:gd name="T51" fmla="*/ 791 h 1009"/>
                <a:gd name="T52" fmla="*/ 57 w 482"/>
                <a:gd name="T53" fmla="*/ 766 h 1009"/>
                <a:gd name="T54" fmla="*/ 131 w 482"/>
                <a:gd name="T55" fmla="*/ 762 h 1009"/>
                <a:gd name="T56" fmla="*/ 130 w 482"/>
                <a:gd name="T57" fmla="*/ 996 h 1009"/>
                <a:gd name="T58" fmla="*/ 174 w 482"/>
                <a:gd name="T59" fmla="*/ 999 h 1009"/>
                <a:gd name="T60" fmla="*/ 177 w 482"/>
                <a:gd name="T61" fmla="*/ 869 h 1009"/>
                <a:gd name="T62" fmla="*/ 221 w 482"/>
                <a:gd name="T63" fmla="*/ 992 h 1009"/>
                <a:gd name="T64" fmla="*/ 250 w 482"/>
                <a:gd name="T65" fmla="*/ 990 h 1009"/>
                <a:gd name="T66" fmla="*/ 227 w 482"/>
                <a:gd name="T67" fmla="*/ 848 h 1009"/>
                <a:gd name="T68" fmla="*/ 288 w 482"/>
                <a:gd name="T69" fmla="*/ 850 h 1009"/>
                <a:gd name="T70" fmla="*/ 275 w 482"/>
                <a:gd name="T71" fmla="*/ 1003 h 1009"/>
                <a:gd name="T72" fmla="*/ 312 w 482"/>
                <a:gd name="T73" fmla="*/ 1009 h 1009"/>
                <a:gd name="T74" fmla="*/ 336 w 482"/>
                <a:gd name="T75" fmla="*/ 856 h 1009"/>
                <a:gd name="T76" fmla="*/ 356 w 482"/>
                <a:gd name="T77" fmla="*/ 1008 h 1009"/>
                <a:gd name="T78" fmla="*/ 389 w 482"/>
                <a:gd name="T79" fmla="*/ 1009 h 1009"/>
                <a:gd name="T80" fmla="*/ 379 w 482"/>
                <a:gd name="T81" fmla="*/ 852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82" h="1009">
                  <a:moveTo>
                    <a:pt x="379" y="852"/>
                  </a:moveTo>
                  <a:cubicBezTo>
                    <a:pt x="337" y="380"/>
                    <a:pt x="380" y="192"/>
                    <a:pt x="380" y="192"/>
                  </a:cubicBezTo>
                  <a:cubicBezTo>
                    <a:pt x="380" y="192"/>
                    <a:pt x="482" y="232"/>
                    <a:pt x="478" y="149"/>
                  </a:cubicBezTo>
                  <a:cubicBezTo>
                    <a:pt x="474" y="66"/>
                    <a:pt x="362" y="62"/>
                    <a:pt x="352" y="61"/>
                  </a:cubicBezTo>
                  <a:cubicBezTo>
                    <a:pt x="352" y="61"/>
                    <a:pt x="355" y="41"/>
                    <a:pt x="362" y="39"/>
                  </a:cubicBezTo>
                  <a:cubicBezTo>
                    <a:pt x="380" y="32"/>
                    <a:pt x="380" y="3"/>
                    <a:pt x="359" y="1"/>
                  </a:cubicBezTo>
                  <a:cubicBezTo>
                    <a:pt x="337" y="0"/>
                    <a:pt x="339" y="25"/>
                    <a:pt x="344" y="35"/>
                  </a:cubicBezTo>
                  <a:cubicBezTo>
                    <a:pt x="344" y="35"/>
                    <a:pt x="348" y="51"/>
                    <a:pt x="342" y="59"/>
                  </a:cubicBezTo>
                  <a:cubicBezTo>
                    <a:pt x="329" y="56"/>
                    <a:pt x="329" y="56"/>
                    <a:pt x="329" y="56"/>
                  </a:cubicBezTo>
                  <a:cubicBezTo>
                    <a:pt x="329" y="56"/>
                    <a:pt x="324" y="45"/>
                    <a:pt x="329" y="37"/>
                  </a:cubicBezTo>
                  <a:cubicBezTo>
                    <a:pt x="335" y="30"/>
                    <a:pt x="337" y="4"/>
                    <a:pt x="315" y="5"/>
                  </a:cubicBezTo>
                  <a:cubicBezTo>
                    <a:pt x="293" y="7"/>
                    <a:pt x="300" y="33"/>
                    <a:pt x="312" y="40"/>
                  </a:cubicBezTo>
                  <a:cubicBezTo>
                    <a:pt x="312" y="40"/>
                    <a:pt x="318" y="50"/>
                    <a:pt x="314" y="55"/>
                  </a:cubicBezTo>
                  <a:cubicBezTo>
                    <a:pt x="314" y="55"/>
                    <a:pt x="258" y="31"/>
                    <a:pt x="244" y="51"/>
                  </a:cubicBezTo>
                  <a:cubicBezTo>
                    <a:pt x="232" y="68"/>
                    <a:pt x="290" y="91"/>
                    <a:pt x="303" y="88"/>
                  </a:cubicBezTo>
                  <a:cubicBezTo>
                    <a:pt x="303" y="88"/>
                    <a:pt x="325" y="676"/>
                    <a:pt x="126" y="746"/>
                  </a:cubicBezTo>
                  <a:cubicBezTo>
                    <a:pt x="62" y="744"/>
                    <a:pt x="62" y="744"/>
                    <a:pt x="62" y="744"/>
                  </a:cubicBezTo>
                  <a:cubicBezTo>
                    <a:pt x="62" y="744"/>
                    <a:pt x="36" y="724"/>
                    <a:pt x="26" y="711"/>
                  </a:cubicBezTo>
                  <a:cubicBezTo>
                    <a:pt x="48" y="744"/>
                    <a:pt x="48" y="744"/>
                    <a:pt x="48" y="744"/>
                  </a:cubicBezTo>
                  <a:cubicBezTo>
                    <a:pt x="18" y="728"/>
                    <a:pt x="18" y="728"/>
                    <a:pt x="18" y="728"/>
                  </a:cubicBezTo>
                  <a:cubicBezTo>
                    <a:pt x="40" y="749"/>
                    <a:pt x="40" y="749"/>
                    <a:pt x="40" y="749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36" y="763"/>
                    <a:pt x="36" y="763"/>
                    <a:pt x="36" y="763"/>
                  </a:cubicBezTo>
                  <a:cubicBezTo>
                    <a:pt x="18" y="792"/>
                    <a:pt x="18" y="792"/>
                    <a:pt x="18" y="792"/>
                  </a:cubicBezTo>
                  <a:cubicBezTo>
                    <a:pt x="45" y="769"/>
                    <a:pt x="45" y="769"/>
                    <a:pt x="45" y="769"/>
                  </a:cubicBezTo>
                  <a:cubicBezTo>
                    <a:pt x="42" y="791"/>
                    <a:pt x="42" y="791"/>
                    <a:pt x="42" y="791"/>
                  </a:cubicBezTo>
                  <a:cubicBezTo>
                    <a:pt x="57" y="766"/>
                    <a:pt x="57" y="766"/>
                    <a:pt x="57" y="766"/>
                  </a:cubicBezTo>
                  <a:cubicBezTo>
                    <a:pt x="131" y="762"/>
                    <a:pt x="131" y="762"/>
                    <a:pt x="131" y="762"/>
                  </a:cubicBezTo>
                  <a:cubicBezTo>
                    <a:pt x="130" y="996"/>
                    <a:pt x="130" y="996"/>
                    <a:pt x="130" y="996"/>
                  </a:cubicBezTo>
                  <a:cubicBezTo>
                    <a:pt x="174" y="999"/>
                    <a:pt x="174" y="999"/>
                    <a:pt x="174" y="999"/>
                  </a:cubicBezTo>
                  <a:cubicBezTo>
                    <a:pt x="177" y="869"/>
                    <a:pt x="177" y="869"/>
                    <a:pt x="177" y="869"/>
                  </a:cubicBezTo>
                  <a:cubicBezTo>
                    <a:pt x="221" y="992"/>
                    <a:pt x="221" y="992"/>
                    <a:pt x="221" y="992"/>
                  </a:cubicBezTo>
                  <a:cubicBezTo>
                    <a:pt x="250" y="990"/>
                    <a:pt x="250" y="990"/>
                    <a:pt x="250" y="990"/>
                  </a:cubicBezTo>
                  <a:cubicBezTo>
                    <a:pt x="227" y="848"/>
                    <a:pt x="227" y="848"/>
                    <a:pt x="227" y="848"/>
                  </a:cubicBezTo>
                  <a:cubicBezTo>
                    <a:pt x="288" y="850"/>
                    <a:pt x="288" y="850"/>
                    <a:pt x="288" y="850"/>
                  </a:cubicBezTo>
                  <a:cubicBezTo>
                    <a:pt x="275" y="1003"/>
                    <a:pt x="275" y="1003"/>
                    <a:pt x="275" y="1003"/>
                  </a:cubicBezTo>
                  <a:cubicBezTo>
                    <a:pt x="312" y="1009"/>
                    <a:pt x="312" y="1009"/>
                    <a:pt x="312" y="1009"/>
                  </a:cubicBezTo>
                  <a:cubicBezTo>
                    <a:pt x="336" y="856"/>
                    <a:pt x="336" y="856"/>
                    <a:pt x="336" y="856"/>
                  </a:cubicBezTo>
                  <a:cubicBezTo>
                    <a:pt x="356" y="1008"/>
                    <a:pt x="356" y="1008"/>
                    <a:pt x="356" y="1008"/>
                  </a:cubicBezTo>
                  <a:cubicBezTo>
                    <a:pt x="389" y="1009"/>
                    <a:pt x="389" y="1009"/>
                    <a:pt x="389" y="1009"/>
                  </a:cubicBezTo>
                  <a:cubicBezTo>
                    <a:pt x="389" y="1009"/>
                    <a:pt x="383" y="908"/>
                    <a:pt x="379" y="852"/>
                  </a:cubicBezTo>
                  <a:close/>
                </a:path>
              </a:pathLst>
            </a:custGeom>
            <a:solidFill>
              <a:srgbClr val="D15B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淘宝网Chenying0907出品 63"/>
            <p:cNvSpPr>
              <a:spLocks/>
            </p:cNvSpPr>
            <p:nvPr/>
          </p:nvSpPr>
          <p:spPr bwMode="auto">
            <a:xfrm>
              <a:off x="11680826" y="3748088"/>
              <a:ext cx="290513" cy="200025"/>
            </a:xfrm>
            <a:custGeom>
              <a:avLst/>
              <a:gdLst>
                <a:gd name="T0" fmla="*/ 0 w 77"/>
                <a:gd name="T1" fmla="*/ 16 h 53"/>
                <a:gd name="T2" fmla="*/ 77 w 77"/>
                <a:gd name="T3" fmla="*/ 0 h 53"/>
                <a:gd name="T4" fmla="*/ 8 w 77"/>
                <a:gd name="T5" fmla="*/ 3 h 53"/>
                <a:gd name="T6" fmla="*/ 0 w 77"/>
                <a:gd name="T7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53">
                  <a:moveTo>
                    <a:pt x="0" y="16"/>
                  </a:moveTo>
                  <a:cubicBezTo>
                    <a:pt x="0" y="16"/>
                    <a:pt x="60" y="53"/>
                    <a:pt x="77" y="0"/>
                  </a:cubicBezTo>
                  <a:cubicBezTo>
                    <a:pt x="77" y="0"/>
                    <a:pt x="58" y="43"/>
                    <a:pt x="8" y="3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淘宝网Chenying0907出品 64"/>
            <p:cNvSpPr>
              <a:spLocks/>
            </p:cNvSpPr>
            <p:nvPr/>
          </p:nvSpPr>
          <p:spPr bwMode="auto">
            <a:xfrm>
              <a:off x="11464926" y="3484563"/>
              <a:ext cx="131763" cy="200025"/>
            </a:xfrm>
            <a:custGeom>
              <a:avLst/>
              <a:gdLst>
                <a:gd name="T0" fmla="*/ 35 w 35"/>
                <a:gd name="T1" fmla="*/ 0 h 53"/>
                <a:gd name="T2" fmla="*/ 0 w 35"/>
                <a:gd name="T3" fmla="*/ 19 h 53"/>
                <a:gd name="T4" fmla="*/ 35 w 35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53">
                  <a:moveTo>
                    <a:pt x="35" y="0"/>
                  </a:moveTo>
                  <a:cubicBezTo>
                    <a:pt x="35" y="0"/>
                    <a:pt x="35" y="53"/>
                    <a:pt x="0" y="19"/>
                  </a:cubicBezTo>
                  <a:cubicBezTo>
                    <a:pt x="0" y="19"/>
                    <a:pt x="31" y="45"/>
                    <a:pt x="35" y="0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淘宝网Chenying0907出品 65"/>
            <p:cNvSpPr>
              <a:spLocks/>
            </p:cNvSpPr>
            <p:nvPr/>
          </p:nvSpPr>
          <p:spPr bwMode="auto">
            <a:xfrm>
              <a:off x="11453813" y="3786188"/>
              <a:ext cx="101600" cy="192088"/>
            </a:xfrm>
            <a:custGeom>
              <a:avLst/>
              <a:gdLst>
                <a:gd name="T0" fmla="*/ 17 w 27"/>
                <a:gd name="T1" fmla="*/ 0 h 51"/>
                <a:gd name="T2" fmla="*/ 1 w 27"/>
                <a:gd name="T3" fmla="*/ 22 h 51"/>
                <a:gd name="T4" fmla="*/ 12 w 27"/>
                <a:gd name="T5" fmla="*/ 49 h 51"/>
                <a:gd name="T6" fmla="*/ 26 w 27"/>
                <a:gd name="T7" fmla="*/ 23 h 51"/>
                <a:gd name="T8" fmla="*/ 17 w 2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1">
                  <a:moveTo>
                    <a:pt x="17" y="0"/>
                  </a:moveTo>
                  <a:cubicBezTo>
                    <a:pt x="17" y="0"/>
                    <a:pt x="3" y="2"/>
                    <a:pt x="1" y="22"/>
                  </a:cubicBezTo>
                  <a:cubicBezTo>
                    <a:pt x="0" y="41"/>
                    <a:pt x="5" y="47"/>
                    <a:pt x="12" y="49"/>
                  </a:cubicBezTo>
                  <a:cubicBezTo>
                    <a:pt x="19" y="51"/>
                    <a:pt x="27" y="33"/>
                    <a:pt x="26" y="23"/>
                  </a:cubicBezTo>
                  <a:cubicBezTo>
                    <a:pt x="25" y="13"/>
                    <a:pt x="23" y="2"/>
                    <a:pt x="17" y="0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淘宝网Chenying0907出品 66"/>
            <p:cNvSpPr>
              <a:spLocks/>
            </p:cNvSpPr>
            <p:nvPr/>
          </p:nvSpPr>
          <p:spPr bwMode="auto">
            <a:xfrm>
              <a:off x="11404601" y="4533900"/>
              <a:ext cx="125413" cy="200025"/>
            </a:xfrm>
            <a:custGeom>
              <a:avLst/>
              <a:gdLst>
                <a:gd name="T0" fmla="*/ 17 w 33"/>
                <a:gd name="T1" fmla="*/ 53 h 53"/>
                <a:gd name="T2" fmla="*/ 33 w 33"/>
                <a:gd name="T3" fmla="*/ 28 h 53"/>
                <a:gd name="T4" fmla="*/ 16 w 33"/>
                <a:gd name="T5" fmla="*/ 1 h 53"/>
                <a:gd name="T6" fmla="*/ 2 w 33"/>
                <a:gd name="T7" fmla="*/ 31 h 53"/>
                <a:gd name="T8" fmla="*/ 17 w 33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3">
                  <a:moveTo>
                    <a:pt x="17" y="53"/>
                  </a:moveTo>
                  <a:cubicBezTo>
                    <a:pt x="17" y="53"/>
                    <a:pt x="33" y="49"/>
                    <a:pt x="33" y="28"/>
                  </a:cubicBezTo>
                  <a:cubicBezTo>
                    <a:pt x="32" y="7"/>
                    <a:pt x="25" y="3"/>
                    <a:pt x="16" y="1"/>
                  </a:cubicBezTo>
                  <a:cubicBezTo>
                    <a:pt x="7" y="0"/>
                    <a:pt x="0" y="20"/>
                    <a:pt x="2" y="31"/>
                  </a:cubicBezTo>
                  <a:cubicBezTo>
                    <a:pt x="4" y="41"/>
                    <a:pt x="8" y="52"/>
                    <a:pt x="17" y="53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淘宝网Chenying0907出品 67"/>
            <p:cNvSpPr>
              <a:spLocks/>
            </p:cNvSpPr>
            <p:nvPr/>
          </p:nvSpPr>
          <p:spPr bwMode="auto">
            <a:xfrm>
              <a:off x="11352213" y="5865813"/>
              <a:ext cx="192088" cy="307975"/>
            </a:xfrm>
            <a:custGeom>
              <a:avLst/>
              <a:gdLst>
                <a:gd name="T0" fmla="*/ 26 w 51"/>
                <a:gd name="T1" fmla="*/ 82 h 82"/>
                <a:gd name="T2" fmla="*/ 50 w 51"/>
                <a:gd name="T3" fmla="*/ 43 h 82"/>
                <a:gd name="T4" fmla="*/ 24 w 51"/>
                <a:gd name="T5" fmla="*/ 2 h 82"/>
                <a:gd name="T6" fmla="*/ 3 w 51"/>
                <a:gd name="T7" fmla="*/ 47 h 82"/>
                <a:gd name="T8" fmla="*/ 26 w 51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2">
                  <a:moveTo>
                    <a:pt x="26" y="82"/>
                  </a:moveTo>
                  <a:cubicBezTo>
                    <a:pt x="26" y="82"/>
                    <a:pt x="51" y="76"/>
                    <a:pt x="50" y="43"/>
                  </a:cubicBezTo>
                  <a:cubicBezTo>
                    <a:pt x="49" y="10"/>
                    <a:pt x="38" y="4"/>
                    <a:pt x="24" y="2"/>
                  </a:cubicBezTo>
                  <a:cubicBezTo>
                    <a:pt x="11" y="0"/>
                    <a:pt x="0" y="30"/>
                    <a:pt x="3" y="47"/>
                  </a:cubicBezTo>
                  <a:cubicBezTo>
                    <a:pt x="6" y="64"/>
                    <a:pt x="12" y="81"/>
                    <a:pt x="26" y="82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淘宝网Chenying0907出品 68"/>
            <p:cNvSpPr>
              <a:spLocks/>
            </p:cNvSpPr>
            <p:nvPr/>
          </p:nvSpPr>
          <p:spPr bwMode="auto">
            <a:xfrm>
              <a:off x="11317288" y="4868863"/>
              <a:ext cx="196850" cy="150813"/>
            </a:xfrm>
            <a:custGeom>
              <a:avLst/>
              <a:gdLst>
                <a:gd name="T0" fmla="*/ 0 w 52"/>
                <a:gd name="T1" fmla="*/ 16 h 40"/>
                <a:gd name="T2" fmla="*/ 22 w 52"/>
                <a:gd name="T3" fmla="*/ 38 h 40"/>
                <a:gd name="T4" fmla="*/ 50 w 52"/>
                <a:gd name="T5" fmla="*/ 22 h 40"/>
                <a:gd name="T6" fmla="*/ 23 w 52"/>
                <a:gd name="T7" fmla="*/ 1 h 40"/>
                <a:gd name="T8" fmla="*/ 0 w 52"/>
                <a:gd name="T9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0">
                  <a:moveTo>
                    <a:pt x="0" y="16"/>
                  </a:moveTo>
                  <a:cubicBezTo>
                    <a:pt x="0" y="16"/>
                    <a:pt x="2" y="37"/>
                    <a:pt x="22" y="38"/>
                  </a:cubicBezTo>
                  <a:cubicBezTo>
                    <a:pt x="42" y="40"/>
                    <a:pt x="47" y="32"/>
                    <a:pt x="50" y="22"/>
                  </a:cubicBezTo>
                  <a:cubicBezTo>
                    <a:pt x="52" y="11"/>
                    <a:pt x="34" y="0"/>
                    <a:pt x="23" y="1"/>
                  </a:cubicBezTo>
                  <a:cubicBezTo>
                    <a:pt x="13" y="3"/>
                    <a:pt x="1" y="6"/>
                    <a:pt x="0" y="16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淘宝网Chenying0907出品 69"/>
            <p:cNvSpPr>
              <a:spLocks/>
            </p:cNvSpPr>
            <p:nvPr/>
          </p:nvSpPr>
          <p:spPr bwMode="auto">
            <a:xfrm>
              <a:off x="11053763" y="5613400"/>
              <a:ext cx="257175" cy="195263"/>
            </a:xfrm>
            <a:custGeom>
              <a:avLst/>
              <a:gdLst>
                <a:gd name="T0" fmla="*/ 68 w 68"/>
                <a:gd name="T1" fmla="*/ 32 h 52"/>
                <a:gd name="T2" fmla="*/ 39 w 68"/>
                <a:gd name="T3" fmla="*/ 2 h 52"/>
                <a:gd name="T4" fmla="*/ 3 w 68"/>
                <a:gd name="T5" fmla="*/ 24 h 52"/>
                <a:gd name="T6" fmla="*/ 37 w 68"/>
                <a:gd name="T7" fmla="*/ 51 h 52"/>
                <a:gd name="T8" fmla="*/ 68 w 68"/>
                <a:gd name="T9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2">
                  <a:moveTo>
                    <a:pt x="68" y="32"/>
                  </a:moveTo>
                  <a:cubicBezTo>
                    <a:pt x="68" y="32"/>
                    <a:pt x="66" y="5"/>
                    <a:pt x="39" y="2"/>
                  </a:cubicBezTo>
                  <a:cubicBezTo>
                    <a:pt x="13" y="0"/>
                    <a:pt x="6" y="10"/>
                    <a:pt x="3" y="24"/>
                  </a:cubicBezTo>
                  <a:cubicBezTo>
                    <a:pt x="0" y="37"/>
                    <a:pt x="23" y="52"/>
                    <a:pt x="37" y="51"/>
                  </a:cubicBezTo>
                  <a:cubicBezTo>
                    <a:pt x="51" y="50"/>
                    <a:pt x="66" y="46"/>
                    <a:pt x="68" y="32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淘宝网Chenying0907出品 70"/>
            <p:cNvSpPr>
              <a:spLocks/>
            </p:cNvSpPr>
            <p:nvPr/>
          </p:nvSpPr>
          <p:spPr bwMode="auto">
            <a:xfrm>
              <a:off x="11377613" y="4102100"/>
              <a:ext cx="122238" cy="149225"/>
            </a:xfrm>
            <a:custGeom>
              <a:avLst/>
              <a:gdLst>
                <a:gd name="T0" fmla="*/ 0 w 32"/>
                <a:gd name="T1" fmla="*/ 16 h 40"/>
                <a:gd name="T2" fmla="*/ 14 w 32"/>
                <a:gd name="T3" fmla="*/ 38 h 40"/>
                <a:gd name="T4" fmla="*/ 31 w 32"/>
                <a:gd name="T5" fmla="*/ 21 h 40"/>
                <a:gd name="T6" fmla="*/ 14 w 32"/>
                <a:gd name="T7" fmla="*/ 1 h 40"/>
                <a:gd name="T8" fmla="*/ 0 w 32"/>
                <a:gd name="T9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0">
                  <a:moveTo>
                    <a:pt x="0" y="16"/>
                  </a:moveTo>
                  <a:cubicBezTo>
                    <a:pt x="0" y="16"/>
                    <a:pt x="1" y="36"/>
                    <a:pt x="14" y="38"/>
                  </a:cubicBezTo>
                  <a:cubicBezTo>
                    <a:pt x="27" y="40"/>
                    <a:pt x="30" y="31"/>
                    <a:pt x="31" y="21"/>
                  </a:cubicBezTo>
                  <a:cubicBezTo>
                    <a:pt x="32" y="11"/>
                    <a:pt x="21" y="0"/>
                    <a:pt x="14" y="1"/>
                  </a:cubicBezTo>
                  <a:cubicBezTo>
                    <a:pt x="7" y="2"/>
                    <a:pt x="0" y="5"/>
                    <a:pt x="0" y="16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淘宝网Chenying0907出品 71"/>
            <p:cNvSpPr>
              <a:spLocks/>
            </p:cNvSpPr>
            <p:nvPr/>
          </p:nvSpPr>
          <p:spPr bwMode="auto">
            <a:xfrm>
              <a:off x="10895013" y="5997575"/>
              <a:ext cx="227013" cy="222250"/>
            </a:xfrm>
            <a:custGeom>
              <a:avLst/>
              <a:gdLst>
                <a:gd name="T0" fmla="*/ 0 w 60"/>
                <a:gd name="T1" fmla="*/ 24 h 59"/>
                <a:gd name="T2" fmla="*/ 25 w 60"/>
                <a:gd name="T3" fmla="*/ 57 h 59"/>
                <a:gd name="T4" fmla="*/ 57 w 60"/>
                <a:gd name="T5" fmla="*/ 32 h 59"/>
                <a:gd name="T6" fmla="*/ 26 w 60"/>
                <a:gd name="T7" fmla="*/ 2 h 59"/>
                <a:gd name="T8" fmla="*/ 0 w 60"/>
                <a:gd name="T9" fmla="*/ 2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9">
                  <a:moveTo>
                    <a:pt x="0" y="24"/>
                  </a:moveTo>
                  <a:cubicBezTo>
                    <a:pt x="0" y="24"/>
                    <a:pt x="2" y="54"/>
                    <a:pt x="25" y="57"/>
                  </a:cubicBezTo>
                  <a:cubicBezTo>
                    <a:pt x="49" y="59"/>
                    <a:pt x="55" y="47"/>
                    <a:pt x="57" y="32"/>
                  </a:cubicBezTo>
                  <a:cubicBezTo>
                    <a:pt x="60" y="17"/>
                    <a:pt x="39" y="0"/>
                    <a:pt x="26" y="2"/>
                  </a:cubicBezTo>
                  <a:cubicBezTo>
                    <a:pt x="14" y="4"/>
                    <a:pt x="1" y="8"/>
                    <a:pt x="0" y="24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淘宝网Chenying0907出品 72"/>
            <p:cNvSpPr>
              <a:spLocks/>
            </p:cNvSpPr>
            <p:nvPr/>
          </p:nvSpPr>
          <p:spPr bwMode="auto">
            <a:xfrm>
              <a:off x="11363326" y="5289550"/>
              <a:ext cx="173038" cy="211138"/>
            </a:xfrm>
            <a:custGeom>
              <a:avLst/>
              <a:gdLst>
                <a:gd name="T0" fmla="*/ 0 w 46"/>
                <a:gd name="T1" fmla="*/ 22 h 56"/>
                <a:gd name="T2" fmla="*/ 20 w 46"/>
                <a:gd name="T3" fmla="*/ 53 h 56"/>
                <a:gd name="T4" fmla="*/ 44 w 46"/>
                <a:gd name="T5" fmla="*/ 30 h 56"/>
                <a:gd name="T6" fmla="*/ 21 w 46"/>
                <a:gd name="T7" fmla="*/ 1 h 56"/>
                <a:gd name="T8" fmla="*/ 0 w 46"/>
                <a:gd name="T9" fmla="*/ 2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0" y="22"/>
                  </a:moveTo>
                  <a:cubicBezTo>
                    <a:pt x="0" y="22"/>
                    <a:pt x="2" y="51"/>
                    <a:pt x="20" y="53"/>
                  </a:cubicBezTo>
                  <a:cubicBezTo>
                    <a:pt x="38" y="56"/>
                    <a:pt x="43" y="44"/>
                    <a:pt x="44" y="30"/>
                  </a:cubicBezTo>
                  <a:cubicBezTo>
                    <a:pt x="46" y="15"/>
                    <a:pt x="30" y="0"/>
                    <a:pt x="21" y="1"/>
                  </a:cubicBezTo>
                  <a:cubicBezTo>
                    <a:pt x="11" y="3"/>
                    <a:pt x="1" y="7"/>
                    <a:pt x="0" y="22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淘宝网Chenying0907出品 73"/>
            <p:cNvSpPr>
              <a:spLocks/>
            </p:cNvSpPr>
            <p:nvPr/>
          </p:nvSpPr>
          <p:spPr bwMode="auto">
            <a:xfrm>
              <a:off x="11499851" y="4368800"/>
              <a:ext cx="85725" cy="120650"/>
            </a:xfrm>
            <a:custGeom>
              <a:avLst/>
              <a:gdLst>
                <a:gd name="T0" fmla="*/ 20 w 23"/>
                <a:gd name="T1" fmla="*/ 1 h 32"/>
                <a:gd name="T2" fmla="*/ 23 w 23"/>
                <a:gd name="T3" fmla="*/ 1 h 32"/>
                <a:gd name="T4" fmla="*/ 22 w 23"/>
                <a:gd name="T5" fmla="*/ 32 h 32"/>
                <a:gd name="T6" fmla="*/ 18 w 23"/>
                <a:gd name="T7" fmla="*/ 31 h 32"/>
                <a:gd name="T8" fmla="*/ 0 w 23"/>
                <a:gd name="T9" fmla="*/ 13 h 32"/>
                <a:gd name="T10" fmla="*/ 20 w 23"/>
                <a:gd name="T1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2">
                  <a:moveTo>
                    <a:pt x="20" y="1"/>
                  </a:moveTo>
                  <a:cubicBezTo>
                    <a:pt x="21" y="0"/>
                    <a:pt x="22" y="1"/>
                    <a:pt x="23" y="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19" y="32"/>
                    <a:pt x="18" y="31"/>
                  </a:cubicBezTo>
                  <a:cubicBezTo>
                    <a:pt x="1" y="30"/>
                    <a:pt x="0" y="13"/>
                    <a:pt x="0" y="13"/>
                  </a:cubicBezTo>
                  <a:cubicBezTo>
                    <a:pt x="1" y="4"/>
                    <a:pt x="11" y="1"/>
                    <a:pt x="20" y="1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淘宝网Chenying0907出品 74"/>
            <p:cNvSpPr>
              <a:spLocks/>
            </p:cNvSpPr>
            <p:nvPr/>
          </p:nvSpPr>
          <p:spPr bwMode="auto">
            <a:xfrm>
              <a:off x="11171238" y="5091113"/>
              <a:ext cx="123825" cy="195263"/>
            </a:xfrm>
            <a:custGeom>
              <a:avLst/>
              <a:gdLst>
                <a:gd name="T0" fmla="*/ 13 w 33"/>
                <a:gd name="T1" fmla="*/ 0 h 52"/>
                <a:gd name="T2" fmla="*/ 32 w 33"/>
                <a:gd name="T3" fmla="*/ 28 h 52"/>
                <a:gd name="T4" fmla="*/ 7 w 33"/>
                <a:gd name="T5" fmla="*/ 52 h 52"/>
                <a:gd name="T6" fmla="*/ 0 w 33"/>
                <a:gd name="T7" fmla="*/ 49 h 52"/>
                <a:gd name="T8" fmla="*/ 13 w 3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2">
                  <a:moveTo>
                    <a:pt x="13" y="0"/>
                  </a:moveTo>
                  <a:cubicBezTo>
                    <a:pt x="24" y="2"/>
                    <a:pt x="33" y="7"/>
                    <a:pt x="32" y="28"/>
                  </a:cubicBezTo>
                  <a:cubicBezTo>
                    <a:pt x="30" y="50"/>
                    <a:pt x="7" y="52"/>
                    <a:pt x="7" y="52"/>
                  </a:cubicBezTo>
                  <a:cubicBezTo>
                    <a:pt x="4" y="52"/>
                    <a:pt x="2" y="51"/>
                    <a:pt x="0" y="49"/>
                  </a:cubicBezTo>
                  <a:cubicBezTo>
                    <a:pt x="5" y="33"/>
                    <a:pt x="9" y="17"/>
                    <a:pt x="13" y="0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淘宝网Chenying0907出品 75"/>
            <p:cNvSpPr>
              <a:spLocks/>
            </p:cNvSpPr>
            <p:nvPr/>
          </p:nvSpPr>
          <p:spPr bwMode="auto">
            <a:xfrm>
              <a:off x="11672888" y="6410325"/>
              <a:ext cx="14288" cy="79375"/>
            </a:xfrm>
            <a:custGeom>
              <a:avLst/>
              <a:gdLst>
                <a:gd name="T0" fmla="*/ 1 w 4"/>
                <a:gd name="T1" fmla="*/ 18 h 21"/>
                <a:gd name="T2" fmla="*/ 3 w 4"/>
                <a:gd name="T3" fmla="*/ 21 h 21"/>
                <a:gd name="T4" fmla="*/ 3 w 4"/>
                <a:gd name="T5" fmla="*/ 21 h 21"/>
                <a:gd name="T6" fmla="*/ 4 w 4"/>
                <a:gd name="T7" fmla="*/ 17 h 21"/>
                <a:gd name="T8" fmla="*/ 3 w 4"/>
                <a:gd name="T9" fmla="*/ 3 h 21"/>
                <a:gd name="T10" fmla="*/ 1 w 4"/>
                <a:gd name="T11" fmla="*/ 0 h 21"/>
                <a:gd name="T12" fmla="*/ 1 w 4"/>
                <a:gd name="T13" fmla="*/ 0 h 21"/>
                <a:gd name="T14" fmla="*/ 0 w 4"/>
                <a:gd name="T15" fmla="*/ 3 h 21"/>
                <a:gd name="T16" fmla="*/ 1 w 4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1" y="18"/>
                  </a:moveTo>
                  <a:cubicBezTo>
                    <a:pt x="1" y="20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19"/>
                    <a:pt x="4" y="17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3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淘宝网Chenying0907出品 76"/>
            <p:cNvSpPr>
              <a:spLocks/>
            </p:cNvSpPr>
            <p:nvPr/>
          </p:nvSpPr>
          <p:spPr bwMode="auto">
            <a:xfrm>
              <a:off x="11657013" y="6283325"/>
              <a:ext cx="19050" cy="82550"/>
            </a:xfrm>
            <a:custGeom>
              <a:avLst/>
              <a:gdLst>
                <a:gd name="T0" fmla="*/ 2 w 5"/>
                <a:gd name="T1" fmla="*/ 18 h 22"/>
                <a:gd name="T2" fmla="*/ 3 w 5"/>
                <a:gd name="T3" fmla="*/ 22 h 22"/>
                <a:gd name="T4" fmla="*/ 3 w 5"/>
                <a:gd name="T5" fmla="*/ 22 h 22"/>
                <a:gd name="T6" fmla="*/ 5 w 5"/>
                <a:gd name="T7" fmla="*/ 18 h 22"/>
                <a:gd name="T8" fmla="*/ 4 w 5"/>
                <a:gd name="T9" fmla="*/ 4 h 22"/>
                <a:gd name="T10" fmla="*/ 2 w 5"/>
                <a:gd name="T11" fmla="*/ 1 h 22"/>
                <a:gd name="T12" fmla="*/ 2 w 5"/>
                <a:gd name="T13" fmla="*/ 1 h 22"/>
                <a:gd name="T14" fmla="*/ 1 w 5"/>
                <a:gd name="T15" fmla="*/ 4 h 22"/>
                <a:gd name="T16" fmla="*/ 2 w 5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2" y="18"/>
                  </a:moveTo>
                  <a:cubicBezTo>
                    <a:pt x="2" y="20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5" y="20"/>
                    <a:pt x="5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4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淘宝网Chenying0907出品 77"/>
            <p:cNvSpPr>
              <a:spLocks/>
            </p:cNvSpPr>
            <p:nvPr/>
          </p:nvSpPr>
          <p:spPr bwMode="auto">
            <a:xfrm>
              <a:off x="11645901" y="6159500"/>
              <a:ext cx="19050" cy="82550"/>
            </a:xfrm>
            <a:custGeom>
              <a:avLst/>
              <a:gdLst>
                <a:gd name="T0" fmla="*/ 1 w 5"/>
                <a:gd name="T1" fmla="*/ 18 h 22"/>
                <a:gd name="T2" fmla="*/ 3 w 5"/>
                <a:gd name="T3" fmla="*/ 22 h 22"/>
                <a:gd name="T4" fmla="*/ 3 w 5"/>
                <a:gd name="T5" fmla="*/ 22 h 22"/>
                <a:gd name="T6" fmla="*/ 5 w 5"/>
                <a:gd name="T7" fmla="*/ 18 h 22"/>
                <a:gd name="T8" fmla="*/ 4 w 5"/>
                <a:gd name="T9" fmla="*/ 4 h 22"/>
                <a:gd name="T10" fmla="*/ 2 w 5"/>
                <a:gd name="T11" fmla="*/ 0 h 22"/>
                <a:gd name="T12" fmla="*/ 2 w 5"/>
                <a:gd name="T13" fmla="*/ 0 h 22"/>
                <a:gd name="T14" fmla="*/ 0 w 5"/>
                <a:gd name="T15" fmla="*/ 4 h 22"/>
                <a:gd name="T16" fmla="*/ 1 w 5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1" y="18"/>
                  </a:moveTo>
                  <a:cubicBezTo>
                    <a:pt x="1" y="20"/>
                    <a:pt x="2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5" y="20"/>
                    <a:pt x="5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淘宝网Chenying0907出品 78"/>
            <p:cNvSpPr>
              <a:spLocks/>
            </p:cNvSpPr>
            <p:nvPr/>
          </p:nvSpPr>
          <p:spPr bwMode="auto">
            <a:xfrm>
              <a:off x="11637963" y="6046788"/>
              <a:ext cx="19050" cy="82550"/>
            </a:xfrm>
            <a:custGeom>
              <a:avLst/>
              <a:gdLst>
                <a:gd name="T0" fmla="*/ 1 w 5"/>
                <a:gd name="T1" fmla="*/ 18 h 22"/>
                <a:gd name="T2" fmla="*/ 3 w 5"/>
                <a:gd name="T3" fmla="*/ 22 h 22"/>
                <a:gd name="T4" fmla="*/ 3 w 5"/>
                <a:gd name="T5" fmla="*/ 22 h 22"/>
                <a:gd name="T6" fmla="*/ 4 w 5"/>
                <a:gd name="T7" fmla="*/ 18 h 22"/>
                <a:gd name="T8" fmla="*/ 3 w 5"/>
                <a:gd name="T9" fmla="*/ 4 h 22"/>
                <a:gd name="T10" fmla="*/ 1 w 5"/>
                <a:gd name="T11" fmla="*/ 0 h 22"/>
                <a:gd name="T12" fmla="*/ 1 w 5"/>
                <a:gd name="T13" fmla="*/ 0 h 22"/>
                <a:gd name="T14" fmla="*/ 0 w 5"/>
                <a:gd name="T15" fmla="*/ 4 h 22"/>
                <a:gd name="T16" fmla="*/ 1 w 5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1" y="18"/>
                  </a:moveTo>
                  <a:cubicBezTo>
                    <a:pt x="1" y="20"/>
                    <a:pt x="2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5" y="20"/>
                    <a:pt x="4" y="1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淘宝网Chenying0907出品 79"/>
            <p:cNvSpPr>
              <a:spLocks/>
            </p:cNvSpPr>
            <p:nvPr/>
          </p:nvSpPr>
          <p:spPr bwMode="auto">
            <a:xfrm>
              <a:off x="11631613" y="5937250"/>
              <a:ext cx="19050" cy="79375"/>
            </a:xfrm>
            <a:custGeom>
              <a:avLst/>
              <a:gdLst>
                <a:gd name="T0" fmla="*/ 1 w 5"/>
                <a:gd name="T1" fmla="*/ 18 h 21"/>
                <a:gd name="T2" fmla="*/ 3 w 5"/>
                <a:gd name="T3" fmla="*/ 21 h 21"/>
                <a:gd name="T4" fmla="*/ 3 w 5"/>
                <a:gd name="T5" fmla="*/ 21 h 21"/>
                <a:gd name="T6" fmla="*/ 4 w 5"/>
                <a:gd name="T7" fmla="*/ 18 h 21"/>
                <a:gd name="T8" fmla="*/ 3 w 5"/>
                <a:gd name="T9" fmla="*/ 3 h 21"/>
                <a:gd name="T10" fmla="*/ 1 w 5"/>
                <a:gd name="T11" fmla="*/ 0 h 21"/>
                <a:gd name="T12" fmla="*/ 1 w 5"/>
                <a:gd name="T13" fmla="*/ 0 h 21"/>
                <a:gd name="T14" fmla="*/ 0 w 5"/>
                <a:gd name="T15" fmla="*/ 4 h 21"/>
                <a:gd name="T16" fmla="*/ 1 w 5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1">
                  <a:moveTo>
                    <a:pt x="1" y="18"/>
                  </a:moveTo>
                  <a:cubicBezTo>
                    <a:pt x="1" y="20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5" y="20"/>
                    <a:pt x="4" y="18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淘宝网Chenying0907出品 80"/>
            <p:cNvSpPr>
              <a:spLocks/>
            </p:cNvSpPr>
            <p:nvPr/>
          </p:nvSpPr>
          <p:spPr bwMode="auto">
            <a:xfrm>
              <a:off x="11623676" y="5827713"/>
              <a:ext cx="19050" cy="82550"/>
            </a:xfrm>
            <a:custGeom>
              <a:avLst/>
              <a:gdLst>
                <a:gd name="T0" fmla="*/ 1 w 5"/>
                <a:gd name="T1" fmla="*/ 18 h 22"/>
                <a:gd name="T2" fmla="*/ 3 w 5"/>
                <a:gd name="T3" fmla="*/ 22 h 22"/>
                <a:gd name="T4" fmla="*/ 3 w 5"/>
                <a:gd name="T5" fmla="*/ 22 h 22"/>
                <a:gd name="T6" fmla="*/ 5 w 5"/>
                <a:gd name="T7" fmla="*/ 18 h 22"/>
                <a:gd name="T8" fmla="*/ 4 w 5"/>
                <a:gd name="T9" fmla="*/ 4 h 22"/>
                <a:gd name="T10" fmla="*/ 2 w 5"/>
                <a:gd name="T11" fmla="*/ 0 h 22"/>
                <a:gd name="T12" fmla="*/ 2 w 5"/>
                <a:gd name="T13" fmla="*/ 0 h 22"/>
                <a:gd name="T14" fmla="*/ 0 w 5"/>
                <a:gd name="T15" fmla="*/ 4 h 22"/>
                <a:gd name="T16" fmla="*/ 1 w 5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1" y="18"/>
                  </a:moveTo>
                  <a:cubicBezTo>
                    <a:pt x="1" y="20"/>
                    <a:pt x="2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1"/>
                    <a:pt x="5" y="20"/>
                    <a:pt x="5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淘宝网Chenying0907出品 81"/>
            <p:cNvSpPr>
              <a:spLocks/>
            </p:cNvSpPr>
            <p:nvPr/>
          </p:nvSpPr>
          <p:spPr bwMode="auto">
            <a:xfrm>
              <a:off x="11680826" y="6535738"/>
              <a:ext cx="19050" cy="82550"/>
            </a:xfrm>
            <a:custGeom>
              <a:avLst/>
              <a:gdLst>
                <a:gd name="T0" fmla="*/ 2 w 5"/>
                <a:gd name="T1" fmla="*/ 18 h 22"/>
                <a:gd name="T2" fmla="*/ 4 w 5"/>
                <a:gd name="T3" fmla="*/ 22 h 22"/>
                <a:gd name="T4" fmla="*/ 4 w 5"/>
                <a:gd name="T5" fmla="*/ 22 h 22"/>
                <a:gd name="T6" fmla="*/ 5 w 5"/>
                <a:gd name="T7" fmla="*/ 18 h 22"/>
                <a:gd name="T8" fmla="*/ 3 w 5"/>
                <a:gd name="T9" fmla="*/ 4 h 22"/>
                <a:gd name="T10" fmla="*/ 1 w 5"/>
                <a:gd name="T11" fmla="*/ 0 h 22"/>
                <a:gd name="T12" fmla="*/ 1 w 5"/>
                <a:gd name="T13" fmla="*/ 0 h 22"/>
                <a:gd name="T14" fmla="*/ 0 w 5"/>
                <a:gd name="T15" fmla="*/ 4 h 22"/>
                <a:gd name="T16" fmla="*/ 2 w 5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2" y="18"/>
                  </a:moveTo>
                  <a:cubicBezTo>
                    <a:pt x="2" y="20"/>
                    <a:pt x="3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0"/>
                    <a:pt x="5" y="1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2"/>
                    <a:pt x="0" y="4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淘宝网Chenying0907出品 82"/>
            <p:cNvSpPr>
              <a:spLocks/>
            </p:cNvSpPr>
            <p:nvPr/>
          </p:nvSpPr>
          <p:spPr bwMode="auto">
            <a:xfrm>
              <a:off x="11691938" y="6662738"/>
              <a:ext cx="19050" cy="82550"/>
            </a:xfrm>
            <a:custGeom>
              <a:avLst/>
              <a:gdLst>
                <a:gd name="T0" fmla="*/ 1 w 5"/>
                <a:gd name="T1" fmla="*/ 18 h 22"/>
                <a:gd name="T2" fmla="*/ 3 w 5"/>
                <a:gd name="T3" fmla="*/ 22 h 22"/>
                <a:gd name="T4" fmla="*/ 3 w 5"/>
                <a:gd name="T5" fmla="*/ 22 h 22"/>
                <a:gd name="T6" fmla="*/ 5 w 5"/>
                <a:gd name="T7" fmla="*/ 18 h 22"/>
                <a:gd name="T8" fmla="*/ 4 w 5"/>
                <a:gd name="T9" fmla="*/ 4 h 22"/>
                <a:gd name="T10" fmla="*/ 2 w 5"/>
                <a:gd name="T11" fmla="*/ 0 h 22"/>
                <a:gd name="T12" fmla="*/ 2 w 5"/>
                <a:gd name="T13" fmla="*/ 0 h 22"/>
                <a:gd name="T14" fmla="*/ 0 w 5"/>
                <a:gd name="T15" fmla="*/ 4 h 22"/>
                <a:gd name="T16" fmla="*/ 1 w 5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1" y="18"/>
                  </a:moveTo>
                  <a:cubicBezTo>
                    <a:pt x="1" y="20"/>
                    <a:pt x="2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5" y="20"/>
                    <a:pt x="5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淘宝网Chenying0907出品 83"/>
            <p:cNvSpPr>
              <a:spLocks/>
            </p:cNvSpPr>
            <p:nvPr/>
          </p:nvSpPr>
          <p:spPr bwMode="auto">
            <a:xfrm>
              <a:off x="11703051" y="6791325"/>
              <a:ext cx="19050" cy="77788"/>
            </a:xfrm>
            <a:custGeom>
              <a:avLst/>
              <a:gdLst>
                <a:gd name="T0" fmla="*/ 2 w 5"/>
                <a:gd name="T1" fmla="*/ 18 h 21"/>
                <a:gd name="T2" fmla="*/ 4 w 5"/>
                <a:gd name="T3" fmla="*/ 21 h 21"/>
                <a:gd name="T4" fmla="*/ 4 w 5"/>
                <a:gd name="T5" fmla="*/ 21 h 21"/>
                <a:gd name="T6" fmla="*/ 5 w 5"/>
                <a:gd name="T7" fmla="*/ 18 h 21"/>
                <a:gd name="T8" fmla="*/ 4 w 5"/>
                <a:gd name="T9" fmla="*/ 3 h 21"/>
                <a:gd name="T10" fmla="*/ 2 w 5"/>
                <a:gd name="T11" fmla="*/ 0 h 21"/>
                <a:gd name="T12" fmla="*/ 2 w 5"/>
                <a:gd name="T13" fmla="*/ 0 h 21"/>
                <a:gd name="T14" fmla="*/ 0 w 5"/>
                <a:gd name="T15" fmla="*/ 4 h 21"/>
                <a:gd name="T16" fmla="*/ 2 w 5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1">
                  <a:moveTo>
                    <a:pt x="2" y="18"/>
                  </a:moveTo>
                  <a:cubicBezTo>
                    <a:pt x="2" y="20"/>
                    <a:pt x="3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0"/>
                    <a:pt x="5" y="18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淘宝网Chenying0907出品 84"/>
            <p:cNvSpPr>
              <a:spLocks/>
            </p:cNvSpPr>
            <p:nvPr/>
          </p:nvSpPr>
          <p:spPr bwMode="auto">
            <a:xfrm>
              <a:off x="11714163" y="6915150"/>
              <a:ext cx="15875" cy="79375"/>
            </a:xfrm>
            <a:custGeom>
              <a:avLst/>
              <a:gdLst>
                <a:gd name="T0" fmla="*/ 1 w 4"/>
                <a:gd name="T1" fmla="*/ 18 h 21"/>
                <a:gd name="T2" fmla="*/ 2 w 4"/>
                <a:gd name="T3" fmla="*/ 21 h 21"/>
                <a:gd name="T4" fmla="*/ 2 w 4"/>
                <a:gd name="T5" fmla="*/ 21 h 21"/>
                <a:gd name="T6" fmla="*/ 4 w 4"/>
                <a:gd name="T7" fmla="*/ 18 h 21"/>
                <a:gd name="T8" fmla="*/ 3 w 4"/>
                <a:gd name="T9" fmla="*/ 3 h 21"/>
                <a:gd name="T10" fmla="*/ 1 w 4"/>
                <a:gd name="T11" fmla="*/ 0 h 21"/>
                <a:gd name="T12" fmla="*/ 1 w 4"/>
                <a:gd name="T13" fmla="*/ 0 h 21"/>
                <a:gd name="T14" fmla="*/ 0 w 4"/>
                <a:gd name="T15" fmla="*/ 4 h 21"/>
                <a:gd name="T16" fmla="*/ 1 w 4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1" y="18"/>
                  </a:moveTo>
                  <a:cubicBezTo>
                    <a:pt x="1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4" y="20"/>
                    <a:pt x="4" y="18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2"/>
                    <a:pt x="0" y="4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淘宝网Chenying0907出品 85"/>
            <p:cNvSpPr>
              <a:spLocks/>
            </p:cNvSpPr>
            <p:nvPr/>
          </p:nvSpPr>
          <p:spPr bwMode="auto">
            <a:xfrm>
              <a:off x="11615738" y="6994525"/>
              <a:ext cx="76200" cy="14288"/>
            </a:xfrm>
            <a:custGeom>
              <a:avLst/>
              <a:gdLst>
                <a:gd name="T0" fmla="*/ 3 w 20"/>
                <a:gd name="T1" fmla="*/ 0 h 4"/>
                <a:gd name="T2" fmla="*/ 0 w 20"/>
                <a:gd name="T3" fmla="*/ 2 h 4"/>
                <a:gd name="T4" fmla="*/ 0 w 20"/>
                <a:gd name="T5" fmla="*/ 2 h 4"/>
                <a:gd name="T6" fmla="*/ 3 w 20"/>
                <a:gd name="T7" fmla="*/ 4 h 4"/>
                <a:gd name="T8" fmla="*/ 17 w 20"/>
                <a:gd name="T9" fmla="*/ 4 h 4"/>
                <a:gd name="T10" fmla="*/ 20 w 20"/>
                <a:gd name="T11" fmla="*/ 2 h 4"/>
                <a:gd name="T12" fmla="*/ 20 w 20"/>
                <a:gd name="T13" fmla="*/ 2 h 4"/>
                <a:gd name="T14" fmla="*/ 17 w 20"/>
                <a:gd name="T15" fmla="*/ 0 h 4"/>
                <a:gd name="T16" fmla="*/ 3 w 20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9" y="4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7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淘宝网Chenying0907出品 86"/>
            <p:cNvSpPr>
              <a:spLocks/>
            </p:cNvSpPr>
            <p:nvPr/>
          </p:nvSpPr>
          <p:spPr bwMode="auto">
            <a:xfrm>
              <a:off x="11510963" y="6989763"/>
              <a:ext cx="74613" cy="11113"/>
            </a:xfrm>
            <a:custGeom>
              <a:avLst/>
              <a:gdLst>
                <a:gd name="T0" fmla="*/ 3 w 20"/>
                <a:gd name="T1" fmla="*/ 0 h 3"/>
                <a:gd name="T2" fmla="*/ 0 w 20"/>
                <a:gd name="T3" fmla="*/ 2 h 3"/>
                <a:gd name="T4" fmla="*/ 0 w 20"/>
                <a:gd name="T5" fmla="*/ 2 h 3"/>
                <a:gd name="T6" fmla="*/ 3 w 20"/>
                <a:gd name="T7" fmla="*/ 3 h 3"/>
                <a:gd name="T8" fmla="*/ 17 w 20"/>
                <a:gd name="T9" fmla="*/ 3 h 3"/>
                <a:gd name="T10" fmla="*/ 20 w 20"/>
                <a:gd name="T11" fmla="*/ 2 h 3"/>
                <a:gd name="T12" fmla="*/ 20 w 20"/>
                <a:gd name="T13" fmla="*/ 2 h 3"/>
                <a:gd name="T14" fmla="*/ 17 w 20"/>
                <a:gd name="T15" fmla="*/ 0 h 3"/>
                <a:gd name="T16" fmla="*/ 3 w 20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3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3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8" y="0"/>
                    <a:pt x="17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淘宝网Chenying0907出品 87"/>
            <p:cNvSpPr>
              <a:spLocks/>
            </p:cNvSpPr>
            <p:nvPr/>
          </p:nvSpPr>
          <p:spPr bwMode="auto">
            <a:xfrm>
              <a:off x="11155363" y="6380163"/>
              <a:ext cx="68263" cy="12700"/>
            </a:xfrm>
            <a:custGeom>
              <a:avLst/>
              <a:gdLst>
                <a:gd name="T0" fmla="*/ 3 w 18"/>
                <a:gd name="T1" fmla="*/ 0 h 3"/>
                <a:gd name="T2" fmla="*/ 0 w 18"/>
                <a:gd name="T3" fmla="*/ 2 h 3"/>
                <a:gd name="T4" fmla="*/ 0 w 18"/>
                <a:gd name="T5" fmla="*/ 2 h 3"/>
                <a:gd name="T6" fmla="*/ 3 w 18"/>
                <a:gd name="T7" fmla="*/ 3 h 3"/>
                <a:gd name="T8" fmla="*/ 15 w 18"/>
                <a:gd name="T9" fmla="*/ 3 h 3"/>
                <a:gd name="T10" fmla="*/ 18 w 18"/>
                <a:gd name="T11" fmla="*/ 2 h 3"/>
                <a:gd name="T12" fmla="*/ 18 w 18"/>
                <a:gd name="T13" fmla="*/ 2 h 3"/>
                <a:gd name="T14" fmla="*/ 15 w 18"/>
                <a:gd name="T15" fmla="*/ 0 h 3"/>
                <a:gd name="T16" fmla="*/ 3 w 18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3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6" y="0"/>
                    <a:pt x="15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淘宝网Chenying0907出品 88"/>
            <p:cNvSpPr>
              <a:spLocks/>
            </p:cNvSpPr>
            <p:nvPr/>
          </p:nvSpPr>
          <p:spPr bwMode="auto">
            <a:xfrm>
              <a:off x="10615613" y="6057900"/>
              <a:ext cx="60325" cy="14288"/>
            </a:xfrm>
            <a:custGeom>
              <a:avLst/>
              <a:gdLst>
                <a:gd name="T0" fmla="*/ 3 w 16"/>
                <a:gd name="T1" fmla="*/ 0 h 4"/>
                <a:gd name="T2" fmla="*/ 0 w 16"/>
                <a:gd name="T3" fmla="*/ 2 h 4"/>
                <a:gd name="T4" fmla="*/ 0 w 16"/>
                <a:gd name="T5" fmla="*/ 2 h 4"/>
                <a:gd name="T6" fmla="*/ 3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6 w 16"/>
                <a:gd name="T13" fmla="*/ 2 h 4"/>
                <a:gd name="T14" fmla="*/ 14 w 16"/>
                <a:gd name="T15" fmla="*/ 0 h 4"/>
                <a:gd name="T16" fmla="*/ 3 w 16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淘宝网Chenying0907出品 89"/>
            <p:cNvSpPr>
              <a:spLocks/>
            </p:cNvSpPr>
            <p:nvPr/>
          </p:nvSpPr>
          <p:spPr bwMode="auto">
            <a:xfrm>
              <a:off x="10533063" y="6069013"/>
              <a:ext cx="60325" cy="14288"/>
            </a:xfrm>
            <a:custGeom>
              <a:avLst/>
              <a:gdLst>
                <a:gd name="T0" fmla="*/ 2 w 16"/>
                <a:gd name="T1" fmla="*/ 0 h 4"/>
                <a:gd name="T2" fmla="*/ 0 w 16"/>
                <a:gd name="T3" fmla="*/ 2 h 4"/>
                <a:gd name="T4" fmla="*/ 0 w 16"/>
                <a:gd name="T5" fmla="*/ 2 h 4"/>
                <a:gd name="T6" fmla="*/ 2 w 16"/>
                <a:gd name="T7" fmla="*/ 4 h 4"/>
                <a:gd name="T8" fmla="*/ 14 w 16"/>
                <a:gd name="T9" fmla="*/ 4 h 4"/>
                <a:gd name="T10" fmla="*/ 16 w 16"/>
                <a:gd name="T11" fmla="*/ 2 h 4"/>
                <a:gd name="T12" fmla="*/ 16 w 16"/>
                <a:gd name="T13" fmla="*/ 2 h 4"/>
                <a:gd name="T14" fmla="*/ 14 w 16"/>
                <a:gd name="T15" fmla="*/ 0 h 4"/>
                <a:gd name="T16" fmla="*/ 2 w 16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淘宝网Chenying0907出品 90"/>
            <p:cNvSpPr>
              <a:spLocks/>
            </p:cNvSpPr>
            <p:nvPr/>
          </p:nvSpPr>
          <p:spPr bwMode="auto">
            <a:xfrm>
              <a:off x="10148888" y="6034088"/>
              <a:ext cx="55563" cy="19050"/>
            </a:xfrm>
            <a:custGeom>
              <a:avLst/>
              <a:gdLst>
                <a:gd name="T0" fmla="*/ 2 w 15"/>
                <a:gd name="T1" fmla="*/ 0 h 5"/>
                <a:gd name="T2" fmla="*/ 0 w 15"/>
                <a:gd name="T3" fmla="*/ 1 h 5"/>
                <a:gd name="T4" fmla="*/ 0 w 15"/>
                <a:gd name="T5" fmla="*/ 1 h 5"/>
                <a:gd name="T6" fmla="*/ 2 w 15"/>
                <a:gd name="T7" fmla="*/ 3 h 5"/>
                <a:gd name="T8" fmla="*/ 12 w 15"/>
                <a:gd name="T9" fmla="*/ 5 h 5"/>
                <a:gd name="T10" fmla="*/ 15 w 15"/>
                <a:gd name="T11" fmla="*/ 4 h 5"/>
                <a:gd name="T12" fmla="*/ 15 w 15"/>
                <a:gd name="T13" fmla="*/ 4 h 5"/>
                <a:gd name="T14" fmla="*/ 12 w 15"/>
                <a:gd name="T15" fmla="*/ 1 h 5"/>
                <a:gd name="T16" fmla="*/ 2 w 1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5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4" y="2"/>
                    <a:pt x="12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淘宝网Chenying0907出品 91"/>
            <p:cNvSpPr>
              <a:spLocks/>
            </p:cNvSpPr>
            <p:nvPr/>
          </p:nvSpPr>
          <p:spPr bwMode="auto">
            <a:xfrm>
              <a:off x="10234613" y="6049963"/>
              <a:ext cx="65088" cy="19050"/>
            </a:xfrm>
            <a:custGeom>
              <a:avLst/>
              <a:gdLst>
                <a:gd name="T0" fmla="*/ 3 w 17"/>
                <a:gd name="T1" fmla="*/ 0 h 5"/>
                <a:gd name="T2" fmla="*/ 0 w 17"/>
                <a:gd name="T3" fmla="*/ 2 h 5"/>
                <a:gd name="T4" fmla="*/ 0 w 17"/>
                <a:gd name="T5" fmla="*/ 2 h 5"/>
                <a:gd name="T6" fmla="*/ 3 w 17"/>
                <a:gd name="T7" fmla="*/ 4 h 5"/>
                <a:gd name="T8" fmla="*/ 14 w 17"/>
                <a:gd name="T9" fmla="*/ 5 h 5"/>
                <a:gd name="T10" fmla="*/ 17 w 17"/>
                <a:gd name="T11" fmla="*/ 3 h 5"/>
                <a:gd name="T12" fmla="*/ 17 w 17"/>
                <a:gd name="T13" fmla="*/ 3 h 5"/>
                <a:gd name="T14" fmla="*/ 14 w 17"/>
                <a:gd name="T15" fmla="*/ 1 h 5"/>
                <a:gd name="T16" fmla="*/ 3 w 17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"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6" y="5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6" y="1"/>
                    <a:pt x="14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淘宝网Chenying0907出品 92"/>
            <p:cNvSpPr>
              <a:spLocks/>
            </p:cNvSpPr>
            <p:nvPr/>
          </p:nvSpPr>
          <p:spPr bwMode="auto">
            <a:xfrm>
              <a:off x="10445751" y="6072188"/>
              <a:ext cx="65088" cy="15875"/>
            </a:xfrm>
            <a:custGeom>
              <a:avLst/>
              <a:gdLst>
                <a:gd name="T0" fmla="*/ 3 w 17"/>
                <a:gd name="T1" fmla="*/ 0 h 4"/>
                <a:gd name="T2" fmla="*/ 0 w 17"/>
                <a:gd name="T3" fmla="*/ 2 h 4"/>
                <a:gd name="T4" fmla="*/ 0 w 17"/>
                <a:gd name="T5" fmla="*/ 2 h 4"/>
                <a:gd name="T6" fmla="*/ 3 w 17"/>
                <a:gd name="T7" fmla="*/ 4 h 4"/>
                <a:gd name="T8" fmla="*/ 14 w 17"/>
                <a:gd name="T9" fmla="*/ 4 h 4"/>
                <a:gd name="T10" fmla="*/ 17 w 17"/>
                <a:gd name="T11" fmla="*/ 2 h 4"/>
                <a:gd name="T12" fmla="*/ 17 w 17"/>
                <a:gd name="T13" fmla="*/ 2 h 4"/>
                <a:gd name="T14" fmla="*/ 14 w 17"/>
                <a:gd name="T15" fmla="*/ 0 h 4"/>
                <a:gd name="T16" fmla="*/ 3 w 17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6" y="4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6" y="0"/>
                    <a:pt x="14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淘宝网Chenying0907出品 93"/>
            <p:cNvSpPr>
              <a:spLocks/>
            </p:cNvSpPr>
            <p:nvPr/>
          </p:nvSpPr>
          <p:spPr bwMode="auto">
            <a:xfrm>
              <a:off x="11495088" y="6884988"/>
              <a:ext cx="19050" cy="82550"/>
            </a:xfrm>
            <a:custGeom>
              <a:avLst/>
              <a:gdLst>
                <a:gd name="T0" fmla="*/ 4 w 5"/>
                <a:gd name="T1" fmla="*/ 4 h 22"/>
                <a:gd name="T2" fmla="*/ 2 w 5"/>
                <a:gd name="T3" fmla="*/ 0 h 22"/>
                <a:gd name="T4" fmla="*/ 2 w 5"/>
                <a:gd name="T5" fmla="*/ 0 h 22"/>
                <a:gd name="T6" fmla="*/ 0 w 5"/>
                <a:gd name="T7" fmla="*/ 4 h 22"/>
                <a:gd name="T8" fmla="*/ 1 w 5"/>
                <a:gd name="T9" fmla="*/ 18 h 22"/>
                <a:gd name="T10" fmla="*/ 3 w 5"/>
                <a:gd name="T11" fmla="*/ 22 h 22"/>
                <a:gd name="T12" fmla="*/ 3 w 5"/>
                <a:gd name="T13" fmla="*/ 22 h 22"/>
                <a:gd name="T14" fmla="*/ 5 w 5"/>
                <a:gd name="T15" fmla="*/ 18 h 22"/>
                <a:gd name="T16" fmla="*/ 4 w 5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4" y="4"/>
                  </a:move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20"/>
                    <a:pt x="2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1"/>
                    <a:pt x="5" y="20"/>
                    <a:pt x="5" y="18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淘宝网Chenying0907出品 94"/>
            <p:cNvSpPr>
              <a:spLocks/>
            </p:cNvSpPr>
            <p:nvPr/>
          </p:nvSpPr>
          <p:spPr bwMode="auto">
            <a:xfrm>
              <a:off x="11480801" y="6767513"/>
              <a:ext cx="19050" cy="79375"/>
            </a:xfrm>
            <a:custGeom>
              <a:avLst/>
              <a:gdLst>
                <a:gd name="T0" fmla="*/ 4 w 5"/>
                <a:gd name="T1" fmla="*/ 3 h 21"/>
                <a:gd name="T2" fmla="*/ 2 w 5"/>
                <a:gd name="T3" fmla="*/ 0 h 21"/>
                <a:gd name="T4" fmla="*/ 2 w 5"/>
                <a:gd name="T5" fmla="*/ 0 h 21"/>
                <a:gd name="T6" fmla="*/ 0 w 5"/>
                <a:gd name="T7" fmla="*/ 4 h 21"/>
                <a:gd name="T8" fmla="*/ 1 w 5"/>
                <a:gd name="T9" fmla="*/ 18 h 21"/>
                <a:gd name="T10" fmla="*/ 3 w 5"/>
                <a:gd name="T11" fmla="*/ 21 h 21"/>
                <a:gd name="T12" fmla="*/ 3 w 5"/>
                <a:gd name="T13" fmla="*/ 21 h 21"/>
                <a:gd name="T14" fmla="*/ 5 w 5"/>
                <a:gd name="T15" fmla="*/ 18 h 21"/>
                <a:gd name="T16" fmla="*/ 4 w 5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1">
                  <a:moveTo>
                    <a:pt x="4" y="3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20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5" y="20"/>
                    <a:pt x="5" y="18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淘宝网Chenying0907出品 95"/>
            <p:cNvSpPr>
              <a:spLocks/>
            </p:cNvSpPr>
            <p:nvPr/>
          </p:nvSpPr>
          <p:spPr bwMode="auto">
            <a:xfrm>
              <a:off x="11464926" y="6648450"/>
              <a:ext cx="19050" cy="82550"/>
            </a:xfrm>
            <a:custGeom>
              <a:avLst/>
              <a:gdLst>
                <a:gd name="T0" fmla="*/ 4 w 5"/>
                <a:gd name="T1" fmla="*/ 4 h 22"/>
                <a:gd name="T2" fmla="*/ 2 w 5"/>
                <a:gd name="T3" fmla="*/ 0 h 22"/>
                <a:gd name="T4" fmla="*/ 2 w 5"/>
                <a:gd name="T5" fmla="*/ 0 h 22"/>
                <a:gd name="T6" fmla="*/ 0 w 5"/>
                <a:gd name="T7" fmla="*/ 4 h 22"/>
                <a:gd name="T8" fmla="*/ 1 w 5"/>
                <a:gd name="T9" fmla="*/ 18 h 22"/>
                <a:gd name="T10" fmla="*/ 3 w 5"/>
                <a:gd name="T11" fmla="*/ 21 h 22"/>
                <a:gd name="T12" fmla="*/ 3 w 5"/>
                <a:gd name="T13" fmla="*/ 21 h 22"/>
                <a:gd name="T14" fmla="*/ 5 w 5"/>
                <a:gd name="T15" fmla="*/ 18 h 22"/>
                <a:gd name="T16" fmla="*/ 4 w 5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4" y="4"/>
                  </a:move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20"/>
                    <a:pt x="2" y="22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5" y="20"/>
                    <a:pt x="5" y="18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淘宝网Chenying0907出品 96"/>
            <p:cNvSpPr>
              <a:spLocks/>
            </p:cNvSpPr>
            <p:nvPr/>
          </p:nvSpPr>
          <p:spPr bwMode="auto">
            <a:xfrm>
              <a:off x="11442701" y="6753225"/>
              <a:ext cx="19050" cy="79375"/>
            </a:xfrm>
            <a:custGeom>
              <a:avLst/>
              <a:gdLst>
                <a:gd name="T0" fmla="*/ 5 w 5"/>
                <a:gd name="T1" fmla="*/ 4 h 21"/>
                <a:gd name="T2" fmla="*/ 4 w 5"/>
                <a:gd name="T3" fmla="*/ 0 h 21"/>
                <a:gd name="T4" fmla="*/ 4 w 5"/>
                <a:gd name="T5" fmla="*/ 0 h 21"/>
                <a:gd name="T6" fmla="*/ 2 w 5"/>
                <a:gd name="T7" fmla="*/ 3 h 21"/>
                <a:gd name="T8" fmla="*/ 0 w 5"/>
                <a:gd name="T9" fmla="*/ 17 h 21"/>
                <a:gd name="T10" fmla="*/ 1 w 5"/>
                <a:gd name="T11" fmla="*/ 21 h 21"/>
                <a:gd name="T12" fmla="*/ 1 w 5"/>
                <a:gd name="T13" fmla="*/ 21 h 21"/>
                <a:gd name="T14" fmla="*/ 3 w 5"/>
                <a:gd name="T15" fmla="*/ 18 h 21"/>
                <a:gd name="T16" fmla="*/ 5 w 5"/>
                <a:gd name="T1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1">
                  <a:moveTo>
                    <a:pt x="5" y="4"/>
                  </a:move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0"/>
                    <a:pt x="3" y="18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淘宝网Chenying0907出品 97"/>
            <p:cNvSpPr>
              <a:spLocks/>
            </p:cNvSpPr>
            <p:nvPr/>
          </p:nvSpPr>
          <p:spPr bwMode="auto">
            <a:xfrm>
              <a:off x="11171238" y="6851650"/>
              <a:ext cx="25400" cy="82550"/>
            </a:xfrm>
            <a:custGeom>
              <a:avLst/>
              <a:gdLst>
                <a:gd name="T0" fmla="*/ 6 w 7"/>
                <a:gd name="T1" fmla="*/ 4 h 22"/>
                <a:gd name="T2" fmla="*/ 5 w 7"/>
                <a:gd name="T3" fmla="*/ 0 h 22"/>
                <a:gd name="T4" fmla="*/ 5 w 7"/>
                <a:gd name="T5" fmla="*/ 0 h 22"/>
                <a:gd name="T6" fmla="*/ 3 w 7"/>
                <a:gd name="T7" fmla="*/ 4 h 22"/>
                <a:gd name="T8" fmla="*/ 1 w 7"/>
                <a:gd name="T9" fmla="*/ 18 h 22"/>
                <a:gd name="T10" fmla="*/ 2 w 7"/>
                <a:gd name="T11" fmla="*/ 21 h 22"/>
                <a:gd name="T12" fmla="*/ 2 w 7"/>
                <a:gd name="T13" fmla="*/ 21 h 22"/>
                <a:gd name="T14" fmla="*/ 4 w 7"/>
                <a:gd name="T15" fmla="*/ 18 h 22"/>
                <a:gd name="T16" fmla="*/ 6 w 7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2">
                  <a:moveTo>
                    <a:pt x="6" y="4"/>
                  </a:moveTo>
                  <a:cubicBezTo>
                    <a:pt x="7" y="2"/>
                    <a:pt x="6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2"/>
                    <a:pt x="3" y="4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2"/>
                    <a:pt x="4" y="20"/>
                    <a:pt x="4" y="18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淘宝网Chenying0907出品 98"/>
            <p:cNvSpPr>
              <a:spLocks/>
            </p:cNvSpPr>
            <p:nvPr/>
          </p:nvSpPr>
          <p:spPr bwMode="auto">
            <a:xfrm>
              <a:off x="11144251" y="6621463"/>
              <a:ext cx="22225" cy="79375"/>
            </a:xfrm>
            <a:custGeom>
              <a:avLst/>
              <a:gdLst>
                <a:gd name="T0" fmla="*/ 4 w 6"/>
                <a:gd name="T1" fmla="*/ 3 h 21"/>
                <a:gd name="T2" fmla="*/ 1 w 6"/>
                <a:gd name="T3" fmla="*/ 0 h 21"/>
                <a:gd name="T4" fmla="*/ 1 w 6"/>
                <a:gd name="T5" fmla="*/ 0 h 21"/>
                <a:gd name="T6" fmla="*/ 0 w 6"/>
                <a:gd name="T7" fmla="*/ 4 h 21"/>
                <a:gd name="T8" fmla="*/ 2 w 6"/>
                <a:gd name="T9" fmla="*/ 18 h 21"/>
                <a:gd name="T10" fmla="*/ 4 w 6"/>
                <a:gd name="T11" fmla="*/ 21 h 21"/>
                <a:gd name="T12" fmla="*/ 4 w 6"/>
                <a:gd name="T13" fmla="*/ 21 h 21"/>
                <a:gd name="T14" fmla="*/ 5 w 6"/>
                <a:gd name="T15" fmla="*/ 18 h 21"/>
                <a:gd name="T16" fmla="*/ 4 w 6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1">
                  <a:moveTo>
                    <a:pt x="4" y="3"/>
                  </a:move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2"/>
                    <a:pt x="0" y="4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6" y="19"/>
                    <a:pt x="5" y="18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淘宝网Chenying0907出品 99"/>
            <p:cNvSpPr>
              <a:spLocks/>
            </p:cNvSpPr>
            <p:nvPr/>
          </p:nvSpPr>
          <p:spPr bwMode="auto">
            <a:xfrm>
              <a:off x="11231563" y="6505575"/>
              <a:ext cx="19050" cy="77788"/>
            </a:xfrm>
            <a:custGeom>
              <a:avLst/>
              <a:gdLst>
                <a:gd name="T0" fmla="*/ 5 w 5"/>
                <a:gd name="T1" fmla="*/ 4 h 21"/>
                <a:gd name="T2" fmla="*/ 4 w 5"/>
                <a:gd name="T3" fmla="*/ 0 h 21"/>
                <a:gd name="T4" fmla="*/ 4 w 5"/>
                <a:gd name="T5" fmla="*/ 0 h 21"/>
                <a:gd name="T6" fmla="*/ 2 w 5"/>
                <a:gd name="T7" fmla="*/ 3 h 21"/>
                <a:gd name="T8" fmla="*/ 0 w 5"/>
                <a:gd name="T9" fmla="*/ 18 h 21"/>
                <a:gd name="T10" fmla="*/ 1 w 5"/>
                <a:gd name="T11" fmla="*/ 21 h 21"/>
                <a:gd name="T12" fmla="*/ 1 w 5"/>
                <a:gd name="T13" fmla="*/ 21 h 21"/>
                <a:gd name="T14" fmla="*/ 3 w 5"/>
                <a:gd name="T15" fmla="*/ 18 h 21"/>
                <a:gd name="T16" fmla="*/ 5 w 5"/>
                <a:gd name="T1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1">
                  <a:moveTo>
                    <a:pt x="5" y="4"/>
                  </a:move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0"/>
                    <a:pt x="3" y="18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淘宝网Chenying0907出品 100"/>
            <p:cNvSpPr>
              <a:spLocks/>
            </p:cNvSpPr>
            <p:nvPr/>
          </p:nvSpPr>
          <p:spPr bwMode="auto">
            <a:xfrm>
              <a:off x="11106151" y="6388100"/>
              <a:ext cx="23813" cy="79375"/>
            </a:xfrm>
            <a:custGeom>
              <a:avLst/>
              <a:gdLst>
                <a:gd name="T0" fmla="*/ 4 w 6"/>
                <a:gd name="T1" fmla="*/ 3 h 21"/>
                <a:gd name="T2" fmla="*/ 2 w 6"/>
                <a:gd name="T3" fmla="*/ 0 h 21"/>
                <a:gd name="T4" fmla="*/ 2 w 6"/>
                <a:gd name="T5" fmla="*/ 0 h 21"/>
                <a:gd name="T6" fmla="*/ 0 w 6"/>
                <a:gd name="T7" fmla="*/ 4 h 21"/>
                <a:gd name="T8" fmla="*/ 2 w 6"/>
                <a:gd name="T9" fmla="*/ 18 h 21"/>
                <a:gd name="T10" fmla="*/ 4 w 6"/>
                <a:gd name="T11" fmla="*/ 21 h 21"/>
                <a:gd name="T12" fmla="*/ 4 w 6"/>
                <a:gd name="T13" fmla="*/ 21 h 21"/>
                <a:gd name="T14" fmla="*/ 6 w 6"/>
                <a:gd name="T15" fmla="*/ 17 h 21"/>
                <a:gd name="T16" fmla="*/ 4 w 6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1">
                  <a:moveTo>
                    <a:pt x="4" y="3"/>
                  </a:moveTo>
                  <a:cubicBezTo>
                    <a:pt x="3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20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6" y="19"/>
                    <a:pt x="6" y="17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淘宝网Chenying0907出品 101"/>
            <p:cNvSpPr>
              <a:spLocks/>
            </p:cNvSpPr>
            <p:nvPr/>
          </p:nvSpPr>
          <p:spPr bwMode="auto">
            <a:xfrm>
              <a:off x="10393363" y="6088063"/>
              <a:ext cx="49213" cy="71438"/>
            </a:xfrm>
            <a:custGeom>
              <a:avLst/>
              <a:gdLst>
                <a:gd name="T0" fmla="*/ 12 w 13"/>
                <a:gd name="T1" fmla="*/ 5 h 19"/>
                <a:gd name="T2" fmla="*/ 12 w 13"/>
                <a:gd name="T3" fmla="*/ 1 h 19"/>
                <a:gd name="T4" fmla="*/ 12 w 13"/>
                <a:gd name="T5" fmla="*/ 1 h 19"/>
                <a:gd name="T6" fmla="*/ 9 w 13"/>
                <a:gd name="T7" fmla="*/ 3 h 19"/>
                <a:gd name="T8" fmla="*/ 1 w 13"/>
                <a:gd name="T9" fmla="*/ 15 h 19"/>
                <a:gd name="T10" fmla="*/ 1 w 13"/>
                <a:gd name="T11" fmla="*/ 19 h 19"/>
                <a:gd name="T12" fmla="*/ 1 w 13"/>
                <a:gd name="T13" fmla="*/ 19 h 19"/>
                <a:gd name="T14" fmla="*/ 4 w 13"/>
                <a:gd name="T15" fmla="*/ 17 h 19"/>
                <a:gd name="T16" fmla="*/ 12 w 13"/>
                <a:gd name="T1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12" y="5"/>
                  </a:moveTo>
                  <a:cubicBezTo>
                    <a:pt x="13" y="3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0" y="1"/>
                    <a:pt x="9" y="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0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3" y="18"/>
                    <a:pt x="4" y="17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淘宝网Chenying0907出品 102"/>
            <p:cNvSpPr>
              <a:spLocks/>
            </p:cNvSpPr>
            <p:nvPr/>
          </p:nvSpPr>
          <p:spPr bwMode="auto">
            <a:xfrm>
              <a:off x="10336213" y="6118225"/>
              <a:ext cx="15875" cy="82550"/>
            </a:xfrm>
            <a:custGeom>
              <a:avLst/>
              <a:gdLst>
                <a:gd name="T0" fmla="*/ 4 w 4"/>
                <a:gd name="T1" fmla="*/ 4 h 22"/>
                <a:gd name="T2" fmla="*/ 2 w 4"/>
                <a:gd name="T3" fmla="*/ 0 h 22"/>
                <a:gd name="T4" fmla="*/ 2 w 4"/>
                <a:gd name="T5" fmla="*/ 0 h 22"/>
                <a:gd name="T6" fmla="*/ 0 w 4"/>
                <a:gd name="T7" fmla="*/ 4 h 22"/>
                <a:gd name="T8" fmla="*/ 1 w 4"/>
                <a:gd name="T9" fmla="*/ 18 h 22"/>
                <a:gd name="T10" fmla="*/ 3 w 4"/>
                <a:gd name="T11" fmla="*/ 22 h 22"/>
                <a:gd name="T12" fmla="*/ 3 w 4"/>
                <a:gd name="T13" fmla="*/ 22 h 22"/>
                <a:gd name="T14" fmla="*/ 4 w 4"/>
                <a:gd name="T15" fmla="*/ 18 h 22"/>
                <a:gd name="T16" fmla="*/ 4 w 4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4" y="4"/>
                  </a:move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20"/>
                    <a:pt x="2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0"/>
                    <a:pt x="4" y="18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淘宝网Chenying0907出品 103"/>
            <p:cNvSpPr>
              <a:spLocks/>
            </p:cNvSpPr>
            <p:nvPr/>
          </p:nvSpPr>
          <p:spPr bwMode="auto">
            <a:xfrm>
              <a:off x="10239376" y="5880100"/>
              <a:ext cx="52388" cy="68263"/>
            </a:xfrm>
            <a:custGeom>
              <a:avLst/>
              <a:gdLst>
                <a:gd name="T0" fmla="*/ 5 w 14"/>
                <a:gd name="T1" fmla="*/ 2 h 18"/>
                <a:gd name="T2" fmla="*/ 1 w 14"/>
                <a:gd name="T3" fmla="*/ 0 h 18"/>
                <a:gd name="T4" fmla="*/ 1 w 14"/>
                <a:gd name="T5" fmla="*/ 0 h 18"/>
                <a:gd name="T6" fmla="*/ 2 w 14"/>
                <a:gd name="T7" fmla="*/ 4 h 18"/>
                <a:gd name="T8" fmla="*/ 10 w 14"/>
                <a:gd name="T9" fmla="*/ 15 h 18"/>
                <a:gd name="T10" fmla="*/ 14 w 14"/>
                <a:gd name="T11" fmla="*/ 17 h 18"/>
                <a:gd name="T12" fmla="*/ 14 w 14"/>
                <a:gd name="T13" fmla="*/ 17 h 18"/>
                <a:gd name="T14" fmla="*/ 13 w 14"/>
                <a:gd name="T15" fmla="*/ 13 h 18"/>
                <a:gd name="T16" fmla="*/ 5 w 14"/>
                <a:gd name="T1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8">
                  <a:moveTo>
                    <a:pt x="5" y="2"/>
                  </a:move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3"/>
                    <a:pt x="2" y="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7"/>
                    <a:pt x="13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5"/>
                    <a:pt x="13" y="13"/>
                  </a:cubicBezTo>
                  <a:lnTo>
                    <a:pt x="5" y="2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淘宝网Chenying0907出品 104"/>
            <p:cNvSpPr>
              <a:spLocks/>
            </p:cNvSpPr>
            <p:nvPr/>
          </p:nvSpPr>
          <p:spPr bwMode="auto">
            <a:xfrm>
              <a:off x="10258426" y="5846763"/>
              <a:ext cx="71438" cy="44450"/>
            </a:xfrm>
            <a:custGeom>
              <a:avLst/>
              <a:gdLst>
                <a:gd name="T0" fmla="*/ 4 w 19"/>
                <a:gd name="T1" fmla="*/ 1 h 12"/>
                <a:gd name="T2" fmla="*/ 0 w 19"/>
                <a:gd name="T3" fmla="*/ 1 h 12"/>
                <a:gd name="T4" fmla="*/ 0 w 19"/>
                <a:gd name="T5" fmla="*/ 1 h 12"/>
                <a:gd name="T6" fmla="*/ 3 w 19"/>
                <a:gd name="T7" fmla="*/ 4 h 12"/>
                <a:gd name="T8" fmla="*/ 15 w 19"/>
                <a:gd name="T9" fmla="*/ 11 h 12"/>
                <a:gd name="T10" fmla="*/ 18 w 19"/>
                <a:gd name="T11" fmla="*/ 11 h 12"/>
                <a:gd name="T12" fmla="*/ 18 w 19"/>
                <a:gd name="T13" fmla="*/ 11 h 12"/>
                <a:gd name="T14" fmla="*/ 16 w 19"/>
                <a:gd name="T15" fmla="*/ 8 h 12"/>
                <a:gd name="T16" fmla="*/ 4 w 19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2">
                  <a:moveTo>
                    <a:pt x="4" y="1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2"/>
                    <a:pt x="18" y="12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0"/>
                    <a:pt x="18" y="8"/>
                    <a:pt x="16" y="8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淘宝网Chenying0907出品 105"/>
            <p:cNvSpPr>
              <a:spLocks/>
            </p:cNvSpPr>
            <p:nvPr/>
          </p:nvSpPr>
          <p:spPr bwMode="auto">
            <a:xfrm>
              <a:off x="10269538" y="6113463"/>
              <a:ext cx="63500" cy="60325"/>
            </a:xfrm>
            <a:custGeom>
              <a:avLst/>
              <a:gdLst>
                <a:gd name="T0" fmla="*/ 15 w 17"/>
                <a:gd name="T1" fmla="*/ 5 h 16"/>
                <a:gd name="T2" fmla="*/ 16 w 17"/>
                <a:gd name="T3" fmla="*/ 1 h 16"/>
                <a:gd name="T4" fmla="*/ 16 w 17"/>
                <a:gd name="T5" fmla="*/ 1 h 16"/>
                <a:gd name="T6" fmla="*/ 12 w 17"/>
                <a:gd name="T7" fmla="*/ 2 h 16"/>
                <a:gd name="T8" fmla="*/ 2 w 17"/>
                <a:gd name="T9" fmla="*/ 12 h 16"/>
                <a:gd name="T10" fmla="*/ 1 w 17"/>
                <a:gd name="T11" fmla="*/ 15 h 16"/>
                <a:gd name="T12" fmla="*/ 1 w 17"/>
                <a:gd name="T13" fmla="*/ 15 h 16"/>
                <a:gd name="T14" fmla="*/ 5 w 17"/>
                <a:gd name="T15" fmla="*/ 14 h 16"/>
                <a:gd name="T16" fmla="*/ 15 w 17"/>
                <a:gd name="T1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6">
                  <a:moveTo>
                    <a:pt x="15" y="5"/>
                  </a:moveTo>
                  <a:cubicBezTo>
                    <a:pt x="16" y="4"/>
                    <a:pt x="17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4" y="1"/>
                    <a:pt x="12" y="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6"/>
                    <a:pt x="3" y="16"/>
                    <a:pt x="5" y="14"/>
                  </a:cubicBezTo>
                  <a:lnTo>
                    <a:pt x="15" y="5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淘宝网Chenying0907出品 106"/>
            <p:cNvSpPr>
              <a:spLocks/>
            </p:cNvSpPr>
            <p:nvPr/>
          </p:nvSpPr>
          <p:spPr bwMode="auto">
            <a:xfrm>
              <a:off x="10239376" y="6088063"/>
              <a:ext cx="36513" cy="77788"/>
            </a:xfrm>
            <a:custGeom>
              <a:avLst/>
              <a:gdLst>
                <a:gd name="T0" fmla="*/ 9 w 10"/>
                <a:gd name="T1" fmla="*/ 5 h 21"/>
                <a:gd name="T2" fmla="*/ 9 w 10"/>
                <a:gd name="T3" fmla="*/ 1 h 21"/>
                <a:gd name="T4" fmla="*/ 9 w 10"/>
                <a:gd name="T5" fmla="*/ 1 h 21"/>
                <a:gd name="T6" fmla="*/ 6 w 10"/>
                <a:gd name="T7" fmla="*/ 3 h 21"/>
                <a:gd name="T8" fmla="*/ 1 w 10"/>
                <a:gd name="T9" fmla="*/ 17 h 21"/>
                <a:gd name="T10" fmla="*/ 1 w 10"/>
                <a:gd name="T11" fmla="*/ 21 h 21"/>
                <a:gd name="T12" fmla="*/ 1 w 10"/>
                <a:gd name="T13" fmla="*/ 21 h 21"/>
                <a:gd name="T14" fmla="*/ 4 w 10"/>
                <a:gd name="T15" fmla="*/ 18 h 21"/>
                <a:gd name="T16" fmla="*/ 9 w 10"/>
                <a:gd name="T1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1">
                  <a:moveTo>
                    <a:pt x="9" y="5"/>
                  </a:moveTo>
                  <a:cubicBezTo>
                    <a:pt x="10" y="3"/>
                    <a:pt x="10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0"/>
                    <a:pt x="7" y="2"/>
                    <a:pt x="6" y="3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9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4" y="20"/>
                    <a:pt x="4" y="18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淘宝网Chenying0907出品 107"/>
            <p:cNvSpPr>
              <a:spLocks/>
            </p:cNvSpPr>
            <p:nvPr/>
          </p:nvSpPr>
          <p:spPr bwMode="auto">
            <a:xfrm>
              <a:off x="11125201" y="6505575"/>
              <a:ext cx="22225" cy="77788"/>
            </a:xfrm>
            <a:custGeom>
              <a:avLst/>
              <a:gdLst>
                <a:gd name="T0" fmla="*/ 4 w 6"/>
                <a:gd name="T1" fmla="*/ 3 h 21"/>
                <a:gd name="T2" fmla="*/ 1 w 6"/>
                <a:gd name="T3" fmla="*/ 0 h 21"/>
                <a:gd name="T4" fmla="*/ 1 w 6"/>
                <a:gd name="T5" fmla="*/ 0 h 21"/>
                <a:gd name="T6" fmla="*/ 0 w 6"/>
                <a:gd name="T7" fmla="*/ 3 h 21"/>
                <a:gd name="T8" fmla="*/ 2 w 6"/>
                <a:gd name="T9" fmla="*/ 18 h 21"/>
                <a:gd name="T10" fmla="*/ 4 w 6"/>
                <a:gd name="T11" fmla="*/ 21 h 21"/>
                <a:gd name="T12" fmla="*/ 4 w 6"/>
                <a:gd name="T13" fmla="*/ 21 h 21"/>
                <a:gd name="T14" fmla="*/ 6 w 6"/>
                <a:gd name="T15" fmla="*/ 17 h 21"/>
                <a:gd name="T16" fmla="*/ 4 w 6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1">
                  <a:moveTo>
                    <a:pt x="4" y="3"/>
                  </a:move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6" y="19"/>
                    <a:pt x="6" y="17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淘宝网Chenying0907出品 108"/>
            <p:cNvSpPr>
              <a:spLocks/>
            </p:cNvSpPr>
            <p:nvPr/>
          </p:nvSpPr>
          <p:spPr bwMode="auto">
            <a:xfrm>
              <a:off x="11160126" y="6737350"/>
              <a:ext cx="22225" cy="84138"/>
            </a:xfrm>
            <a:custGeom>
              <a:avLst/>
              <a:gdLst>
                <a:gd name="T0" fmla="*/ 4 w 6"/>
                <a:gd name="T1" fmla="*/ 4 h 22"/>
                <a:gd name="T2" fmla="*/ 2 w 6"/>
                <a:gd name="T3" fmla="*/ 0 h 22"/>
                <a:gd name="T4" fmla="*/ 2 w 6"/>
                <a:gd name="T5" fmla="*/ 0 h 22"/>
                <a:gd name="T6" fmla="*/ 1 w 6"/>
                <a:gd name="T7" fmla="*/ 4 h 22"/>
                <a:gd name="T8" fmla="*/ 3 w 6"/>
                <a:gd name="T9" fmla="*/ 18 h 22"/>
                <a:gd name="T10" fmla="*/ 5 w 6"/>
                <a:gd name="T11" fmla="*/ 22 h 22"/>
                <a:gd name="T12" fmla="*/ 5 w 6"/>
                <a:gd name="T13" fmla="*/ 22 h 22"/>
                <a:gd name="T14" fmla="*/ 6 w 6"/>
                <a:gd name="T15" fmla="*/ 18 h 22"/>
                <a:gd name="T16" fmla="*/ 4 w 6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2">
                  <a:moveTo>
                    <a:pt x="4" y="4"/>
                  </a:move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20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0"/>
                    <a:pt x="6" y="18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淘宝网Chenying0907出品 109"/>
            <p:cNvSpPr>
              <a:spLocks/>
            </p:cNvSpPr>
            <p:nvPr/>
          </p:nvSpPr>
          <p:spPr bwMode="auto">
            <a:xfrm>
              <a:off x="10985501" y="6854825"/>
              <a:ext cx="38100" cy="79375"/>
            </a:xfrm>
            <a:custGeom>
              <a:avLst/>
              <a:gdLst>
                <a:gd name="T0" fmla="*/ 4 w 10"/>
                <a:gd name="T1" fmla="*/ 4 h 21"/>
                <a:gd name="T2" fmla="*/ 2 w 10"/>
                <a:gd name="T3" fmla="*/ 1 h 21"/>
                <a:gd name="T4" fmla="*/ 2 w 10"/>
                <a:gd name="T5" fmla="*/ 1 h 21"/>
                <a:gd name="T6" fmla="*/ 1 w 10"/>
                <a:gd name="T7" fmla="*/ 5 h 21"/>
                <a:gd name="T8" fmla="*/ 6 w 10"/>
                <a:gd name="T9" fmla="*/ 18 h 21"/>
                <a:gd name="T10" fmla="*/ 9 w 10"/>
                <a:gd name="T11" fmla="*/ 21 h 21"/>
                <a:gd name="T12" fmla="*/ 9 w 10"/>
                <a:gd name="T13" fmla="*/ 21 h 21"/>
                <a:gd name="T14" fmla="*/ 9 w 10"/>
                <a:gd name="T15" fmla="*/ 17 h 21"/>
                <a:gd name="T16" fmla="*/ 4 w 10"/>
                <a:gd name="T1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1">
                  <a:moveTo>
                    <a:pt x="4" y="4"/>
                  </a:moveTo>
                  <a:cubicBezTo>
                    <a:pt x="4" y="2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20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19"/>
                    <a:pt x="9" y="17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淘宝网Chenying0907出品 110"/>
            <p:cNvSpPr>
              <a:spLocks/>
            </p:cNvSpPr>
            <p:nvPr/>
          </p:nvSpPr>
          <p:spPr bwMode="auto">
            <a:xfrm>
              <a:off x="10656888" y="6827838"/>
              <a:ext cx="15875" cy="79375"/>
            </a:xfrm>
            <a:custGeom>
              <a:avLst/>
              <a:gdLst>
                <a:gd name="T0" fmla="*/ 4 w 4"/>
                <a:gd name="T1" fmla="*/ 3 h 21"/>
                <a:gd name="T2" fmla="*/ 2 w 4"/>
                <a:gd name="T3" fmla="*/ 0 h 21"/>
                <a:gd name="T4" fmla="*/ 2 w 4"/>
                <a:gd name="T5" fmla="*/ 0 h 21"/>
                <a:gd name="T6" fmla="*/ 0 w 4"/>
                <a:gd name="T7" fmla="*/ 3 h 21"/>
                <a:gd name="T8" fmla="*/ 0 w 4"/>
                <a:gd name="T9" fmla="*/ 18 h 21"/>
                <a:gd name="T10" fmla="*/ 2 w 4"/>
                <a:gd name="T11" fmla="*/ 21 h 21"/>
                <a:gd name="T12" fmla="*/ 2 w 4"/>
                <a:gd name="T13" fmla="*/ 21 h 21"/>
                <a:gd name="T14" fmla="*/ 3 w 4"/>
                <a:gd name="T15" fmla="*/ 18 h 21"/>
                <a:gd name="T16" fmla="*/ 4 w 4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4" y="3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0"/>
                    <a:pt x="3" y="18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淘宝网Chenying0907出品 111"/>
            <p:cNvSpPr>
              <a:spLocks/>
            </p:cNvSpPr>
            <p:nvPr/>
          </p:nvSpPr>
          <p:spPr bwMode="auto">
            <a:xfrm>
              <a:off x="10656888" y="6708775"/>
              <a:ext cx="15875" cy="77788"/>
            </a:xfrm>
            <a:custGeom>
              <a:avLst/>
              <a:gdLst>
                <a:gd name="T0" fmla="*/ 4 w 4"/>
                <a:gd name="T1" fmla="*/ 3 h 21"/>
                <a:gd name="T2" fmla="*/ 2 w 4"/>
                <a:gd name="T3" fmla="*/ 0 h 21"/>
                <a:gd name="T4" fmla="*/ 2 w 4"/>
                <a:gd name="T5" fmla="*/ 0 h 21"/>
                <a:gd name="T6" fmla="*/ 1 w 4"/>
                <a:gd name="T7" fmla="*/ 3 h 21"/>
                <a:gd name="T8" fmla="*/ 0 w 4"/>
                <a:gd name="T9" fmla="*/ 18 h 21"/>
                <a:gd name="T10" fmla="*/ 2 w 4"/>
                <a:gd name="T11" fmla="*/ 21 h 21"/>
                <a:gd name="T12" fmla="*/ 2 w 4"/>
                <a:gd name="T13" fmla="*/ 21 h 21"/>
                <a:gd name="T14" fmla="*/ 4 w 4"/>
                <a:gd name="T15" fmla="*/ 18 h 21"/>
                <a:gd name="T16" fmla="*/ 4 w 4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4" y="3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4" y="20"/>
                    <a:pt x="4" y="18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淘宝网Chenying0907出品 112"/>
            <p:cNvSpPr>
              <a:spLocks/>
            </p:cNvSpPr>
            <p:nvPr/>
          </p:nvSpPr>
          <p:spPr bwMode="auto">
            <a:xfrm>
              <a:off x="10661651" y="6588125"/>
              <a:ext cx="14288" cy="77788"/>
            </a:xfrm>
            <a:custGeom>
              <a:avLst/>
              <a:gdLst>
                <a:gd name="T0" fmla="*/ 4 w 4"/>
                <a:gd name="T1" fmla="*/ 3 h 21"/>
                <a:gd name="T2" fmla="*/ 2 w 4"/>
                <a:gd name="T3" fmla="*/ 0 h 21"/>
                <a:gd name="T4" fmla="*/ 2 w 4"/>
                <a:gd name="T5" fmla="*/ 0 h 21"/>
                <a:gd name="T6" fmla="*/ 0 w 4"/>
                <a:gd name="T7" fmla="*/ 3 h 21"/>
                <a:gd name="T8" fmla="*/ 0 w 4"/>
                <a:gd name="T9" fmla="*/ 18 h 21"/>
                <a:gd name="T10" fmla="*/ 2 w 4"/>
                <a:gd name="T11" fmla="*/ 21 h 21"/>
                <a:gd name="T12" fmla="*/ 2 w 4"/>
                <a:gd name="T13" fmla="*/ 21 h 21"/>
                <a:gd name="T14" fmla="*/ 3 w 4"/>
                <a:gd name="T15" fmla="*/ 18 h 21"/>
                <a:gd name="T16" fmla="*/ 4 w 4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4" y="3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3" y="20"/>
                    <a:pt x="3" y="18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淘宝网Chenying0907出品 113"/>
            <p:cNvSpPr>
              <a:spLocks/>
            </p:cNvSpPr>
            <p:nvPr/>
          </p:nvSpPr>
          <p:spPr bwMode="auto">
            <a:xfrm>
              <a:off x="10661651" y="6467475"/>
              <a:ext cx="14288" cy="79375"/>
            </a:xfrm>
            <a:custGeom>
              <a:avLst/>
              <a:gdLst>
                <a:gd name="T0" fmla="*/ 4 w 4"/>
                <a:gd name="T1" fmla="*/ 3 h 21"/>
                <a:gd name="T2" fmla="*/ 2 w 4"/>
                <a:gd name="T3" fmla="*/ 0 h 21"/>
                <a:gd name="T4" fmla="*/ 2 w 4"/>
                <a:gd name="T5" fmla="*/ 0 h 21"/>
                <a:gd name="T6" fmla="*/ 1 w 4"/>
                <a:gd name="T7" fmla="*/ 3 h 21"/>
                <a:gd name="T8" fmla="*/ 0 w 4"/>
                <a:gd name="T9" fmla="*/ 17 h 21"/>
                <a:gd name="T10" fmla="*/ 2 w 4"/>
                <a:gd name="T11" fmla="*/ 21 h 21"/>
                <a:gd name="T12" fmla="*/ 2 w 4"/>
                <a:gd name="T13" fmla="*/ 21 h 21"/>
                <a:gd name="T14" fmla="*/ 4 w 4"/>
                <a:gd name="T15" fmla="*/ 18 h 21"/>
                <a:gd name="T16" fmla="*/ 4 w 4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4" y="3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4" y="20"/>
                    <a:pt x="4" y="18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淘宝网Chenying0907出品 114"/>
            <p:cNvSpPr>
              <a:spLocks/>
            </p:cNvSpPr>
            <p:nvPr/>
          </p:nvSpPr>
          <p:spPr bwMode="auto">
            <a:xfrm>
              <a:off x="10664826" y="6346825"/>
              <a:ext cx="11113" cy="79375"/>
            </a:xfrm>
            <a:custGeom>
              <a:avLst/>
              <a:gdLst>
                <a:gd name="T0" fmla="*/ 3 w 3"/>
                <a:gd name="T1" fmla="*/ 3 h 21"/>
                <a:gd name="T2" fmla="*/ 2 w 3"/>
                <a:gd name="T3" fmla="*/ 0 h 21"/>
                <a:gd name="T4" fmla="*/ 2 w 3"/>
                <a:gd name="T5" fmla="*/ 0 h 21"/>
                <a:gd name="T6" fmla="*/ 0 w 3"/>
                <a:gd name="T7" fmla="*/ 3 h 21"/>
                <a:gd name="T8" fmla="*/ 0 w 3"/>
                <a:gd name="T9" fmla="*/ 17 h 21"/>
                <a:gd name="T10" fmla="*/ 1 w 3"/>
                <a:gd name="T11" fmla="*/ 21 h 21"/>
                <a:gd name="T12" fmla="*/ 1 w 3"/>
                <a:gd name="T13" fmla="*/ 21 h 21"/>
                <a:gd name="T14" fmla="*/ 3 w 3"/>
                <a:gd name="T15" fmla="*/ 18 h 21"/>
                <a:gd name="T16" fmla="*/ 3 w 3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1">
                  <a:moveTo>
                    <a:pt x="3" y="3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19"/>
                    <a:pt x="3" y="18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淘宝网Chenying0907出品 115"/>
            <p:cNvSpPr>
              <a:spLocks/>
            </p:cNvSpPr>
            <p:nvPr/>
          </p:nvSpPr>
          <p:spPr bwMode="auto">
            <a:xfrm>
              <a:off x="10664826" y="6226175"/>
              <a:ext cx="15875" cy="79375"/>
            </a:xfrm>
            <a:custGeom>
              <a:avLst/>
              <a:gdLst>
                <a:gd name="T0" fmla="*/ 4 w 4"/>
                <a:gd name="T1" fmla="*/ 3 h 21"/>
                <a:gd name="T2" fmla="*/ 2 w 4"/>
                <a:gd name="T3" fmla="*/ 0 h 21"/>
                <a:gd name="T4" fmla="*/ 2 w 4"/>
                <a:gd name="T5" fmla="*/ 0 h 21"/>
                <a:gd name="T6" fmla="*/ 0 w 4"/>
                <a:gd name="T7" fmla="*/ 3 h 21"/>
                <a:gd name="T8" fmla="*/ 0 w 4"/>
                <a:gd name="T9" fmla="*/ 17 h 21"/>
                <a:gd name="T10" fmla="*/ 2 w 4"/>
                <a:gd name="T11" fmla="*/ 21 h 21"/>
                <a:gd name="T12" fmla="*/ 2 w 4"/>
                <a:gd name="T13" fmla="*/ 21 h 21"/>
                <a:gd name="T14" fmla="*/ 4 w 4"/>
                <a:gd name="T15" fmla="*/ 17 h 21"/>
                <a:gd name="T16" fmla="*/ 4 w 4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4" y="3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4" y="19"/>
                    <a:pt x="4" y="17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淘宝网Chenying0907出品 116"/>
            <p:cNvSpPr>
              <a:spLocks/>
            </p:cNvSpPr>
            <p:nvPr/>
          </p:nvSpPr>
          <p:spPr bwMode="auto">
            <a:xfrm>
              <a:off x="10669588" y="6105525"/>
              <a:ext cx="11113" cy="79375"/>
            </a:xfrm>
            <a:custGeom>
              <a:avLst/>
              <a:gdLst>
                <a:gd name="T0" fmla="*/ 3 w 3"/>
                <a:gd name="T1" fmla="*/ 3 h 21"/>
                <a:gd name="T2" fmla="*/ 2 w 3"/>
                <a:gd name="T3" fmla="*/ 0 h 21"/>
                <a:gd name="T4" fmla="*/ 2 w 3"/>
                <a:gd name="T5" fmla="*/ 0 h 21"/>
                <a:gd name="T6" fmla="*/ 0 w 3"/>
                <a:gd name="T7" fmla="*/ 3 h 21"/>
                <a:gd name="T8" fmla="*/ 0 w 3"/>
                <a:gd name="T9" fmla="*/ 17 h 21"/>
                <a:gd name="T10" fmla="*/ 1 w 3"/>
                <a:gd name="T11" fmla="*/ 21 h 21"/>
                <a:gd name="T12" fmla="*/ 1 w 3"/>
                <a:gd name="T13" fmla="*/ 21 h 21"/>
                <a:gd name="T14" fmla="*/ 3 w 3"/>
                <a:gd name="T15" fmla="*/ 17 h 21"/>
                <a:gd name="T16" fmla="*/ 3 w 3"/>
                <a:gd name="T1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1">
                  <a:moveTo>
                    <a:pt x="3" y="3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19"/>
                    <a:pt x="3" y="17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淘宝网Chenying0907出品 117"/>
            <p:cNvSpPr>
              <a:spLocks/>
            </p:cNvSpPr>
            <p:nvPr/>
          </p:nvSpPr>
          <p:spPr bwMode="auto">
            <a:xfrm>
              <a:off x="10899776" y="6851650"/>
              <a:ext cx="14288" cy="82550"/>
            </a:xfrm>
            <a:custGeom>
              <a:avLst/>
              <a:gdLst>
                <a:gd name="T0" fmla="*/ 4 w 4"/>
                <a:gd name="T1" fmla="*/ 4 h 22"/>
                <a:gd name="T2" fmla="*/ 2 w 4"/>
                <a:gd name="T3" fmla="*/ 0 h 22"/>
                <a:gd name="T4" fmla="*/ 2 w 4"/>
                <a:gd name="T5" fmla="*/ 0 h 22"/>
                <a:gd name="T6" fmla="*/ 0 w 4"/>
                <a:gd name="T7" fmla="*/ 4 h 22"/>
                <a:gd name="T8" fmla="*/ 0 w 4"/>
                <a:gd name="T9" fmla="*/ 18 h 22"/>
                <a:gd name="T10" fmla="*/ 2 w 4"/>
                <a:gd name="T11" fmla="*/ 21 h 22"/>
                <a:gd name="T12" fmla="*/ 2 w 4"/>
                <a:gd name="T13" fmla="*/ 21 h 22"/>
                <a:gd name="T14" fmla="*/ 3 w 4"/>
                <a:gd name="T15" fmla="*/ 18 h 22"/>
                <a:gd name="T16" fmla="*/ 4 w 4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4" y="4"/>
                  </a:move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2"/>
                    <a:pt x="3" y="20"/>
                    <a:pt x="3" y="18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淘宝网Chenying0907出品 118"/>
            <p:cNvSpPr>
              <a:spLocks/>
            </p:cNvSpPr>
            <p:nvPr/>
          </p:nvSpPr>
          <p:spPr bwMode="auto">
            <a:xfrm>
              <a:off x="10902951" y="6731000"/>
              <a:ext cx="14288" cy="82550"/>
            </a:xfrm>
            <a:custGeom>
              <a:avLst/>
              <a:gdLst>
                <a:gd name="T0" fmla="*/ 4 w 4"/>
                <a:gd name="T1" fmla="*/ 4 h 22"/>
                <a:gd name="T2" fmla="*/ 2 w 4"/>
                <a:gd name="T3" fmla="*/ 0 h 22"/>
                <a:gd name="T4" fmla="*/ 2 w 4"/>
                <a:gd name="T5" fmla="*/ 0 h 22"/>
                <a:gd name="T6" fmla="*/ 0 w 4"/>
                <a:gd name="T7" fmla="*/ 4 h 22"/>
                <a:gd name="T8" fmla="*/ 0 w 4"/>
                <a:gd name="T9" fmla="*/ 18 h 22"/>
                <a:gd name="T10" fmla="*/ 2 w 4"/>
                <a:gd name="T11" fmla="*/ 22 h 22"/>
                <a:gd name="T12" fmla="*/ 2 w 4"/>
                <a:gd name="T13" fmla="*/ 22 h 22"/>
                <a:gd name="T14" fmla="*/ 4 w 4"/>
                <a:gd name="T15" fmla="*/ 18 h 22"/>
                <a:gd name="T16" fmla="*/ 4 w 4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4" y="4"/>
                  </a:move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1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4" y="20"/>
                    <a:pt x="4" y="18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淘宝网Chenying0907出品 119"/>
            <p:cNvSpPr>
              <a:spLocks/>
            </p:cNvSpPr>
            <p:nvPr/>
          </p:nvSpPr>
          <p:spPr bwMode="auto">
            <a:xfrm>
              <a:off x="11075988" y="6918325"/>
              <a:ext cx="76200" cy="19050"/>
            </a:xfrm>
            <a:custGeom>
              <a:avLst/>
              <a:gdLst>
                <a:gd name="T0" fmla="*/ 17 w 20"/>
                <a:gd name="T1" fmla="*/ 4 h 5"/>
                <a:gd name="T2" fmla="*/ 20 w 20"/>
                <a:gd name="T3" fmla="*/ 2 h 5"/>
                <a:gd name="T4" fmla="*/ 20 w 20"/>
                <a:gd name="T5" fmla="*/ 2 h 5"/>
                <a:gd name="T6" fmla="*/ 17 w 20"/>
                <a:gd name="T7" fmla="*/ 1 h 5"/>
                <a:gd name="T8" fmla="*/ 3 w 20"/>
                <a:gd name="T9" fmla="*/ 1 h 5"/>
                <a:gd name="T10" fmla="*/ 0 w 20"/>
                <a:gd name="T11" fmla="*/ 3 h 5"/>
                <a:gd name="T12" fmla="*/ 0 w 20"/>
                <a:gd name="T13" fmla="*/ 3 h 5"/>
                <a:gd name="T14" fmla="*/ 4 w 20"/>
                <a:gd name="T15" fmla="*/ 5 h 5"/>
                <a:gd name="T16" fmla="*/ 17 w 20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">
                  <a:moveTo>
                    <a:pt x="17" y="4"/>
                  </a:moveTo>
                  <a:cubicBezTo>
                    <a:pt x="19" y="4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7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2" y="5"/>
                    <a:pt x="4" y="5"/>
                  </a:cubicBezTo>
                  <a:lnTo>
                    <a:pt x="17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淘宝网Chenying0907出品 120"/>
            <p:cNvSpPr>
              <a:spLocks/>
            </p:cNvSpPr>
            <p:nvPr/>
          </p:nvSpPr>
          <p:spPr bwMode="auto">
            <a:xfrm>
              <a:off x="10793413" y="6937375"/>
              <a:ext cx="76200" cy="19050"/>
            </a:xfrm>
            <a:custGeom>
              <a:avLst/>
              <a:gdLst>
                <a:gd name="T0" fmla="*/ 17 w 20"/>
                <a:gd name="T1" fmla="*/ 5 h 5"/>
                <a:gd name="T2" fmla="*/ 20 w 20"/>
                <a:gd name="T3" fmla="*/ 3 h 5"/>
                <a:gd name="T4" fmla="*/ 20 w 20"/>
                <a:gd name="T5" fmla="*/ 3 h 5"/>
                <a:gd name="T6" fmla="*/ 17 w 20"/>
                <a:gd name="T7" fmla="*/ 1 h 5"/>
                <a:gd name="T8" fmla="*/ 4 w 20"/>
                <a:gd name="T9" fmla="*/ 0 h 5"/>
                <a:gd name="T10" fmla="*/ 0 w 20"/>
                <a:gd name="T11" fmla="*/ 2 h 5"/>
                <a:gd name="T12" fmla="*/ 0 w 20"/>
                <a:gd name="T13" fmla="*/ 2 h 5"/>
                <a:gd name="T14" fmla="*/ 3 w 20"/>
                <a:gd name="T15" fmla="*/ 4 h 5"/>
                <a:gd name="T16" fmla="*/ 17 w 20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">
                  <a:moveTo>
                    <a:pt x="17" y="5"/>
                  </a:moveTo>
                  <a:cubicBezTo>
                    <a:pt x="19" y="5"/>
                    <a:pt x="20" y="4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1"/>
                    <a:pt x="17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lnTo>
                    <a:pt x="17" y="5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淘宝网Chenying0907出品 121"/>
            <p:cNvSpPr>
              <a:spLocks/>
            </p:cNvSpPr>
            <p:nvPr/>
          </p:nvSpPr>
          <p:spPr bwMode="auto">
            <a:xfrm>
              <a:off x="10687051" y="6929438"/>
              <a:ext cx="76200" cy="19050"/>
            </a:xfrm>
            <a:custGeom>
              <a:avLst/>
              <a:gdLst>
                <a:gd name="T0" fmla="*/ 17 w 20"/>
                <a:gd name="T1" fmla="*/ 5 h 5"/>
                <a:gd name="T2" fmla="*/ 20 w 20"/>
                <a:gd name="T3" fmla="*/ 3 h 5"/>
                <a:gd name="T4" fmla="*/ 20 w 20"/>
                <a:gd name="T5" fmla="*/ 3 h 5"/>
                <a:gd name="T6" fmla="*/ 17 w 20"/>
                <a:gd name="T7" fmla="*/ 1 h 5"/>
                <a:gd name="T8" fmla="*/ 4 w 20"/>
                <a:gd name="T9" fmla="*/ 1 h 5"/>
                <a:gd name="T10" fmla="*/ 0 w 20"/>
                <a:gd name="T11" fmla="*/ 2 h 5"/>
                <a:gd name="T12" fmla="*/ 0 w 20"/>
                <a:gd name="T13" fmla="*/ 2 h 5"/>
                <a:gd name="T14" fmla="*/ 3 w 20"/>
                <a:gd name="T15" fmla="*/ 4 h 5"/>
                <a:gd name="T16" fmla="*/ 17 w 20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">
                  <a:moveTo>
                    <a:pt x="17" y="5"/>
                  </a:moveTo>
                  <a:cubicBezTo>
                    <a:pt x="19" y="5"/>
                    <a:pt x="20" y="4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1"/>
                    <a:pt x="17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lnTo>
                    <a:pt x="17" y="5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淘宝网Chenying0907出品 122"/>
            <p:cNvSpPr>
              <a:spLocks/>
            </p:cNvSpPr>
            <p:nvPr/>
          </p:nvSpPr>
          <p:spPr bwMode="auto">
            <a:xfrm>
              <a:off x="10952163" y="6753225"/>
              <a:ext cx="30163" cy="74613"/>
            </a:xfrm>
            <a:custGeom>
              <a:avLst/>
              <a:gdLst>
                <a:gd name="T0" fmla="*/ 4 w 8"/>
                <a:gd name="T1" fmla="*/ 17 h 20"/>
                <a:gd name="T2" fmla="*/ 7 w 8"/>
                <a:gd name="T3" fmla="*/ 20 h 20"/>
                <a:gd name="T4" fmla="*/ 7 w 8"/>
                <a:gd name="T5" fmla="*/ 20 h 20"/>
                <a:gd name="T6" fmla="*/ 8 w 8"/>
                <a:gd name="T7" fmla="*/ 16 h 20"/>
                <a:gd name="T8" fmla="*/ 4 w 8"/>
                <a:gd name="T9" fmla="*/ 3 h 20"/>
                <a:gd name="T10" fmla="*/ 1 w 8"/>
                <a:gd name="T11" fmla="*/ 0 h 20"/>
                <a:gd name="T12" fmla="*/ 1 w 8"/>
                <a:gd name="T13" fmla="*/ 0 h 20"/>
                <a:gd name="T14" fmla="*/ 0 w 8"/>
                <a:gd name="T15" fmla="*/ 4 h 20"/>
                <a:gd name="T16" fmla="*/ 4 w 8"/>
                <a:gd name="T17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0">
                  <a:moveTo>
                    <a:pt x="4" y="17"/>
                  </a:moveTo>
                  <a:cubicBezTo>
                    <a:pt x="5" y="19"/>
                    <a:pt x="6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8" y="18"/>
                    <a:pt x="8" y="1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lnTo>
                    <a:pt x="4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淘宝网Chenying0907出品 123"/>
            <p:cNvSpPr>
              <a:spLocks/>
            </p:cNvSpPr>
            <p:nvPr/>
          </p:nvSpPr>
          <p:spPr bwMode="auto">
            <a:xfrm>
              <a:off x="10914063" y="6648450"/>
              <a:ext cx="33338" cy="71438"/>
            </a:xfrm>
            <a:custGeom>
              <a:avLst/>
              <a:gdLst>
                <a:gd name="T0" fmla="*/ 5 w 9"/>
                <a:gd name="T1" fmla="*/ 16 h 19"/>
                <a:gd name="T2" fmla="*/ 7 w 9"/>
                <a:gd name="T3" fmla="*/ 19 h 19"/>
                <a:gd name="T4" fmla="*/ 7 w 9"/>
                <a:gd name="T5" fmla="*/ 19 h 19"/>
                <a:gd name="T6" fmla="*/ 8 w 9"/>
                <a:gd name="T7" fmla="*/ 15 h 19"/>
                <a:gd name="T8" fmla="*/ 4 w 9"/>
                <a:gd name="T9" fmla="*/ 3 h 19"/>
                <a:gd name="T10" fmla="*/ 2 w 9"/>
                <a:gd name="T11" fmla="*/ 0 h 19"/>
                <a:gd name="T12" fmla="*/ 2 w 9"/>
                <a:gd name="T13" fmla="*/ 0 h 19"/>
                <a:gd name="T14" fmla="*/ 1 w 9"/>
                <a:gd name="T15" fmla="*/ 4 h 19"/>
                <a:gd name="T16" fmla="*/ 5 w 9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9">
                  <a:moveTo>
                    <a:pt x="5" y="16"/>
                  </a:moveTo>
                  <a:cubicBezTo>
                    <a:pt x="5" y="18"/>
                    <a:pt x="6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9" y="17"/>
                    <a:pt x="8" y="1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1" y="4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淘宝网Chenying0907出品 124"/>
            <p:cNvSpPr>
              <a:spLocks/>
            </p:cNvSpPr>
            <p:nvPr/>
          </p:nvSpPr>
          <p:spPr bwMode="auto">
            <a:xfrm>
              <a:off x="11242676" y="6396038"/>
              <a:ext cx="19050" cy="79375"/>
            </a:xfrm>
            <a:custGeom>
              <a:avLst/>
              <a:gdLst>
                <a:gd name="T0" fmla="*/ 5 w 5"/>
                <a:gd name="T1" fmla="*/ 4 h 21"/>
                <a:gd name="T2" fmla="*/ 4 w 5"/>
                <a:gd name="T3" fmla="*/ 1 h 21"/>
                <a:gd name="T4" fmla="*/ 4 w 5"/>
                <a:gd name="T5" fmla="*/ 1 h 21"/>
                <a:gd name="T6" fmla="*/ 2 w 5"/>
                <a:gd name="T7" fmla="*/ 4 h 21"/>
                <a:gd name="T8" fmla="*/ 0 w 5"/>
                <a:gd name="T9" fmla="*/ 17 h 21"/>
                <a:gd name="T10" fmla="*/ 2 w 5"/>
                <a:gd name="T11" fmla="*/ 20 h 21"/>
                <a:gd name="T12" fmla="*/ 2 w 5"/>
                <a:gd name="T13" fmla="*/ 20 h 21"/>
                <a:gd name="T14" fmla="*/ 4 w 5"/>
                <a:gd name="T15" fmla="*/ 17 h 21"/>
                <a:gd name="T16" fmla="*/ 5 w 5"/>
                <a:gd name="T1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1">
                  <a:moveTo>
                    <a:pt x="5" y="4"/>
                  </a:moveTo>
                  <a:cubicBezTo>
                    <a:pt x="5" y="2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2"/>
                    <a:pt x="2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1"/>
                    <a:pt x="3" y="19"/>
                    <a:pt x="4" y="17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淘宝网Chenying0907出品 125"/>
            <p:cNvSpPr>
              <a:spLocks/>
            </p:cNvSpPr>
            <p:nvPr/>
          </p:nvSpPr>
          <p:spPr bwMode="auto">
            <a:xfrm>
              <a:off x="11223626" y="6618288"/>
              <a:ext cx="19050" cy="74613"/>
            </a:xfrm>
            <a:custGeom>
              <a:avLst/>
              <a:gdLst>
                <a:gd name="T0" fmla="*/ 5 w 5"/>
                <a:gd name="T1" fmla="*/ 4 h 20"/>
                <a:gd name="T2" fmla="*/ 4 w 5"/>
                <a:gd name="T3" fmla="*/ 0 h 20"/>
                <a:gd name="T4" fmla="*/ 4 w 5"/>
                <a:gd name="T5" fmla="*/ 0 h 20"/>
                <a:gd name="T6" fmla="*/ 1 w 5"/>
                <a:gd name="T7" fmla="*/ 3 h 20"/>
                <a:gd name="T8" fmla="*/ 0 w 5"/>
                <a:gd name="T9" fmla="*/ 16 h 20"/>
                <a:gd name="T10" fmla="*/ 1 w 5"/>
                <a:gd name="T11" fmla="*/ 20 h 20"/>
                <a:gd name="T12" fmla="*/ 1 w 5"/>
                <a:gd name="T13" fmla="*/ 20 h 20"/>
                <a:gd name="T14" fmla="*/ 3 w 5"/>
                <a:gd name="T15" fmla="*/ 17 h 20"/>
                <a:gd name="T16" fmla="*/ 5 w 5"/>
                <a:gd name="T17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0">
                  <a:moveTo>
                    <a:pt x="5" y="4"/>
                  </a:moveTo>
                  <a:cubicBezTo>
                    <a:pt x="5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19"/>
                    <a:pt x="3" y="17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淘宝网Chenying0907出品 126"/>
            <p:cNvSpPr>
              <a:spLocks/>
            </p:cNvSpPr>
            <p:nvPr/>
          </p:nvSpPr>
          <p:spPr bwMode="auto">
            <a:xfrm>
              <a:off x="11212513" y="6731000"/>
              <a:ext cx="19050" cy="74613"/>
            </a:xfrm>
            <a:custGeom>
              <a:avLst/>
              <a:gdLst>
                <a:gd name="T0" fmla="*/ 5 w 5"/>
                <a:gd name="T1" fmla="*/ 3 h 20"/>
                <a:gd name="T2" fmla="*/ 4 w 5"/>
                <a:gd name="T3" fmla="*/ 0 h 20"/>
                <a:gd name="T4" fmla="*/ 4 w 5"/>
                <a:gd name="T5" fmla="*/ 0 h 20"/>
                <a:gd name="T6" fmla="*/ 2 w 5"/>
                <a:gd name="T7" fmla="*/ 3 h 20"/>
                <a:gd name="T8" fmla="*/ 0 w 5"/>
                <a:gd name="T9" fmla="*/ 16 h 20"/>
                <a:gd name="T10" fmla="*/ 2 w 5"/>
                <a:gd name="T11" fmla="*/ 20 h 20"/>
                <a:gd name="T12" fmla="*/ 2 w 5"/>
                <a:gd name="T13" fmla="*/ 20 h 20"/>
                <a:gd name="T14" fmla="*/ 4 w 5"/>
                <a:gd name="T15" fmla="*/ 17 h 20"/>
                <a:gd name="T16" fmla="*/ 5 w 5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0">
                  <a:moveTo>
                    <a:pt x="5" y="3"/>
                  </a:move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4" y="18"/>
                    <a:pt x="4" y="17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淘宝网Chenying0907出品 127"/>
            <p:cNvSpPr>
              <a:spLocks/>
            </p:cNvSpPr>
            <p:nvPr/>
          </p:nvSpPr>
          <p:spPr bwMode="auto">
            <a:xfrm>
              <a:off x="11201401" y="6843713"/>
              <a:ext cx="22225" cy="74613"/>
            </a:xfrm>
            <a:custGeom>
              <a:avLst/>
              <a:gdLst>
                <a:gd name="T0" fmla="*/ 6 w 6"/>
                <a:gd name="T1" fmla="*/ 3 h 20"/>
                <a:gd name="T2" fmla="*/ 4 w 6"/>
                <a:gd name="T3" fmla="*/ 0 h 20"/>
                <a:gd name="T4" fmla="*/ 4 w 6"/>
                <a:gd name="T5" fmla="*/ 0 h 20"/>
                <a:gd name="T6" fmla="*/ 2 w 6"/>
                <a:gd name="T7" fmla="*/ 3 h 20"/>
                <a:gd name="T8" fmla="*/ 1 w 6"/>
                <a:gd name="T9" fmla="*/ 16 h 20"/>
                <a:gd name="T10" fmla="*/ 2 w 6"/>
                <a:gd name="T11" fmla="*/ 19 h 20"/>
                <a:gd name="T12" fmla="*/ 2 w 6"/>
                <a:gd name="T13" fmla="*/ 19 h 20"/>
                <a:gd name="T14" fmla="*/ 4 w 6"/>
                <a:gd name="T15" fmla="*/ 16 h 20"/>
                <a:gd name="T16" fmla="*/ 6 w 6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0">
                  <a:moveTo>
                    <a:pt x="6" y="3"/>
                  </a:moveTo>
                  <a:cubicBezTo>
                    <a:pt x="6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8"/>
                    <a:pt x="1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3" y="20"/>
                    <a:pt x="4" y="18"/>
                    <a:pt x="4" y="16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淘宝网Chenying0907出品 128"/>
            <p:cNvSpPr>
              <a:spLocks/>
            </p:cNvSpPr>
            <p:nvPr/>
          </p:nvSpPr>
          <p:spPr bwMode="auto">
            <a:xfrm>
              <a:off x="11423651" y="6865938"/>
              <a:ext cx="22225" cy="85725"/>
            </a:xfrm>
            <a:custGeom>
              <a:avLst/>
              <a:gdLst>
                <a:gd name="T0" fmla="*/ 6 w 6"/>
                <a:gd name="T1" fmla="*/ 5 h 23"/>
                <a:gd name="T2" fmla="*/ 5 w 6"/>
                <a:gd name="T3" fmla="*/ 1 h 23"/>
                <a:gd name="T4" fmla="*/ 5 w 6"/>
                <a:gd name="T5" fmla="*/ 1 h 23"/>
                <a:gd name="T6" fmla="*/ 3 w 6"/>
                <a:gd name="T7" fmla="*/ 4 h 23"/>
                <a:gd name="T8" fmla="*/ 0 w 6"/>
                <a:gd name="T9" fmla="*/ 19 h 23"/>
                <a:gd name="T10" fmla="*/ 1 w 6"/>
                <a:gd name="T11" fmla="*/ 23 h 23"/>
                <a:gd name="T12" fmla="*/ 1 w 6"/>
                <a:gd name="T13" fmla="*/ 23 h 23"/>
                <a:gd name="T14" fmla="*/ 3 w 6"/>
                <a:gd name="T15" fmla="*/ 20 h 23"/>
                <a:gd name="T16" fmla="*/ 6 w 6"/>
                <a:gd name="T17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3">
                  <a:moveTo>
                    <a:pt x="6" y="5"/>
                  </a:moveTo>
                  <a:cubicBezTo>
                    <a:pt x="6" y="3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2"/>
                    <a:pt x="3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0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3"/>
                    <a:pt x="3" y="22"/>
                    <a:pt x="3" y="20"/>
                  </a:cubicBezTo>
                  <a:lnTo>
                    <a:pt x="6" y="5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淘宝网Chenying0907出品 129"/>
            <p:cNvSpPr>
              <a:spLocks/>
            </p:cNvSpPr>
            <p:nvPr/>
          </p:nvSpPr>
          <p:spPr bwMode="auto">
            <a:xfrm>
              <a:off x="11347451" y="6975475"/>
              <a:ext cx="76200" cy="25400"/>
            </a:xfrm>
            <a:custGeom>
              <a:avLst/>
              <a:gdLst>
                <a:gd name="T0" fmla="*/ 17 w 20"/>
                <a:gd name="T1" fmla="*/ 7 h 7"/>
                <a:gd name="T2" fmla="*/ 20 w 20"/>
                <a:gd name="T3" fmla="*/ 5 h 7"/>
                <a:gd name="T4" fmla="*/ 20 w 20"/>
                <a:gd name="T5" fmla="*/ 5 h 7"/>
                <a:gd name="T6" fmla="*/ 17 w 20"/>
                <a:gd name="T7" fmla="*/ 3 h 7"/>
                <a:gd name="T8" fmla="*/ 4 w 20"/>
                <a:gd name="T9" fmla="*/ 1 h 7"/>
                <a:gd name="T10" fmla="*/ 0 w 20"/>
                <a:gd name="T11" fmla="*/ 2 h 7"/>
                <a:gd name="T12" fmla="*/ 0 w 20"/>
                <a:gd name="T13" fmla="*/ 2 h 7"/>
                <a:gd name="T14" fmla="*/ 3 w 20"/>
                <a:gd name="T15" fmla="*/ 4 h 7"/>
                <a:gd name="T16" fmla="*/ 17 w 20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">
                  <a:moveTo>
                    <a:pt x="17" y="7"/>
                  </a:moveTo>
                  <a:cubicBezTo>
                    <a:pt x="18" y="7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19" y="3"/>
                    <a:pt x="17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lnTo>
                    <a:pt x="17" y="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淘宝网Chenying0907出品 130"/>
            <p:cNvSpPr>
              <a:spLocks/>
            </p:cNvSpPr>
            <p:nvPr/>
          </p:nvSpPr>
          <p:spPr bwMode="auto">
            <a:xfrm>
              <a:off x="11231563" y="6959600"/>
              <a:ext cx="74613" cy="22225"/>
            </a:xfrm>
            <a:custGeom>
              <a:avLst/>
              <a:gdLst>
                <a:gd name="T0" fmla="*/ 17 w 20"/>
                <a:gd name="T1" fmla="*/ 6 h 6"/>
                <a:gd name="T2" fmla="*/ 20 w 20"/>
                <a:gd name="T3" fmla="*/ 4 h 6"/>
                <a:gd name="T4" fmla="*/ 20 w 20"/>
                <a:gd name="T5" fmla="*/ 4 h 6"/>
                <a:gd name="T6" fmla="*/ 17 w 20"/>
                <a:gd name="T7" fmla="*/ 2 h 6"/>
                <a:gd name="T8" fmla="*/ 4 w 20"/>
                <a:gd name="T9" fmla="*/ 0 h 6"/>
                <a:gd name="T10" fmla="*/ 0 w 20"/>
                <a:gd name="T11" fmla="*/ 2 h 6"/>
                <a:gd name="T12" fmla="*/ 0 w 20"/>
                <a:gd name="T13" fmla="*/ 2 h 6"/>
                <a:gd name="T14" fmla="*/ 3 w 20"/>
                <a:gd name="T15" fmla="*/ 4 h 6"/>
                <a:gd name="T16" fmla="*/ 17 w 20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6">
                  <a:moveTo>
                    <a:pt x="17" y="6"/>
                  </a:moveTo>
                  <a:cubicBezTo>
                    <a:pt x="19" y="6"/>
                    <a:pt x="20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19" y="2"/>
                    <a:pt x="17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lnTo>
                    <a:pt x="17" y="6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淘宝网Chenying0907出品 131"/>
            <p:cNvSpPr>
              <a:spLocks/>
            </p:cNvSpPr>
            <p:nvPr/>
          </p:nvSpPr>
          <p:spPr bwMode="auto">
            <a:xfrm>
              <a:off x="11634788" y="4044950"/>
              <a:ext cx="22225" cy="79375"/>
            </a:xfrm>
            <a:custGeom>
              <a:avLst/>
              <a:gdLst>
                <a:gd name="T0" fmla="*/ 0 w 6"/>
                <a:gd name="T1" fmla="*/ 17 h 21"/>
                <a:gd name="T2" fmla="*/ 2 w 6"/>
                <a:gd name="T3" fmla="*/ 21 h 21"/>
                <a:gd name="T4" fmla="*/ 2 w 6"/>
                <a:gd name="T5" fmla="*/ 21 h 21"/>
                <a:gd name="T6" fmla="*/ 4 w 6"/>
                <a:gd name="T7" fmla="*/ 18 h 21"/>
                <a:gd name="T8" fmla="*/ 5 w 6"/>
                <a:gd name="T9" fmla="*/ 4 h 21"/>
                <a:gd name="T10" fmla="*/ 4 w 6"/>
                <a:gd name="T11" fmla="*/ 0 h 21"/>
                <a:gd name="T12" fmla="*/ 4 w 6"/>
                <a:gd name="T13" fmla="*/ 0 h 21"/>
                <a:gd name="T14" fmla="*/ 2 w 6"/>
                <a:gd name="T15" fmla="*/ 3 h 21"/>
                <a:gd name="T16" fmla="*/ 0 w 6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1">
                  <a:moveTo>
                    <a:pt x="0" y="17"/>
                  </a:move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3" y="20"/>
                    <a:pt x="4" y="18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淘宝网Chenying0907出品 132"/>
            <p:cNvSpPr>
              <a:spLocks/>
            </p:cNvSpPr>
            <p:nvPr/>
          </p:nvSpPr>
          <p:spPr bwMode="auto">
            <a:xfrm>
              <a:off x="11623676" y="4162425"/>
              <a:ext cx="19050" cy="77788"/>
            </a:xfrm>
            <a:custGeom>
              <a:avLst/>
              <a:gdLst>
                <a:gd name="T0" fmla="*/ 0 w 5"/>
                <a:gd name="T1" fmla="*/ 17 h 21"/>
                <a:gd name="T2" fmla="*/ 1 w 5"/>
                <a:gd name="T3" fmla="*/ 21 h 21"/>
                <a:gd name="T4" fmla="*/ 1 w 5"/>
                <a:gd name="T5" fmla="*/ 21 h 21"/>
                <a:gd name="T6" fmla="*/ 3 w 5"/>
                <a:gd name="T7" fmla="*/ 18 h 21"/>
                <a:gd name="T8" fmla="*/ 5 w 5"/>
                <a:gd name="T9" fmla="*/ 4 h 21"/>
                <a:gd name="T10" fmla="*/ 3 w 5"/>
                <a:gd name="T11" fmla="*/ 0 h 21"/>
                <a:gd name="T12" fmla="*/ 3 w 5"/>
                <a:gd name="T13" fmla="*/ 0 h 21"/>
                <a:gd name="T14" fmla="*/ 1 w 5"/>
                <a:gd name="T15" fmla="*/ 3 h 21"/>
                <a:gd name="T16" fmla="*/ 0 w 5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1">
                  <a:moveTo>
                    <a:pt x="0" y="17"/>
                  </a:moveTo>
                  <a:cubicBezTo>
                    <a:pt x="0" y="19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0"/>
                    <a:pt x="3" y="18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1"/>
                    <a:pt x="1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淘宝网Chenying0907出品 133"/>
            <p:cNvSpPr>
              <a:spLocks/>
            </p:cNvSpPr>
            <p:nvPr/>
          </p:nvSpPr>
          <p:spPr bwMode="auto">
            <a:xfrm>
              <a:off x="11612563" y="4275138"/>
              <a:ext cx="19050" cy="82550"/>
            </a:xfrm>
            <a:custGeom>
              <a:avLst/>
              <a:gdLst>
                <a:gd name="T0" fmla="*/ 0 w 5"/>
                <a:gd name="T1" fmla="*/ 18 h 22"/>
                <a:gd name="T2" fmla="*/ 1 w 5"/>
                <a:gd name="T3" fmla="*/ 22 h 22"/>
                <a:gd name="T4" fmla="*/ 1 w 5"/>
                <a:gd name="T5" fmla="*/ 22 h 22"/>
                <a:gd name="T6" fmla="*/ 3 w 5"/>
                <a:gd name="T7" fmla="*/ 18 h 22"/>
                <a:gd name="T8" fmla="*/ 5 w 5"/>
                <a:gd name="T9" fmla="*/ 4 h 22"/>
                <a:gd name="T10" fmla="*/ 3 w 5"/>
                <a:gd name="T11" fmla="*/ 1 h 22"/>
                <a:gd name="T12" fmla="*/ 3 w 5"/>
                <a:gd name="T13" fmla="*/ 1 h 22"/>
                <a:gd name="T14" fmla="*/ 1 w 5"/>
                <a:gd name="T15" fmla="*/ 4 h 22"/>
                <a:gd name="T16" fmla="*/ 0 w 5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0" y="18"/>
                  </a:moveTo>
                  <a:cubicBezTo>
                    <a:pt x="0" y="20"/>
                    <a:pt x="0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0"/>
                    <a:pt x="3" y="18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4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2"/>
                    <a:pt x="1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淘宝网Chenying0907出品 134"/>
            <p:cNvSpPr>
              <a:spLocks/>
            </p:cNvSpPr>
            <p:nvPr/>
          </p:nvSpPr>
          <p:spPr bwMode="auto">
            <a:xfrm>
              <a:off x="11604626" y="4402138"/>
              <a:ext cx="15875" cy="79375"/>
            </a:xfrm>
            <a:custGeom>
              <a:avLst/>
              <a:gdLst>
                <a:gd name="T0" fmla="*/ 0 w 4"/>
                <a:gd name="T1" fmla="*/ 17 h 21"/>
                <a:gd name="T2" fmla="*/ 2 w 4"/>
                <a:gd name="T3" fmla="*/ 21 h 21"/>
                <a:gd name="T4" fmla="*/ 2 w 4"/>
                <a:gd name="T5" fmla="*/ 21 h 21"/>
                <a:gd name="T6" fmla="*/ 4 w 4"/>
                <a:gd name="T7" fmla="*/ 18 h 21"/>
                <a:gd name="T8" fmla="*/ 4 w 4"/>
                <a:gd name="T9" fmla="*/ 3 h 21"/>
                <a:gd name="T10" fmla="*/ 3 w 4"/>
                <a:gd name="T11" fmla="*/ 0 h 21"/>
                <a:gd name="T12" fmla="*/ 3 w 4"/>
                <a:gd name="T13" fmla="*/ 0 h 21"/>
                <a:gd name="T14" fmla="*/ 1 w 4"/>
                <a:gd name="T15" fmla="*/ 3 h 21"/>
                <a:gd name="T16" fmla="*/ 0 w 4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0" y="17"/>
                  </a:move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4" y="20"/>
                    <a:pt x="4" y="18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淘宝网Chenying0907出品 135"/>
            <p:cNvSpPr>
              <a:spLocks/>
            </p:cNvSpPr>
            <p:nvPr/>
          </p:nvSpPr>
          <p:spPr bwMode="auto">
            <a:xfrm>
              <a:off x="11601451" y="4525963"/>
              <a:ext cx="14288" cy="79375"/>
            </a:xfrm>
            <a:custGeom>
              <a:avLst/>
              <a:gdLst>
                <a:gd name="T0" fmla="*/ 0 w 4"/>
                <a:gd name="T1" fmla="*/ 18 h 21"/>
                <a:gd name="T2" fmla="*/ 2 w 4"/>
                <a:gd name="T3" fmla="*/ 21 h 21"/>
                <a:gd name="T4" fmla="*/ 2 w 4"/>
                <a:gd name="T5" fmla="*/ 21 h 21"/>
                <a:gd name="T6" fmla="*/ 4 w 4"/>
                <a:gd name="T7" fmla="*/ 18 h 21"/>
                <a:gd name="T8" fmla="*/ 4 w 4"/>
                <a:gd name="T9" fmla="*/ 4 h 21"/>
                <a:gd name="T10" fmla="*/ 2 w 4"/>
                <a:gd name="T11" fmla="*/ 0 h 21"/>
                <a:gd name="T12" fmla="*/ 2 w 4"/>
                <a:gd name="T13" fmla="*/ 0 h 21"/>
                <a:gd name="T14" fmla="*/ 1 w 4"/>
                <a:gd name="T15" fmla="*/ 3 h 21"/>
                <a:gd name="T16" fmla="*/ 0 w 4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0" y="18"/>
                  </a:moveTo>
                  <a:cubicBezTo>
                    <a:pt x="0" y="20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3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淘宝网Chenying0907出品 136"/>
            <p:cNvSpPr>
              <a:spLocks/>
            </p:cNvSpPr>
            <p:nvPr/>
          </p:nvSpPr>
          <p:spPr bwMode="auto">
            <a:xfrm>
              <a:off x="11593513" y="4643438"/>
              <a:ext cx="14288" cy="79375"/>
            </a:xfrm>
            <a:custGeom>
              <a:avLst/>
              <a:gdLst>
                <a:gd name="T0" fmla="*/ 0 w 4"/>
                <a:gd name="T1" fmla="*/ 17 h 21"/>
                <a:gd name="T2" fmla="*/ 2 w 4"/>
                <a:gd name="T3" fmla="*/ 21 h 21"/>
                <a:gd name="T4" fmla="*/ 2 w 4"/>
                <a:gd name="T5" fmla="*/ 21 h 21"/>
                <a:gd name="T6" fmla="*/ 4 w 4"/>
                <a:gd name="T7" fmla="*/ 18 h 21"/>
                <a:gd name="T8" fmla="*/ 4 w 4"/>
                <a:gd name="T9" fmla="*/ 3 h 21"/>
                <a:gd name="T10" fmla="*/ 3 w 4"/>
                <a:gd name="T11" fmla="*/ 0 h 21"/>
                <a:gd name="T12" fmla="*/ 3 w 4"/>
                <a:gd name="T13" fmla="*/ 0 h 21"/>
                <a:gd name="T14" fmla="*/ 1 w 4"/>
                <a:gd name="T15" fmla="*/ 3 h 21"/>
                <a:gd name="T16" fmla="*/ 0 w 4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0" y="17"/>
                  </a:move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4" y="20"/>
                    <a:pt x="4" y="18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淘宝网Chenying0907出品 137"/>
            <p:cNvSpPr>
              <a:spLocks/>
            </p:cNvSpPr>
            <p:nvPr/>
          </p:nvSpPr>
          <p:spPr bwMode="auto">
            <a:xfrm>
              <a:off x="11596688" y="4764088"/>
              <a:ext cx="15875" cy="77788"/>
            </a:xfrm>
            <a:custGeom>
              <a:avLst/>
              <a:gdLst>
                <a:gd name="T0" fmla="*/ 0 w 4"/>
                <a:gd name="T1" fmla="*/ 18 h 21"/>
                <a:gd name="T2" fmla="*/ 2 w 4"/>
                <a:gd name="T3" fmla="*/ 21 h 21"/>
                <a:gd name="T4" fmla="*/ 2 w 4"/>
                <a:gd name="T5" fmla="*/ 21 h 21"/>
                <a:gd name="T6" fmla="*/ 4 w 4"/>
                <a:gd name="T7" fmla="*/ 17 h 21"/>
                <a:gd name="T8" fmla="*/ 3 w 4"/>
                <a:gd name="T9" fmla="*/ 3 h 21"/>
                <a:gd name="T10" fmla="*/ 2 w 4"/>
                <a:gd name="T11" fmla="*/ 0 h 21"/>
                <a:gd name="T12" fmla="*/ 2 w 4"/>
                <a:gd name="T13" fmla="*/ 0 h 21"/>
                <a:gd name="T14" fmla="*/ 0 w 4"/>
                <a:gd name="T15" fmla="*/ 3 h 21"/>
                <a:gd name="T16" fmla="*/ 0 w 4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0" y="18"/>
                  </a:moveTo>
                  <a:cubicBezTo>
                    <a:pt x="0" y="20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4" y="19"/>
                    <a:pt x="4" y="17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淘宝网Chenying0907出品 138"/>
            <p:cNvSpPr>
              <a:spLocks/>
            </p:cNvSpPr>
            <p:nvPr/>
          </p:nvSpPr>
          <p:spPr bwMode="auto">
            <a:xfrm>
              <a:off x="11601451" y="4891088"/>
              <a:ext cx="11113" cy="79375"/>
            </a:xfrm>
            <a:custGeom>
              <a:avLst/>
              <a:gdLst>
                <a:gd name="T0" fmla="*/ 0 w 3"/>
                <a:gd name="T1" fmla="*/ 17 h 21"/>
                <a:gd name="T2" fmla="*/ 2 w 3"/>
                <a:gd name="T3" fmla="*/ 21 h 21"/>
                <a:gd name="T4" fmla="*/ 2 w 3"/>
                <a:gd name="T5" fmla="*/ 21 h 21"/>
                <a:gd name="T6" fmla="*/ 3 w 3"/>
                <a:gd name="T7" fmla="*/ 17 h 21"/>
                <a:gd name="T8" fmla="*/ 3 w 3"/>
                <a:gd name="T9" fmla="*/ 3 h 21"/>
                <a:gd name="T10" fmla="*/ 1 w 3"/>
                <a:gd name="T11" fmla="*/ 0 h 21"/>
                <a:gd name="T12" fmla="*/ 1 w 3"/>
                <a:gd name="T13" fmla="*/ 0 h 21"/>
                <a:gd name="T14" fmla="*/ 0 w 3"/>
                <a:gd name="T15" fmla="*/ 3 h 21"/>
                <a:gd name="T16" fmla="*/ 0 w 3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1">
                  <a:moveTo>
                    <a:pt x="0" y="17"/>
                  </a:move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3" y="19"/>
                    <a:pt x="3" y="17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淘宝网Chenying0907出品 139"/>
            <p:cNvSpPr>
              <a:spLocks/>
            </p:cNvSpPr>
            <p:nvPr/>
          </p:nvSpPr>
          <p:spPr bwMode="auto">
            <a:xfrm>
              <a:off x="11601451" y="5014913"/>
              <a:ext cx="14288" cy="84138"/>
            </a:xfrm>
            <a:custGeom>
              <a:avLst/>
              <a:gdLst>
                <a:gd name="T0" fmla="*/ 0 w 4"/>
                <a:gd name="T1" fmla="*/ 18 h 22"/>
                <a:gd name="T2" fmla="*/ 2 w 4"/>
                <a:gd name="T3" fmla="*/ 22 h 22"/>
                <a:gd name="T4" fmla="*/ 2 w 4"/>
                <a:gd name="T5" fmla="*/ 22 h 22"/>
                <a:gd name="T6" fmla="*/ 4 w 4"/>
                <a:gd name="T7" fmla="*/ 18 h 22"/>
                <a:gd name="T8" fmla="*/ 4 w 4"/>
                <a:gd name="T9" fmla="*/ 4 h 22"/>
                <a:gd name="T10" fmla="*/ 2 w 4"/>
                <a:gd name="T11" fmla="*/ 0 h 22"/>
                <a:gd name="T12" fmla="*/ 2 w 4"/>
                <a:gd name="T13" fmla="*/ 0 h 22"/>
                <a:gd name="T14" fmla="*/ 0 w 4"/>
                <a:gd name="T15" fmla="*/ 4 h 22"/>
                <a:gd name="T16" fmla="*/ 0 w 4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0" y="18"/>
                  </a:moveTo>
                  <a:cubicBezTo>
                    <a:pt x="0" y="20"/>
                    <a:pt x="1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淘宝网Chenying0907出品 140"/>
            <p:cNvSpPr>
              <a:spLocks/>
            </p:cNvSpPr>
            <p:nvPr/>
          </p:nvSpPr>
          <p:spPr bwMode="auto">
            <a:xfrm>
              <a:off x="11601451" y="5140325"/>
              <a:ext cx="14288" cy="77788"/>
            </a:xfrm>
            <a:custGeom>
              <a:avLst/>
              <a:gdLst>
                <a:gd name="T0" fmla="*/ 0 w 4"/>
                <a:gd name="T1" fmla="*/ 18 h 21"/>
                <a:gd name="T2" fmla="*/ 2 w 4"/>
                <a:gd name="T3" fmla="*/ 21 h 21"/>
                <a:gd name="T4" fmla="*/ 2 w 4"/>
                <a:gd name="T5" fmla="*/ 21 h 21"/>
                <a:gd name="T6" fmla="*/ 4 w 4"/>
                <a:gd name="T7" fmla="*/ 18 h 21"/>
                <a:gd name="T8" fmla="*/ 4 w 4"/>
                <a:gd name="T9" fmla="*/ 4 h 21"/>
                <a:gd name="T10" fmla="*/ 2 w 4"/>
                <a:gd name="T11" fmla="*/ 0 h 21"/>
                <a:gd name="T12" fmla="*/ 2 w 4"/>
                <a:gd name="T13" fmla="*/ 0 h 21"/>
                <a:gd name="T14" fmla="*/ 0 w 4"/>
                <a:gd name="T15" fmla="*/ 4 h 21"/>
                <a:gd name="T16" fmla="*/ 0 w 4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0" y="18"/>
                  </a:moveTo>
                  <a:cubicBezTo>
                    <a:pt x="0" y="20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淘宝网Chenying0907出品 141"/>
            <p:cNvSpPr>
              <a:spLocks/>
            </p:cNvSpPr>
            <p:nvPr/>
          </p:nvSpPr>
          <p:spPr bwMode="auto">
            <a:xfrm>
              <a:off x="11604626" y="5264150"/>
              <a:ext cx="11113" cy="79375"/>
            </a:xfrm>
            <a:custGeom>
              <a:avLst/>
              <a:gdLst>
                <a:gd name="T0" fmla="*/ 0 w 3"/>
                <a:gd name="T1" fmla="*/ 17 h 21"/>
                <a:gd name="T2" fmla="*/ 2 w 3"/>
                <a:gd name="T3" fmla="*/ 21 h 21"/>
                <a:gd name="T4" fmla="*/ 2 w 3"/>
                <a:gd name="T5" fmla="*/ 21 h 21"/>
                <a:gd name="T6" fmla="*/ 3 w 3"/>
                <a:gd name="T7" fmla="*/ 17 h 21"/>
                <a:gd name="T8" fmla="*/ 3 w 3"/>
                <a:gd name="T9" fmla="*/ 3 h 21"/>
                <a:gd name="T10" fmla="*/ 2 w 3"/>
                <a:gd name="T11" fmla="*/ 0 h 21"/>
                <a:gd name="T12" fmla="*/ 2 w 3"/>
                <a:gd name="T13" fmla="*/ 0 h 21"/>
                <a:gd name="T14" fmla="*/ 0 w 3"/>
                <a:gd name="T15" fmla="*/ 3 h 21"/>
                <a:gd name="T16" fmla="*/ 0 w 3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1">
                  <a:moveTo>
                    <a:pt x="0" y="17"/>
                  </a:move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19"/>
                    <a:pt x="3" y="17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淘宝网Chenying0907出品 142"/>
            <p:cNvSpPr>
              <a:spLocks/>
            </p:cNvSpPr>
            <p:nvPr/>
          </p:nvSpPr>
          <p:spPr bwMode="auto">
            <a:xfrm>
              <a:off x="11604626" y="5376863"/>
              <a:ext cx="15875" cy="82550"/>
            </a:xfrm>
            <a:custGeom>
              <a:avLst/>
              <a:gdLst>
                <a:gd name="T0" fmla="*/ 0 w 4"/>
                <a:gd name="T1" fmla="*/ 18 h 22"/>
                <a:gd name="T2" fmla="*/ 2 w 4"/>
                <a:gd name="T3" fmla="*/ 22 h 22"/>
                <a:gd name="T4" fmla="*/ 2 w 4"/>
                <a:gd name="T5" fmla="*/ 22 h 22"/>
                <a:gd name="T6" fmla="*/ 4 w 4"/>
                <a:gd name="T7" fmla="*/ 18 h 22"/>
                <a:gd name="T8" fmla="*/ 3 w 4"/>
                <a:gd name="T9" fmla="*/ 4 h 22"/>
                <a:gd name="T10" fmla="*/ 1 w 4"/>
                <a:gd name="T11" fmla="*/ 0 h 22"/>
                <a:gd name="T12" fmla="*/ 1 w 4"/>
                <a:gd name="T13" fmla="*/ 0 h 22"/>
                <a:gd name="T14" fmla="*/ 0 w 4"/>
                <a:gd name="T15" fmla="*/ 4 h 22"/>
                <a:gd name="T16" fmla="*/ 0 w 4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0" y="18"/>
                  </a:moveTo>
                  <a:cubicBezTo>
                    <a:pt x="0" y="20"/>
                    <a:pt x="1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2"/>
                    <a:pt x="0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淘宝网Chenying0907出品 143"/>
            <p:cNvSpPr>
              <a:spLocks/>
            </p:cNvSpPr>
            <p:nvPr/>
          </p:nvSpPr>
          <p:spPr bwMode="auto">
            <a:xfrm>
              <a:off x="11607801" y="5486400"/>
              <a:ext cx="15875" cy="82550"/>
            </a:xfrm>
            <a:custGeom>
              <a:avLst/>
              <a:gdLst>
                <a:gd name="T0" fmla="*/ 1 w 4"/>
                <a:gd name="T1" fmla="*/ 18 h 22"/>
                <a:gd name="T2" fmla="*/ 2 w 4"/>
                <a:gd name="T3" fmla="*/ 22 h 22"/>
                <a:gd name="T4" fmla="*/ 2 w 4"/>
                <a:gd name="T5" fmla="*/ 22 h 22"/>
                <a:gd name="T6" fmla="*/ 4 w 4"/>
                <a:gd name="T7" fmla="*/ 18 h 22"/>
                <a:gd name="T8" fmla="*/ 3 w 4"/>
                <a:gd name="T9" fmla="*/ 4 h 22"/>
                <a:gd name="T10" fmla="*/ 1 w 4"/>
                <a:gd name="T11" fmla="*/ 0 h 22"/>
                <a:gd name="T12" fmla="*/ 1 w 4"/>
                <a:gd name="T13" fmla="*/ 0 h 22"/>
                <a:gd name="T14" fmla="*/ 0 w 4"/>
                <a:gd name="T15" fmla="*/ 4 h 22"/>
                <a:gd name="T16" fmla="*/ 1 w 4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1" y="18"/>
                  </a:moveTo>
                  <a:cubicBezTo>
                    <a:pt x="1" y="20"/>
                    <a:pt x="1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淘宝网Chenying0907出品 144"/>
            <p:cNvSpPr>
              <a:spLocks/>
            </p:cNvSpPr>
            <p:nvPr/>
          </p:nvSpPr>
          <p:spPr bwMode="auto">
            <a:xfrm>
              <a:off x="11612563" y="5599113"/>
              <a:ext cx="14288" cy="82550"/>
            </a:xfrm>
            <a:custGeom>
              <a:avLst/>
              <a:gdLst>
                <a:gd name="T0" fmla="*/ 1 w 4"/>
                <a:gd name="T1" fmla="*/ 18 h 22"/>
                <a:gd name="T2" fmla="*/ 3 w 4"/>
                <a:gd name="T3" fmla="*/ 22 h 22"/>
                <a:gd name="T4" fmla="*/ 3 w 4"/>
                <a:gd name="T5" fmla="*/ 22 h 22"/>
                <a:gd name="T6" fmla="*/ 4 w 4"/>
                <a:gd name="T7" fmla="*/ 18 h 22"/>
                <a:gd name="T8" fmla="*/ 4 w 4"/>
                <a:gd name="T9" fmla="*/ 4 h 22"/>
                <a:gd name="T10" fmla="*/ 2 w 4"/>
                <a:gd name="T11" fmla="*/ 0 h 22"/>
                <a:gd name="T12" fmla="*/ 2 w 4"/>
                <a:gd name="T13" fmla="*/ 0 h 22"/>
                <a:gd name="T14" fmla="*/ 0 w 4"/>
                <a:gd name="T15" fmla="*/ 4 h 22"/>
                <a:gd name="T16" fmla="*/ 1 w 4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1" y="18"/>
                  </a:moveTo>
                  <a:cubicBezTo>
                    <a:pt x="1" y="20"/>
                    <a:pt x="2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淘宝网Chenying0907出品 145"/>
            <p:cNvSpPr>
              <a:spLocks/>
            </p:cNvSpPr>
            <p:nvPr/>
          </p:nvSpPr>
          <p:spPr bwMode="auto">
            <a:xfrm>
              <a:off x="11615738" y="5711825"/>
              <a:ext cx="19050" cy="82550"/>
            </a:xfrm>
            <a:custGeom>
              <a:avLst/>
              <a:gdLst>
                <a:gd name="T0" fmla="*/ 1 w 5"/>
                <a:gd name="T1" fmla="*/ 18 h 22"/>
                <a:gd name="T2" fmla="*/ 3 w 5"/>
                <a:gd name="T3" fmla="*/ 22 h 22"/>
                <a:gd name="T4" fmla="*/ 3 w 5"/>
                <a:gd name="T5" fmla="*/ 22 h 22"/>
                <a:gd name="T6" fmla="*/ 4 w 5"/>
                <a:gd name="T7" fmla="*/ 18 h 22"/>
                <a:gd name="T8" fmla="*/ 4 w 5"/>
                <a:gd name="T9" fmla="*/ 4 h 22"/>
                <a:gd name="T10" fmla="*/ 2 w 5"/>
                <a:gd name="T11" fmla="*/ 0 h 22"/>
                <a:gd name="T12" fmla="*/ 2 w 5"/>
                <a:gd name="T13" fmla="*/ 0 h 22"/>
                <a:gd name="T14" fmla="*/ 0 w 5"/>
                <a:gd name="T15" fmla="*/ 4 h 22"/>
                <a:gd name="T16" fmla="*/ 1 w 5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1" y="18"/>
                  </a:moveTo>
                  <a:cubicBezTo>
                    <a:pt x="1" y="20"/>
                    <a:pt x="2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5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淘宝网Chenying0907出品 146"/>
            <p:cNvSpPr>
              <a:spLocks/>
            </p:cNvSpPr>
            <p:nvPr/>
          </p:nvSpPr>
          <p:spPr bwMode="auto">
            <a:xfrm>
              <a:off x="11653838" y="3924300"/>
              <a:ext cx="19050" cy="79375"/>
            </a:xfrm>
            <a:custGeom>
              <a:avLst/>
              <a:gdLst>
                <a:gd name="T0" fmla="*/ 0 w 5"/>
                <a:gd name="T1" fmla="*/ 18 h 21"/>
                <a:gd name="T2" fmla="*/ 1 w 5"/>
                <a:gd name="T3" fmla="*/ 21 h 21"/>
                <a:gd name="T4" fmla="*/ 1 w 5"/>
                <a:gd name="T5" fmla="*/ 21 h 21"/>
                <a:gd name="T6" fmla="*/ 3 w 5"/>
                <a:gd name="T7" fmla="*/ 18 h 21"/>
                <a:gd name="T8" fmla="*/ 5 w 5"/>
                <a:gd name="T9" fmla="*/ 4 h 21"/>
                <a:gd name="T10" fmla="*/ 4 w 5"/>
                <a:gd name="T11" fmla="*/ 0 h 21"/>
                <a:gd name="T12" fmla="*/ 4 w 5"/>
                <a:gd name="T13" fmla="*/ 0 h 21"/>
                <a:gd name="T14" fmla="*/ 2 w 5"/>
                <a:gd name="T15" fmla="*/ 3 h 21"/>
                <a:gd name="T16" fmla="*/ 0 w 5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1">
                  <a:moveTo>
                    <a:pt x="0" y="18"/>
                  </a:moveTo>
                  <a:cubicBezTo>
                    <a:pt x="0" y="20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0"/>
                    <a:pt x="3" y="18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3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淘宝网Chenying0907出品 147"/>
            <p:cNvSpPr>
              <a:spLocks/>
            </p:cNvSpPr>
            <p:nvPr/>
          </p:nvSpPr>
          <p:spPr bwMode="auto">
            <a:xfrm>
              <a:off x="11310938" y="3556000"/>
              <a:ext cx="14288" cy="82550"/>
            </a:xfrm>
            <a:custGeom>
              <a:avLst/>
              <a:gdLst>
                <a:gd name="T0" fmla="*/ 0 w 4"/>
                <a:gd name="T1" fmla="*/ 18 h 22"/>
                <a:gd name="T2" fmla="*/ 2 w 4"/>
                <a:gd name="T3" fmla="*/ 22 h 22"/>
                <a:gd name="T4" fmla="*/ 2 w 4"/>
                <a:gd name="T5" fmla="*/ 22 h 22"/>
                <a:gd name="T6" fmla="*/ 4 w 4"/>
                <a:gd name="T7" fmla="*/ 18 h 22"/>
                <a:gd name="T8" fmla="*/ 4 w 4"/>
                <a:gd name="T9" fmla="*/ 4 h 22"/>
                <a:gd name="T10" fmla="*/ 2 w 4"/>
                <a:gd name="T11" fmla="*/ 0 h 22"/>
                <a:gd name="T12" fmla="*/ 2 w 4"/>
                <a:gd name="T13" fmla="*/ 0 h 22"/>
                <a:gd name="T14" fmla="*/ 0 w 4"/>
                <a:gd name="T15" fmla="*/ 4 h 22"/>
                <a:gd name="T16" fmla="*/ 0 w 4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0" y="18"/>
                  </a:moveTo>
                  <a:cubicBezTo>
                    <a:pt x="0" y="20"/>
                    <a:pt x="1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淘宝网Chenying0907出品 148"/>
            <p:cNvSpPr>
              <a:spLocks/>
            </p:cNvSpPr>
            <p:nvPr/>
          </p:nvSpPr>
          <p:spPr bwMode="auto">
            <a:xfrm>
              <a:off x="11310938" y="3679825"/>
              <a:ext cx="14288" cy="84138"/>
            </a:xfrm>
            <a:custGeom>
              <a:avLst/>
              <a:gdLst>
                <a:gd name="T0" fmla="*/ 0 w 4"/>
                <a:gd name="T1" fmla="*/ 18 h 22"/>
                <a:gd name="T2" fmla="*/ 2 w 4"/>
                <a:gd name="T3" fmla="*/ 22 h 22"/>
                <a:gd name="T4" fmla="*/ 2 w 4"/>
                <a:gd name="T5" fmla="*/ 22 h 22"/>
                <a:gd name="T6" fmla="*/ 4 w 4"/>
                <a:gd name="T7" fmla="*/ 18 h 22"/>
                <a:gd name="T8" fmla="*/ 4 w 4"/>
                <a:gd name="T9" fmla="*/ 4 h 22"/>
                <a:gd name="T10" fmla="*/ 2 w 4"/>
                <a:gd name="T11" fmla="*/ 0 h 22"/>
                <a:gd name="T12" fmla="*/ 2 w 4"/>
                <a:gd name="T13" fmla="*/ 0 h 22"/>
                <a:gd name="T14" fmla="*/ 0 w 4"/>
                <a:gd name="T15" fmla="*/ 4 h 22"/>
                <a:gd name="T16" fmla="*/ 0 w 4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0" y="18"/>
                  </a:moveTo>
                  <a:cubicBezTo>
                    <a:pt x="0" y="20"/>
                    <a:pt x="1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淘宝网Chenying0907出品 149"/>
            <p:cNvSpPr>
              <a:spLocks/>
            </p:cNvSpPr>
            <p:nvPr/>
          </p:nvSpPr>
          <p:spPr bwMode="auto">
            <a:xfrm>
              <a:off x="11310938" y="3805238"/>
              <a:ext cx="11113" cy="77788"/>
            </a:xfrm>
            <a:custGeom>
              <a:avLst/>
              <a:gdLst>
                <a:gd name="T0" fmla="*/ 0 w 3"/>
                <a:gd name="T1" fmla="*/ 17 h 21"/>
                <a:gd name="T2" fmla="*/ 2 w 3"/>
                <a:gd name="T3" fmla="*/ 21 h 21"/>
                <a:gd name="T4" fmla="*/ 2 w 3"/>
                <a:gd name="T5" fmla="*/ 21 h 21"/>
                <a:gd name="T6" fmla="*/ 3 w 3"/>
                <a:gd name="T7" fmla="*/ 17 h 21"/>
                <a:gd name="T8" fmla="*/ 3 w 3"/>
                <a:gd name="T9" fmla="*/ 3 h 21"/>
                <a:gd name="T10" fmla="*/ 2 w 3"/>
                <a:gd name="T11" fmla="*/ 0 h 21"/>
                <a:gd name="T12" fmla="*/ 2 w 3"/>
                <a:gd name="T13" fmla="*/ 0 h 21"/>
                <a:gd name="T14" fmla="*/ 0 w 3"/>
                <a:gd name="T15" fmla="*/ 3 h 21"/>
                <a:gd name="T16" fmla="*/ 0 w 3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1">
                  <a:moveTo>
                    <a:pt x="0" y="17"/>
                  </a:move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19"/>
                    <a:pt x="3" y="17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淘宝网Chenying0907出品 150"/>
            <p:cNvSpPr>
              <a:spLocks/>
            </p:cNvSpPr>
            <p:nvPr/>
          </p:nvSpPr>
          <p:spPr bwMode="auto">
            <a:xfrm>
              <a:off x="11306176" y="3924300"/>
              <a:ext cx="15875" cy="82550"/>
            </a:xfrm>
            <a:custGeom>
              <a:avLst/>
              <a:gdLst>
                <a:gd name="T0" fmla="*/ 0 w 4"/>
                <a:gd name="T1" fmla="*/ 18 h 22"/>
                <a:gd name="T2" fmla="*/ 2 w 4"/>
                <a:gd name="T3" fmla="*/ 22 h 22"/>
                <a:gd name="T4" fmla="*/ 2 w 4"/>
                <a:gd name="T5" fmla="*/ 22 h 22"/>
                <a:gd name="T6" fmla="*/ 4 w 4"/>
                <a:gd name="T7" fmla="*/ 18 h 22"/>
                <a:gd name="T8" fmla="*/ 4 w 4"/>
                <a:gd name="T9" fmla="*/ 4 h 22"/>
                <a:gd name="T10" fmla="*/ 2 w 4"/>
                <a:gd name="T11" fmla="*/ 0 h 22"/>
                <a:gd name="T12" fmla="*/ 2 w 4"/>
                <a:gd name="T13" fmla="*/ 0 h 22"/>
                <a:gd name="T14" fmla="*/ 0 w 4"/>
                <a:gd name="T15" fmla="*/ 4 h 22"/>
                <a:gd name="T16" fmla="*/ 0 w 4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0" y="18"/>
                  </a:moveTo>
                  <a:cubicBezTo>
                    <a:pt x="0" y="20"/>
                    <a:pt x="1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淘宝网Chenying0907出品 151"/>
            <p:cNvSpPr>
              <a:spLocks/>
            </p:cNvSpPr>
            <p:nvPr/>
          </p:nvSpPr>
          <p:spPr bwMode="auto">
            <a:xfrm>
              <a:off x="11303001" y="4049713"/>
              <a:ext cx="14288" cy="82550"/>
            </a:xfrm>
            <a:custGeom>
              <a:avLst/>
              <a:gdLst>
                <a:gd name="T0" fmla="*/ 0 w 4"/>
                <a:gd name="T1" fmla="*/ 18 h 22"/>
                <a:gd name="T2" fmla="*/ 1 w 4"/>
                <a:gd name="T3" fmla="*/ 22 h 22"/>
                <a:gd name="T4" fmla="*/ 1 w 4"/>
                <a:gd name="T5" fmla="*/ 22 h 22"/>
                <a:gd name="T6" fmla="*/ 3 w 4"/>
                <a:gd name="T7" fmla="*/ 18 h 22"/>
                <a:gd name="T8" fmla="*/ 4 w 4"/>
                <a:gd name="T9" fmla="*/ 4 h 22"/>
                <a:gd name="T10" fmla="*/ 2 w 4"/>
                <a:gd name="T11" fmla="*/ 0 h 22"/>
                <a:gd name="T12" fmla="*/ 2 w 4"/>
                <a:gd name="T13" fmla="*/ 0 h 22"/>
                <a:gd name="T14" fmla="*/ 0 w 4"/>
                <a:gd name="T15" fmla="*/ 4 h 22"/>
                <a:gd name="T16" fmla="*/ 0 w 4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0" y="18"/>
                  </a:moveTo>
                  <a:cubicBezTo>
                    <a:pt x="0" y="20"/>
                    <a:pt x="0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0"/>
                    <a:pt x="3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淘宝网Chenying0907出品 152"/>
            <p:cNvSpPr>
              <a:spLocks/>
            </p:cNvSpPr>
            <p:nvPr/>
          </p:nvSpPr>
          <p:spPr bwMode="auto">
            <a:xfrm>
              <a:off x="11295063" y="4173538"/>
              <a:ext cx="15875" cy="77788"/>
            </a:xfrm>
            <a:custGeom>
              <a:avLst/>
              <a:gdLst>
                <a:gd name="T0" fmla="*/ 0 w 4"/>
                <a:gd name="T1" fmla="*/ 17 h 21"/>
                <a:gd name="T2" fmla="*/ 2 w 4"/>
                <a:gd name="T3" fmla="*/ 21 h 21"/>
                <a:gd name="T4" fmla="*/ 2 w 4"/>
                <a:gd name="T5" fmla="*/ 21 h 21"/>
                <a:gd name="T6" fmla="*/ 3 w 4"/>
                <a:gd name="T7" fmla="*/ 18 h 21"/>
                <a:gd name="T8" fmla="*/ 4 w 4"/>
                <a:gd name="T9" fmla="*/ 3 h 21"/>
                <a:gd name="T10" fmla="*/ 2 w 4"/>
                <a:gd name="T11" fmla="*/ 0 h 21"/>
                <a:gd name="T12" fmla="*/ 2 w 4"/>
                <a:gd name="T13" fmla="*/ 0 h 21"/>
                <a:gd name="T14" fmla="*/ 1 w 4"/>
                <a:gd name="T15" fmla="*/ 3 h 21"/>
                <a:gd name="T16" fmla="*/ 0 w 4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1">
                  <a:moveTo>
                    <a:pt x="0" y="17"/>
                  </a:move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0"/>
                    <a:pt x="3" y="18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淘宝网Chenying0907出品 153"/>
            <p:cNvSpPr>
              <a:spLocks/>
            </p:cNvSpPr>
            <p:nvPr/>
          </p:nvSpPr>
          <p:spPr bwMode="auto">
            <a:xfrm>
              <a:off x="11287126" y="4294188"/>
              <a:ext cx="19050" cy="82550"/>
            </a:xfrm>
            <a:custGeom>
              <a:avLst/>
              <a:gdLst>
                <a:gd name="T0" fmla="*/ 1 w 5"/>
                <a:gd name="T1" fmla="*/ 18 h 22"/>
                <a:gd name="T2" fmla="*/ 2 w 5"/>
                <a:gd name="T3" fmla="*/ 22 h 22"/>
                <a:gd name="T4" fmla="*/ 2 w 5"/>
                <a:gd name="T5" fmla="*/ 22 h 22"/>
                <a:gd name="T6" fmla="*/ 4 w 5"/>
                <a:gd name="T7" fmla="*/ 18 h 22"/>
                <a:gd name="T8" fmla="*/ 4 w 5"/>
                <a:gd name="T9" fmla="*/ 4 h 22"/>
                <a:gd name="T10" fmla="*/ 3 w 5"/>
                <a:gd name="T11" fmla="*/ 0 h 22"/>
                <a:gd name="T12" fmla="*/ 3 w 5"/>
                <a:gd name="T13" fmla="*/ 0 h 22"/>
                <a:gd name="T14" fmla="*/ 1 w 5"/>
                <a:gd name="T15" fmla="*/ 4 h 22"/>
                <a:gd name="T16" fmla="*/ 1 w 5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1" y="18"/>
                  </a:moveTo>
                  <a:cubicBezTo>
                    <a:pt x="0" y="20"/>
                    <a:pt x="1" y="21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4"/>
                  </a:cubicBezTo>
                  <a:lnTo>
                    <a:pt x="1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淘宝网Chenying0907出品 154"/>
            <p:cNvSpPr>
              <a:spLocks/>
            </p:cNvSpPr>
            <p:nvPr/>
          </p:nvSpPr>
          <p:spPr bwMode="auto">
            <a:xfrm>
              <a:off x="11276013" y="4413250"/>
              <a:ext cx="15875" cy="82550"/>
            </a:xfrm>
            <a:custGeom>
              <a:avLst/>
              <a:gdLst>
                <a:gd name="T0" fmla="*/ 0 w 4"/>
                <a:gd name="T1" fmla="*/ 18 h 22"/>
                <a:gd name="T2" fmla="*/ 1 w 4"/>
                <a:gd name="T3" fmla="*/ 21 h 22"/>
                <a:gd name="T4" fmla="*/ 1 w 4"/>
                <a:gd name="T5" fmla="*/ 21 h 22"/>
                <a:gd name="T6" fmla="*/ 3 w 4"/>
                <a:gd name="T7" fmla="*/ 18 h 22"/>
                <a:gd name="T8" fmla="*/ 4 w 4"/>
                <a:gd name="T9" fmla="*/ 4 h 22"/>
                <a:gd name="T10" fmla="*/ 3 w 4"/>
                <a:gd name="T11" fmla="*/ 0 h 22"/>
                <a:gd name="T12" fmla="*/ 3 w 4"/>
                <a:gd name="T13" fmla="*/ 0 h 22"/>
                <a:gd name="T14" fmla="*/ 1 w 4"/>
                <a:gd name="T15" fmla="*/ 4 h 22"/>
                <a:gd name="T16" fmla="*/ 0 w 4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2">
                  <a:moveTo>
                    <a:pt x="0" y="18"/>
                  </a:moveTo>
                  <a:cubicBezTo>
                    <a:pt x="0" y="20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2"/>
                    <a:pt x="3" y="20"/>
                    <a:pt x="3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淘宝网Chenying0907出品 155"/>
            <p:cNvSpPr>
              <a:spLocks/>
            </p:cNvSpPr>
            <p:nvPr/>
          </p:nvSpPr>
          <p:spPr bwMode="auto">
            <a:xfrm>
              <a:off x="11261726" y="4525963"/>
              <a:ext cx="22225" cy="84138"/>
            </a:xfrm>
            <a:custGeom>
              <a:avLst/>
              <a:gdLst>
                <a:gd name="T0" fmla="*/ 0 w 6"/>
                <a:gd name="T1" fmla="*/ 18 h 22"/>
                <a:gd name="T2" fmla="*/ 2 w 6"/>
                <a:gd name="T3" fmla="*/ 22 h 22"/>
                <a:gd name="T4" fmla="*/ 2 w 6"/>
                <a:gd name="T5" fmla="*/ 22 h 22"/>
                <a:gd name="T6" fmla="*/ 4 w 6"/>
                <a:gd name="T7" fmla="*/ 18 h 22"/>
                <a:gd name="T8" fmla="*/ 5 w 6"/>
                <a:gd name="T9" fmla="*/ 4 h 22"/>
                <a:gd name="T10" fmla="*/ 4 w 6"/>
                <a:gd name="T11" fmla="*/ 0 h 22"/>
                <a:gd name="T12" fmla="*/ 4 w 6"/>
                <a:gd name="T13" fmla="*/ 0 h 22"/>
                <a:gd name="T14" fmla="*/ 2 w 6"/>
                <a:gd name="T15" fmla="*/ 4 h 22"/>
                <a:gd name="T16" fmla="*/ 0 w 6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2">
                  <a:moveTo>
                    <a:pt x="0" y="18"/>
                  </a:moveTo>
                  <a:cubicBezTo>
                    <a:pt x="0" y="20"/>
                    <a:pt x="1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0"/>
                    <a:pt x="4" y="18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2"/>
                    <a:pt x="2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淘宝网Chenying0907出品 156"/>
            <p:cNvSpPr>
              <a:spLocks/>
            </p:cNvSpPr>
            <p:nvPr/>
          </p:nvSpPr>
          <p:spPr bwMode="auto">
            <a:xfrm>
              <a:off x="11245851" y="4646613"/>
              <a:ext cx="23813" cy="79375"/>
            </a:xfrm>
            <a:custGeom>
              <a:avLst/>
              <a:gdLst>
                <a:gd name="T0" fmla="*/ 1 w 6"/>
                <a:gd name="T1" fmla="*/ 17 h 21"/>
                <a:gd name="T2" fmla="*/ 2 w 6"/>
                <a:gd name="T3" fmla="*/ 21 h 21"/>
                <a:gd name="T4" fmla="*/ 2 w 6"/>
                <a:gd name="T5" fmla="*/ 21 h 21"/>
                <a:gd name="T6" fmla="*/ 4 w 6"/>
                <a:gd name="T7" fmla="*/ 18 h 21"/>
                <a:gd name="T8" fmla="*/ 6 w 6"/>
                <a:gd name="T9" fmla="*/ 4 h 21"/>
                <a:gd name="T10" fmla="*/ 4 w 6"/>
                <a:gd name="T11" fmla="*/ 0 h 21"/>
                <a:gd name="T12" fmla="*/ 4 w 6"/>
                <a:gd name="T13" fmla="*/ 0 h 21"/>
                <a:gd name="T14" fmla="*/ 2 w 6"/>
                <a:gd name="T15" fmla="*/ 3 h 21"/>
                <a:gd name="T16" fmla="*/ 1 w 6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1">
                  <a:moveTo>
                    <a:pt x="1" y="17"/>
                  </a:moveTo>
                  <a:cubicBezTo>
                    <a:pt x="0" y="19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4" y="20"/>
                    <a:pt x="4" y="18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1"/>
                    <a:pt x="2" y="3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淘宝网Chenying0907出品 157"/>
            <p:cNvSpPr>
              <a:spLocks/>
            </p:cNvSpPr>
            <p:nvPr/>
          </p:nvSpPr>
          <p:spPr bwMode="auto">
            <a:xfrm>
              <a:off x="11231563" y="4770438"/>
              <a:ext cx="19050" cy="79375"/>
            </a:xfrm>
            <a:custGeom>
              <a:avLst/>
              <a:gdLst>
                <a:gd name="T0" fmla="*/ 0 w 5"/>
                <a:gd name="T1" fmla="*/ 17 h 21"/>
                <a:gd name="T2" fmla="*/ 1 w 5"/>
                <a:gd name="T3" fmla="*/ 21 h 21"/>
                <a:gd name="T4" fmla="*/ 1 w 5"/>
                <a:gd name="T5" fmla="*/ 21 h 21"/>
                <a:gd name="T6" fmla="*/ 3 w 5"/>
                <a:gd name="T7" fmla="*/ 18 h 21"/>
                <a:gd name="T8" fmla="*/ 5 w 5"/>
                <a:gd name="T9" fmla="*/ 4 h 21"/>
                <a:gd name="T10" fmla="*/ 4 w 5"/>
                <a:gd name="T11" fmla="*/ 0 h 21"/>
                <a:gd name="T12" fmla="*/ 4 w 5"/>
                <a:gd name="T13" fmla="*/ 0 h 21"/>
                <a:gd name="T14" fmla="*/ 2 w 5"/>
                <a:gd name="T15" fmla="*/ 3 h 21"/>
                <a:gd name="T16" fmla="*/ 0 w 5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1">
                  <a:moveTo>
                    <a:pt x="0" y="17"/>
                  </a:moveTo>
                  <a:cubicBezTo>
                    <a:pt x="0" y="19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0"/>
                    <a:pt x="3" y="18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淘宝网Chenying0907出品 158"/>
            <p:cNvSpPr>
              <a:spLocks/>
            </p:cNvSpPr>
            <p:nvPr/>
          </p:nvSpPr>
          <p:spPr bwMode="auto">
            <a:xfrm>
              <a:off x="11204576" y="4891088"/>
              <a:ext cx="22225" cy="82550"/>
            </a:xfrm>
            <a:custGeom>
              <a:avLst/>
              <a:gdLst>
                <a:gd name="T0" fmla="*/ 0 w 6"/>
                <a:gd name="T1" fmla="*/ 18 h 22"/>
                <a:gd name="T2" fmla="*/ 1 w 6"/>
                <a:gd name="T3" fmla="*/ 22 h 22"/>
                <a:gd name="T4" fmla="*/ 1 w 6"/>
                <a:gd name="T5" fmla="*/ 22 h 22"/>
                <a:gd name="T6" fmla="*/ 3 w 6"/>
                <a:gd name="T7" fmla="*/ 18 h 22"/>
                <a:gd name="T8" fmla="*/ 6 w 6"/>
                <a:gd name="T9" fmla="*/ 4 h 22"/>
                <a:gd name="T10" fmla="*/ 4 w 6"/>
                <a:gd name="T11" fmla="*/ 0 h 22"/>
                <a:gd name="T12" fmla="*/ 4 w 6"/>
                <a:gd name="T13" fmla="*/ 0 h 22"/>
                <a:gd name="T14" fmla="*/ 2 w 6"/>
                <a:gd name="T15" fmla="*/ 4 h 22"/>
                <a:gd name="T16" fmla="*/ 0 w 6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2">
                  <a:moveTo>
                    <a:pt x="0" y="18"/>
                  </a:moveTo>
                  <a:cubicBezTo>
                    <a:pt x="0" y="20"/>
                    <a:pt x="0" y="21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0"/>
                    <a:pt x="3" y="18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2"/>
                    <a:pt x="2" y="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淘宝网Chenying0907出品 159"/>
            <p:cNvSpPr>
              <a:spLocks/>
            </p:cNvSpPr>
            <p:nvPr/>
          </p:nvSpPr>
          <p:spPr bwMode="auto">
            <a:xfrm>
              <a:off x="11177588" y="5011738"/>
              <a:ext cx="31750" cy="79375"/>
            </a:xfrm>
            <a:custGeom>
              <a:avLst/>
              <a:gdLst>
                <a:gd name="T0" fmla="*/ 1 w 8"/>
                <a:gd name="T1" fmla="*/ 17 h 21"/>
                <a:gd name="T2" fmla="*/ 2 w 8"/>
                <a:gd name="T3" fmla="*/ 21 h 21"/>
                <a:gd name="T4" fmla="*/ 2 w 8"/>
                <a:gd name="T5" fmla="*/ 21 h 21"/>
                <a:gd name="T6" fmla="*/ 4 w 8"/>
                <a:gd name="T7" fmla="*/ 18 h 21"/>
                <a:gd name="T8" fmla="*/ 7 w 8"/>
                <a:gd name="T9" fmla="*/ 4 h 21"/>
                <a:gd name="T10" fmla="*/ 6 w 8"/>
                <a:gd name="T11" fmla="*/ 0 h 21"/>
                <a:gd name="T12" fmla="*/ 6 w 8"/>
                <a:gd name="T13" fmla="*/ 0 h 21"/>
                <a:gd name="T14" fmla="*/ 4 w 8"/>
                <a:gd name="T15" fmla="*/ 3 h 21"/>
                <a:gd name="T16" fmla="*/ 1 w 8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1">
                  <a:moveTo>
                    <a:pt x="1" y="17"/>
                  </a:moveTo>
                  <a:cubicBezTo>
                    <a:pt x="0" y="19"/>
                    <a:pt x="1" y="20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4" y="20"/>
                    <a:pt x="4" y="18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2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4" y="3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淘宝网Chenying0907出品 160"/>
            <p:cNvSpPr>
              <a:spLocks/>
            </p:cNvSpPr>
            <p:nvPr/>
          </p:nvSpPr>
          <p:spPr bwMode="auto">
            <a:xfrm>
              <a:off x="11152188" y="5124450"/>
              <a:ext cx="30163" cy="79375"/>
            </a:xfrm>
            <a:custGeom>
              <a:avLst/>
              <a:gdLst>
                <a:gd name="T0" fmla="*/ 1 w 8"/>
                <a:gd name="T1" fmla="*/ 17 h 21"/>
                <a:gd name="T2" fmla="*/ 1 w 8"/>
                <a:gd name="T3" fmla="*/ 21 h 21"/>
                <a:gd name="T4" fmla="*/ 1 w 8"/>
                <a:gd name="T5" fmla="*/ 21 h 21"/>
                <a:gd name="T6" fmla="*/ 4 w 8"/>
                <a:gd name="T7" fmla="*/ 18 h 21"/>
                <a:gd name="T8" fmla="*/ 7 w 8"/>
                <a:gd name="T9" fmla="*/ 4 h 21"/>
                <a:gd name="T10" fmla="*/ 6 w 8"/>
                <a:gd name="T11" fmla="*/ 0 h 21"/>
                <a:gd name="T12" fmla="*/ 6 w 8"/>
                <a:gd name="T13" fmla="*/ 0 h 21"/>
                <a:gd name="T14" fmla="*/ 4 w 8"/>
                <a:gd name="T15" fmla="*/ 3 h 21"/>
                <a:gd name="T16" fmla="*/ 1 w 8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1">
                  <a:moveTo>
                    <a:pt x="1" y="17"/>
                  </a:moveTo>
                  <a:cubicBezTo>
                    <a:pt x="0" y="19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4" y="20"/>
                    <a:pt x="4" y="18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2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1"/>
                    <a:pt x="4" y="3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淘宝网Chenying0907出品 161"/>
            <p:cNvSpPr>
              <a:spLocks/>
            </p:cNvSpPr>
            <p:nvPr/>
          </p:nvSpPr>
          <p:spPr bwMode="auto">
            <a:xfrm>
              <a:off x="11117263" y="5237163"/>
              <a:ext cx="30163" cy="79375"/>
            </a:xfrm>
            <a:custGeom>
              <a:avLst/>
              <a:gdLst>
                <a:gd name="T0" fmla="*/ 0 w 8"/>
                <a:gd name="T1" fmla="*/ 17 h 21"/>
                <a:gd name="T2" fmla="*/ 1 w 8"/>
                <a:gd name="T3" fmla="*/ 21 h 21"/>
                <a:gd name="T4" fmla="*/ 1 w 8"/>
                <a:gd name="T5" fmla="*/ 21 h 21"/>
                <a:gd name="T6" fmla="*/ 4 w 8"/>
                <a:gd name="T7" fmla="*/ 18 h 21"/>
                <a:gd name="T8" fmla="*/ 8 w 8"/>
                <a:gd name="T9" fmla="*/ 5 h 21"/>
                <a:gd name="T10" fmla="*/ 7 w 8"/>
                <a:gd name="T11" fmla="*/ 1 h 21"/>
                <a:gd name="T12" fmla="*/ 7 w 8"/>
                <a:gd name="T13" fmla="*/ 1 h 21"/>
                <a:gd name="T14" fmla="*/ 5 w 8"/>
                <a:gd name="T15" fmla="*/ 4 h 21"/>
                <a:gd name="T16" fmla="*/ 0 w 8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1">
                  <a:moveTo>
                    <a:pt x="0" y="17"/>
                  </a:moveTo>
                  <a:cubicBezTo>
                    <a:pt x="0" y="19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0"/>
                    <a:pt x="4" y="1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3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5" y="2"/>
                    <a:pt x="5" y="4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淘宝网Chenying0907出品 162"/>
            <p:cNvSpPr>
              <a:spLocks/>
            </p:cNvSpPr>
            <p:nvPr/>
          </p:nvSpPr>
          <p:spPr bwMode="auto">
            <a:xfrm>
              <a:off x="11080751" y="5354638"/>
              <a:ext cx="33338" cy="77788"/>
            </a:xfrm>
            <a:custGeom>
              <a:avLst/>
              <a:gdLst>
                <a:gd name="T0" fmla="*/ 1 w 9"/>
                <a:gd name="T1" fmla="*/ 16 h 21"/>
                <a:gd name="T2" fmla="*/ 1 w 9"/>
                <a:gd name="T3" fmla="*/ 20 h 21"/>
                <a:gd name="T4" fmla="*/ 1 w 9"/>
                <a:gd name="T5" fmla="*/ 20 h 21"/>
                <a:gd name="T6" fmla="*/ 4 w 9"/>
                <a:gd name="T7" fmla="*/ 18 h 21"/>
                <a:gd name="T8" fmla="*/ 8 w 9"/>
                <a:gd name="T9" fmla="*/ 4 h 21"/>
                <a:gd name="T10" fmla="*/ 7 w 9"/>
                <a:gd name="T11" fmla="*/ 0 h 21"/>
                <a:gd name="T12" fmla="*/ 7 w 9"/>
                <a:gd name="T13" fmla="*/ 0 h 21"/>
                <a:gd name="T14" fmla="*/ 5 w 9"/>
                <a:gd name="T15" fmla="*/ 3 h 21"/>
                <a:gd name="T16" fmla="*/ 1 w 9"/>
                <a:gd name="T17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1">
                  <a:moveTo>
                    <a:pt x="1" y="16"/>
                  </a:moveTo>
                  <a:cubicBezTo>
                    <a:pt x="0" y="18"/>
                    <a:pt x="0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1"/>
                    <a:pt x="3" y="19"/>
                    <a:pt x="4" y="18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2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1"/>
                    <a:pt x="5" y="3"/>
                  </a:cubicBezTo>
                  <a:lnTo>
                    <a:pt x="1" y="16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淘宝网Chenying0907出品 163"/>
            <p:cNvSpPr>
              <a:spLocks/>
            </p:cNvSpPr>
            <p:nvPr/>
          </p:nvSpPr>
          <p:spPr bwMode="auto">
            <a:xfrm>
              <a:off x="11031538" y="5467350"/>
              <a:ext cx="38100" cy="74613"/>
            </a:xfrm>
            <a:custGeom>
              <a:avLst/>
              <a:gdLst>
                <a:gd name="T0" fmla="*/ 1 w 10"/>
                <a:gd name="T1" fmla="*/ 16 h 20"/>
                <a:gd name="T2" fmla="*/ 1 w 10"/>
                <a:gd name="T3" fmla="*/ 20 h 20"/>
                <a:gd name="T4" fmla="*/ 1 w 10"/>
                <a:gd name="T5" fmla="*/ 20 h 20"/>
                <a:gd name="T6" fmla="*/ 4 w 10"/>
                <a:gd name="T7" fmla="*/ 17 h 20"/>
                <a:gd name="T8" fmla="*/ 9 w 10"/>
                <a:gd name="T9" fmla="*/ 4 h 20"/>
                <a:gd name="T10" fmla="*/ 9 w 10"/>
                <a:gd name="T11" fmla="*/ 0 h 20"/>
                <a:gd name="T12" fmla="*/ 9 w 10"/>
                <a:gd name="T13" fmla="*/ 0 h 20"/>
                <a:gd name="T14" fmla="*/ 6 w 10"/>
                <a:gd name="T15" fmla="*/ 3 h 20"/>
                <a:gd name="T16" fmla="*/ 1 w 10"/>
                <a:gd name="T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0">
                  <a:moveTo>
                    <a:pt x="1" y="16"/>
                  </a:moveTo>
                  <a:cubicBezTo>
                    <a:pt x="0" y="18"/>
                    <a:pt x="0" y="19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19"/>
                    <a:pt x="4" y="17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2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7" y="1"/>
                    <a:pt x="6" y="3"/>
                  </a:cubicBezTo>
                  <a:lnTo>
                    <a:pt x="1" y="16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淘宝网Chenying0907出品 164"/>
            <p:cNvSpPr>
              <a:spLocks/>
            </p:cNvSpPr>
            <p:nvPr/>
          </p:nvSpPr>
          <p:spPr bwMode="auto">
            <a:xfrm>
              <a:off x="10979151" y="5568950"/>
              <a:ext cx="41275" cy="74613"/>
            </a:xfrm>
            <a:custGeom>
              <a:avLst/>
              <a:gdLst>
                <a:gd name="T0" fmla="*/ 1 w 11"/>
                <a:gd name="T1" fmla="*/ 15 h 20"/>
                <a:gd name="T2" fmla="*/ 0 w 11"/>
                <a:gd name="T3" fmla="*/ 19 h 20"/>
                <a:gd name="T4" fmla="*/ 0 w 11"/>
                <a:gd name="T5" fmla="*/ 19 h 20"/>
                <a:gd name="T6" fmla="*/ 4 w 11"/>
                <a:gd name="T7" fmla="*/ 17 h 20"/>
                <a:gd name="T8" fmla="*/ 10 w 11"/>
                <a:gd name="T9" fmla="*/ 5 h 20"/>
                <a:gd name="T10" fmla="*/ 10 w 11"/>
                <a:gd name="T11" fmla="*/ 1 h 20"/>
                <a:gd name="T12" fmla="*/ 10 w 11"/>
                <a:gd name="T13" fmla="*/ 1 h 20"/>
                <a:gd name="T14" fmla="*/ 7 w 11"/>
                <a:gd name="T15" fmla="*/ 3 h 20"/>
                <a:gd name="T16" fmla="*/ 1 w 11"/>
                <a:gd name="T17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0">
                  <a:moveTo>
                    <a:pt x="1" y="15"/>
                  </a:moveTo>
                  <a:cubicBezTo>
                    <a:pt x="0" y="17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3" y="19"/>
                    <a:pt x="4" y="1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3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1"/>
                    <a:pt x="7" y="3"/>
                  </a:cubicBezTo>
                  <a:lnTo>
                    <a:pt x="1" y="15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淘宝网Chenying0907出品 165"/>
            <p:cNvSpPr>
              <a:spLocks/>
            </p:cNvSpPr>
            <p:nvPr/>
          </p:nvSpPr>
          <p:spPr bwMode="auto">
            <a:xfrm>
              <a:off x="10914063" y="5665788"/>
              <a:ext cx="49213" cy="71438"/>
            </a:xfrm>
            <a:custGeom>
              <a:avLst/>
              <a:gdLst>
                <a:gd name="T0" fmla="*/ 1 w 13"/>
                <a:gd name="T1" fmla="*/ 14 h 19"/>
                <a:gd name="T2" fmla="*/ 1 w 13"/>
                <a:gd name="T3" fmla="*/ 18 h 19"/>
                <a:gd name="T4" fmla="*/ 1 w 13"/>
                <a:gd name="T5" fmla="*/ 18 h 19"/>
                <a:gd name="T6" fmla="*/ 4 w 13"/>
                <a:gd name="T7" fmla="*/ 16 h 19"/>
                <a:gd name="T8" fmla="*/ 12 w 13"/>
                <a:gd name="T9" fmla="*/ 4 h 19"/>
                <a:gd name="T10" fmla="*/ 12 w 13"/>
                <a:gd name="T11" fmla="*/ 0 h 19"/>
                <a:gd name="T12" fmla="*/ 12 w 13"/>
                <a:gd name="T13" fmla="*/ 0 h 19"/>
                <a:gd name="T14" fmla="*/ 9 w 13"/>
                <a:gd name="T15" fmla="*/ 2 h 19"/>
                <a:gd name="T16" fmla="*/ 1 w 13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1" y="14"/>
                  </a:moveTo>
                  <a:cubicBezTo>
                    <a:pt x="0" y="16"/>
                    <a:pt x="0" y="17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3" y="18"/>
                    <a:pt x="4" y="1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1"/>
                    <a:pt x="9" y="2"/>
                  </a:cubicBezTo>
                  <a:lnTo>
                    <a:pt x="1" y="1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淘宝网Chenying0907出品 166"/>
            <p:cNvSpPr>
              <a:spLocks/>
            </p:cNvSpPr>
            <p:nvPr/>
          </p:nvSpPr>
          <p:spPr bwMode="auto">
            <a:xfrm>
              <a:off x="10834688" y="5759450"/>
              <a:ext cx="57150" cy="68263"/>
            </a:xfrm>
            <a:custGeom>
              <a:avLst/>
              <a:gdLst>
                <a:gd name="T0" fmla="*/ 2 w 15"/>
                <a:gd name="T1" fmla="*/ 13 h 18"/>
                <a:gd name="T2" fmla="*/ 1 w 15"/>
                <a:gd name="T3" fmla="*/ 17 h 18"/>
                <a:gd name="T4" fmla="*/ 1 w 15"/>
                <a:gd name="T5" fmla="*/ 17 h 18"/>
                <a:gd name="T6" fmla="*/ 4 w 15"/>
                <a:gd name="T7" fmla="*/ 16 h 18"/>
                <a:gd name="T8" fmla="*/ 13 w 15"/>
                <a:gd name="T9" fmla="*/ 5 h 18"/>
                <a:gd name="T10" fmla="*/ 14 w 15"/>
                <a:gd name="T11" fmla="*/ 1 h 18"/>
                <a:gd name="T12" fmla="*/ 14 w 15"/>
                <a:gd name="T13" fmla="*/ 1 h 18"/>
                <a:gd name="T14" fmla="*/ 10 w 15"/>
                <a:gd name="T15" fmla="*/ 2 h 18"/>
                <a:gd name="T16" fmla="*/ 2 w 15"/>
                <a:gd name="T17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8">
                  <a:moveTo>
                    <a:pt x="2" y="13"/>
                  </a:moveTo>
                  <a:cubicBezTo>
                    <a:pt x="0" y="15"/>
                    <a:pt x="0" y="16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3" y="17"/>
                    <a:pt x="4" y="1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3"/>
                    <a:pt x="15" y="2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2" y="1"/>
                    <a:pt x="10" y="2"/>
                  </a:cubicBezTo>
                  <a:lnTo>
                    <a:pt x="2" y="1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淘宝网Chenying0907出品 167"/>
            <p:cNvSpPr>
              <a:spLocks/>
            </p:cNvSpPr>
            <p:nvPr/>
          </p:nvSpPr>
          <p:spPr bwMode="auto">
            <a:xfrm>
              <a:off x="10752138" y="5824538"/>
              <a:ext cx="63500" cy="60325"/>
            </a:xfrm>
            <a:custGeom>
              <a:avLst/>
              <a:gdLst>
                <a:gd name="T0" fmla="*/ 2 w 17"/>
                <a:gd name="T1" fmla="*/ 11 h 16"/>
                <a:gd name="T2" fmla="*/ 1 w 17"/>
                <a:gd name="T3" fmla="*/ 15 h 16"/>
                <a:gd name="T4" fmla="*/ 1 w 17"/>
                <a:gd name="T5" fmla="*/ 15 h 16"/>
                <a:gd name="T6" fmla="*/ 5 w 17"/>
                <a:gd name="T7" fmla="*/ 14 h 16"/>
                <a:gd name="T8" fmla="*/ 15 w 17"/>
                <a:gd name="T9" fmla="*/ 5 h 16"/>
                <a:gd name="T10" fmla="*/ 17 w 17"/>
                <a:gd name="T11" fmla="*/ 1 h 16"/>
                <a:gd name="T12" fmla="*/ 17 w 17"/>
                <a:gd name="T13" fmla="*/ 1 h 16"/>
                <a:gd name="T14" fmla="*/ 13 w 17"/>
                <a:gd name="T15" fmla="*/ 2 h 16"/>
                <a:gd name="T16" fmla="*/ 2 w 17"/>
                <a:gd name="T1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6">
                  <a:moveTo>
                    <a:pt x="2" y="11"/>
                  </a:moveTo>
                  <a:cubicBezTo>
                    <a:pt x="1" y="12"/>
                    <a:pt x="0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3" y="15"/>
                    <a:pt x="5" y="1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4"/>
                    <a:pt x="17" y="2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0"/>
                    <a:pt x="14" y="1"/>
                    <a:pt x="13" y="2"/>
                  </a:cubicBezTo>
                  <a:lnTo>
                    <a:pt x="2" y="11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淘宝网Chenying0907出品 168"/>
            <p:cNvSpPr>
              <a:spLocks/>
            </p:cNvSpPr>
            <p:nvPr/>
          </p:nvSpPr>
          <p:spPr bwMode="auto">
            <a:xfrm>
              <a:off x="10653713" y="5899150"/>
              <a:ext cx="76200" cy="30163"/>
            </a:xfrm>
            <a:custGeom>
              <a:avLst/>
              <a:gdLst>
                <a:gd name="T0" fmla="*/ 3 w 20"/>
                <a:gd name="T1" fmla="*/ 4 h 8"/>
                <a:gd name="T2" fmla="*/ 0 w 20"/>
                <a:gd name="T3" fmla="*/ 7 h 8"/>
                <a:gd name="T4" fmla="*/ 0 w 20"/>
                <a:gd name="T5" fmla="*/ 7 h 8"/>
                <a:gd name="T6" fmla="*/ 4 w 20"/>
                <a:gd name="T7" fmla="*/ 8 h 8"/>
                <a:gd name="T8" fmla="*/ 17 w 20"/>
                <a:gd name="T9" fmla="*/ 4 h 8"/>
                <a:gd name="T10" fmla="*/ 19 w 20"/>
                <a:gd name="T11" fmla="*/ 1 h 8"/>
                <a:gd name="T12" fmla="*/ 19 w 20"/>
                <a:gd name="T13" fmla="*/ 1 h 8"/>
                <a:gd name="T14" fmla="*/ 16 w 20"/>
                <a:gd name="T15" fmla="*/ 1 h 8"/>
                <a:gd name="T16" fmla="*/ 3 w 20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8">
                  <a:moveTo>
                    <a:pt x="3" y="4"/>
                  </a:moveTo>
                  <a:cubicBezTo>
                    <a:pt x="1" y="5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2" y="8"/>
                    <a:pt x="4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20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7" y="0"/>
                    <a:pt x="16" y="1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淘宝网Chenying0907出品 169"/>
            <p:cNvSpPr>
              <a:spLocks/>
            </p:cNvSpPr>
            <p:nvPr/>
          </p:nvSpPr>
          <p:spPr bwMode="auto">
            <a:xfrm>
              <a:off x="10555288" y="5918200"/>
              <a:ext cx="68263" cy="19050"/>
            </a:xfrm>
            <a:custGeom>
              <a:avLst/>
              <a:gdLst>
                <a:gd name="T0" fmla="*/ 3 w 18"/>
                <a:gd name="T1" fmla="*/ 0 h 5"/>
                <a:gd name="T2" fmla="*/ 0 w 18"/>
                <a:gd name="T3" fmla="*/ 2 h 5"/>
                <a:gd name="T4" fmla="*/ 0 w 18"/>
                <a:gd name="T5" fmla="*/ 2 h 5"/>
                <a:gd name="T6" fmla="*/ 3 w 18"/>
                <a:gd name="T7" fmla="*/ 4 h 5"/>
                <a:gd name="T8" fmla="*/ 15 w 18"/>
                <a:gd name="T9" fmla="*/ 5 h 5"/>
                <a:gd name="T10" fmla="*/ 18 w 18"/>
                <a:gd name="T11" fmla="*/ 3 h 5"/>
                <a:gd name="T12" fmla="*/ 18 w 18"/>
                <a:gd name="T13" fmla="*/ 3 h 5"/>
                <a:gd name="T14" fmla="*/ 15 w 18"/>
                <a:gd name="T15" fmla="*/ 1 h 5"/>
                <a:gd name="T16" fmla="*/ 3 w 18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5"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8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2"/>
                    <a:pt x="17" y="1"/>
                    <a:pt x="15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淘宝网Chenying0907出品 170"/>
            <p:cNvSpPr>
              <a:spLocks/>
            </p:cNvSpPr>
            <p:nvPr/>
          </p:nvSpPr>
          <p:spPr bwMode="auto">
            <a:xfrm>
              <a:off x="10242551" y="5956300"/>
              <a:ext cx="63500" cy="22225"/>
            </a:xfrm>
            <a:custGeom>
              <a:avLst/>
              <a:gdLst>
                <a:gd name="T0" fmla="*/ 2 w 17"/>
                <a:gd name="T1" fmla="*/ 2 h 6"/>
                <a:gd name="T2" fmla="*/ 0 w 17"/>
                <a:gd name="T3" fmla="*/ 5 h 6"/>
                <a:gd name="T4" fmla="*/ 0 w 17"/>
                <a:gd name="T5" fmla="*/ 5 h 6"/>
                <a:gd name="T6" fmla="*/ 3 w 17"/>
                <a:gd name="T7" fmla="*/ 6 h 6"/>
                <a:gd name="T8" fmla="*/ 15 w 17"/>
                <a:gd name="T9" fmla="*/ 3 h 6"/>
                <a:gd name="T10" fmla="*/ 17 w 17"/>
                <a:gd name="T11" fmla="*/ 1 h 6"/>
                <a:gd name="T12" fmla="*/ 17 w 17"/>
                <a:gd name="T13" fmla="*/ 1 h 6"/>
                <a:gd name="T14" fmla="*/ 14 w 17"/>
                <a:gd name="T15" fmla="*/ 0 h 6"/>
                <a:gd name="T16" fmla="*/ 2 w 17"/>
                <a:gd name="T1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6">
                  <a:moveTo>
                    <a:pt x="2" y="2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3" y="6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2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5" y="0"/>
                    <a:pt x="14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淘宝网Chenying0907出品 171"/>
            <p:cNvSpPr>
              <a:spLocks/>
            </p:cNvSpPr>
            <p:nvPr/>
          </p:nvSpPr>
          <p:spPr bwMode="auto">
            <a:xfrm>
              <a:off x="10155238" y="5981700"/>
              <a:ext cx="60325" cy="38100"/>
            </a:xfrm>
            <a:custGeom>
              <a:avLst/>
              <a:gdLst>
                <a:gd name="T0" fmla="*/ 2 w 16"/>
                <a:gd name="T1" fmla="*/ 6 h 10"/>
                <a:gd name="T2" fmla="*/ 0 w 16"/>
                <a:gd name="T3" fmla="*/ 9 h 10"/>
                <a:gd name="T4" fmla="*/ 0 w 16"/>
                <a:gd name="T5" fmla="*/ 9 h 10"/>
                <a:gd name="T6" fmla="*/ 4 w 16"/>
                <a:gd name="T7" fmla="*/ 9 h 10"/>
                <a:gd name="T8" fmla="*/ 14 w 16"/>
                <a:gd name="T9" fmla="*/ 4 h 10"/>
                <a:gd name="T10" fmla="*/ 16 w 16"/>
                <a:gd name="T11" fmla="*/ 1 h 10"/>
                <a:gd name="T12" fmla="*/ 16 w 16"/>
                <a:gd name="T13" fmla="*/ 1 h 10"/>
                <a:gd name="T14" fmla="*/ 13 w 16"/>
                <a:gd name="T15" fmla="*/ 0 h 10"/>
                <a:gd name="T16" fmla="*/ 2 w 16"/>
                <a:gd name="T1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2" y="6"/>
                  </a:moveTo>
                  <a:cubicBezTo>
                    <a:pt x="1" y="7"/>
                    <a:pt x="0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2" y="10"/>
                    <a:pt x="4" y="9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6" y="3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4" y="0"/>
                    <a:pt x="13" y="0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淘宝网Chenying0907出品 172"/>
            <p:cNvSpPr>
              <a:spLocks/>
            </p:cNvSpPr>
            <p:nvPr/>
          </p:nvSpPr>
          <p:spPr bwMode="auto">
            <a:xfrm>
              <a:off x="10445751" y="5910263"/>
              <a:ext cx="68263" cy="15875"/>
            </a:xfrm>
            <a:custGeom>
              <a:avLst/>
              <a:gdLst>
                <a:gd name="T0" fmla="*/ 3 w 18"/>
                <a:gd name="T1" fmla="*/ 0 h 4"/>
                <a:gd name="T2" fmla="*/ 0 w 18"/>
                <a:gd name="T3" fmla="*/ 2 h 4"/>
                <a:gd name="T4" fmla="*/ 0 w 18"/>
                <a:gd name="T5" fmla="*/ 2 h 4"/>
                <a:gd name="T6" fmla="*/ 3 w 18"/>
                <a:gd name="T7" fmla="*/ 4 h 4"/>
                <a:gd name="T8" fmla="*/ 15 w 18"/>
                <a:gd name="T9" fmla="*/ 4 h 4"/>
                <a:gd name="T10" fmla="*/ 18 w 18"/>
                <a:gd name="T11" fmla="*/ 2 h 4"/>
                <a:gd name="T12" fmla="*/ 18 w 18"/>
                <a:gd name="T13" fmla="*/ 2 h 4"/>
                <a:gd name="T14" fmla="*/ 15 w 18"/>
                <a:gd name="T15" fmla="*/ 0 h 4"/>
                <a:gd name="T16" fmla="*/ 3 w 1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7" y="0"/>
                    <a:pt x="15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淘宝网Chenying0907出品 173"/>
            <p:cNvSpPr>
              <a:spLocks/>
            </p:cNvSpPr>
            <p:nvPr/>
          </p:nvSpPr>
          <p:spPr bwMode="auto">
            <a:xfrm>
              <a:off x="10379076" y="5849938"/>
              <a:ext cx="47625" cy="60325"/>
            </a:xfrm>
            <a:custGeom>
              <a:avLst/>
              <a:gdLst>
                <a:gd name="T0" fmla="*/ 4 w 13"/>
                <a:gd name="T1" fmla="*/ 2 h 16"/>
                <a:gd name="T2" fmla="*/ 1 w 13"/>
                <a:gd name="T3" fmla="*/ 0 h 16"/>
                <a:gd name="T4" fmla="*/ 1 w 13"/>
                <a:gd name="T5" fmla="*/ 0 h 16"/>
                <a:gd name="T6" fmla="*/ 1 w 13"/>
                <a:gd name="T7" fmla="*/ 4 h 16"/>
                <a:gd name="T8" fmla="*/ 9 w 13"/>
                <a:gd name="T9" fmla="*/ 14 h 16"/>
                <a:gd name="T10" fmla="*/ 12 w 13"/>
                <a:gd name="T11" fmla="*/ 15 h 16"/>
                <a:gd name="T12" fmla="*/ 12 w 13"/>
                <a:gd name="T13" fmla="*/ 15 h 16"/>
                <a:gd name="T14" fmla="*/ 11 w 13"/>
                <a:gd name="T15" fmla="*/ 12 h 16"/>
                <a:gd name="T16" fmla="*/ 4 w 13"/>
                <a:gd name="T1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6">
                  <a:moveTo>
                    <a:pt x="4" y="2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5"/>
                    <a:pt x="11" y="16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5"/>
                    <a:pt x="12" y="13"/>
                    <a:pt x="11" y="12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淘宝网Chenying0907出品 174"/>
            <p:cNvSpPr>
              <a:spLocks/>
            </p:cNvSpPr>
            <p:nvPr/>
          </p:nvSpPr>
          <p:spPr bwMode="auto">
            <a:xfrm>
              <a:off x="10329863" y="5827713"/>
              <a:ext cx="30163" cy="68263"/>
            </a:xfrm>
            <a:custGeom>
              <a:avLst/>
              <a:gdLst>
                <a:gd name="T0" fmla="*/ 4 w 8"/>
                <a:gd name="T1" fmla="*/ 2 h 18"/>
                <a:gd name="T2" fmla="*/ 1 w 8"/>
                <a:gd name="T3" fmla="*/ 0 h 18"/>
                <a:gd name="T4" fmla="*/ 1 w 8"/>
                <a:gd name="T5" fmla="*/ 0 h 18"/>
                <a:gd name="T6" fmla="*/ 1 w 8"/>
                <a:gd name="T7" fmla="*/ 4 h 18"/>
                <a:gd name="T8" fmla="*/ 4 w 8"/>
                <a:gd name="T9" fmla="*/ 16 h 18"/>
                <a:gd name="T10" fmla="*/ 7 w 8"/>
                <a:gd name="T11" fmla="*/ 18 h 18"/>
                <a:gd name="T12" fmla="*/ 7 w 8"/>
                <a:gd name="T13" fmla="*/ 18 h 18"/>
                <a:gd name="T14" fmla="*/ 8 w 8"/>
                <a:gd name="T15" fmla="*/ 14 h 18"/>
                <a:gd name="T16" fmla="*/ 4 w 8"/>
                <a:gd name="T17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8">
                  <a:moveTo>
                    <a:pt x="4" y="2"/>
                  </a:move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2"/>
                    <a:pt x="1" y="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7"/>
                    <a:pt x="6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6"/>
                    <a:pt x="8" y="14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淘宝网Chenying0907出品 175"/>
            <p:cNvSpPr>
              <a:spLocks/>
            </p:cNvSpPr>
            <p:nvPr/>
          </p:nvSpPr>
          <p:spPr bwMode="auto">
            <a:xfrm>
              <a:off x="11714163" y="3935413"/>
              <a:ext cx="76200" cy="26988"/>
            </a:xfrm>
            <a:custGeom>
              <a:avLst/>
              <a:gdLst>
                <a:gd name="T0" fmla="*/ 4 w 20"/>
                <a:gd name="T1" fmla="*/ 0 h 7"/>
                <a:gd name="T2" fmla="*/ 1 w 20"/>
                <a:gd name="T3" fmla="*/ 1 h 7"/>
                <a:gd name="T4" fmla="*/ 1 w 20"/>
                <a:gd name="T5" fmla="*/ 1 h 7"/>
                <a:gd name="T6" fmla="*/ 3 w 20"/>
                <a:gd name="T7" fmla="*/ 4 h 7"/>
                <a:gd name="T8" fmla="*/ 17 w 20"/>
                <a:gd name="T9" fmla="*/ 7 h 7"/>
                <a:gd name="T10" fmla="*/ 20 w 20"/>
                <a:gd name="T11" fmla="*/ 6 h 7"/>
                <a:gd name="T12" fmla="*/ 20 w 20"/>
                <a:gd name="T13" fmla="*/ 6 h 7"/>
                <a:gd name="T14" fmla="*/ 17 w 20"/>
                <a:gd name="T15" fmla="*/ 3 h 7"/>
                <a:gd name="T16" fmla="*/ 4 w 20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">
                  <a:moveTo>
                    <a:pt x="4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20" y="7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4"/>
                    <a:pt x="17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淘宝网Chenying0907出品 176"/>
            <p:cNvSpPr>
              <a:spLocks/>
            </p:cNvSpPr>
            <p:nvPr/>
          </p:nvSpPr>
          <p:spPr bwMode="auto">
            <a:xfrm>
              <a:off x="11823701" y="3940175"/>
              <a:ext cx="74613" cy="19050"/>
            </a:xfrm>
            <a:custGeom>
              <a:avLst/>
              <a:gdLst>
                <a:gd name="T0" fmla="*/ 3 w 20"/>
                <a:gd name="T1" fmla="*/ 2 h 5"/>
                <a:gd name="T2" fmla="*/ 0 w 20"/>
                <a:gd name="T3" fmla="*/ 4 h 5"/>
                <a:gd name="T4" fmla="*/ 0 w 20"/>
                <a:gd name="T5" fmla="*/ 4 h 5"/>
                <a:gd name="T6" fmla="*/ 4 w 20"/>
                <a:gd name="T7" fmla="*/ 5 h 5"/>
                <a:gd name="T8" fmla="*/ 17 w 20"/>
                <a:gd name="T9" fmla="*/ 4 h 5"/>
                <a:gd name="T10" fmla="*/ 20 w 20"/>
                <a:gd name="T11" fmla="*/ 2 h 5"/>
                <a:gd name="T12" fmla="*/ 20 w 20"/>
                <a:gd name="T13" fmla="*/ 2 h 5"/>
                <a:gd name="T14" fmla="*/ 17 w 20"/>
                <a:gd name="T15" fmla="*/ 0 h 5"/>
                <a:gd name="T16" fmla="*/ 3 w 20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">
                  <a:moveTo>
                    <a:pt x="3" y="2"/>
                  </a:moveTo>
                  <a:cubicBezTo>
                    <a:pt x="2" y="2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2" y="5"/>
                    <a:pt x="4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9" y="4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7" y="0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淘宝网Chenying0907出品 177"/>
            <p:cNvSpPr>
              <a:spLocks/>
            </p:cNvSpPr>
            <p:nvPr/>
          </p:nvSpPr>
          <p:spPr bwMode="auto">
            <a:xfrm>
              <a:off x="11933238" y="3890963"/>
              <a:ext cx="63500" cy="52388"/>
            </a:xfrm>
            <a:custGeom>
              <a:avLst/>
              <a:gdLst>
                <a:gd name="T0" fmla="*/ 2 w 17"/>
                <a:gd name="T1" fmla="*/ 10 h 14"/>
                <a:gd name="T2" fmla="*/ 0 w 17"/>
                <a:gd name="T3" fmla="*/ 13 h 14"/>
                <a:gd name="T4" fmla="*/ 0 w 17"/>
                <a:gd name="T5" fmla="*/ 13 h 14"/>
                <a:gd name="T6" fmla="*/ 4 w 17"/>
                <a:gd name="T7" fmla="*/ 13 h 14"/>
                <a:gd name="T8" fmla="*/ 15 w 17"/>
                <a:gd name="T9" fmla="*/ 4 h 14"/>
                <a:gd name="T10" fmla="*/ 17 w 17"/>
                <a:gd name="T11" fmla="*/ 1 h 14"/>
                <a:gd name="T12" fmla="*/ 17 w 17"/>
                <a:gd name="T13" fmla="*/ 1 h 14"/>
                <a:gd name="T14" fmla="*/ 13 w 17"/>
                <a:gd name="T15" fmla="*/ 1 h 14"/>
                <a:gd name="T16" fmla="*/ 2 w 17"/>
                <a:gd name="T1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4">
                  <a:moveTo>
                    <a:pt x="2" y="10"/>
                  </a:moveTo>
                  <a:cubicBezTo>
                    <a:pt x="1" y="11"/>
                    <a:pt x="0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4"/>
                    <a:pt x="3" y="14"/>
                    <a:pt x="4" y="1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3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0"/>
                    <a:pt x="14" y="0"/>
                    <a:pt x="13" y="1"/>
                  </a:cubicBezTo>
                  <a:lnTo>
                    <a:pt x="2" y="10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淘宝网Chenying0907出品 178"/>
            <p:cNvSpPr>
              <a:spLocks/>
            </p:cNvSpPr>
            <p:nvPr/>
          </p:nvSpPr>
          <p:spPr bwMode="auto">
            <a:xfrm>
              <a:off x="12015788" y="3789363"/>
              <a:ext cx="30163" cy="79375"/>
            </a:xfrm>
            <a:custGeom>
              <a:avLst/>
              <a:gdLst>
                <a:gd name="T0" fmla="*/ 0 w 8"/>
                <a:gd name="T1" fmla="*/ 17 h 21"/>
                <a:gd name="T2" fmla="*/ 1 w 8"/>
                <a:gd name="T3" fmla="*/ 21 h 21"/>
                <a:gd name="T4" fmla="*/ 1 w 8"/>
                <a:gd name="T5" fmla="*/ 21 h 21"/>
                <a:gd name="T6" fmla="*/ 3 w 8"/>
                <a:gd name="T7" fmla="*/ 18 h 21"/>
                <a:gd name="T8" fmla="*/ 7 w 8"/>
                <a:gd name="T9" fmla="*/ 4 h 21"/>
                <a:gd name="T10" fmla="*/ 7 w 8"/>
                <a:gd name="T11" fmla="*/ 0 h 21"/>
                <a:gd name="T12" fmla="*/ 7 w 8"/>
                <a:gd name="T13" fmla="*/ 0 h 21"/>
                <a:gd name="T14" fmla="*/ 4 w 8"/>
                <a:gd name="T15" fmla="*/ 3 h 21"/>
                <a:gd name="T16" fmla="*/ 0 w 8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1">
                  <a:moveTo>
                    <a:pt x="0" y="17"/>
                  </a:moveTo>
                  <a:cubicBezTo>
                    <a:pt x="0" y="19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0"/>
                    <a:pt x="3" y="18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1"/>
                    <a:pt x="4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淘宝网Chenying0907出品 179"/>
            <p:cNvSpPr>
              <a:spLocks/>
            </p:cNvSpPr>
            <p:nvPr/>
          </p:nvSpPr>
          <p:spPr bwMode="auto">
            <a:xfrm>
              <a:off x="12031663" y="3662363"/>
              <a:ext cx="19050" cy="82550"/>
            </a:xfrm>
            <a:custGeom>
              <a:avLst/>
              <a:gdLst>
                <a:gd name="T0" fmla="*/ 2 w 5"/>
                <a:gd name="T1" fmla="*/ 18 h 22"/>
                <a:gd name="T2" fmla="*/ 4 w 5"/>
                <a:gd name="T3" fmla="*/ 22 h 22"/>
                <a:gd name="T4" fmla="*/ 4 w 5"/>
                <a:gd name="T5" fmla="*/ 22 h 22"/>
                <a:gd name="T6" fmla="*/ 5 w 5"/>
                <a:gd name="T7" fmla="*/ 18 h 22"/>
                <a:gd name="T8" fmla="*/ 4 w 5"/>
                <a:gd name="T9" fmla="*/ 4 h 22"/>
                <a:gd name="T10" fmla="*/ 2 w 5"/>
                <a:gd name="T11" fmla="*/ 0 h 22"/>
                <a:gd name="T12" fmla="*/ 2 w 5"/>
                <a:gd name="T13" fmla="*/ 0 h 22"/>
                <a:gd name="T14" fmla="*/ 1 w 5"/>
                <a:gd name="T15" fmla="*/ 4 h 22"/>
                <a:gd name="T16" fmla="*/ 2 w 5"/>
                <a:gd name="T17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2">
                  <a:moveTo>
                    <a:pt x="2" y="18"/>
                  </a:moveTo>
                  <a:cubicBezTo>
                    <a:pt x="2" y="20"/>
                    <a:pt x="3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0"/>
                    <a:pt x="5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1" y="4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淘宝网Chenying0907出品 180"/>
            <p:cNvSpPr>
              <a:spLocks/>
            </p:cNvSpPr>
            <p:nvPr/>
          </p:nvSpPr>
          <p:spPr bwMode="auto">
            <a:xfrm>
              <a:off x="11985626" y="3548063"/>
              <a:ext cx="46038" cy="71438"/>
            </a:xfrm>
            <a:custGeom>
              <a:avLst/>
              <a:gdLst>
                <a:gd name="T0" fmla="*/ 8 w 12"/>
                <a:gd name="T1" fmla="*/ 17 h 19"/>
                <a:gd name="T2" fmla="*/ 11 w 12"/>
                <a:gd name="T3" fmla="*/ 19 h 19"/>
                <a:gd name="T4" fmla="*/ 11 w 12"/>
                <a:gd name="T5" fmla="*/ 19 h 19"/>
                <a:gd name="T6" fmla="*/ 11 w 12"/>
                <a:gd name="T7" fmla="*/ 15 h 19"/>
                <a:gd name="T8" fmla="*/ 4 w 12"/>
                <a:gd name="T9" fmla="*/ 2 h 19"/>
                <a:gd name="T10" fmla="*/ 1 w 12"/>
                <a:gd name="T11" fmla="*/ 0 h 19"/>
                <a:gd name="T12" fmla="*/ 1 w 12"/>
                <a:gd name="T13" fmla="*/ 0 h 19"/>
                <a:gd name="T14" fmla="*/ 1 w 12"/>
                <a:gd name="T15" fmla="*/ 4 h 19"/>
                <a:gd name="T16" fmla="*/ 8 w 12"/>
                <a:gd name="T1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9">
                  <a:moveTo>
                    <a:pt x="8" y="17"/>
                  </a:moveTo>
                  <a:cubicBezTo>
                    <a:pt x="9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8"/>
                    <a:pt x="12" y="17"/>
                    <a:pt x="1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1" y="4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淘宝网Chenying0907出品 181"/>
            <p:cNvSpPr>
              <a:spLocks/>
            </p:cNvSpPr>
            <p:nvPr/>
          </p:nvSpPr>
          <p:spPr bwMode="auto">
            <a:xfrm>
              <a:off x="11906251" y="3462338"/>
              <a:ext cx="65088" cy="57150"/>
            </a:xfrm>
            <a:custGeom>
              <a:avLst/>
              <a:gdLst>
                <a:gd name="T0" fmla="*/ 13 w 17"/>
                <a:gd name="T1" fmla="*/ 13 h 15"/>
                <a:gd name="T2" fmla="*/ 17 w 17"/>
                <a:gd name="T3" fmla="*/ 14 h 15"/>
                <a:gd name="T4" fmla="*/ 17 w 17"/>
                <a:gd name="T5" fmla="*/ 14 h 15"/>
                <a:gd name="T6" fmla="*/ 15 w 17"/>
                <a:gd name="T7" fmla="*/ 10 h 15"/>
                <a:gd name="T8" fmla="*/ 4 w 17"/>
                <a:gd name="T9" fmla="*/ 1 h 15"/>
                <a:gd name="T10" fmla="*/ 1 w 17"/>
                <a:gd name="T11" fmla="*/ 1 h 15"/>
                <a:gd name="T12" fmla="*/ 1 w 17"/>
                <a:gd name="T13" fmla="*/ 1 h 15"/>
                <a:gd name="T14" fmla="*/ 2 w 17"/>
                <a:gd name="T15" fmla="*/ 4 h 15"/>
                <a:gd name="T16" fmla="*/ 13 w 17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5">
                  <a:moveTo>
                    <a:pt x="13" y="13"/>
                  </a:moveTo>
                  <a:cubicBezTo>
                    <a:pt x="14" y="14"/>
                    <a:pt x="16" y="15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6" y="11"/>
                    <a:pt x="15" y="1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3"/>
                    <a:pt x="2" y="4"/>
                  </a:cubicBezTo>
                  <a:lnTo>
                    <a:pt x="13" y="13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淘宝网Chenying0907出品 182"/>
            <p:cNvSpPr>
              <a:spLocks/>
            </p:cNvSpPr>
            <p:nvPr/>
          </p:nvSpPr>
          <p:spPr bwMode="auto">
            <a:xfrm>
              <a:off x="11801476" y="3402013"/>
              <a:ext cx="71438" cy="38100"/>
            </a:xfrm>
            <a:custGeom>
              <a:avLst/>
              <a:gdLst>
                <a:gd name="T0" fmla="*/ 15 w 19"/>
                <a:gd name="T1" fmla="*/ 9 h 10"/>
                <a:gd name="T2" fmla="*/ 19 w 19"/>
                <a:gd name="T3" fmla="*/ 9 h 10"/>
                <a:gd name="T4" fmla="*/ 19 w 19"/>
                <a:gd name="T5" fmla="*/ 9 h 10"/>
                <a:gd name="T6" fmla="*/ 16 w 19"/>
                <a:gd name="T7" fmla="*/ 6 h 10"/>
                <a:gd name="T8" fmla="*/ 4 w 19"/>
                <a:gd name="T9" fmla="*/ 0 h 10"/>
                <a:gd name="T10" fmla="*/ 0 w 19"/>
                <a:gd name="T11" fmla="*/ 1 h 10"/>
                <a:gd name="T12" fmla="*/ 0 w 19"/>
                <a:gd name="T13" fmla="*/ 1 h 10"/>
                <a:gd name="T14" fmla="*/ 2 w 19"/>
                <a:gd name="T15" fmla="*/ 4 h 10"/>
                <a:gd name="T16" fmla="*/ 15 w 19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5" y="9"/>
                  </a:moveTo>
                  <a:cubicBezTo>
                    <a:pt x="17" y="10"/>
                    <a:pt x="18" y="10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8" y="7"/>
                    <a:pt x="16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2" y="4"/>
                  </a:cubicBezTo>
                  <a:lnTo>
                    <a:pt x="15" y="9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淘宝网Chenying0907出品 183"/>
            <p:cNvSpPr>
              <a:spLocks/>
            </p:cNvSpPr>
            <p:nvPr/>
          </p:nvSpPr>
          <p:spPr bwMode="auto">
            <a:xfrm>
              <a:off x="11687176" y="3363913"/>
              <a:ext cx="76200" cy="26988"/>
            </a:xfrm>
            <a:custGeom>
              <a:avLst/>
              <a:gdLst>
                <a:gd name="T0" fmla="*/ 16 w 20"/>
                <a:gd name="T1" fmla="*/ 7 h 7"/>
                <a:gd name="T2" fmla="*/ 20 w 20"/>
                <a:gd name="T3" fmla="*/ 6 h 7"/>
                <a:gd name="T4" fmla="*/ 20 w 20"/>
                <a:gd name="T5" fmla="*/ 6 h 7"/>
                <a:gd name="T6" fmla="*/ 17 w 20"/>
                <a:gd name="T7" fmla="*/ 3 h 7"/>
                <a:gd name="T8" fmla="*/ 4 w 20"/>
                <a:gd name="T9" fmla="*/ 0 h 7"/>
                <a:gd name="T10" fmla="*/ 0 w 20"/>
                <a:gd name="T11" fmla="*/ 1 h 7"/>
                <a:gd name="T12" fmla="*/ 0 w 20"/>
                <a:gd name="T13" fmla="*/ 1 h 7"/>
                <a:gd name="T14" fmla="*/ 3 w 20"/>
                <a:gd name="T15" fmla="*/ 4 h 7"/>
                <a:gd name="T16" fmla="*/ 16 w 20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">
                  <a:moveTo>
                    <a:pt x="16" y="7"/>
                  </a:moveTo>
                  <a:cubicBezTo>
                    <a:pt x="18" y="7"/>
                    <a:pt x="20" y="7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4"/>
                    <a:pt x="17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3" y="4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淘宝网Chenying0907出品 184"/>
            <p:cNvSpPr>
              <a:spLocks/>
            </p:cNvSpPr>
            <p:nvPr/>
          </p:nvSpPr>
          <p:spPr bwMode="auto">
            <a:xfrm>
              <a:off x="11215688" y="3270250"/>
              <a:ext cx="79375" cy="22225"/>
            </a:xfrm>
            <a:custGeom>
              <a:avLst/>
              <a:gdLst>
                <a:gd name="T0" fmla="*/ 17 w 21"/>
                <a:gd name="T1" fmla="*/ 6 h 6"/>
                <a:gd name="T2" fmla="*/ 20 w 21"/>
                <a:gd name="T3" fmla="*/ 4 h 6"/>
                <a:gd name="T4" fmla="*/ 20 w 21"/>
                <a:gd name="T5" fmla="*/ 4 h 6"/>
                <a:gd name="T6" fmla="*/ 17 w 21"/>
                <a:gd name="T7" fmla="*/ 2 h 6"/>
                <a:gd name="T8" fmla="*/ 4 w 21"/>
                <a:gd name="T9" fmla="*/ 0 h 6"/>
                <a:gd name="T10" fmla="*/ 0 w 21"/>
                <a:gd name="T11" fmla="*/ 2 h 6"/>
                <a:gd name="T12" fmla="*/ 0 w 21"/>
                <a:gd name="T13" fmla="*/ 2 h 6"/>
                <a:gd name="T14" fmla="*/ 4 w 21"/>
                <a:gd name="T15" fmla="*/ 4 h 6"/>
                <a:gd name="T16" fmla="*/ 17 w 21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">
                  <a:moveTo>
                    <a:pt x="17" y="6"/>
                  </a:moveTo>
                  <a:cubicBezTo>
                    <a:pt x="19" y="6"/>
                    <a:pt x="20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19" y="2"/>
                    <a:pt x="17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2" y="4"/>
                    <a:pt x="4" y="4"/>
                  </a:cubicBezTo>
                  <a:lnTo>
                    <a:pt x="17" y="6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淘宝网Chenying0907出品 185"/>
            <p:cNvSpPr>
              <a:spLocks/>
            </p:cNvSpPr>
            <p:nvPr/>
          </p:nvSpPr>
          <p:spPr bwMode="auto">
            <a:xfrm>
              <a:off x="11242676" y="3506788"/>
              <a:ext cx="74613" cy="26988"/>
            </a:xfrm>
            <a:custGeom>
              <a:avLst/>
              <a:gdLst>
                <a:gd name="T0" fmla="*/ 16 w 20"/>
                <a:gd name="T1" fmla="*/ 7 h 7"/>
                <a:gd name="T2" fmla="*/ 19 w 20"/>
                <a:gd name="T3" fmla="*/ 6 h 7"/>
                <a:gd name="T4" fmla="*/ 19 w 20"/>
                <a:gd name="T5" fmla="*/ 6 h 7"/>
                <a:gd name="T6" fmla="*/ 17 w 20"/>
                <a:gd name="T7" fmla="*/ 3 h 7"/>
                <a:gd name="T8" fmla="*/ 4 w 20"/>
                <a:gd name="T9" fmla="*/ 0 h 7"/>
                <a:gd name="T10" fmla="*/ 0 w 20"/>
                <a:gd name="T11" fmla="*/ 1 h 7"/>
                <a:gd name="T12" fmla="*/ 0 w 20"/>
                <a:gd name="T13" fmla="*/ 1 h 7"/>
                <a:gd name="T14" fmla="*/ 3 w 20"/>
                <a:gd name="T15" fmla="*/ 4 h 7"/>
                <a:gd name="T16" fmla="*/ 16 w 20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">
                  <a:moveTo>
                    <a:pt x="16" y="7"/>
                  </a:moveTo>
                  <a:cubicBezTo>
                    <a:pt x="17" y="7"/>
                    <a:pt x="19" y="7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18" y="4"/>
                    <a:pt x="17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3" y="4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淘宝网Chenying0907出品 186"/>
            <p:cNvSpPr>
              <a:spLocks/>
            </p:cNvSpPr>
            <p:nvPr/>
          </p:nvSpPr>
          <p:spPr bwMode="auto">
            <a:xfrm>
              <a:off x="11152188" y="3459163"/>
              <a:ext cx="57150" cy="33338"/>
            </a:xfrm>
            <a:custGeom>
              <a:avLst/>
              <a:gdLst>
                <a:gd name="T0" fmla="*/ 12 w 15"/>
                <a:gd name="T1" fmla="*/ 8 h 9"/>
                <a:gd name="T2" fmla="*/ 15 w 15"/>
                <a:gd name="T3" fmla="*/ 8 h 9"/>
                <a:gd name="T4" fmla="*/ 15 w 15"/>
                <a:gd name="T5" fmla="*/ 8 h 9"/>
                <a:gd name="T6" fmla="*/ 13 w 15"/>
                <a:gd name="T7" fmla="*/ 5 h 9"/>
                <a:gd name="T8" fmla="*/ 3 w 15"/>
                <a:gd name="T9" fmla="*/ 1 h 9"/>
                <a:gd name="T10" fmla="*/ 0 w 15"/>
                <a:gd name="T11" fmla="*/ 2 h 9"/>
                <a:gd name="T12" fmla="*/ 0 w 15"/>
                <a:gd name="T13" fmla="*/ 2 h 9"/>
                <a:gd name="T14" fmla="*/ 2 w 15"/>
                <a:gd name="T15" fmla="*/ 4 h 9"/>
                <a:gd name="T16" fmla="*/ 12 w 15"/>
                <a:gd name="T1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9">
                  <a:moveTo>
                    <a:pt x="12" y="8"/>
                  </a:moveTo>
                  <a:cubicBezTo>
                    <a:pt x="13" y="9"/>
                    <a:pt x="14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7"/>
                    <a:pt x="14" y="6"/>
                    <a:pt x="13" y="5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lnTo>
                    <a:pt x="12" y="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淘宝网Chenying0907出品 187"/>
            <p:cNvSpPr>
              <a:spLocks/>
            </p:cNvSpPr>
            <p:nvPr/>
          </p:nvSpPr>
          <p:spPr bwMode="auto">
            <a:xfrm>
              <a:off x="11087101" y="3394075"/>
              <a:ext cx="38100" cy="53975"/>
            </a:xfrm>
            <a:custGeom>
              <a:avLst/>
              <a:gdLst>
                <a:gd name="T0" fmla="*/ 7 w 10"/>
                <a:gd name="T1" fmla="*/ 12 h 14"/>
                <a:gd name="T2" fmla="*/ 10 w 10"/>
                <a:gd name="T3" fmla="*/ 13 h 14"/>
                <a:gd name="T4" fmla="*/ 10 w 10"/>
                <a:gd name="T5" fmla="*/ 13 h 14"/>
                <a:gd name="T6" fmla="*/ 9 w 10"/>
                <a:gd name="T7" fmla="*/ 10 h 14"/>
                <a:gd name="T8" fmla="*/ 3 w 10"/>
                <a:gd name="T9" fmla="*/ 2 h 14"/>
                <a:gd name="T10" fmla="*/ 1 w 10"/>
                <a:gd name="T11" fmla="*/ 1 h 14"/>
                <a:gd name="T12" fmla="*/ 1 w 10"/>
                <a:gd name="T13" fmla="*/ 1 h 14"/>
                <a:gd name="T14" fmla="*/ 1 w 10"/>
                <a:gd name="T15" fmla="*/ 4 h 14"/>
                <a:gd name="T16" fmla="*/ 7 w 10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4">
                  <a:moveTo>
                    <a:pt x="7" y="12"/>
                  </a:moveTo>
                  <a:cubicBezTo>
                    <a:pt x="8" y="13"/>
                    <a:pt x="9" y="14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1"/>
                    <a:pt x="9" y="1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lnTo>
                    <a:pt x="7" y="12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淘宝网Chenying0907出品 188"/>
            <p:cNvSpPr>
              <a:spLocks/>
            </p:cNvSpPr>
            <p:nvPr/>
          </p:nvSpPr>
          <p:spPr bwMode="auto">
            <a:xfrm>
              <a:off x="11072813" y="3308350"/>
              <a:ext cx="33338" cy="55563"/>
            </a:xfrm>
            <a:custGeom>
              <a:avLst/>
              <a:gdLst>
                <a:gd name="T0" fmla="*/ 1 w 9"/>
                <a:gd name="T1" fmla="*/ 12 h 15"/>
                <a:gd name="T2" fmla="*/ 1 w 9"/>
                <a:gd name="T3" fmla="*/ 15 h 15"/>
                <a:gd name="T4" fmla="*/ 1 w 9"/>
                <a:gd name="T5" fmla="*/ 15 h 15"/>
                <a:gd name="T6" fmla="*/ 4 w 9"/>
                <a:gd name="T7" fmla="*/ 13 h 15"/>
                <a:gd name="T8" fmla="*/ 8 w 9"/>
                <a:gd name="T9" fmla="*/ 3 h 15"/>
                <a:gd name="T10" fmla="*/ 8 w 9"/>
                <a:gd name="T11" fmla="*/ 0 h 15"/>
                <a:gd name="T12" fmla="*/ 8 w 9"/>
                <a:gd name="T13" fmla="*/ 0 h 15"/>
                <a:gd name="T14" fmla="*/ 5 w 9"/>
                <a:gd name="T15" fmla="*/ 2 h 15"/>
                <a:gd name="T16" fmla="*/ 1 w 9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5">
                  <a:moveTo>
                    <a:pt x="1" y="12"/>
                  </a:moveTo>
                  <a:cubicBezTo>
                    <a:pt x="0" y="13"/>
                    <a:pt x="1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5"/>
                    <a:pt x="4" y="15"/>
                    <a:pt x="4" y="1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2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淘宝网Chenying0907出品 189"/>
            <p:cNvSpPr>
              <a:spLocks/>
            </p:cNvSpPr>
            <p:nvPr/>
          </p:nvSpPr>
          <p:spPr bwMode="auto">
            <a:xfrm>
              <a:off x="11122026" y="3275013"/>
              <a:ext cx="68263" cy="25400"/>
            </a:xfrm>
            <a:custGeom>
              <a:avLst/>
              <a:gdLst>
                <a:gd name="T0" fmla="*/ 16 w 18"/>
                <a:gd name="T1" fmla="*/ 4 h 7"/>
                <a:gd name="T2" fmla="*/ 18 w 18"/>
                <a:gd name="T3" fmla="*/ 1 h 7"/>
                <a:gd name="T4" fmla="*/ 18 w 18"/>
                <a:gd name="T5" fmla="*/ 1 h 7"/>
                <a:gd name="T6" fmla="*/ 15 w 18"/>
                <a:gd name="T7" fmla="*/ 0 h 7"/>
                <a:gd name="T8" fmla="*/ 3 w 18"/>
                <a:gd name="T9" fmla="*/ 3 h 7"/>
                <a:gd name="T10" fmla="*/ 1 w 18"/>
                <a:gd name="T11" fmla="*/ 5 h 7"/>
                <a:gd name="T12" fmla="*/ 1 w 18"/>
                <a:gd name="T13" fmla="*/ 5 h 7"/>
                <a:gd name="T14" fmla="*/ 4 w 18"/>
                <a:gd name="T15" fmla="*/ 7 h 7"/>
                <a:gd name="T16" fmla="*/ 16 w 18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7">
                  <a:moveTo>
                    <a:pt x="16" y="4"/>
                  </a:moveTo>
                  <a:cubicBezTo>
                    <a:pt x="17" y="3"/>
                    <a:pt x="18" y="2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7"/>
                    <a:pt x="4" y="7"/>
                  </a:cubicBezTo>
                  <a:lnTo>
                    <a:pt x="16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淘宝网Chenying0907出品 190"/>
            <p:cNvSpPr>
              <a:spLocks/>
            </p:cNvSpPr>
            <p:nvPr/>
          </p:nvSpPr>
          <p:spPr bwMode="auto">
            <a:xfrm>
              <a:off x="11623676" y="3255963"/>
              <a:ext cx="41275" cy="74613"/>
            </a:xfrm>
            <a:custGeom>
              <a:avLst/>
              <a:gdLst>
                <a:gd name="T0" fmla="*/ 0 w 11"/>
                <a:gd name="T1" fmla="*/ 15 h 20"/>
                <a:gd name="T2" fmla="*/ 0 w 11"/>
                <a:gd name="T3" fmla="*/ 19 h 20"/>
                <a:gd name="T4" fmla="*/ 0 w 11"/>
                <a:gd name="T5" fmla="*/ 19 h 20"/>
                <a:gd name="T6" fmla="*/ 4 w 11"/>
                <a:gd name="T7" fmla="*/ 17 h 20"/>
                <a:gd name="T8" fmla="*/ 10 w 11"/>
                <a:gd name="T9" fmla="*/ 4 h 20"/>
                <a:gd name="T10" fmla="*/ 10 w 11"/>
                <a:gd name="T11" fmla="*/ 0 h 20"/>
                <a:gd name="T12" fmla="*/ 10 w 11"/>
                <a:gd name="T13" fmla="*/ 0 h 20"/>
                <a:gd name="T14" fmla="*/ 7 w 11"/>
                <a:gd name="T15" fmla="*/ 2 h 20"/>
                <a:gd name="T16" fmla="*/ 0 w 11"/>
                <a:gd name="T17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0">
                  <a:moveTo>
                    <a:pt x="0" y="15"/>
                  </a:moveTo>
                  <a:cubicBezTo>
                    <a:pt x="0" y="17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3" y="19"/>
                    <a:pt x="4" y="17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2"/>
                    <a:pt x="11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8" y="1"/>
                    <a:pt x="7" y="2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淘宝网Chenying0907出品 191"/>
            <p:cNvSpPr>
              <a:spLocks/>
            </p:cNvSpPr>
            <p:nvPr/>
          </p:nvSpPr>
          <p:spPr bwMode="auto">
            <a:xfrm>
              <a:off x="11634788" y="3135313"/>
              <a:ext cx="30163" cy="79375"/>
            </a:xfrm>
            <a:custGeom>
              <a:avLst/>
              <a:gdLst>
                <a:gd name="T0" fmla="*/ 4 w 8"/>
                <a:gd name="T1" fmla="*/ 18 h 21"/>
                <a:gd name="T2" fmla="*/ 6 w 8"/>
                <a:gd name="T3" fmla="*/ 21 h 21"/>
                <a:gd name="T4" fmla="*/ 6 w 8"/>
                <a:gd name="T5" fmla="*/ 21 h 21"/>
                <a:gd name="T6" fmla="*/ 7 w 8"/>
                <a:gd name="T7" fmla="*/ 17 h 21"/>
                <a:gd name="T8" fmla="*/ 3 w 8"/>
                <a:gd name="T9" fmla="*/ 3 h 21"/>
                <a:gd name="T10" fmla="*/ 1 w 8"/>
                <a:gd name="T11" fmla="*/ 0 h 21"/>
                <a:gd name="T12" fmla="*/ 1 w 8"/>
                <a:gd name="T13" fmla="*/ 0 h 21"/>
                <a:gd name="T14" fmla="*/ 0 w 8"/>
                <a:gd name="T15" fmla="*/ 4 h 21"/>
                <a:gd name="T16" fmla="*/ 4 w 8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1">
                  <a:moveTo>
                    <a:pt x="4" y="18"/>
                  </a:moveTo>
                  <a:cubicBezTo>
                    <a:pt x="4" y="20"/>
                    <a:pt x="5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8" y="19"/>
                    <a:pt x="7" y="17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lnTo>
                    <a:pt x="4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淘宝网Chenying0907出品 192"/>
            <p:cNvSpPr>
              <a:spLocks/>
            </p:cNvSpPr>
            <p:nvPr/>
          </p:nvSpPr>
          <p:spPr bwMode="auto">
            <a:xfrm>
              <a:off x="11299826" y="3217863"/>
              <a:ext cx="30163" cy="79375"/>
            </a:xfrm>
            <a:custGeom>
              <a:avLst/>
              <a:gdLst>
                <a:gd name="T0" fmla="*/ 4 w 8"/>
                <a:gd name="T1" fmla="*/ 18 h 21"/>
                <a:gd name="T2" fmla="*/ 7 w 8"/>
                <a:gd name="T3" fmla="*/ 21 h 21"/>
                <a:gd name="T4" fmla="*/ 7 w 8"/>
                <a:gd name="T5" fmla="*/ 21 h 21"/>
                <a:gd name="T6" fmla="*/ 8 w 8"/>
                <a:gd name="T7" fmla="*/ 17 h 21"/>
                <a:gd name="T8" fmla="*/ 4 w 8"/>
                <a:gd name="T9" fmla="*/ 3 h 21"/>
                <a:gd name="T10" fmla="*/ 1 w 8"/>
                <a:gd name="T11" fmla="*/ 0 h 21"/>
                <a:gd name="T12" fmla="*/ 1 w 8"/>
                <a:gd name="T13" fmla="*/ 0 h 21"/>
                <a:gd name="T14" fmla="*/ 1 w 8"/>
                <a:gd name="T15" fmla="*/ 4 h 21"/>
                <a:gd name="T16" fmla="*/ 4 w 8"/>
                <a:gd name="T1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1">
                  <a:moveTo>
                    <a:pt x="4" y="18"/>
                  </a:moveTo>
                  <a:cubicBezTo>
                    <a:pt x="5" y="20"/>
                    <a:pt x="6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8"/>
                    <a:pt x="8" y="17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2"/>
                    <a:pt x="1" y="4"/>
                  </a:cubicBezTo>
                  <a:lnTo>
                    <a:pt x="4" y="18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淘宝网Chenying0907出品 193"/>
            <p:cNvSpPr>
              <a:spLocks/>
            </p:cNvSpPr>
            <p:nvPr/>
          </p:nvSpPr>
          <p:spPr bwMode="auto">
            <a:xfrm>
              <a:off x="11522076" y="3105150"/>
              <a:ext cx="74613" cy="26988"/>
            </a:xfrm>
            <a:custGeom>
              <a:avLst/>
              <a:gdLst>
                <a:gd name="T0" fmla="*/ 16 w 20"/>
                <a:gd name="T1" fmla="*/ 6 h 7"/>
                <a:gd name="T2" fmla="*/ 20 w 20"/>
                <a:gd name="T3" fmla="*/ 5 h 7"/>
                <a:gd name="T4" fmla="*/ 20 w 20"/>
                <a:gd name="T5" fmla="*/ 5 h 7"/>
                <a:gd name="T6" fmla="*/ 17 w 20"/>
                <a:gd name="T7" fmla="*/ 3 h 7"/>
                <a:gd name="T8" fmla="*/ 4 w 20"/>
                <a:gd name="T9" fmla="*/ 0 h 7"/>
                <a:gd name="T10" fmla="*/ 0 w 20"/>
                <a:gd name="T11" fmla="*/ 2 h 7"/>
                <a:gd name="T12" fmla="*/ 0 w 20"/>
                <a:gd name="T13" fmla="*/ 2 h 7"/>
                <a:gd name="T14" fmla="*/ 3 w 20"/>
                <a:gd name="T15" fmla="*/ 4 h 7"/>
                <a:gd name="T16" fmla="*/ 16 w 20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">
                  <a:moveTo>
                    <a:pt x="16" y="6"/>
                  </a:moveTo>
                  <a:cubicBezTo>
                    <a:pt x="18" y="7"/>
                    <a:pt x="20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19" y="3"/>
                    <a:pt x="17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lnTo>
                    <a:pt x="16" y="6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淘宝网Chenying0907出品 194"/>
            <p:cNvSpPr>
              <a:spLocks/>
            </p:cNvSpPr>
            <p:nvPr/>
          </p:nvSpPr>
          <p:spPr bwMode="auto">
            <a:xfrm>
              <a:off x="11404601" y="3108325"/>
              <a:ext cx="76200" cy="19050"/>
            </a:xfrm>
            <a:custGeom>
              <a:avLst/>
              <a:gdLst>
                <a:gd name="T0" fmla="*/ 17 w 20"/>
                <a:gd name="T1" fmla="*/ 4 h 5"/>
                <a:gd name="T2" fmla="*/ 20 w 20"/>
                <a:gd name="T3" fmla="*/ 2 h 5"/>
                <a:gd name="T4" fmla="*/ 20 w 20"/>
                <a:gd name="T5" fmla="*/ 2 h 5"/>
                <a:gd name="T6" fmla="*/ 16 w 20"/>
                <a:gd name="T7" fmla="*/ 0 h 5"/>
                <a:gd name="T8" fmla="*/ 3 w 20"/>
                <a:gd name="T9" fmla="*/ 1 h 5"/>
                <a:gd name="T10" fmla="*/ 0 w 20"/>
                <a:gd name="T11" fmla="*/ 3 h 5"/>
                <a:gd name="T12" fmla="*/ 0 w 20"/>
                <a:gd name="T13" fmla="*/ 3 h 5"/>
                <a:gd name="T14" fmla="*/ 3 w 20"/>
                <a:gd name="T15" fmla="*/ 5 h 5"/>
                <a:gd name="T16" fmla="*/ 17 w 20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">
                  <a:moveTo>
                    <a:pt x="17" y="4"/>
                  </a:moveTo>
                  <a:cubicBezTo>
                    <a:pt x="18" y="4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lnTo>
                    <a:pt x="17" y="4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淘宝网Chenying0907出品 195"/>
            <p:cNvSpPr>
              <a:spLocks/>
            </p:cNvSpPr>
            <p:nvPr/>
          </p:nvSpPr>
          <p:spPr bwMode="auto">
            <a:xfrm>
              <a:off x="11303001" y="3127375"/>
              <a:ext cx="60325" cy="60325"/>
            </a:xfrm>
            <a:custGeom>
              <a:avLst/>
              <a:gdLst>
                <a:gd name="T0" fmla="*/ 14 w 16"/>
                <a:gd name="T1" fmla="*/ 5 h 16"/>
                <a:gd name="T2" fmla="*/ 15 w 16"/>
                <a:gd name="T3" fmla="*/ 1 h 16"/>
                <a:gd name="T4" fmla="*/ 15 w 16"/>
                <a:gd name="T5" fmla="*/ 1 h 16"/>
                <a:gd name="T6" fmla="*/ 12 w 16"/>
                <a:gd name="T7" fmla="*/ 2 h 16"/>
                <a:gd name="T8" fmla="*/ 2 w 16"/>
                <a:gd name="T9" fmla="*/ 12 h 16"/>
                <a:gd name="T10" fmla="*/ 0 w 16"/>
                <a:gd name="T11" fmla="*/ 15 h 16"/>
                <a:gd name="T12" fmla="*/ 0 w 16"/>
                <a:gd name="T13" fmla="*/ 15 h 16"/>
                <a:gd name="T14" fmla="*/ 4 w 16"/>
                <a:gd name="T15" fmla="*/ 14 h 16"/>
                <a:gd name="T16" fmla="*/ 14 w 16"/>
                <a:gd name="T1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4" y="5"/>
                  </a:moveTo>
                  <a:cubicBezTo>
                    <a:pt x="15" y="3"/>
                    <a:pt x="16" y="2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3" y="1"/>
                    <a:pt x="12" y="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3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6"/>
                    <a:pt x="3" y="16"/>
                    <a:pt x="4" y="14"/>
                  </a:cubicBezTo>
                  <a:lnTo>
                    <a:pt x="14" y="5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淘宝网Chenying0907出品 196"/>
            <p:cNvSpPr>
              <a:spLocks/>
            </p:cNvSpPr>
            <p:nvPr/>
          </p:nvSpPr>
          <p:spPr bwMode="auto">
            <a:xfrm>
              <a:off x="11582401" y="3349625"/>
              <a:ext cx="63500" cy="19050"/>
            </a:xfrm>
            <a:custGeom>
              <a:avLst/>
              <a:gdLst>
                <a:gd name="T0" fmla="*/ 14 w 17"/>
                <a:gd name="T1" fmla="*/ 5 h 5"/>
                <a:gd name="T2" fmla="*/ 17 w 17"/>
                <a:gd name="T3" fmla="*/ 3 h 5"/>
                <a:gd name="T4" fmla="*/ 17 w 17"/>
                <a:gd name="T5" fmla="*/ 3 h 5"/>
                <a:gd name="T6" fmla="*/ 14 w 17"/>
                <a:gd name="T7" fmla="*/ 1 h 5"/>
                <a:gd name="T8" fmla="*/ 3 w 17"/>
                <a:gd name="T9" fmla="*/ 0 h 5"/>
                <a:gd name="T10" fmla="*/ 0 w 17"/>
                <a:gd name="T11" fmla="*/ 2 h 5"/>
                <a:gd name="T12" fmla="*/ 0 w 17"/>
                <a:gd name="T13" fmla="*/ 2 h 5"/>
                <a:gd name="T14" fmla="*/ 2 w 17"/>
                <a:gd name="T15" fmla="*/ 4 h 5"/>
                <a:gd name="T16" fmla="*/ 14 w 17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">
                  <a:moveTo>
                    <a:pt x="14" y="5"/>
                  </a:moveTo>
                  <a:cubicBezTo>
                    <a:pt x="15" y="5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6" y="2"/>
                    <a:pt x="1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lnTo>
                    <a:pt x="14" y="5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淘宝网Chenying0907出品 197"/>
            <p:cNvSpPr>
              <a:spLocks/>
            </p:cNvSpPr>
            <p:nvPr/>
          </p:nvSpPr>
          <p:spPr bwMode="auto">
            <a:xfrm>
              <a:off x="11464926" y="3417888"/>
              <a:ext cx="131763" cy="138113"/>
            </a:xfrm>
            <a:custGeom>
              <a:avLst/>
              <a:gdLst>
                <a:gd name="T0" fmla="*/ 35 w 35"/>
                <a:gd name="T1" fmla="*/ 18 h 37"/>
                <a:gd name="T2" fmla="*/ 0 w 35"/>
                <a:gd name="T3" fmla="*/ 37 h 37"/>
                <a:gd name="T4" fmla="*/ 35 w 35"/>
                <a:gd name="T5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37">
                  <a:moveTo>
                    <a:pt x="35" y="18"/>
                  </a:moveTo>
                  <a:cubicBezTo>
                    <a:pt x="35" y="18"/>
                    <a:pt x="0" y="0"/>
                    <a:pt x="0" y="37"/>
                  </a:cubicBezTo>
                  <a:cubicBezTo>
                    <a:pt x="0" y="37"/>
                    <a:pt x="7" y="12"/>
                    <a:pt x="35" y="18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淘宝网Chenying0907出品 198"/>
            <p:cNvSpPr>
              <a:spLocks/>
            </p:cNvSpPr>
            <p:nvPr/>
          </p:nvSpPr>
          <p:spPr bwMode="auto">
            <a:xfrm>
              <a:off x="11483976" y="3465513"/>
              <a:ext cx="101600" cy="112713"/>
            </a:xfrm>
            <a:custGeom>
              <a:avLst/>
              <a:gdLst>
                <a:gd name="T0" fmla="*/ 3 w 27"/>
                <a:gd name="T1" fmla="*/ 21 h 30"/>
                <a:gd name="T2" fmla="*/ 20 w 27"/>
                <a:gd name="T3" fmla="*/ 27 h 30"/>
                <a:gd name="T4" fmla="*/ 24 w 27"/>
                <a:gd name="T5" fmla="*/ 10 h 30"/>
                <a:gd name="T6" fmla="*/ 7 w 27"/>
                <a:gd name="T7" fmla="*/ 3 h 30"/>
                <a:gd name="T8" fmla="*/ 3 w 27"/>
                <a:gd name="T9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0">
                  <a:moveTo>
                    <a:pt x="3" y="21"/>
                  </a:moveTo>
                  <a:cubicBezTo>
                    <a:pt x="7" y="27"/>
                    <a:pt x="14" y="30"/>
                    <a:pt x="20" y="27"/>
                  </a:cubicBezTo>
                  <a:cubicBezTo>
                    <a:pt x="25" y="24"/>
                    <a:pt x="27" y="16"/>
                    <a:pt x="24" y="10"/>
                  </a:cubicBezTo>
                  <a:cubicBezTo>
                    <a:pt x="20" y="3"/>
                    <a:pt x="13" y="0"/>
                    <a:pt x="7" y="3"/>
                  </a:cubicBezTo>
                  <a:cubicBezTo>
                    <a:pt x="2" y="7"/>
                    <a:pt x="0" y="14"/>
                    <a:pt x="3" y="21"/>
                  </a:cubicBez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淘宝网Chenying0907出品 199"/>
            <p:cNvSpPr>
              <a:spLocks/>
            </p:cNvSpPr>
            <p:nvPr/>
          </p:nvSpPr>
          <p:spPr bwMode="auto">
            <a:xfrm>
              <a:off x="11437938" y="3448050"/>
              <a:ext cx="84138" cy="100013"/>
            </a:xfrm>
            <a:custGeom>
              <a:avLst/>
              <a:gdLst>
                <a:gd name="T0" fmla="*/ 22 w 22"/>
                <a:gd name="T1" fmla="*/ 6 h 27"/>
                <a:gd name="T2" fmla="*/ 15 w 22"/>
                <a:gd name="T3" fmla="*/ 0 h 27"/>
                <a:gd name="T4" fmla="*/ 17 w 22"/>
                <a:gd name="T5" fmla="*/ 8 h 27"/>
                <a:gd name="T6" fmla="*/ 7 w 22"/>
                <a:gd name="T7" fmla="*/ 2 h 27"/>
                <a:gd name="T8" fmla="*/ 12 w 22"/>
                <a:gd name="T9" fmla="*/ 11 h 27"/>
                <a:gd name="T10" fmla="*/ 0 w 22"/>
                <a:gd name="T11" fmla="*/ 8 h 27"/>
                <a:gd name="T12" fmla="*/ 9 w 22"/>
                <a:gd name="T13" fmla="*/ 17 h 27"/>
                <a:gd name="T14" fmla="*/ 0 w 22"/>
                <a:gd name="T15" fmla="*/ 16 h 27"/>
                <a:gd name="T16" fmla="*/ 8 w 22"/>
                <a:gd name="T17" fmla="*/ 23 h 27"/>
                <a:gd name="T18" fmla="*/ 1 w 22"/>
                <a:gd name="T19" fmla="*/ 26 h 27"/>
                <a:gd name="T20" fmla="*/ 8 w 22"/>
                <a:gd name="T21" fmla="*/ 27 h 27"/>
                <a:gd name="T22" fmla="*/ 17 w 22"/>
                <a:gd name="T23" fmla="*/ 9 h 27"/>
                <a:gd name="T24" fmla="*/ 22 w 22"/>
                <a:gd name="T2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7">
                  <a:moveTo>
                    <a:pt x="22" y="6"/>
                  </a:moveTo>
                  <a:cubicBezTo>
                    <a:pt x="22" y="6"/>
                    <a:pt x="19" y="6"/>
                    <a:pt x="15" y="0"/>
                  </a:cubicBezTo>
                  <a:cubicBezTo>
                    <a:pt x="15" y="0"/>
                    <a:pt x="16" y="5"/>
                    <a:pt x="17" y="8"/>
                  </a:cubicBezTo>
                  <a:cubicBezTo>
                    <a:pt x="17" y="8"/>
                    <a:pt x="9" y="5"/>
                    <a:pt x="7" y="2"/>
                  </a:cubicBezTo>
                  <a:cubicBezTo>
                    <a:pt x="7" y="2"/>
                    <a:pt x="11" y="10"/>
                    <a:pt x="12" y="11"/>
                  </a:cubicBezTo>
                  <a:cubicBezTo>
                    <a:pt x="12" y="11"/>
                    <a:pt x="5" y="12"/>
                    <a:pt x="0" y="8"/>
                  </a:cubicBezTo>
                  <a:cubicBezTo>
                    <a:pt x="0" y="8"/>
                    <a:pt x="7" y="16"/>
                    <a:pt x="9" y="17"/>
                  </a:cubicBezTo>
                  <a:cubicBezTo>
                    <a:pt x="9" y="17"/>
                    <a:pt x="5" y="19"/>
                    <a:pt x="0" y="16"/>
                  </a:cubicBezTo>
                  <a:cubicBezTo>
                    <a:pt x="0" y="16"/>
                    <a:pt x="7" y="23"/>
                    <a:pt x="8" y="23"/>
                  </a:cubicBezTo>
                  <a:cubicBezTo>
                    <a:pt x="8" y="23"/>
                    <a:pt x="5" y="26"/>
                    <a:pt x="1" y="26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7" y="9"/>
                    <a:pt x="17" y="9"/>
                    <a:pt x="17" y="9"/>
                  </a:cubicBezTo>
                  <a:lnTo>
                    <a:pt x="22" y="6"/>
                  </a:lnTo>
                  <a:close/>
                </a:path>
              </a:pathLst>
            </a:custGeom>
            <a:solidFill>
              <a:srgbClr val="604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88769" y="656260"/>
            <a:ext cx="1257300" cy="933450"/>
          </a:xfrm>
          <a:prstGeom prst="rect">
            <a:avLst/>
          </a:prstGeom>
        </p:spPr>
      </p:pic>
      <p:pic>
        <p:nvPicPr>
          <p:cNvPr id="309" name="淘宝网chenying0907出品 308"/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78031" y="947092"/>
            <a:ext cx="1776459" cy="1318886"/>
          </a:xfrm>
          <a:prstGeom prst="rect">
            <a:avLst/>
          </a:prstGeom>
        </p:spPr>
      </p:pic>
      <p:pic>
        <p:nvPicPr>
          <p:cNvPr id="307" name="淘宝网chenying0907出品 306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0114" y="82819"/>
            <a:ext cx="797721" cy="83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7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push dir="u"/>
      </p:transition>
    </mc:Choice>
    <mc:Fallback xmlns="">
      <p:transition spd="slow" advClick="0" advTm="9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95833E-6 -2.59259E-6 L 3.95833E-6 -2.59259E-6 C 0.03047 -0.06319 0.00221 -0.01481 0.02109 -0.03333 C 0.02604 -0.03843 0.02982 -0.04699 0.03516 -0.05 L 0.04922 -0.05833 L 0.05625 -0.0625 C 0.06211 -0.06181 0.08372 -0.06319 0.09375 -0.05417 C 0.09635 -0.05208 0.09844 -0.04861 0.10078 -0.04583 C 0.10234 -0.04167 0.10378 -0.03727 0.10547 -0.03333 C 0.10924 -0.02546 0.11432 -0.01736 0.11953 -0.0125 C 0.12174 -0.01065 0.12448 -0.01042 0.12656 -0.00833 C 0.12917 -0.00625 0.13112 -0.00208 0.13359 -2.59259E-6 C 0.13815 0.00347 0.14297 0.00556 0.14766 0.00833 L 0.15469 0.0125 C 0.17266 0.01111 0.19063 0.01134 0.20859 0.00833 C 0.21042 0.00787 0.23776 -0.00417 0.24141 -0.00833 C 0.24375 -0.01111 0.24583 -0.01481 0.24831 -0.01667 C 0.25286 -0.02037 0.25833 -0.02014 0.2625 -0.025 C 0.26484 -0.02778 0.26693 -0.03148 0.26953 -0.03333 C 0.27396 -0.03704 0.27891 -0.03889 0.28359 -0.04167 L 0.29063 -0.04583 C 0.30234 -0.04444 0.31406 -0.04421 0.32578 -0.04167 C 0.38385 -0.0294 0.32305 -0.03935 0.36328 -0.025 C 0.37813 -0.01991 0.37109 -0.02269 0.38424 -0.01667 L 0.50143 -0.025 C 0.50391 -0.02546 0.50612 -0.02824 0.50859 -0.02917 C 0.51237 -0.03102 0.51641 -0.03148 0.52031 -0.03333 C 0.525 -0.03565 0.52969 -0.03889 0.53438 -0.04167 C 0.53672 -0.04306 0.53893 -0.04491 0.54141 -0.04583 C 0.54453 -0.04722 0.54766 -0.04861 0.55078 -0.05 C 0.57422 -0.06204 0.53776 -0.04537 0.56719 -0.05833 C 0.5875 -0.05694 0.60781 -0.05671 0.62813 -0.05417 C 0.63047 -0.05394 0.63333 -0.05324 0.63516 -0.05 C 0.64961 -0.02431 0.62708 -0.04676 0.64219 -0.03333 L 0.64219 -0.03333 " pathEditMode="relative" ptsTypes="AAAAAAAAAAAAAAAAAAAAAAAAAAAAAAAAAAA">
                                      <p:cBhvr>
                                        <p:cTn id="54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7.29167E-6 -2.96296E-6 L -7.29167E-6 -2.96296E-6 C 0.00455 0.00162 0.0194 0.00834 0.02513 0.00834 C 0.0319 0.00834 0.03867 0.00648 0.04544 0.00556 C 0.04882 0.00394 0.05872 -0.00023 0.06106 -0.00278 L 0.07044 -0.01389 C 0.07187 -0.01574 0.07356 -0.01713 0.075 -0.01944 L 0.08437 -0.03611 C 0.08593 -0.03889 0.08684 -0.04328 0.08906 -0.04444 C 0.10403 -0.05347 0.08059 -0.03912 0.1 -0.05278 C 0.10299 -0.05509 0.10625 -0.05648 0.10937 -0.05833 L 0.11406 -0.06111 C 0.12083 -0.06018 0.1276 -0.06041 0.13437 -0.05833 C 0.14609 -0.05509 0.14062 -0.05416 0.14843 -0.04722 C 0.15065 -0.04537 0.15729 -0.04259 0.15937 -0.04166 C 0.16093 -0.0419 0.18242 -0.04004 0.19062 -0.04722 C 0.19635 -0.05254 0.19479 -0.05347 0.2 -0.06111 C 0.20143 -0.06342 0.20325 -0.06458 0.20468 -0.06666 C 0.20638 -0.06921 0.20768 -0.07268 0.20937 -0.075 C 0.21601 -0.08495 0.21171 -0.07708 0.21875 -0.08333 C 0.22044 -0.08495 0.22161 -0.08773 0.22343 -0.08889 C 0.22643 -0.09143 0.23007 -0.0912 0.23281 -0.09444 C 0.24622 -0.11041 0.22916 -0.09143 0.24218 -0.10278 C 0.25429 -0.11366 0.23971 -0.10416 0.25156 -0.11111 C 0.25989 -0.11018 0.26822 -0.10995 0.27656 -0.10833 C 0.27812 -0.1081 0.27968 -0.10648 0.28125 -0.10555 C 0.31067 -0.09074 0.25976 -0.11736 0.29531 -0.1 C 0.29843 -0.09861 0.30156 -0.09629 0.30468 -0.09444 C 0.30625 -0.09352 0.30768 -0.09213 0.30937 -0.09166 C 0.32578 -0.08912 0.32434 -0.08958 0.33906 -0.08611 C 0.3427 -0.08541 0.34635 -0.08403 0.35 -0.08333 C 0.36041 -0.08217 0.37083 -0.08148 0.38125 -0.08055 C 0.40859 -0.07361 0.38645 -0.0787 0.44062 -0.075 L 0.47812 -0.07222 C 0.49427 -0.07315 0.51041 -0.07338 0.52656 -0.075 C 0.52812 -0.07523 0.52968 -0.07708 0.53125 -0.07778 C 0.53333 -0.07893 0.53541 -0.07986 0.5375 -0.08055 C 0.55677 -0.08796 0.54739 -0.08287 0.55781 -0.08889 C 0.55885 -0.09166 0.55963 -0.09491 0.56093 -0.09722 C 0.56992 -0.11342 0.56132 -0.09074 0.57031 -0.11111 C 0.57265 -0.11643 0.57447 -0.12222 0.57656 -0.12778 C 0.5776 -0.13055 0.57903 -0.1331 0.57968 -0.13611 L 0.58125 -0.14444 C 0.58268 -0.1625 0.58411 -0.16782 0.58125 -0.18611 C 0.58072 -0.18935 0.57955 -0.19236 0.57812 -0.19444 C 0.57682 -0.19629 0.57486 -0.19583 0.57343 -0.19722 C 0.57018 -0.20069 0.56757 -0.20625 0.56406 -0.20833 L 0.55468 -0.21389 C 0.54791 -0.21296 0.54114 -0.21273 0.53437 -0.21111 C 0.53268 -0.21088 0.53125 -0.20926 0.52968 -0.20833 C 0.52708 -0.20741 0.52447 -0.20671 0.52187 -0.20555 C 0.52031 -0.20486 0.51875 -0.20324 0.51718 -0.20278 C 0.51145 -0.20139 0.50572 -0.20092 0.5 -0.2 C 0.46601 -0.19537 0.46276 -0.19676 0.41875 -0.19444 C 0.41718 -0.19352 0.41549 -0.19305 0.41406 -0.19166 C 0.40963 -0.18796 0.40807 -0.18403 0.40468 -0.17778 C 0.40416 -0.175 0.40377 -0.17222 0.40312 -0.16944 C 0.4013 -0.16319 0.40065 -0.16227 0.39843 -0.15833 L 0.39843 -0.15833 " pathEditMode="relative" ptsTypes="AAAAAAAAAAAAAAAAAAAAAAAAAAAAAAAAAAAAAAAAAAAAAAAAAAAAAAAAAAA">
                                      <p:cBhvr>
                                        <p:cTn id="56" dur="3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" grpId="0" animBg="1"/>
      <p:bldP spid="297" grpId="0" animBg="1"/>
      <p:bldP spid="30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淘宝网Chenying0907出品 2"/>
          <p:cNvSpPr/>
          <p:nvPr/>
        </p:nvSpPr>
        <p:spPr>
          <a:xfrm rot="21329526">
            <a:off x="470159" y="391396"/>
            <a:ext cx="11408710" cy="5954413"/>
          </a:xfrm>
          <a:prstGeom prst="rect">
            <a:avLst/>
          </a:prstGeom>
          <a:solidFill>
            <a:srgbClr val="815741"/>
          </a:solidFill>
          <a:ln>
            <a:noFill/>
          </a:ln>
          <a:effectLst>
            <a:outerShdw blurRad="1143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淘宝网Chenying0907出品 4"/>
          <p:cNvSpPr/>
          <p:nvPr/>
        </p:nvSpPr>
        <p:spPr>
          <a:xfrm rot="192397">
            <a:off x="4713917" y="350134"/>
            <a:ext cx="4657973" cy="6386051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143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淘宝网Chenying0907出品 5"/>
          <p:cNvSpPr/>
          <p:nvPr/>
        </p:nvSpPr>
        <p:spPr>
          <a:xfrm>
            <a:off x="1143000" y="1028700"/>
            <a:ext cx="4800600" cy="4800600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304800" dist="165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淘宝网Chenying0907出品 6"/>
          <p:cNvGrpSpPr/>
          <p:nvPr/>
        </p:nvGrpSpPr>
        <p:grpSpPr>
          <a:xfrm rot="21201317">
            <a:off x="6395268" y="1022769"/>
            <a:ext cx="2983904" cy="3593091"/>
            <a:chOff x="3886994" y="742096"/>
            <a:chExt cx="2983904" cy="3593091"/>
          </a:xfrm>
        </p:grpSpPr>
        <p:grpSp>
          <p:nvGrpSpPr>
            <p:cNvPr id="8" name="淘宝网Chenying0907出品 7"/>
            <p:cNvGrpSpPr/>
            <p:nvPr/>
          </p:nvGrpSpPr>
          <p:grpSpPr>
            <a:xfrm>
              <a:off x="3886994" y="742096"/>
              <a:ext cx="2983904" cy="3593091"/>
              <a:chOff x="3633429" y="789584"/>
              <a:chExt cx="2983904" cy="3593091"/>
            </a:xfrm>
          </p:grpSpPr>
          <p:sp>
            <p:nvSpPr>
              <p:cNvPr id="11" name="圆角淘宝网Chenying0907出品 10"/>
              <p:cNvSpPr/>
              <p:nvPr/>
            </p:nvSpPr>
            <p:spPr>
              <a:xfrm rot="20949018">
                <a:off x="3633429" y="789584"/>
                <a:ext cx="2983904" cy="3593091"/>
              </a:xfrm>
              <a:prstGeom prst="roundRect">
                <a:avLst>
                  <a:gd name="adj" fmla="val 4247"/>
                </a:avLst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52400" dist="152400" dir="2100000" sx="99000" sy="99000" algn="tl" rotWithShape="0">
                  <a:schemeClr val="tx1">
                    <a:lumMod val="85000"/>
                    <a:lumOff val="15000"/>
                    <a:alpha val="8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淘宝网Chenying0907出品 11"/>
              <p:cNvSpPr/>
              <p:nvPr/>
            </p:nvSpPr>
            <p:spPr>
              <a:xfrm rot="20949018">
                <a:off x="3691734" y="859792"/>
                <a:ext cx="2867295" cy="3452675"/>
              </a:xfrm>
              <a:prstGeom prst="roundRect">
                <a:avLst>
                  <a:gd name="adj" fmla="val 4247"/>
                </a:avLst>
              </a:prstGeom>
              <a:solidFill>
                <a:srgbClr val="E5823F"/>
              </a:solidFill>
              <a:ln w="28575">
                <a:solidFill>
                  <a:srgbClr val="68615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圆角淘宝网Chenying0907出品 8"/>
            <p:cNvSpPr/>
            <p:nvPr/>
          </p:nvSpPr>
          <p:spPr>
            <a:xfrm rot="20949018">
              <a:off x="4115848" y="941817"/>
              <a:ext cx="2526196" cy="3193648"/>
            </a:xfrm>
            <a:prstGeom prst="roundRect">
              <a:avLst>
                <a:gd name="adj" fmla="val 4247"/>
              </a:avLst>
            </a:prstGeom>
            <a:blipFill dpi="0" rotWithShape="1">
              <a:blip r:embed="rId7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淘宝网Chenying0907出品 9"/>
            <p:cNvSpPr/>
            <p:nvPr/>
          </p:nvSpPr>
          <p:spPr>
            <a:xfrm rot="20949018">
              <a:off x="4180605" y="1023683"/>
              <a:ext cx="2396683" cy="3029916"/>
            </a:xfrm>
            <a:prstGeom prst="roundRect">
              <a:avLst>
                <a:gd name="adj" fmla="val 4247"/>
              </a:avLst>
            </a:prstGeom>
            <a:noFill/>
            <a:ln w="28575">
              <a:solidFill>
                <a:srgbClr val="F2E6CE"/>
              </a:solidFill>
              <a:prstDash val="dash"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淘宝网Chenying0907出品 34"/>
          <p:cNvGrpSpPr/>
          <p:nvPr/>
        </p:nvGrpSpPr>
        <p:grpSpPr>
          <a:xfrm flipH="1">
            <a:off x="12744369" y="2008281"/>
            <a:ext cx="1630807" cy="1193612"/>
            <a:chOff x="5353050" y="2873376"/>
            <a:chExt cx="1492250" cy="1092200"/>
          </a:xfrm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淘宝网Chenying0907出品 12"/>
            <p:cNvSpPr>
              <a:spLocks noEditPoints="1"/>
            </p:cNvSpPr>
            <p:nvPr/>
          </p:nvSpPr>
          <p:spPr bwMode="auto">
            <a:xfrm>
              <a:off x="5754688" y="3640138"/>
              <a:ext cx="827088" cy="325438"/>
            </a:xfrm>
            <a:custGeom>
              <a:avLst/>
              <a:gdLst>
                <a:gd name="T0" fmla="*/ 179 w 219"/>
                <a:gd name="T1" fmla="*/ 51 h 86"/>
                <a:gd name="T2" fmla="*/ 176 w 219"/>
                <a:gd name="T3" fmla="*/ 57 h 86"/>
                <a:gd name="T4" fmla="*/ 158 w 219"/>
                <a:gd name="T5" fmla="*/ 57 h 86"/>
                <a:gd name="T6" fmla="*/ 154 w 219"/>
                <a:gd name="T7" fmla="*/ 41 h 86"/>
                <a:gd name="T8" fmla="*/ 150 w 219"/>
                <a:gd name="T9" fmla="*/ 22 h 86"/>
                <a:gd name="T10" fmla="*/ 155 w 219"/>
                <a:gd name="T11" fmla="*/ 12 h 86"/>
                <a:gd name="T12" fmla="*/ 159 w 219"/>
                <a:gd name="T13" fmla="*/ 25 h 86"/>
                <a:gd name="T14" fmla="*/ 168 w 219"/>
                <a:gd name="T15" fmla="*/ 48 h 86"/>
                <a:gd name="T16" fmla="*/ 176 w 219"/>
                <a:gd name="T17" fmla="*/ 49 h 86"/>
                <a:gd name="T18" fmla="*/ 179 w 219"/>
                <a:gd name="T19" fmla="*/ 51 h 86"/>
                <a:gd name="T20" fmla="*/ 25 w 219"/>
                <a:gd name="T21" fmla="*/ 78 h 86"/>
                <a:gd name="T22" fmla="*/ 21 w 219"/>
                <a:gd name="T23" fmla="*/ 83 h 86"/>
                <a:gd name="T24" fmla="*/ 5 w 219"/>
                <a:gd name="T25" fmla="*/ 81 h 86"/>
                <a:gd name="T26" fmla="*/ 2 w 219"/>
                <a:gd name="T27" fmla="*/ 64 h 86"/>
                <a:gd name="T28" fmla="*/ 0 w 219"/>
                <a:gd name="T29" fmla="*/ 45 h 86"/>
                <a:gd name="T30" fmla="*/ 6 w 219"/>
                <a:gd name="T31" fmla="*/ 36 h 86"/>
                <a:gd name="T32" fmla="*/ 9 w 219"/>
                <a:gd name="T33" fmla="*/ 49 h 86"/>
                <a:gd name="T34" fmla="*/ 14 w 219"/>
                <a:gd name="T35" fmla="*/ 74 h 86"/>
                <a:gd name="T36" fmla="*/ 23 w 219"/>
                <a:gd name="T37" fmla="*/ 75 h 86"/>
                <a:gd name="T38" fmla="*/ 25 w 219"/>
                <a:gd name="T39" fmla="*/ 78 h 86"/>
                <a:gd name="T40" fmla="*/ 69 w 219"/>
                <a:gd name="T41" fmla="*/ 69 h 86"/>
                <a:gd name="T42" fmla="*/ 67 w 219"/>
                <a:gd name="T43" fmla="*/ 75 h 86"/>
                <a:gd name="T44" fmla="*/ 50 w 219"/>
                <a:gd name="T45" fmla="*/ 74 h 86"/>
                <a:gd name="T46" fmla="*/ 45 w 219"/>
                <a:gd name="T47" fmla="*/ 58 h 86"/>
                <a:gd name="T48" fmla="*/ 41 w 219"/>
                <a:gd name="T49" fmla="*/ 39 h 86"/>
                <a:gd name="T50" fmla="*/ 46 w 219"/>
                <a:gd name="T51" fmla="*/ 29 h 86"/>
                <a:gd name="T52" fmla="*/ 50 w 219"/>
                <a:gd name="T53" fmla="*/ 42 h 86"/>
                <a:gd name="T54" fmla="*/ 59 w 219"/>
                <a:gd name="T55" fmla="*/ 66 h 86"/>
                <a:gd name="T56" fmla="*/ 67 w 219"/>
                <a:gd name="T57" fmla="*/ 66 h 86"/>
                <a:gd name="T58" fmla="*/ 69 w 219"/>
                <a:gd name="T59" fmla="*/ 69 h 86"/>
                <a:gd name="T60" fmla="*/ 218 w 219"/>
                <a:gd name="T61" fmla="*/ 44 h 86"/>
                <a:gd name="T62" fmla="*/ 215 w 219"/>
                <a:gd name="T63" fmla="*/ 50 h 86"/>
                <a:gd name="T64" fmla="*/ 198 w 219"/>
                <a:gd name="T65" fmla="*/ 50 h 86"/>
                <a:gd name="T66" fmla="*/ 194 w 219"/>
                <a:gd name="T67" fmla="*/ 33 h 86"/>
                <a:gd name="T68" fmla="*/ 190 w 219"/>
                <a:gd name="T69" fmla="*/ 15 h 86"/>
                <a:gd name="T70" fmla="*/ 195 w 219"/>
                <a:gd name="T71" fmla="*/ 4 h 86"/>
                <a:gd name="T72" fmla="*/ 199 w 219"/>
                <a:gd name="T73" fmla="*/ 18 h 86"/>
                <a:gd name="T74" fmla="*/ 207 w 219"/>
                <a:gd name="T75" fmla="*/ 41 h 86"/>
                <a:gd name="T76" fmla="*/ 216 w 219"/>
                <a:gd name="T77" fmla="*/ 42 h 86"/>
                <a:gd name="T78" fmla="*/ 218 w 219"/>
                <a:gd name="T79" fmla="*/ 4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9" h="86">
                  <a:moveTo>
                    <a:pt x="179" y="51"/>
                  </a:moveTo>
                  <a:cubicBezTo>
                    <a:pt x="180" y="53"/>
                    <a:pt x="178" y="55"/>
                    <a:pt x="176" y="57"/>
                  </a:cubicBezTo>
                  <a:cubicBezTo>
                    <a:pt x="171" y="59"/>
                    <a:pt x="162" y="61"/>
                    <a:pt x="158" y="57"/>
                  </a:cubicBezTo>
                  <a:cubicBezTo>
                    <a:pt x="155" y="53"/>
                    <a:pt x="155" y="45"/>
                    <a:pt x="154" y="41"/>
                  </a:cubicBezTo>
                  <a:cubicBezTo>
                    <a:pt x="152" y="35"/>
                    <a:pt x="151" y="28"/>
                    <a:pt x="150" y="22"/>
                  </a:cubicBezTo>
                  <a:cubicBezTo>
                    <a:pt x="149" y="19"/>
                    <a:pt x="147" y="7"/>
                    <a:pt x="155" y="12"/>
                  </a:cubicBezTo>
                  <a:cubicBezTo>
                    <a:pt x="158" y="14"/>
                    <a:pt x="158" y="21"/>
                    <a:pt x="159" y="25"/>
                  </a:cubicBezTo>
                  <a:cubicBezTo>
                    <a:pt x="160" y="30"/>
                    <a:pt x="161" y="47"/>
                    <a:pt x="168" y="48"/>
                  </a:cubicBezTo>
                  <a:cubicBezTo>
                    <a:pt x="170" y="49"/>
                    <a:pt x="174" y="47"/>
                    <a:pt x="176" y="49"/>
                  </a:cubicBezTo>
                  <a:cubicBezTo>
                    <a:pt x="177" y="49"/>
                    <a:pt x="178" y="50"/>
                    <a:pt x="179" y="51"/>
                  </a:cubicBezTo>
                  <a:close/>
                  <a:moveTo>
                    <a:pt x="25" y="78"/>
                  </a:moveTo>
                  <a:cubicBezTo>
                    <a:pt x="25" y="80"/>
                    <a:pt x="24" y="82"/>
                    <a:pt x="21" y="83"/>
                  </a:cubicBezTo>
                  <a:cubicBezTo>
                    <a:pt x="17" y="85"/>
                    <a:pt x="8" y="86"/>
                    <a:pt x="5" y="81"/>
                  </a:cubicBezTo>
                  <a:cubicBezTo>
                    <a:pt x="2" y="77"/>
                    <a:pt x="2" y="69"/>
                    <a:pt x="2" y="64"/>
                  </a:cubicBezTo>
                  <a:cubicBezTo>
                    <a:pt x="1" y="58"/>
                    <a:pt x="1" y="51"/>
                    <a:pt x="0" y="45"/>
                  </a:cubicBezTo>
                  <a:cubicBezTo>
                    <a:pt x="0" y="42"/>
                    <a:pt x="0" y="30"/>
                    <a:pt x="6" y="36"/>
                  </a:cubicBezTo>
                  <a:cubicBezTo>
                    <a:pt x="9" y="38"/>
                    <a:pt x="9" y="45"/>
                    <a:pt x="9" y="49"/>
                  </a:cubicBezTo>
                  <a:cubicBezTo>
                    <a:pt x="9" y="54"/>
                    <a:pt x="8" y="71"/>
                    <a:pt x="14" y="74"/>
                  </a:cubicBezTo>
                  <a:cubicBezTo>
                    <a:pt x="17" y="75"/>
                    <a:pt x="20" y="74"/>
                    <a:pt x="23" y="75"/>
                  </a:cubicBezTo>
                  <a:cubicBezTo>
                    <a:pt x="24" y="76"/>
                    <a:pt x="24" y="77"/>
                    <a:pt x="25" y="78"/>
                  </a:cubicBezTo>
                  <a:close/>
                  <a:moveTo>
                    <a:pt x="69" y="69"/>
                  </a:moveTo>
                  <a:cubicBezTo>
                    <a:pt x="70" y="71"/>
                    <a:pt x="69" y="73"/>
                    <a:pt x="67" y="75"/>
                  </a:cubicBezTo>
                  <a:cubicBezTo>
                    <a:pt x="62" y="77"/>
                    <a:pt x="53" y="79"/>
                    <a:pt x="50" y="74"/>
                  </a:cubicBezTo>
                  <a:cubicBezTo>
                    <a:pt x="47" y="71"/>
                    <a:pt x="46" y="62"/>
                    <a:pt x="45" y="58"/>
                  </a:cubicBezTo>
                  <a:cubicBezTo>
                    <a:pt x="44" y="52"/>
                    <a:pt x="42" y="45"/>
                    <a:pt x="41" y="39"/>
                  </a:cubicBezTo>
                  <a:cubicBezTo>
                    <a:pt x="41" y="36"/>
                    <a:pt x="39" y="24"/>
                    <a:pt x="46" y="29"/>
                  </a:cubicBezTo>
                  <a:cubicBezTo>
                    <a:pt x="50" y="31"/>
                    <a:pt x="50" y="38"/>
                    <a:pt x="50" y="42"/>
                  </a:cubicBezTo>
                  <a:cubicBezTo>
                    <a:pt x="51" y="47"/>
                    <a:pt x="52" y="64"/>
                    <a:pt x="59" y="66"/>
                  </a:cubicBezTo>
                  <a:cubicBezTo>
                    <a:pt x="61" y="66"/>
                    <a:pt x="65" y="65"/>
                    <a:pt x="67" y="66"/>
                  </a:cubicBezTo>
                  <a:cubicBezTo>
                    <a:pt x="68" y="67"/>
                    <a:pt x="69" y="68"/>
                    <a:pt x="69" y="69"/>
                  </a:cubicBezTo>
                  <a:close/>
                  <a:moveTo>
                    <a:pt x="218" y="44"/>
                  </a:moveTo>
                  <a:cubicBezTo>
                    <a:pt x="219" y="46"/>
                    <a:pt x="218" y="49"/>
                    <a:pt x="215" y="50"/>
                  </a:cubicBezTo>
                  <a:cubicBezTo>
                    <a:pt x="211" y="53"/>
                    <a:pt x="202" y="54"/>
                    <a:pt x="198" y="50"/>
                  </a:cubicBezTo>
                  <a:cubicBezTo>
                    <a:pt x="195" y="46"/>
                    <a:pt x="195" y="38"/>
                    <a:pt x="194" y="33"/>
                  </a:cubicBezTo>
                  <a:cubicBezTo>
                    <a:pt x="192" y="27"/>
                    <a:pt x="191" y="21"/>
                    <a:pt x="190" y="15"/>
                  </a:cubicBezTo>
                  <a:cubicBezTo>
                    <a:pt x="190" y="11"/>
                    <a:pt x="188" y="0"/>
                    <a:pt x="195" y="4"/>
                  </a:cubicBezTo>
                  <a:cubicBezTo>
                    <a:pt x="198" y="7"/>
                    <a:pt x="198" y="14"/>
                    <a:pt x="199" y="18"/>
                  </a:cubicBezTo>
                  <a:cubicBezTo>
                    <a:pt x="200" y="23"/>
                    <a:pt x="201" y="40"/>
                    <a:pt x="207" y="41"/>
                  </a:cubicBezTo>
                  <a:cubicBezTo>
                    <a:pt x="210" y="42"/>
                    <a:pt x="213" y="41"/>
                    <a:pt x="216" y="42"/>
                  </a:cubicBezTo>
                  <a:cubicBezTo>
                    <a:pt x="217" y="43"/>
                    <a:pt x="218" y="43"/>
                    <a:pt x="218" y="44"/>
                  </a:cubicBezTo>
                  <a:close/>
                </a:path>
              </a:pathLst>
            </a:custGeom>
            <a:solidFill>
              <a:srgbClr val="4231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13"/>
            <p:cNvSpPr>
              <a:spLocks/>
            </p:cNvSpPr>
            <p:nvPr/>
          </p:nvSpPr>
          <p:spPr bwMode="auto">
            <a:xfrm>
              <a:off x="5554663" y="3097213"/>
              <a:ext cx="1257300" cy="784225"/>
            </a:xfrm>
            <a:custGeom>
              <a:avLst/>
              <a:gdLst>
                <a:gd name="T0" fmla="*/ 297 w 333"/>
                <a:gd name="T1" fmla="*/ 99 h 207"/>
                <a:gd name="T2" fmla="*/ 262 w 333"/>
                <a:gd name="T3" fmla="*/ 73 h 207"/>
                <a:gd name="T4" fmla="*/ 227 w 333"/>
                <a:gd name="T5" fmla="*/ 32 h 207"/>
                <a:gd name="T6" fmla="*/ 160 w 333"/>
                <a:gd name="T7" fmla="*/ 5 h 207"/>
                <a:gd name="T8" fmla="*/ 48 w 333"/>
                <a:gd name="T9" fmla="*/ 39 h 207"/>
                <a:gd name="T10" fmla="*/ 12 w 333"/>
                <a:gd name="T11" fmla="*/ 87 h 207"/>
                <a:gd name="T12" fmla="*/ 3 w 333"/>
                <a:gd name="T13" fmla="*/ 157 h 207"/>
                <a:gd name="T14" fmla="*/ 17 w 333"/>
                <a:gd name="T15" fmla="*/ 200 h 207"/>
                <a:gd name="T16" fmla="*/ 75 w 333"/>
                <a:gd name="T17" fmla="*/ 199 h 207"/>
                <a:gd name="T18" fmla="*/ 143 w 333"/>
                <a:gd name="T19" fmla="*/ 188 h 207"/>
                <a:gd name="T20" fmla="*/ 227 w 333"/>
                <a:gd name="T21" fmla="*/ 175 h 207"/>
                <a:gd name="T22" fmla="*/ 298 w 333"/>
                <a:gd name="T23" fmla="*/ 159 h 207"/>
                <a:gd name="T24" fmla="*/ 297 w 333"/>
                <a:gd name="T25" fmla="*/ 9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3" h="207">
                  <a:moveTo>
                    <a:pt x="297" y="99"/>
                  </a:moveTo>
                  <a:cubicBezTo>
                    <a:pt x="273" y="100"/>
                    <a:pt x="274" y="90"/>
                    <a:pt x="262" y="73"/>
                  </a:cubicBezTo>
                  <a:cubicBezTo>
                    <a:pt x="252" y="59"/>
                    <a:pt x="240" y="43"/>
                    <a:pt x="227" y="32"/>
                  </a:cubicBezTo>
                  <a:cubicBezTo>
                    <a:pt x="208" y="16"/>
                    <a:pt x="184" y="8"/>
                    <a:pt x="160" y="5"/>
                  </a:cubicBezTo>
                  <a:cubicBezTo>
                    <a:pt x="122" y="0"/>
                    <a:pt x="74" y="12"/>
                    <a:pt x="48" y="39"/>
                  </a:cubicBezTo>
                  <a:cubicBezTo>
                    <a:pt x="34" y="53"/>
                    <a:pt x="18" y="68"/>
                    <a:pt x="12" y="87"/>
                  </a:cubicBezTo>
                  <a:cubicBezTo>
                    <a:pt x="4" y="109"/>
                    <a:pt x="3" y="134"/>
                    <a:pt x="3" y="157"/>
                  </a:cubicBezTo>
                  <a:cubicBezTo>
                    <a:pt x="3" y="174"/>
                    <a:pt x="0" y="193"/>
                    <a:pt x="17" y="200"/>
                  </a:cubicBezTo>
                  <a:cubicBezTo>
                    <a:pt x="32" y="207"/>
                    <a:pt x="59" y="200"/>
                    <a:pt x="75" y="199"/>
                  </a:cubicBezTo>
                  <a:cubicBezTo>
                    <a:pt x="98" y="196"/>
                    <a:pt x="120" y="192"/>
                    <a:pt x="143" y="188"/>
                  </a:cubicBezTo>
                  <a:cubicBezTo>
                    <a:pt x="171" y="184"/>
                    <a:pt x="199" y="179"/>
                    <a:pt x="227" y="175"/>
                  </a:cubicBezTo>
                  <a:cubicBezTo>
                    <a:pt x="254" y="170"/>
                    <a:pt x="271" y="165"/>
                    <a:pt x="298" y="159"/>
                  </a:cubicBezTo>
                  <a:cubicBezTo>
                    <a:pt x="324" y="156"/>
                    <a:pt x="333" y="96"/>
                    <a:pt x="297" y="99"/>
                  </a:cubicBezTo>
                  <a:close/>
                </a:path>
              </a:pathLst>
            </a:custGeom>
            <a:solidFill>
              <a:srgbClr val="E9B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14"/>
            <p:cNvSpPr>
              <a:spLocks noEditPoints="1"/>
            </p:cNvSpPr>
            <p:nvPr/>
          </p:nvSpPr>
          <p:spPr bwMode="auto">
            <a:xfrm>
              <a:off x="5595938" y="3132138"/>
              <a:ext cx="1162050" cy="696913"/>
            </a:xfrm>
            <a:custGeom>
              <a:avLst/>
              <a:gdLst>
                <a:gd name="T0" fmla="*/ 109 w 308"/>
                <a:gd name="T1" fmla="*/ 175 h 184"/>
                <a:gd name="T2" fmla="*/ 128 w 308"/>
                <a:gd name="T3" fmla="*/ 171 h 184"/>
                <a:gd name="T4" fmla="*/ 176 w 308"/>
                <a:gd name="T5" fmla="*/ 163 h 184"/>
                <a:gd name="T6" fmla="*/ 231 w 308"/>
                <a:gd name="T7" fmla="*/ 151 h 184"/>
                <a:gd name="T8" fmla="*/ 254 w 308"/>
                <a:gd name="T9" fmla="*/ 145 h 184"/>
                <a:gd name="T10" fmla="*/ 229 w 308"/>
                <a:gd name="T11" fmla="*/ 150 h 184"/>
                <a:gd name="T12" fmla="*/ 171 w 308"/>
                <a:gd name="T13" fmla="*/ 162 h 184"/>
                <a:gd name="T14" fmla="*/ 142 w 308"/>
                <a:gd name="T15" fmla="*/ 167 h 184"/>
                <a:gd name="T16" fmla="*/ 54 w 308"/>
                <a:gd name="T17" fmla="*/ 181 h 184"/>
                <a:gd name="T18" fmla="*/ 4 w 308"/>
                <a:gd name="T19" fmla="*/ 144 h 184"/>
                <a:gd name="T20" fmla="*/ 6 w 308"/>
                <a:gd name="T21" fmla="*/ 122 h 184"/>
                <a:gd name="T22" fmla="*/ 18 w 308"/>
                <a:gd name="T23" fmla="*/ 68 h 184"/>
                <a:gd name="T24" fmla="*/ 66 w 308"/>
                <a:gd name="T25" fmla="*/ 20 h 184"/>
                <a:gd name="T26" fmla="*/ 207 w 308"/>
                <a:gd name="T27" fmla="*/ 32 h 184"/>
                <a:gd name="T28" fmla="*/ 291 w 308"/>
                <a:gd name="T29" fmla="*/ 95 h 184"/>
                <a:gd name="T30" fmla="*/ 251 w 308"/>
                <a:gd name="T31" fmla="*/ 89 h 184"/>
                <a:gd name="T32" fmla="*/ 241 w 308"/>
                <a:gd name="T33" fmla="*/ 70 h 184"/>
                <a:gd name="T34" fmla="*/ 228 w 308"/>
                <a:gd name="T35" fmla="*/ 52 h 184"/>
                <a:gd name="T36" fmla="*/ 190 w 308"/>
                <a:gd name="T37" fmla="*/ 17 h 184"/>
                <a:gd name="T38" fmla="*/ 175 w 308"/>
                <a:gd name="T39" fmla="*/ 12 h 184"/>
                <a:gd name="T40" fmla="*/ 167 w 308"/>
                <a:gd name="T41" fmla="*/ 9 h 184"/>
                <a:gd name="T42" fmla="*/ 165 w 308"/>
                <a:gd name="T43" fmla="*/ 9 h 184"/>
                <a:gd name="T44" fmla="*/ 87 w 308"/>
                <a:gd name="T45" fmla="*/ 10 h 184"/>
                <a:gd name="T46" fmla="*/ 83 w 308"/>
                <a:gd name="T47" fmla="*/ 11 h 184"/>
                <a:gd name="T48" fmla="*/ 65 w 308"/>
                <a:gd name="T49" fmla="*/ 19 h 184"/>
                <a:gd name="T50" fmla="*/ 11 w 308"/>
                <a:gd name="T51" fmla="*/ 83 h 184"/>
                <a:gd name="T52" fmla="*/ 2 w 308"/>
                <a:gd name="T53" fmla="*/ 146 h 184"/>
                <a:gd name="T54" fmla="*/ 11 w 308"/>
                <a:gd name="T55" fmla="*/ 177 h 184"/>
                <a:gd name="T56" fmla="*/ 41 w 308"/>
                <a:gd name="T57" fmla="*/ 183 h 184"/>
                <a:gd name="T58" fmla="*/ 48 w 308"/>
                <a:gd name="T59" fmla="*/ 183 h 184"/>
                <a:gd name="T60" fmla="*/ 72 w 308"/>
                <a:gd name="T61" fmla="*/ 180 h 184"/>
                <a:gd name="T62" fmla="*/ 88 w 308"/>
                <a:gd name="T63" fmla="*/ 178 h 184"/>
                <a:gd name="T64" fmla="*/ 90 w 308"/>
                <a:gd name="T65" fmla="*/ 178 h 184"/>
                <a:gd name="T66" fmla="*/ 110 w 308"/>
                <a:gd name="T67" fmla="*/ 174 h 184"/>
                <a:gd name="T68" fmla="*/ 300 w 308"/>
                <a:gd name="T69" fmla="*/ 125 h 184"/>
                <a:gd name="T70" fmla="*/ 292 w 308"/>
                <a:gd name="T71" fmla="*/ 131 h 184"/>
                <a:gd name="T72" fmla="*/ 288 w 308"/>
                <a:gd name="T73" fmla="*/ 136 h 184"/>
                <a:gd name="T74" fmla="*/ 276 w 308"/>
                <a:gd name="T75" fmla="*/ 142 h 184"/>
                <a:gd name="T76" fmla="*/ 283 w 308"/>
                <a:gd name="T77" fmla="*/ 140 h 184"/>
                <a:gd name="T78" fmla="*/ 288 w 308"/>
                <a:gd name="T79" fmla="*/ 137 h 184"/>
                <a:gd name="T80" fmla="*/ 308 w 308"/>
                <a:gd name="T81" fmla="*/ 11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8" h="184">
                  <a:moveTo>
                    <a:pt x="110" y="174"/>
                  </a:moveTo>
                  <a:cubicBezTo>
                    <a:pt x="109" y="175"/>
                    <a:pt x="109" y="175"/>
                    <a:pt x="109" y="175"/>
                  </a:cubicBezTo>
                  <a:cubicBezTo>
                    <a:pt x="115" y="173"/>
                    <a:pt x="122" y="173"/>
                    <a:pt x="129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45" y="169"/>
                    <a:pt x="160" y="166"/>
                    <a:pt x="176" y="163"/>
                  </a:cubicBezTo>
                  <a:cubicBezTo>
                    <a:pt x="176" y="163"/>
                    <a:pt x="176" y="163"/>
                    <a:pt x="176" y="163"/>
                  </a:cubicBezTo>
                  <a:cubicBezTo>
                    <a:pt x="176" y="163"/>
                    <a:pt x="180" y="162"/>
                    <a:pt x="178" y="163"/>
                  </a:cubicBezTo>
                  <a:cubicBezTo>
                    <a:pt x="188" y="163"/>
                    <a:pt x="231" y="149"/>
                    <a:pt x="231" y="151"/>
                  </a:cubicBezTo>
                  <a:cubicBezTo>
                    <a:pt x="239" y="148"/>
                    <a:pt x="258" y="146"/>
                    <a:pt x="264" y="142"/>
                  </a:cubicBezTo>
                  <a:cubicBezTo>
                    <a:pt x="260" y="142"/>
                    <a:pt x="258" y="144"/>
                    <a:pt x="254" y="145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47" y="145"/>
                    <a:pt x="237" y="151"/>
                    <a:pt x="229" y="150"/>
                  </a:cubicBezTo>
                  <a:cubicBezTo>
                    <a:pt x="227" y="150"/>
                    <a:pt x="226" y="151"/>
                    <a:pt x="226" y="151"/>
                  </a:cubicBezTo>
                  <a:cubicBezTo>
                    <a:pt x="208" y="155"/>
                    <a:pt x="190" y="159"/>
                    <a:pt x="171" y="162"/>
                  </a:cubicBezTo>
                  <a:cubicBezTo>
                    <a:pt x="163" y="165"/>
                    <a:pt x="152" y="165"/>
                    <a:pt x="142" y="167"/>
                  </a:cubicBezTo>
                  <a:cubicBezTo>
                    <a:pt x="142" y="167"/>
                    <a:pt x="142" y="167"/>
                    <a:pt x="142" y="167"/>
                  </a:cubicBezTo>
                  <a:cubicBezTo>
                    <a:pt x="137" y="168"/>
                    <a:pt x="132" y="168"/>
                    <a:pt x="127" y="170"/>
                  </a:cubicBezTo>
                  <a:cubicBezTo>
                    <a:pt x="103" y="173"/>
                    <a:pt x="78" y="179"/>
                    <a:pt x="54" y="181"/>
                  </a:cubicBezTo>
                  <a:cubicBezTo>
                    <a:pt x="40" y="182"/>
                    <a:pt x="27" y="181"/>
                    <a:pt x="15" y="177"/>
                  </a:cubicBezTo>
                  <a:cubicBezTo>
                    <a:pt x="4" y="172"/>
                    <a:pt x="4" y="157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36"/>
                    <a:pt x="5" y="129"/>
                    <a:pt x="6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7" y="103"/>
                    <a:pt x="11" y="84"/>
                    <a:pt x="18" y="68"/>
                  </a:cubicBezTo>
                  <a:cubicBezTo>
                    <a:pt x="28" y="49"/>
                    <a:pt x="47" y="32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96" y="3"/>
                    <a:pt x="143" y="1"/>
                    <a:pt x="174" y="14"/>
                  </a:cubicBezTo>
                  <a:cubicBezTo>
                    <a:pt x="185" y="18"/>
                    <a:pt x="200" y="24"/>
                    <a:pt x="207" y="32"/>
                  </a:cubicBezTo>
                  <a:cubicBezTo>
                    <a:pt x="222" y="49"/>
                    <a:pt x="235" y="67"/>
                    <a:pt x="247" y="86"/>
                  </a:cubicBezTo>
                  <a:cubicBezTo>
                    <a:pt x="256" y="104"/>
                    <a:pt x="275" y="94"/>
                    <a:pt x="291" y="95"/>
                  </a:cubicBezTo>
                  <a:cubicBezTo>
                    <a:pt x="291" y="94"/>
                    <a:pt x="291" y="94"/>
                    <a:pt x="291" y="93"/>
                  </a:cubicBezTo>
                  <a:cubicBezTo>
                    <a:pt x="279" y="93"/>
                    <a:pt x="260" y="100"/>
                    <a:pt x="251" y="89"/>
                  </a:cubicBezTo>
                  <a:cubicBezTo>
                    <a:pt x="251" y="89"/>
                    <a:pt x="251" y="89"/>
                    <a:pt x="251" y="89"/>
                  </a:cubicBezTo>
                  <a:cubicBezTo>
                    <a:pt x="246" y="83"/>
                    <a:pt x="243" y="77"/>
                    <a:pt x="241" y="70"/>
                  </a:cubicBezTo>
                  <a:cubicBezTo>
                    <a:pt x="238" y="67"/>
                    <a:pt x="234" y="61"/>
                    <a:pt x="231" y="57"/>
                  </a:cubicBezTo>
                  <a:cubicBezTo>
                    <a:pt x="231" y="56"/>
                    <a:pt x="228" y="53"/>
                    <a:pt x="228" y="52"/>
                  </a:cubicBezTo>
                  <a:cubicBezTo>
                    <a:pt x="218" y="40"/>
                    <a:pt x="205" y="26"/>
                    <a:pt x="190" y="17"/>
                  </a:cubicBezTo>
                  <a:cubicBezTo>
                    <a:pt x="190" y="17"/>
                    <a:pt x="190" y="17"/>
                    <a:pt x="190" y="17"/>
                  </a:cubicBezTo>
                  <a:cubicBezTo>
                    <a:pt x="190" y="17"/>
                    <a:pt x="182" y="15"/>
                    <a:pt x="183" y="16"/>
                  </a:cubicBezTo>
                  <a:cubicBezTo>
                    <a:pt x="180" y="15"/>
                    <a:pt x="178" y="13"/>
                    <a:pt x="175" y="12"/>
                  </a:cubicBezTo>
                  <a:cubicBezTo>
                    <a:pt x="175" y="12"/>
                    <a:pt x="175" y="12"/>
                    <a:pt x="176" y="12"/>
                  </a:cubicBezTo>
                  <a:cubicBezTo>
                    <a:pt x="173" y="12"/>
                    <a:pt x="170" y="9"/>
                    <a:pt x="167" y="9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165" y="8"/>
                    <a:pt x="165" y="8"/>
                    <a:pt x="166" y="8"/>
                  </a:cubicBezTo>
                  <a:cubicBezTo>
                    <a:pt x="141" y="0"/>
                    <a:pt x="112" y="2"/>
                    <a:pt x="87" y="10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6" y="10"/>
                    <a:pt x="84" y="10"/>
                    <a:pt x="83" y="11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77" y="13"/>
                    <a:pt x="70" y="16"/>
                    <a:pt x="65" y="19"/>
                  </a:cubicBezTo>
                  <a:cubicBezTo>
                    <a:pt x="64" y="17"/>
                    <a:pt x="56" y="24"/>
                    <a:pt x="56" y="24"/>
                  </a:cubicBezTo>
                  <a:cubicBezTo>
                    <a:pt x="36" y="39"/>
                    <a:pt x="16" y="57"/>
                    <a:pt x="11" y="8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6" y="104"/>
                    <a:pt x="3" y="124"/>
                    <a:pt x="2" y="146"/>
                  </a:cubicBezTo>
                  <a:cubicBezTo>
                    <a:pt x="2" y="146"/>
                    <a:pt x="2" y="146"/>
                    <a:pt x="2" y="146"/>
                  </a:cubicBezTo>
                  <a:cubicBezTo>
                    <a:pt x="2" y="156"/>
                    <a:pt x="0" y="171"/>
                    <a:pt x="11" y="177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18" y="182"/>
                    <a:pt x="33" y="184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3" y="183"/>
                    <a:pt x="46" y="183"/>
                    <a:pt x="48" y="183"/>
                  </a:cubicBezTo>
                  <a:cubicBezTo>
                    <a:pt x="48" y="183"/>
                    <a:pt x="48" y="183"/>
                    <a:pt x="47" y="183"/>
                  </a:cubicBezTo>
                  <a:cubicBezTo>
                    <a:pt x="55" y="184"/>
                    <a:pt x="64" y="181"/>
                    <a:pt x="72" y="180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75" y="180"/>
                    <a:pt x="82" y="179"/>
                    <a:pt x="88" y="178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7" y="177"/>
                    <a:pt x="103" y="176"/>
                    <a:pt x="110" y="174"/>
                  </a:cubicBezTo>
                  <a:close/>
                  <a:moveTo>
                    <a:pt x="306" y="117"/>
                  </a:moveTo>
                  <a:cubicBezTo>
                    <a:pt x="305" y="120"/>
                    <a:pt x="302" y="123"/>
                    <a:pt x="300" y="125"/>
                  </a:cubicBezTo>
                  <a:cubicBezTo>
                    <a:pt x="300" y="125"/>
                    <a:pt x="300" y="125"/>
                    <a:pt x="300" y="125"/>
                  </a:cubicBezTo>
                  <a:cubicBezTo>
                    <a:pt x="297" y="126"/>
                    <a:pt x="295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88" y="135"/>
                    <a:pt x="288" y="136"/>
                  </a:cubicBezTo>
                  <a:cubicBezTo>
                    <a:pt x="286" y="137"/>
                    <a:pt x="274" y="140"/>
                    <a:pt x="278" y="137"/>
                  </a:cubicBezTo>
                  <a:cubicBezTo>
                    <a:pt x="276" y="138"/>
                    <a:pt x="272" y="142"/>
                    <a:pt x="276" y="142"/>
                  </a:cubicBezTo>
                  <a:cubicBezTo>
                    <a:pt x="276" y="141"/>
                    <a:pt x="276" y="141"/>
                    <a:pt x="276" y="141"/>
                  </a:cubicBezTo>
                  <a:cubicBezTo>
                    <a:pt x="278" y="141"/>
                    <a:pt x="281" y="140"/>
                    <a:pt x="283" y="140"/>
                  </a:cubicBezTo>
                  <a:cubicBezTo>
                    <a:pt x="283" y="140"/>
                    <a:pt x="283" y="140"/>
                    <a:pt x="283" y="140"/>
                  </a:cubicBezTo>
                  <a:cubicBezTo>
                    <a:pt x="284" y="138"/>
                    <a:pt x="287" y="138"/>
                    <a:pt x="288" y="137"/>
                  </a:cubicBezTo>
                  <a:cubicBezTo>
                    <a:pt x="292" y="137"/>
                    <a:pt x="305" y="124"/>
                    <a:pt x="307" y="120"/>
                  </a:cubicBezTo>
                  <a:cubicBezTo>
                    <a:pt x="307" y="120"/>
                    <a:pt x="307" y="120"/>
                    <a:pt x="308" y="119"/>
                  </a:cubicBezTo>
                  <a:cubicBezTo>
                    <a:pt x="307" y="119"/>
                    <a:pt x="307" y="118"/>
                    <a:pt x="306" y="117"/>
                  </a:cubicBezTo>
                  <a:close/>
                </a:path>
              </a:pathLst>
            </a:custGeom>
            <a:solidFill>
              <a:srgbClr val="D56D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15"/>
            <p:cNvSpPr>
              <a:spLocks noEditPoints="1"/>
            </p:cNvSpPr>
            <p:nvPr/>
          </p:nvSpPr>
          <p:spPr bwMode="auto">
            <a:xfrm>
              <a:off x="5565775" y="3113088"/>
              <a:ext cx="1200150" cy="754063"/>
            </a:xfrm>
            <a:custGeom>
              <a:avLst/>
              <a:gdLst>
                <a:gd name="T0" fmla="*/ 256 w 318"/>
                <a:gd name="T1" fmla="*/ 81 h 199"/>
                <a:gd name="T2" fmla="*/ 259 w 318"/>
                <a:gd name="T3" fmla="*/ 94 h 199"/>
                <a:gd name="T4" fmla="*/ 186 w 318"/>
                <a:gd name="T5" fmla="*/ 19 h 199"/>
                <a:gd name="T6" fmla="*/ 183 w 318"/>
                <a:gd name="T7" fmla="*/ 35 h 199"/>
                <a:gd name="T8" fmla="*/ 148 w 318"/>
                <a:gd name="T9" fmla="*/ 29 h 199"/>
                <a:gd name="T10" fmla="*/ 145 w 318"/>
                <a:gd name="T11" fmla="*/ 27 h 199"/>
                <a:gd name="T12" fmla="*/ 111 w 318"/>
                <a:gd name="T13" fmla="*/ 2 h 199"/>
                <a:gd name="T14" fmla="*/ 110 w 318"/>
                <a:gd name="T15" fmla="*/ 16 h 199"/>
                <a:gd name="T16" fmla="*/ 124 w 318"/>
                <a:gd name="T17" fmla="*/ 37 h 199"/>
                <a:gd name="T18" fmla="*/ 69 w 318"/>
                <a:gd name="T19" fmla="*/ 33 h 199"/>
                <a:gd name="T20" fmla="*/ 72 w 318"/>
                <a:gd name="T21" fmla="*/ 34 h 199"/>
                <a:gd name="T22" fmla="*/ 8 w 318"/>
                <a:gd name="T23" fmla="*/ 84 h 199"/>
                <a:gd name="T24" fmla="*/ 11 w 318"/>
                <a:gd name="T25" fmla="*/ 143 h 199"/>
                <a:gd name="T26" fmla="*/ 3 w 318"/>
                <a:gd name="T27" fmla="*/ 174 h 199"/>
                <a:gd name="T28" fmla="*/ 29 w 318"/>
                <a:gd name="T29" fmla="*/ 177 h 199"/>
                <a:gd name="T30" fmla="*/ 38 w 318"/>
                <a:gd name="T31" fmla="*/ 195 h 199"/>
                <a:gd name="T32" fmla="*/ 23 w 318"/>
                <a:gd name="T33" fmla="*/ 162 h 199"/>
                <a:gd name="T34" fmla="*/ 69 w 318"/>
                <a:gd name="T35" fmla="*/ 140 h 199"/>
                <a:gd name="T36" fmla="*/ 75 w 318"/>
                <a:gd name="T37" fmla="*/ 140 h 199"/>
                <a:gd name="T38" fmla="*/ 106 w 318"/>
                <a:gd name="T39" fmla="*/ 178 h 199"/>
                <a:gd name="T40" fmla="*/ 111 w 318"/>
                <a:gd name="T41" fmla="*/ 170 h 199"/>
                <a:gd name="T42" fmla="*/ 106 w 318"/>
                <a:gd name="T43" fmla="*/ 185 h 199"/>
                <a:gd name="T44" fmla="*/ 154 w 318"/>
                <a:gd name="T45" fmla="*/ 179 h 199"/>
                <a:gd name="T46" fmla="*/ 137 w 318"/>
                <a:gd name="T47" fmla="*/ 152 h 199"/>
                <a:gd name="T48" fmla="*/ 186 w 318"/>
                <a:gd name="T49" fmla="*/ 147 h 199"/>
                <a:gd name="T50" fmla="*/ 177 w 318"/>
                <a:gd name="T51" fmla="*/ 132 h 199"/>
                <a:gd name="T52" fmla="*/ 210 w 318"/>
                <a:gd name="T53" fmla="*/ 130 h 199"/>
                <a:gd name="T54" fmla="*/ 221 w 318"/>
                <a:gd name="T55" fmla="*/ 157 h 199"/>
                <a:gd name="T56" fmla="*/ 210 w 318"/>
                <a:gd name="T57" fmla="*/ 141 h 199"/>
                <a:gd name="T58" fmla="*/ 257 w 318"/>
                <a:gd name="T59" fmla="*/ 110 h 199"/>
                <a:gd name="T60" fmla="*/ 258 w 318"/>
                <a:gd name="T61" fmla="*/ 105 h 199"/>
                <a:gd name="T62" fmla="*/ 286 w 318"/>
                <a:gd name="T63" fmla="*/ 125 h 199"/>
                <a:gd name="T64" fmla="*/ 294 w 318"/>
                <a:gd name="T65" fmla="*/ 121 h 199"/>
                <a:gd name="T66" fmla="*/ 318 w 318"/>
                <a:gd name="T67" fmla="*/ 116 h 199"/>
                <a:gd name="T68" fmla="*/ 52 w 318"/>
                <a:gd name="T69" fmla="*/ 124 h 199"/>
                <a:gd name="T70" fmla="*/ 31 w 318"/>
                <a:gd name="T71" fmla="*/ 65 h 199"/>
                <a:gd name="T72" fmla="*/ 49 w 318"/>
                <a:gd name="T73" fmla="*/ 114 h 199"/>
                <a:gd name="T74" fmla="*/ 34 w 318"/>
                <a:gd name="T75" fmla="*/ 74 h 199"/>
                <a:gd name="T76" fmla="*/ 257 w 318"/>
                <a:gd name="T77" fmla="*/ 92 h 199"/>
                <a:gd name="T78" fmla="*/ 184 w 318"/>
                <a:gd name="T79" fmla="*/ 66 h 199"/>
                <a:gd name="T80" fmla="*/ 192 w 318"/>
                <a:gd name="T81" fmla="*/ 52 h 199"/>
                <a:gd name="T82" fmla="*/ 188 w 318"/>
                <a:gd name="T83" fmla="*/ 34 h 199"/>
                <a:gd name="T84" fmla="*/ 192 w 318"/>
                <a:gd name="T85" fmla="*/ 105 h 199"/>
                <a:gd name="T86" fmla="*/ 99 w 318"/>
                <a:gd name="T87" fmla="*/ 71 h 199"/>
                <a:gd name="T88" fmla="*/ 114 w 318"/>
                <a:gd name="T89" fmla="*/ 94 h 199"/>
                <a:gd name="T90" fmla="*/ 98 w 318"/>
                <a:gd name="T91" fmla="*/ 56 h 199"/>
                <a:gd name="T92" fmla="*/ 66 w 318"/>
                <a:gd name="T93" fmla="*/ 58 h 199"/>
                <a:gd name="T94" fmla="*/ 78 w 318"/>
                <a:gd name="T95" fmla="*/ 119 h 199"/>
                <a:gd name="T96" fmla="*/ 69 w 318"/>
                <a:gd name="T97" fmla="*/ 84 h 199"/>
                <a:gd name="T98" fmla="*/ 76 w 318"/>
                <a:gd name="T99" fmla="*/ 123 h 199"/>
                <a:gd name="T100" fmla="*/ 73 w 318"/>
                <a:gd name="T101" fmla="*/ 124 h 199"/>
                <a:gd name="T102" fmla="*/ 218 w 318"/>
                <a:gd name="T103" fmla="*/ 60 h 199"/>
                <a:gd name="T104" fmla="*/ 222 w 318"/>
                <a:gd name="T105" fmla="*/ 44 h 199"/>
                <a:gd name="T106" fmla="*/ 217 w 318"/>
                <a:gd name="T107" fmla="*/ 34 h 199"/>
                <a:gd name="T108" fmla="*/ 233 w 318"/>
                <a:gd name="T109" fmla="*/ 92 h 199"/>
                <a:gd name="T110" fmla="*/ 146 w 318"/>
                <a:gd name="T111" fmla="*/ 103 h 199"/>
                <a:gd name="T112" fmla="*/ 144 w 318"/>
                <a:gd name="T113" fmla="*/ 54 h 199"/>
                <a:gd name="T114" fmla="*/ 145 w 318"/>
                <a:gd name="T115" fmla="*/ 66 h 199"/>
                <a:gd name="T116" fmla="*/ 155 w 318"/>
                <a:gd name="T117" fmla="*/ 117 h 199"/>
                <a:gd name="T118" fmla="*/ 208 w 318"/>
                <a:gd name="T119" fmla="*/ 13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8" h="199">
                  <a:moveTo>
                    <a:pt x="261" y="72"/>
                  </a:moveTo>
                  <a:cubicBezTo>
                    <a:pt x="260" y="71"/>
                    <a:pt x="260" y="70"/>
                    <a:pt x="259" y="69"/>
                  </a:cubicBezTo>
                  <a:cubicBezTo>
                    <a:pt x="259" y="68"/>
                    <a:pt x="259" y="68"/>
                    <a:pt x="259" y="68"/>
                  </a:cubicBezTo>
                  <a:cubicBezTo>
                    <a:pt x="259" y="69"/>
                    <a:pt x="259" y="69"/>
                    <a:pt x="259" y="69"/>
                  </a:cubicBezTo>
                  <a:cubicBezTo>
                    <a:pt x="259" y="71"/>
                    <a:pt x="260" y="74"/>
                    <a:pt x="259" y="77"/>
                  </a:cubicBezTo>
                  <a:cubicBezTo>
                    <a:pt x="259" y="78"/>
                    <a:pt x="259" y="80"/>
                    <a:pt x="259" y="82"/>
                  </a:cubicBezTo>
                  <a:cubicBezTo>
                    <a:pt x="260" y="84"/>
                    <a:pt x="260" y="86"/>
                    <a:pt x="259" y="88"/>
                  </a:cubicBezTo>
                  <a:cubicBezTo>
                    <a:pt x="259" y="88"/>
                    <a:pt x="259" y="88"/>
                    <a:pt x="259" y="89"/>
                  </a:cubicBezTo>
                  <a:cubicBezTo>
                    <a:pt x="259" y="89"/>
                    <a:pt x="259" y="89"/>
                    <a:pt x="259" y="89"/>
                  </a:cubicBezTo>
                  <a:cubicBezTo>
                    <a:pt x="260" y="90"/>
                    <a:pt x="260" y="91"/>
                    <a:pt x="259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1"/>
                    <a:pt x="259" y="91"/>
                    <a:pt x="259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1"/>
                    <a:pt x="257" y="91"/>
                    <a:pt x="257" y="91"/>
                  </a:cubicBezTo>
                  <a:cubicBezTo>
                    <a:pt x="257" y="90"/>
                    <a:pt x="257" y="88"/>
                    <a:pt x="257" y="86"/>
                  </a:cubicBezTo>
                  <a:cubicBezTo>
                    <a:pt x="257" y="85"/>
                    <a:pt x="257" y="83"/>
                    <a:pt x="256" y="81"/>
                  </a:cubicBezTo>
                  <a:cubicBezTo>
                    <a:pt x="256" y="80"/>
                    <a:pt x="256" y="79"/>
                    <a:pt x="256" y="78"/>
                  </a:cubicBezTo>
                  <a:cubicBezTo>
                    <a:pt x="256" y="77"/>
                    <a:pt x="256" y="76"/>
                    <a:pt x="256" y="75"/>
                  </a:cubicBezTo>
                  <a:cubicBezTo>
                    <a:pt x="255" y="72"/>
                    <a:pt x="255" y="68"/>
                    <a:pt x="255" y="64"/>
                  </a:cubicBezTo>
                  <a:cubicBezTo>
                    <a:pt x="255" y="64"/>
                    <a:pt x="255" y="64"/>
                    <a:pt x="255" y="64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3" y="62"/>
                    <a:pt x="253" y="63"/>
                    <a:pt x="253" y="64"/>
                  </a:cubicBezTo>
                  <a:cubicBezTo>
                    <a:pt x="253" y="68"/>
                    <a:pt x="253" y="72"/>
                    <a:pt x="254" y="76"/>
                  </a:cubicBezTo>
                  <a:cubicBezTo>
                    <a:pt x="254" y="77"/>
                    <a:pt x="254" y="77"/>
                    <a:pt x="254" y="78"/>
                  </a:cubicBezTo>
                  <a:cubicBezTo>
                    <a:pt x="254" y="79"/>
                    <a:pt x="254" y="80"/>
                    <a:pt x="254" y="81"/>
                  </a:cubicBezTo>
                  <a:cubicBezTo>
                    <a:pt x="255" y="83"/>
                    <a:pt x="255" y="85"/>
                    <a:pt x="255" y="87"/>
                  </a:cubicBezTo>
                  <a:cubicBezTo>
                    <a:pt x="255" y="88"/>
                    <a:pt x="255" y="90"/>
                    <a:pt x="255" y="92"/>
                  </a:cubicBezTo>
                  <a:cubicBezTo>
                    <a:pt x="255" y="92"/>
                    <a:pt x="255" y="92"/>
                    <a:pt x="255" y="92"/>
                  </a:cubicBezTo>
                  <a:cubicBezTo>
                    <a:pt x="255" y="92"/>
                    <a:pt x="255" y="92"/>
                    <a:pt x="255" y="92"/>
                  </a:cubicBezTo>
                  <a:cubicBezTo>
                    <a:pt x="255" y="93"/>
                    <a:pt x="256" y="93"/>
                    <a:pt x="257" y="93"/>
                  </a:cubicBezTo>
                  <a:cubicBezTo>
                    <a:pt x="257" y="93"/>
                    <a:pt x="258" y="93"/>
                    <a:pt x="258" y="94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9" y="94"/>
                    <a:pt x="259" y="94"/>
                    <a:pt x="259" y="94"/>
                  </a:cubicBezTo>
                  <a:cubicBezTo>
                    <a:pt x="259" y="94"/>
                    <a:pt x="259" y="94"/>
                    <a:pt x="259" y="94"/>
                  </a:cubicBezTo>
                  <a:cubicBezTo>
                    <a:pt x="260" y="93"/>
                    <a:pt x="260" y="93"/>
                    <a:pt x="261" y="92"/>
                  </a:cubicBezTo>
                  <a:cubicBezTo>
                    <a:pt x="262" y="91"/>
                    <a:pt x="262" y="90"/>
                    <a:pt x="261" y="89"/>
                  </a:cubicBezTo>
                  <a:cubicBezTo>
                    <a:pt x="261" y="89"/>
                    <a:pt x="261" y="89"/>
                    <a:pt x="261" y="89"/>
                  </a:cubicBezTo>
                  <a:cubicBezTo>
                    <a:pt x="261" y="88"/>
                    <a:pt x="261" y="88"/>
                    <a:pt x="261" y="88"/>
                  </a:cubicBezTo>
                  <a:cubicBezTo>
                    <a:pt x="262" y="86"/>
                    <a:pt x="262" y="84"/>
                    <a:pt x="261" y="82"/>
                  </a:cubicBezTo>
                  <a:cubicBezTo>
                    <a:pt x="261" y="80"/>
                    <a:pt x="261" y="78"/>
                    <a:pt x="261" y="77"/>
                  </a:cubicBezTo>
                  <a:cubicBezTo>
                    <a:pt x="262" y="75"/>
                    <a:pt x="261" y="73"/>
                    <a:pt x="261" y="72"/>
                  </a:cubicBezTo>
                  <a:close/>
                  <a:moveTo>
                    <a:pt x="212" y="19"/>
                  </a:moveTo>
                  <a:cubicBezTo>
                    <a:pt x="211" y="19"/>
                    <a:pt x="211" y="18"/>
                    <a:pt x="210" y="18"/>
                  </a:cubicBezTo>
                  <a:cubicBezTo>
                    <a:pt x="210" y="18"/>
                    <a:pt x="210" y="18"/>
                    <a:pt x="210" y="18"/>
                  </a:cubicBezTo>
                  <a:cubicBezTo>
                    <a:pt x="210" y="18"/>
                    <a:pt x="211" y="19"/>
                    <a:pt x="212" y="19"/>
                  </a:cubicBezTo>
                  <a:cubicBezTo>
                    <a:pt x="212" y="19"/>
                    <a:pt x="212" y="19"/>
                    <a:pt x="212" y="19"/>
                  </a:cubicBezTo>
                  <a:close/>
                  <a:moveTo>
                    <a:pt x="186" y="7"/>
                  </a:moveTo>
                  <a:cubicBezTo>
                    <a:pt x="185" y="7"/>
                    <a:pt x="184" y="7"/>
                    <a:pt x="183" y="7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85" y="12"/>
                    <a:pt x="186" y="15"/>
                    <a:pt x="186" y="19"/>
                  </a:cubicBezTo>
                  <a:cubicBezTo>
                    <a:pt x="187" y="22"/>
                    <a:pt x="187" y="26"/>
                    <a:pt x="187" y="30"/>
                  </a:cubicBezTo>
                  <a:cubicBezTo>
                    <a:pt x="186" y="30"/>
                    <a:pt x="185" y="31"/>
                    <a:pt x="185" y="31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83" y="32"/>
                    <a:pt x="184" y="32"/>
                    <a:pt x="184" y="32"/>
                  </a:cubicBezTo>
                  <a:cubicBezTo>
                    <a:pt x="184" y="31"/>
                    <a:pt x="184" y="31"/>
                    <a:pt x="183" y="30"/>
                  </a:cubicBezTo>
                  <a:cubicBezTo>
                    <a:pt x="183" y="28"/>
                    <a:pt x="183" y="26"/>
                    <a:pt x="182" y="25"/>
                  </a:cubicBezTo>
                  <a:cubicBezTo>
                    <a:pt x="182" y="23"/>
                    <a:pt x="182" y="21"/>
                    <a:pt x="181" y="19"/>
                  </a:cubicBezTo>
                  <a:cubicBezTo>
                    <a:pt x="181" y="17"/>
                    <a:pt x="180" y="14"/>
                    <a:pt x="180" y="12"/>
                  </a:cubicBezTo>
                  <a:cubicBezTo>
                    <a:pt x="179" y="10"/>
                    <a:pt x="179" y="7"/>
                    <a:pt x="178" y="5"/>
                  </a:cubicBezTo>
                  <a:cubicBezTo>
                    <a:pt x="178" y="5"/>
                    <a:pt x="177" y="5"/>
                    <a:pt x="176" y="5"/>
                  </a:cubicBezTo>
                  <a:cubicBezTo>
                    <a:pt x="177" y="7"/>
                    <a:pt x="177" y="10"/>
                    <a:pt x="178" y="12"/>
                  </a:cubicBezTo>
                  <a:cubicBezTo>
                    <a:pt x="178" y="15"/>
                    <a:pt x="179" y="17"/>
                    <a:pt x="179" y="19"/>
                  </a:cubicBezTo>
                  <a:cubicBezTo>
                    <a:pt x="180" y="21"/>
                    <a:pt x="180" y="23"/>
                    <a:pt x="180" y="25"/>
                  </a:cubicBezTo>
                  <a:cubicBezTo>
                    <a:pt x="181" y="27"/>
                    <a:pt x="181" y="29"/>
                    <a:pt x="182" y="31"/>
                  </a:cubicBezTo>
                  <a:cubicBezTo>
                    <a:pt x="182" y="31"/>
                    <a:pt x="182" y="31"/>
                    <a:pt x="182" y="32"/>
                  </a:cubicBezTo>
                  <a:cubicBezTo>
                    <a:pt x="181" y="33"/>
                    <a:pt x="181" y="34"/>
                    <a:pt x="182" y="3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4" y="35"/>
                    <a:pt x="184" y="35"/>
                    <a:pt x="184" y="35"/>
                  </a:cubicBezTo>
                  <a:cubicBezTo>
                    <a:pt x="185" y="34"/>
                    <a:pt x="186" y="33"/>
                    <a:pt x="186" y="33"/>
                  </a:cubicBezTo>
                  <a:cubicBezTo>
                    <a:pt x="187" y="32"/>
                    <a:pt x="187" y="32"/>
                    <a:pt x="188" y="31"/>
                  </a:cubicBezTo>
                  <a:cubicBezTo>
                    <a:pt x="189" y="31"/>
                    <a:pt x="189" y="31"/>
                    <a:pt x="189" y="31"/>
                  </a:cubicBezTo>
                  <a:cubicBezTo>
                    <a:pt x="189" y="30"/>
                    <a:pt x="189" y="30"/>
                    <a:pt x="189" y="30"/>
                  </a:cubicBezTo>
                  <a:cubicBezTo>
                    <a:pt x="189" y="26"/>
                    <a:pt x="189" y="22"/>
                    <a:pt x="188" y="19"/>
                  </a:cubicBezTo>
                  <a:cubicBezTo>
                    <a:pt x="188" y="15"/>
                    <a:pt x="187" y="11"/>
                    <a:pt x="186" y="8"/>
                  </a:cubicBezTo>
                  <a:cubicBezTo>
                    <a:pt x="186" y="7"/>
                    <a:pt x="186" y="7"/>
                    <a:pt x="186" y="7"/>
                  </a:cubicBezTo>
                  <a:close/>
                  <a:moveTo>
                    <a:pt x="147" y="0"/>
                  </a:moveTo>
                  <a:cubicBezTo>
                    <a:pt x="146" y="0"/>
                    <a:pt x="146" y="0"/>
                    <a:pt x="145" y="0"/>
                  </a:cubicBezTo>
                  <a:cubicBezTo>
                    <a:pt x="145" y="2"/>
                    <a:pt x="146" y="4"/>
                    <a:pt x="146" y="6"/>
                  </a:cubicBezTo>
                  <a:cubicBezTo>
                    <a:pt x="146" y="9"/>
                    <a:pt x="147" y="12"/>
                    <a:pt x="147" y="15"/>
                  </a:cubicBezTo>
                  <a:cubicBezTo>
                    <a:pt x="147" y="16"/>
                    <a:pt x="147" y="17"/>
                    <a:pt x="147" y="17"/>
                  </a:cubicBezTo>
                  <a:cubicBezTo>
                    <a:pt x="147" y="17"/>
                    <a:pt x="147" y="17"/>
                    <a:pt x="147" y="17"/>
                  </a:cubicBezTo>
                  <a:cubicBezTo>
                    <a:pt x="147" y="18"/>
                    <a:pt x="147" y="19"/>
                    <a:pt x="147" y="20"/>
                  </a:cubicBezTo>
                  <a:cubicBezTo>
                    <a:pt x="147" y="21"/>
                    <a:pt x="147" y="23"/>
                    <a:pt x="147" y="25"/>
                  </a:cubicBezTo>
                  <a:cubicBezTo>
                    <a:pt x="148" y="26"/>
                    <a:pt x="148" y="27"/>
                    <a:pt x="148" y="2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9"/>
                    <a:pt x="147" y="28"/>
                    <a:pt x="147" y="28"/>
                  </a:cubicBezTo>
                  <a:cubicBezTo>
                    <a:pt x="147" y="28"/>
                    <a:pt x="147" y="27"/>
                    <a:pt x="147" y="26"/>
                  </a:cubicBezTo>
                  <a:cubicBezTo>
                    <a:pt x="147" y="26"/>
                    <a:pt x="147" y="26"/>
                    <a:pt x="147" y="25"/>
                  </a:cubicBezTo>
                  <a:cubicBezTo>
                    <a:pt x="146" y="24"/>
                    <a:pt x="146" y="22"/>
                    <a:pt x="146" y="21"/>
                  </a:cubicBezTo>
                  <a:cubicBezTo>
                    <a:pt x="146" y="19"/>
                    <a:pt x="146" y="18"/>
                    <a:pt x="145" y="16"/>
                  </a:cubicBezTo>
                  <a:cubicBezTo>
                    <a:pt x="145" y="14"/>
                    <a:pt x="144" y="12"/>
                    <a:pt x="143" y="10"/>
                  </a:cubicBezTo>
                  <a:cubicBezTo>
                    <a:pt x="143" y="8"/>
                    <a:pt x="142" y="6"/>
                    <a:pt x="142" y="4"/>
                  </a:cubicBezTo>
                  <a:cubicBezTo>
                    <a:pt x="141" y="3"/>
                    <a:pt x="141" y="1"/>
                    <a:pt x="141" y="0"/>
                  </a:cubicBezTo>
                  <a:cubicBezTo>
                    <a:pt x="140" y="0"/>
                    <a:pt x="140" y="0"/>
                    <a:pt x="139" y="0"/>
                  </a:cubicBezTo>
                  <a:cubicBezTo>
                    <a:pt x="139" y="1"/>
                    <a:pt x="139" y="3"/>
                    <a:pt x="140" y="4"/>
                  </a:cubicBezTo>
                  <a:cubicBezTo>
                    <a:pt x="140" y="7"/>
                    <a:pt x="141" y="9"/>
                    <a:pt x="142" y="11"/>
                  </a:cubicBezTo>
                  <a:cubicBezTo>
                    <a:pt x="142" y="13"/>
                    <a:pt x="143" y="15"/>
                    <a:pt x="143" y="16"/>
                  </a:cubicBezTo>
                  <a:cubicBezTo>
                    <a:pt x="144" y="18"/>
                    <a:pt x="144" y="19"/>
                    <a:pt x="144" y="21"/>
                  </a:cubicBezTo>
                  <a:cubicBezTo>
                    <a:pt x="144" y="22"/>
                    <a:pt x="144" y="24"/>
                    <a:pt x="145" y="26"/>
                  </a:cubicBezTo>
                  <a:cubicBezTo>
                    <a:pt x="145" y="26"/>
                    <a:pt x="145" y="26"/>
                    <a:pt x="145" y="27"/>
                  </a:cubicBezTo>
                  <a:cubicBezTo>
                    <a:pt x="145" y="28"/>
                    <a:pt x="145" y="29"/>
                    <a:pt x="146" y="30"/>
                  </a:cubicBezTo>
                  <a:cubicBezTo>
                    <a:pt x="146" y="30"/>
                    <a:pt x="146" y="30"/>
                    <a:pt x="147" y="31"/>
                  </a:cubicBezTo>
                  <a:cubicBezTo>
                    <a:pt x="147" y="31"/>
                    <a:pt x="148" y="31"/>
                    <a:pt x="148" y="31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50" y="30"/>
                    <a:pt x="150" y="30"/>
                    <a:pt x="150" y="29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27"/>
                    <a:pt x="150" y="26"/>
                    <a:pt x="149" y="24"/>
                  </a:cubicBezTo>
                  <a:cubicBezTo>
                    <a:pt x="149" y="23"/>
                    <a:pt x="149" y="21"/>
                    <a:pt x="149" y="20"/>
                  </a:cubicBezTo>
                  <a:cubicBezTo>
                    <a:pt x="149" y="19"/>
                    <a:pt x="149" y="18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49" y="17"/>
                    <a:pt x="149" y="16"/>
                    <a:pt x="149" y="15"/>
                  </a:cubicBezTo>
                  <a:cubicBezTo>
                    <a:pt x="149" y="12"/>
                    <a:pt x="148" y="9"/>
                    <a:pt x="148" y="5"/>
                  </a:cubicBezTo>
                  <a:cubicBezTo>
                    <a:pt x="148" y="4"/>
                    <a:pt x="147" y="2"/>
                    <a:pt x="147" y="0"/>
                  </a:cubicBezTo>
                  <a:close/>
                  <a:moveTo>
                    <a:pt x="111" y="2"/>
                  </a:moveTo>
                  <a:cubicBezTo>
                    <a:pt x="110" y="3"/>
                    <a:pt x="110" y="3"/>
                    <a:pt x="109" y="3"/>
                  </a:cubicBezTo>
                  <a:cubicBezTo>
                    <a:pt x="110" y="5"/>
                    <a:pt x="111" y="7"/>
                    <a:pt x="112" y="9"/>
                  </a:cubicBezTo>
                  <a:cubicBezTo>
                    <a:pt x="114" y="13"/>
                    <a:pt x="115" y="17"/>
                    <a:pt x="116" y="21"/>
                  </a:cubicBezTo>
                  <a:cubicBezTo>
                    <a:pt x="116" y="22"/>
                    <a:pt x="117" y="23"/>
                    <a:pt x="117" y="23"/>
                  </a:cubicBezTo>
                  <a:cubicBezTo>
                    <a:pt x="117" y="24"/>
                    <a:pt x="118" y="25"/>
                    <a:pt x="118" y="26"/>
                  </a:cubicBezTo>
                  <a:cubicBezTo>
                    <a:pt x="118" y="28"/>
                    <a:pt x="119" y="30"/>
                    <a:pt x="120" y="32"/>
                  </a:cubicBezTo>
                  <a:cubicBezTo>
                    <a:pt x="120" y="34"/>
                    <a:pt x="121" y="36"/>
                    <a:pt x="122" y="38"/>
                  </a:cubicBezTo>
                  <a:cubicBezTo>
                    <a:pt x="122" y="38"/>
                    <a:pt x="122" y="37"/>
                    <a:pt x="122" y="37"/>
                  </a:cubicBezTo>
                  <a:cubicBezTo>
                    <a:pt x="121" y="37"/>
                    <a:pt x="120" y="38"/>
                    <a:pt x="120" y="38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8"/>
                    <a:pt x="120" y="38"/>
                    <a:pt x="119" y="38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19" y="37"/>
                    <a:pt x="118" y="36"/>
                    <a:pt x="118" y="35"/>
                  </a:cubicBezTo>
                  <a:cubicBezTo>
                    <a:pt x="118" y="35"/>
                    <a:pt x="118" y="35"/>
                    <a:pt x="118" y="34"/>
                  </a:cubicBezTo>
                  <a:cubicBezTo>
                    <a:pt x="117" y="33"/>
                    <a:pt x="116" y="31"/>
                    <a:pt x="115" y="29"/>
                  </a:cubicBezTo>
                  <a:cubicBezTo>
                    <a:pt x="114" y="27"/>
                    <a:pt x="114" y="25"/>
                    <a:pt x="113" y="24"/>
                  </a:cubicBezTo>
                  <a:cubicBezTo>
                    <a:pt x="112" y="21"/>
                    <a:pt x="111" y="18"/>
                    <a:pt x="110" y="16"/>
                  </a:cubicBezTo>
                  <a:cubicBezTo>
                    <a:pt x="110" y="13"/>
                    <a:pt x="109" y="11"/>
                    <a:pt x="108" y="9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5" y="4"/>
                    <a:pt x="105" y="4"/>
                    <a:pt x="104" y="4"/>
                  </a:cubicBezTo>
                  <a:cubicBezTo>
                    <a:pt x="105" y="6"/>
                    <a:pt x="105" y="7"/>
                    <a:pt x="106" y="9"/>
                  </a:cubicBezTo>
                  <a:cubicBezTo>
                    <a:pt x="107" y="11"/>
                    <a:pt x="108" y="14"/>
                    <a:pt x="108" y="16"/>
                  </a:cubicBezTo>
                  <a:cubicBezTo>
                    <a:pt x="109" y="19"/>
                    <a:pt x="110" y="22"/>
                    <a:pt x="111" y="24"/>
                  </a:cubicBezTo>
                  <a:cubicBezTo>
                    <a:pt x="112" y="26"/>
                    <a:pt x="113" y="28"/>
                    <a:pt x="113" y="30"/>
                  </a:cubicBezTo>
                  <a:cubicBezTo>
                    <a:pt x="114" y="32"/>
                    <a:pt x="115" y="33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7" y="37"/>
                    <a:pt x="117" y="39"/>
                    <a:pt x="119" y="39"/>
                  </a:cubicBezTo>
                  <a:cubicBezTo>
                    <a:pt x="119" y="40"/>
                    <a:pt x="119" y="40"/>
                    <a:pt x="120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40"/>
                    <a:pt x="122" y="39"/>
                    <a:pt x="123" y="39"/>
                  </a:cubicBezTo>
                  <a:cubicBezTo>
                    <a:pt x="123" y="38"/>
                    <a:pt x="124" y="38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3" y="35"/>
                    <a:pt x="122" y="33"/>
                    <a:pt x="121" y="31"/>
                  </a:cubicBezTo>
                  <a:cubicBezTo>
                    <a:pt x="121" y="30"/>
                    <a:pt x="120" y="28"/>
                    <a:pt x="120" y="26"/>
                  </a:cubicBezTo>
                  <a:cubicBezTo>
                    <a:pt x="119" y="25"/>
                    <a:pt x="119" y="24"/>
                    <a:pt x="119" y="23"/>
                  </a:cubicBezTo>
                  <a:cubicBezTo>
                    <a:pt x="119" y="22"/>
                    <a:pt x="118" y="21"/>
                    <a:pt x="118" y="20"/>
                  </a:cubicBezTo>
                  <a:cubicBezTo>
                    <a:pt x="117" y="16"/>
                    <a:pt x="115" y="12"/>
                    <a:pt x="114" y="9"/>
                  </a:cubicBezTo>
                  <a:cubicBezTo>
                    <a:pt x="113" y="7"/>
                    <a:pt x="112" y="5"/>
                    <a:pt x="111" y="2"/>
                  </a:cubicBezTo>
                  <a:close/>
                  <a:moveTo>
                    <a:pt x="71" y="16"/>
                  </a:moveTo>
                  <a:cubicBezTo>
                    <a:pt x="70" y="16"/>
                    <a:pt x="69" y="17"/>
                    <a:pt x="69" y="17"/>
                  </a:cubicBezTo>
                  <a:cubicBezTo>
                    <a:pt x="69" y="18"/>
                    <a:pt x="69" y="19"/>
                    <a:pt x="69" y="20"/>
                  </a:cubicBezTo>
                  <a:cubicBezTo>
                    <a:pt x="69" y="21"/>
                    <a:pt x="69" y="22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4"/>
                    <a:pt x="69" y="25"/>
                  </a:cubicBezTo>
                  <a:cubicBezTo>
                    <a:pt x="69" y="26"/>
                    <a:pt x="69" y="28"/>
                    <a:pt x="70" y="30"/>
                  </a:cubicBezTo>
                  <a:cubicBezTo>
                    <a:pt x="70" y="31"/>
                    <a:pt x="70" y="32"/>
                    <a:pt x="70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4"/>
                    <a:pt x="70" y="34"/>
                    <a:pt x="69" y="33"/>
                  </a:cubicBezTo>
                  <a:cubicBezTo>
                    <a:pt x="69" y="33"/>
                    <a:pt x="69" y="32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8" y="29"/>
                    <a:pt x="68" y="27"/>
                    <a:pt x="68" y="26"/>
                  </a:cubicBezTo>
                  <a:cubicBezTo>
                    <a:pt x="68" y="24"/>
                    <a:pt x="68" y="23"/>
                    <a:pt x="67" y="21"/>
                  </a:cubicBezTo>
                  <a:cubicBezTo>
                    <a:pt x="67" y="20"/>
                    <a:pt x="67" y="19"/>
                    <a:pt x="67" y="18"/>
                  </a:cubicBezTo>
                  <a:cubicBezTo>
                    <a:pt x="66" y="19"/>
                    <a:pt x="66" y="19"/>
                    <a:pt x="65" y="19"/>
                  </a:cubicBezTo>
                  <a:cubicBezTo>
                    <a:pt x="65" y="20"/>
                    <a:pt x="65" y="21"/>
                    <a:pt x="65" y="21"/>
                  </a:cubicBezTo>
                  <a:cubicBezTo>
                    <a:pt x="66" y="23"/>
                    <a:pt x="66" y="24"/>
                    <a:pt x="66" y="26"/>
                  </a:cubicBezTo>
                  <a:cubicBezTo>
                    <a:pt x="66" y="28"/>
                    <a:pt x="67" y="29"/>
                    <a:pt x="67" y="31"/>
                  </a:cubicBezTo>
                  <a:cubicBezTo>
                    <a:pt x="67" y="31"/>
                    <a:pt x="67" y="31"/>
                    <a:pt x="67" y="32"/>
                  </a:cubicBezTo>
                  <a:cubicBezTo>
                    <a:pt x="67" y="33"/>
                    <a:pt x="67" y="34"/>
                    <a:pt x="68" y="35"/>
                  </a:cubicBezTo>
                  <a:cubicBezTo>
                    <a:pt x="68" y="35"/>
                    <a:pt x="68" y="36"/>
                    <a:pt x="69" y="36"/>
                  </a:cubicBezTo>
                  <a:cubicBezTo>
                    <a:pt x="69" y="36"/>
                    <a:pt x="70" y="36"/>
                    <a:pt x="70" y="36"/>
                  </a:cubicBezTo>
                  <a:cubicBezTo>
                    <a:pt x="71" y="36"/>
                    <a:pt x="71" y="36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3"/>
                    <a:pt x="72" y="31"/>
                    <a:pt x="72" y="29"/>
                  </a:cubicBezTo>
                  <a:cubicBezTo>
                    <a:pt x="71" y="28"/>
                    <a:pt x="71" y="26"/>
                    <a:pt x="71" y="25"/>
                  </a:cubicBezTo>
                  <a:cubicBezTo>
                    <a:pt x="71" y="24"/>
                    <a:pt x="71" y="23"/>
                    <a:pt x="71" y="22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22"/>
                    <a:pt x="71" y="21"/>
                    <a:pt x="71" y="20"/>
                  </a:cubicBezTo>
                  <a:cubicBezTo>
                    <a:pt x="71" y="19"/>
                    <a:pt x="71" y="18"/>
                    <a:pt x="71" y="16"/>
                  </a:cubicBezTo>
                  <a:close/>
                  <a:moveTo>
                    <a:pt x="32" y="47"/>
                  </a:moveTo>
                  <a:cubicBezTo>
                    <a:pt x="31" y="48"/>
                    <a:pt x="31" y="49"/>
                    <a:pt x="30" y="50"/>
                  </a:cubicBezTo>
                  <a:cubicBezTo>
                    <a:pt x="30" y="50"/>
                    <a:pt x="30" y="50"/>
                    <a:pt x="31" y="50"/>
                  </a:cubicBezTo>
                  <a:cubicBezTo>
                    <a:pt x="32" y="50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8"/>
                    <a:pt x="32" y="48"/>
                    <a:pt x="32" y="47"/>
                  </a:cubicBezTo>
                  <a:close/>
                  <a:moveTo>
                    <a:pt x="8" y="84"/>
                  </a:moveTo>
                  <a:cubicBezTo>
                    <a:pt x="8" y="86"/>
                    <a:pt x="7" y="88"/>
                    <a:pt x="6" y="90"/>
                  </a:cubicBezTo>
                  <a:cubicBezTo>
                    <a:pt x="6" y="92"/>
                    <a:pt x="6" y="94"/>
                    <a:pt x="6" y="96"/>
                  </a:cubicBezTo>
                  <a:cubicBezTo>
                    <a:pt x="6" y="100"/>
                    <a:pt x="6" y="104"/>
                    <a:pt x="6" y="108"/>
                  </a:cubicBezTo>
                  <a:cubicBezTo>
                    <a:pt x="6" y="113"/>
                    <a:pt x="7" y="118"/>
                    <a:pt x="7" y="122"/>
                  </a:cubicBezTo>
                  <a:cubicBezTo>
                    <a:pt x="7" y="125"/>
                    <a:pt x="7" y="128"/>
                    <a:pt x="8" y="130"/>
                  </a:cubicBezTo>
                  <a:cubicBezTo>
                    <a:pt x="8" y="132"/>
                    <a:pt x="8" y="134"/>
                    <a:pt x="8" y="136"/>
                  </a:cubicBezTo>
                  <a:cubicBezTo>
                    <a:pt x="8" y="138"/>
                    <a:pt x="8" y="140"/>
                    <a:pt x="8" y="142"/>
                  </a:cubicBezTo>
                  <a:cubicBezTo>
                    <a:pt x="9" y="143"/>
                    <a:pt x="9" y="143"/>
                    <a:pt x="9" y="144"/>
                  </a:cubicBezTo>
                  <a:cubicBezTo>
                    <a:pt x="9" y="144"/>
                    <a:pt x="9" y="145"/>
                    <a:pt x="9" y="145"/>
                  </a:cubicBezTo>
                  <a:cubicBezTo>
                    <a:pt x="8" y="144"/>
                    <a:pt x="6" y="144"/>
                    <a:pt x="5" y="144"/>
                  </a:cubicBezTo>
                  <a:cubicBezTo>
                    <a:pt x="3" y="143"/>
                    <a:pt x="2" y="143"/>
                    <a:pt x="0" y="142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" y="145"/>
                    <a:pt x="3" y="145"/>
                    <a:pt x="4" y="145"/>
                  </a:cubicBezTo>
                  <a:cubicBezTo>
                    <a:pt x="6" y="146"/>
                    <a:pt x="8" y="147"/>
                    <a:pt x="10" y="147"/>
                  </a:cubicBezTo>
                  <a:cubicBezTo>
                    <a:pt x="10" y="147"/>
                    <a:pt x="10" y="147"/>
                    <a:pt x="10" y="147"/>
                  </a:cubicBezTo>
                  <a:cubicBezTo>
                    <a:pt x="11" y="147"/>
                    <a:pt x="11" y="147"/>
                    <a:pt x="11" y="147"/>
                  </a:cubicBezTo>
                  <a:cubicBezTo>
                    <a:pt x="11" y="146"/>
                    <a:pt x="11" y="144"/>
                    <a:pt x="11" y="143"/>
                  </a:cubicBezTo>
                  <a:cubicBezTo>
                    <a:pt x="11" y="143"/>
                    <a:pt x="10" y="143"/>
                    <a:pt x="10" y="142"/>
                  </a:cubicBezTo>
                  <a:cubicBezTo>
                    <a:pt x="10" y="140"/>
                    <a:pt x="10" y="138"/>
                    <a:pt x="10" y="136"/>
                  </a:cubicBezTo>
                  <a:cubicBezTo>
                    <a:pt x="10" y="134"/>
                    <a:pt x="10" y="132"/>
                    <a:pt x="9" y="130"/>
                  </a:cubicBezTo>
                  <a:cubicBezTo>
                    <a:pt x="9" y="128"/>
                    <a:pt x="9" y="125"/>
                    <a:pt x="9" y="122"/>
                  </a:cubicBezTo>
                  <a:cubicBezTo>
                    <a:pt x="9" y="117"/>
                    <a:pt x="8" y="112"/>
                    <a:pt x="8" y="108"/>
                  </a:cubicBezTo>
                  <a:cubicBezTo>
                    <a:pt x="8" y="104"/>
                    <a:pt x="8" y="100"/>
                    <a:pt x="8" y="96"/>
                  </a:cubicBezTo>
                  <a:cubicBezTo>
                    <a:pt x="8" y="92"/>
                    <a:pt x="9" y="88"/>
                    <a:pt x="8" y="84"/>
                  </a:cubicBezTo>
                  <a:close/>
                  <a:moveTo>
                    <a:pt x="1" y="120"/>
                  </a:moveTo>
                  <a:cubicBezTo>
                    <a:pt x="1" y="121"/>
                    <a:pt x="1" y="121"/>
                    <a:pt x="1" y="121"/>
                  </a:cubicBezTo>
                  <a:cubicBezTo>
                    <a:pt x="1" y="121"/>
                    <a:pt x="1" y="121"/>
                    <a:pt x="1" y="120"/>
                  </a:cubicBezTo>
                  <a:cubicBezTo>
                    <a:pt x="1" y="120"/>
                    <a:pt x="1" y="120"/>
                    <a:pt x="1" y="120"/>
                  </a:cubicBezTo>
                  <a:close/>
                  <a:moveTo>
                    <a:pt x="0" y="165"/>
                  </a:moveTo>
                  <a:cubicBezTo>
                    <a:pt x="0" y="166"/>
                    <a:pt x="0" y="166"/>
                    <a:pt x="0" y="167"/>
                  </a:cubicBezTo>
                  <a:cubicBezTo>
                    <a:pt x="1" y="167"/>
                    <a:pt x="2" y="167"/>
                    <a:pt x="3" y="167"/>
                  </a:cubicBezTo>
                  <a:cubicBezTo>
                    <a:pt x="3" y="168"/>
                    <a:pt x="3" y="168"/>
                    <a:pt x="3" y="168"/>
                  </a:cubicBezTo>
                  <a:cubicBezTo>
                    <a:pt x="3" y="168"/>
                    <a:pt x="3" y="169"/>
                    <a:pt x="3" y="169"/>
                  </a:cubicBezTo>
                  <a:cubicBezTo>
                    <a:pt x="3" y="171"/>
                    <a:pt x="3" y="172"/>
                    <a:pt x="3" y="174"/>
                  </a:cubicBezTo>
                  <a:cubicBezTo>
                    <a:pt x="3" y="175"/>
                    <a:pt x="3" y="177"/>
                    <a:pt x="3" y="179"/>
                  </a:cubicBezTo>
                  <a:cubicBezTo>
                    <a:pt x="3" y="181"/>
                    <a:pt x="3" y="183"/>
                    <a:pt x="3" y="185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4" y="188"/>
                    <a:pt x="5" y="189"/>
                    <a:pt x="5" y="190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5" y="183"/>
                    <a:pt x="5" y="181"/>
                    <a:pt x="5" y="179"/>
                  </a:cubicBezTo>
                  <a:cubicBezTo>
                    <a:pt x="5" y="177"/>
                    <a:pt x="5" y="176"/>
                    <a:pt x="5" y="174"/>
                  </a:cubicBezTo>
                  <a:cubicBezTo>
                    <a:pt x="5" y="172"/>
                    <a:pt x="5" y="171"/>
                    <a:pt x="5" y="169"/>
                  </a:cubicBezTo>
                  <a:cubicBezTo>
                    <a:pt x="5" y="169"/>
                    <a:pt x="5" y="169"/>
                    <a:pt x="5" y="168"/>
                  </a:cubicBezTo>
                  <a:cubicBezTo>
                    <a:pt x="5" y="167"/>
                    <a:pt x="5" y="167"/>
                    <a:pt x="4" y="166"/>
                  </a:cubicBezTo>
                  <a:cubicBezTo>
                    <a:pt x="4" y="165"/>
                    <a:pt x="4" y="165"/>
                    <a:pt x="4" y="165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6"/>
                    <a:pt x="1" y="165"/>
                    <a:pt x="0" y="165"/>
                  </a:cubicBezTo>
                  <a:close/>
                  <a:moveTo>
                    <a:pt x="34" y="199"/>
                  </a:moveTo>
                  <a:cubicBezTo>
                    <a:pt x="34" y="199"/>
                    <a:pt x="35" y="199"/>
                    <a:pt x="36" y="199"/>
                  </a:cubicBezTo>
                  <a:cubicBezTo>
                    <a:pt x="35" y="195"/>
                    <a:pt x="34" y="192"/>
                    <a:pt x="32" y="188"/>
                  </a:cubicBezTo>
                  <a:cubicBezTo>
                    <a:pt x="31" y="185"/>
                    <a:pt x="30" y="181"/>
                    <a:pt x="29" y="177"/>
                  </a:cubicBezTo>
                  <a:cubicBezTo>
                    <a:pt x="29" y="176"/>
                    <a:pt x="29" y="176"/>
                    <a:pt x="29" y="175"/>
                  </a:cubicBezTo>
                  <a:cubicBezTo>
                    <a:pt x="28" y="174"/>
                    <a:pt x="28" y="173"/>
                    <a:pt x="28" y="172"/>
                  </a:cubicBezTo>
                  <a:cubicBezTo>
                    <a:pt x="28" y="170"/>
                    <a:pt x="27" y="168"/>
                    <a:pt x="27" y="167"/>
                  </a:cubicBezTo>
                  <a:cubicBezTo>
                    <a:pt x="26" y="165"/>
                    <a:pt x="26" y="163"/>
                    <a:pt x="25" y="162"/>
                  </a:cubicBezTo>
                  <a:cubicBezTo>
                    <a:pt x="25" y="162"/>
                    <a:pt x="26" y="161"/>
                    <a:pt x="26" y="161"/>
                  </a:cubicBezTo>
                  <a:cubicBezTo>
                    <a:pt x="26" y="161"/>
                    <a:pt x="26" y="161"/>
                    <a:pt x="26" y="161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61"/>
                    <a:pt x="27" y="161"/>
                    <a:pt x="27" y="162"/>
                  </a:cubicBezTo>
                  <a:cubicBezTo>
                    <a:pt x="27" y="162"/>
                    <a:pt x="27" y="162"/>
                    <a:pt x="27" y="162"/>
                  </a:cubicBezTo>
                  <a:cubicBezTo>
                    <a:pt x="28" y="162"/>
                    <a:pt x="28" y="163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9" y="165"/>
                  </a:cubicBezTo>
                  <a:cubicBezTo>
                    <a:pt x="29" y="166"/>
                    <a:pt x="30" y="168"/>
                    <a:pt x="30" y="170"/>
                  </a:cubicBezTo>
                  <a:cubicBezTo>
                    <a:pt x="31" y="172"/>
                    <a:pt x="32" y="173"/>
                    <a:pt x="32" y="175"/>
                  </a:cubicBezTo>
                  <a:cubicBezTo>
                    <a:pt x="33" y="177"/>
                    <a:pt x="34" y="180"/>
                    <a:pt x="34" y="183"/>
                  </a:cubicBezTo>
                  <a:cubicBezTo>
                    <a:pt x="35" y="185"/>
                    <a:pt x="35" y="187"/>
                    <a:pt x="36" y="189"/>
                  </a:cubicBezTo>
                  <a:cubicBezTo>
                    <a:pt x="37" y="191"/>
                    <a:pt x="37" y="193"/>
                    <a:pt x="38" y="195"/>
                  </a:cubicBezTo>
                  <a:cubicBezTo>
                    <a:pt x="39" y="199"/>
                    <a:pt x="39" y="199"/>
                    <a:pt x="39" y="199"/>
                  </a:cubicBezTo>
                  <a:cubicBezTo>
                    <a:pt x="40" y="199"/>
                    <a:pt x="41" y="199"/>
                    <a:pt x="41" y="199"/>
                  </a:cubicBezTo>
                  <a:cubicBezTo>
                    <a:pt x="41" y="197"/>
                    <a:pt x="40" y="196"/>
                    <a:pt x="40" y="194"/>
                  </a:cubicBezTo>
                  <a:cubicBezTo>
                    <a:pt x="39" y="192"/>
                    <a:pt x="38" y="190"/>
                    <a:pt x="38" y="189"/>
                  </a:cubicBezTo>
                  <a:cubicBezTo>
                    <a:pt x="37" y="187"/>
                    <a:pt x="37" y="184"/>
                    <a:pt x="36" y="182"/>
                  </a:cubicBezTo>
                  <a:cubicBezTo>
                    <a:pt x="36" y="179"/>
                    <a:pt x="35" y="177"/>
                    <a:pt x="34" y="174"/>
                  </a:cubicBezTo>
                  <a:cubicBezTo>
                    <a:pt x="33" y="173"/>
                    <a:pt x="33" y="171"/>
                    <a:pt x="32" y="169"/>
                  </a:cubicBezTo>
                  <a:cubicBezTo>
                    <a:pt x="32" y="167"/>
                    <a:pt x="31" y="166"/>
                    <a:pt x="30" y="164"/>
                  </a:cubicBezTo>
                  <a:cubicBezTo>
                    <a:pt x="30" y="164"/>
                    <a:pt x="30" y="163"/>
                    <a:pt x="30" y="163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30" y="162"/>
                    <a:pt x="29" y="160"/>
                    <a:pt x="28" y="160"/>
                  </a:cubicBezTo>
                  <a:cubicBezTo>
                    <a:pt x="28" y="159"/>
                    <a:pt x="27" y="159"/>
                    <a:pt x="26" y="159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60"/>
                    <a:pt x="24" y="160"/>
                    <a:pt x="24" y="160"/>
                  </a:cubicBezTo>
                  <a:cubicBezTo>
                    <a:pt x="23" y="161"/>
                    <a:pt x="23" y="161"/>
                    <a:pt x="23" y="162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24" y="164"/>
                    <a:pt x="24" y="165"/>
                    <a:pt x="25" y="167"/>
                  </a:cubicBezTo>
                  <a:cubicBezTo>
                    <a:pt x="25" y="169"/>
                    <a:pt x="26" y="171"/>
                    <a:pt x="26" y="173"/>
                  </a:cubicBezTo>
                  <a:cubicBezTo>
                    <a:pt x="26" y="174"/>
                    <a:pt x="26" y="175"/>
                    <a:pt x="27" y="175"/>
                  </a:cubicBezTo>
                  <a:cubicBezTo>
                    <a:pt x="27" y="176"/>
                    <a:pt x="27" y="177"/>
                    <a:pt x="27" y="178"/>
                  </a:cubicBezTo>
                  <a:cubicBezTo>
                    <a:pt x="28" y="182"/>
                    <a:pt x="29" y="185"/>
                    <a:pt x="31" y="189"/>
                  </a:cubicBezTo>
                  <a:cubicBezTo>
                    <a:pt x="32" y="192"/>
                    <a:pt x="33" y="196"/>
                    <a:pt x="34" y="199"/>
                  </a:cubicBezTo>
                  <a:close/>
                  <a:moveTo>
                    <a:pt x="66" y="195"/>
                  </a:moveTo>
                  <a:cubicBezTo>
                    <a:pt x="67" y="195"/>
                    <a:pt x="68" y="195"/>
                    <a:pt x="68" y="195"/>
                  </a:cubicBezTo>
                  <a:cubicBezTo>
                    <a:pt x="68" y="195"/>
                    <a:pt x="68" y="194"/>
                    <a:pt x="68" y="193"/>
                  </a:cubicBezTo>
                  <a:cubicBezTo>
                    <a:pt x="69" y="191"/>
                    <a:pt x="69" y="188"/>
                    <a:pt x="69" y="186"/>
                  </a:cubicBezTo>
                  <a:cubicBezTo>
                    <a:pt x="68" y="184"/>
                    <a:pt x="68" y="182"/>
                    <a:pt x="68" y="180"/>
                  </a:cubicBezTo>
                  <a:cubicBezTo>
                    <a:pt x="68" y="175"/>
                    <a:pt x="67" y="169"/>
                    <a:pt x="67" y="163"/>
                  </a:cubicBezTo>
                  <a:cubicBezTo>
                    <a:pt x="66" y="161"/>
                    <a:pt x="66" y="159"/>
                    <a:pt x="65" y="157"/>
                  </a:cubicBezTo>
                  <a:cubicBezTo>
                    <a:pt x="64" y="152"/>
                    <a:pt x="63" y="147"/>
                    <a:pt x="65" y="142"/>
                  </a:cubicBezTo>
                  <a:cubicBezTo>
                    <a:pt x="66" y="141"/>
                    <a:pt x="68" y="141"/>
                    <a:pt x="69" y="140"/>
                  </a:cubicBezTo>
                  <a:cubicBezTo>
                    <a:pt x="71" y="140"/>
                    <a:pt x="72" y="139"/>
                    <a:pt x="74" y="139"/>
                  </a:cubicBezTo>
                  <a:cubicBezTo>
                    <a:pt x="74" y="139"/>
                    <a:pt x="74" y="139"/>
                    <a:pt x="74" y="140"/>
                  </a:cubicBezTo>
                  <a:cubicBezTo>
                    <a:pt x="73" y="140"/>
                    <a:pt x="73" y="141"/>
                    <a:pt x="73" y="141"/>
                  </a:cubicBezTo>
                  <a:cubicBezTo>
                    <a:pt x="73" y="143"/>
                    <a:pt x="73" y="145"/>
                    <a:pt x="73" y="147"/>
                  </a:cubicBezTo>
                  <a:cubicBezTo>
                    <a:pt x="73" y="149"/>
                    <a:pt x="73" y="151"/>
                    <a:pt x="73" y="153"/>
                  </a:cubicBezTo>
                  <a:cubicBezTo>
                    <a:pt x="72" y="156"/>
                    <a:pt x="72" y="159"/>
                    <a:pt x="72" y="161"/>
                  </a:cubicBezTo>
                  <a:cubicBezTo>
                    <a:pt x="72" y="166"/>
                    <a:pt x="72" y="171"/>
                    <a:pt x="71" y="176"/>
                  </a:cubicBezTo>
                  <a:cubicBezTo>
                    <a:pt x="71" y="180"/>
                    <a:pt x="72" y="184"/>
                    <a:pt x="72" y="188"/>
                  </a:cubicBezTo>
                  <a:cubicBezTo>
                    <a:pt x="72" y="190"/>
                    <a:pt x="72" y="192"/>
                    <a:pt x="72" y="195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2"/>
                    <a:pt x="74" y="190"/>
                    <a:pt x="74" y="188"/>
                  </a:cubicBezTo>
                  <a:cubicBezTo>
                    <a:pt x="74" y="184"/>
                    <a:pt x="73" y="180"/>
                    <a:pt x="73" y="176"/>
                  </a:cubicBezTo>
                  <a:cubicBezTo>
                    <a:pt x="74" y="171"/>
                    <a:pt x="74" y="166"/>
                    <a:pt x="74" y="161"/>
                  </a:cubicBezTo>
                  <a:cubicBezTo>
                    <a:pt x="74" y="159"/>
                    <a:pt x="74" y="156"/>
                    <a:pt x="75" y="153"/>
                  </a:cubicBezTo>
                  <a:cubicBezTo>
                    <a:pt x="75" y="152"/>
                    <a:pt x="75" y="150"/>
                    <a:pt x="75" y="147"/>
                  </a:cubicBezTo>
                  <a:cubicBezTo>
                    <a:pt x="75" y="145"/>
                    <a:pt x="75" y="143"/>
                    <a:pt x="75" y="141"/>
                  </a:cubicBezTo>
                  <a:cubicBezTo>
                    <a:pt x="75" y="141"/>
                    <a:pt x="75" y="141"/>
                    <a:pt x="75" y="140"/>
                  </a:cubicBezTo>
                  <a:cubicBezTo>
                    <a:pt x="76" y="139"/>
                    <a:pt x="76" y="138"/>
                    <a:pt x="75" y="137"/>
                  </a:cubicBezTo>
                  <a:cubicBezTo>
                    <a:pt x="75" y="136"/>
                    <a:pt x="75" y="136"/>
                    <a:pt x="75" y="136"/>
                  </a:cubicBezTo>
                  <a:cubicBezTo>
                    <a:pt x="74" y="137"/>
                    <a:pt x="74" y="137"/>
                    <a:pt x="74" y="137"/>
                  </a:cubicBezTo>
                  <a:cubicBezTo>
                    <a:pt x="72" y="137"/>
                    <a:pt x="71" y="138"/>
                    <a:pt x="69" y="138"/>
                  </a:cubicBezTo>
                  <a:cubicBezTo>
                    <a:pt x="67" y="139"/>
                    <a:pt x="65" y="139"/>
                    <a:pt x="64" y="140"/>
                  </a:cubicBezTo>
                  <a:cubicBezTo>
                    <a:pt x="63" y="140"/>
                    <a:pt x="63" y="140"/>
                    <a:pt x="63" y="140"/>
                  </a:cubicBezTo>
                  <a:cubicBezTo>
                    <a:pt x="63" y="140"/>
                    <a:pt x="63" y="140"/>
                    <a:pt x="63" y="140"/>
                  </a:cubicBezTo>
                  <a:cubicBezTo>
                    <a:pt x="61" y="146"/>
                    <a:pt x="62" y="152"/>
                    <a:pt x="64" y="157"/>
                  </a:cubicBezTo>
                  <a:cubicBezTo>
                    <a:pt x="64" y="159"/>
                    <a:pt x="64" y="161"/>
                    <a:pt x="65" y="164"/>
                  </a:cubicBezTo>
                  <a:cubicBezTo>
                    <a:pt x="65" y="169"/>
                    <a:pt x="66" y="175"/>
                    <a:pt x="66" y="180"/>
                  </a:cubicBezTo>
                  <a:cubicBezTo>
                    <a:pt x="66" y="182"/>
                    <a:pt x="66" y="184"/>
                    <a:pt x="67" y="186"/>
                  </a:cubicBezTo>
                  <a:cubicBezTo>
                    <a:pt x="67" y="188"/>
                    <a:pt x="67" y="191"/>
                    <a:pt x="67" y="193"/>
                  </a:cubicBezTo>
                  <a:cubicBezTo>
                    <a:pt x="66" y="194"/>
                    <a:pt x="66" y="195"/>
                    <a:pt x="66" y="195"/>
                  </a:cubicBezTo>
                  <a:close/>
                  <a:moveTo>
                    <a:pt x="108" y="190"/>
                  </a:moveTo>
                  <a:cubicBezTo>
                    <a:pt x="110" y="189"/>
                    <a:pt x="110" y="189"/>
                    <a:pt x="110" y="189"/>
                  </a:cubicBezTo>
                  <a:cubicBezTo>
                    <a:pt x="109" y="188"/>
                    <a:pt x="109" y="186"/>
                    <a:pt x="108" y="184"/>
                  </a:cubicBezTo>
                  <a:cubicBezTo>
                    <a:pt x="107" y="182"/>
                    <a:pt x="106" y="180"/>
                    <a:pt x="106" y="178"/>
                  </a:cubicBezTo>
                  <a:cubicBezTo>
                    <a:pt x="106" y="175"/>
                    <a:pt x="105" y="172"/>
                    <a:pt x="104" y="169"/>
                  </a:cubicBezTo>
                  <a:cubicBezTo>
                    <a:pt x="104" y="167"/>
                    <a:pt x="103" y="164"/>
                    <a:pt x="103" y="161"/>
                  </a:cubicBezTo>
                  <a:cubicBezTo>
                    <a:pt x="103" y="160"/>
                    <a:pt x="102" y="158"/>
                    <a:pt x="102" y="156"/>
                  </a:cubicBezTo>
                  <a:cubicBezTo>
                    <a:pt x="101" y="151"/>
                    <a:pt x="100" y="144"/>
                    <a:pt x="100" y="139"/>
                  </a:cubicBezTo>
                  <a:cubicBezTo>
                    <a:pt x="101" y="139"/>
                    <a:pt x="102" y="140"/>
                    <a:pt x="104" y="140"/>
                  </a:cubicBezTo>
                  <a:cubicBezTo>
                    <a:pt x="106" y="141"/>
                    <a:pt x="107" y="141"/>
                    <a:pt x="108" y="141"/>
                  </a:cubicBezTo>
                  <a:cubicBezTo>
                    <a:pt x="108" y="141"/>
                    <a:pt x="108" y="141"/>
                    <a:pt x="108" y="142"/>
                  </a:cubicBezTo>
                  <a:cubicBezTo>
                    <a:pt x="108" y="142"/>
                    <a:pt x="108" y="142"/>
                    <a:pt x="108" y="143"/>
                  </a:cubicBezTo>
                  <a:cubicBezTo>
                    <a:pt x="108" y="144"/>
                    <a:pt x="108" y="146"/>
                    <a:pt x="108" y="148"/>
                  </a:cubicBezTo>
                  <a:cubicBezTo>
                    <a:pt x="108" y="149"/>
                    <a:pt x="108" y="151"/>
                    <a:pt x="109" y="152"/>
                  </a:cubicBezTo>
                  <a:cubicBezTo>
                    <a:pt x="109" y="154"/>
                    <a:pt x="109" y="157"/>
                    <a:pt x="109" y="159"/>
                  </a:cubicBezTo>
                  <a:cubicBezTo>
                    <a:pt x="109" y="162"/>
                    <a:pt x="109" y="166"/>
                    <a:pt x="109" y="170"/>
                  </a:cubicBezTo>
                  <a:cubicBezTo>
                    <a:pt x="109" y="173"/>
                    <a:pt x="110" y="177"/>
                    <a:pt x="110" y="180"/>
                  </a:cubicBezTo>
                  <a:cubicBezTo>
                    <a:pt x="111" y="183"/>
                    <a:pt x="111" y="186"/>
                    <a:pt x="111" y="189"/>
                  </a:cubicBezTo>
                  <a:cubicBezTo>
                    <a:pt x="113" y="189"/>
                    <a:pt x="113" y="189"/>
                    <a:pt x="113" y="189"/>
                  </a:cubicBezTo>
                  <a:cubicBezTo>
                    <a:pt x="113" y="186"/>
                    <a:pt x="113" y="183"/>
                    <a:pt x="112" y="180"/>
                  </a:cubicBezTo>
                  <a:cubicBezTo>
                    <a:pt x="112" y="176"/>
                    <a:pt x="111" y="173"/>
                    <a:pt x="111" y="170"/>
                  </a:cubicBezTo>
                  <a:cubicBezTo>
                    <a:pt x="111" y="166"/>
                    <a:pt x="111" y="162"/>
                    <a:pt x="111" y="159"/>
                  </a:cubicBezTo>
                  <a:cubicBezTo>
                    <a:pt x="111" y="156"/>
                    <a:pt x="111" y="154"/>
                    <a:pt x="111" y="152"/>
                  </a:cubicBezTo>
                  <a:cubicBezTo>
                    <a:pt x="110" y="151"/>
                    <a:pt x="110" y="149"/>
                    <a:pt x="110" y="148"/>
                  </a:cubicBezTo>
                  <a:cubicBezTo>
                    <a:pt x="110" y="146"/>
                    <a:pt x="110" y="144"/>
                    <a:pt x="110" y="143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1"/>
                    <a:pt x="111" y="140"/>
                    <a:pt x="110" y="139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09" y="139"/>
                    <a:pt x="109" y="139"/>
                    <a:pt x="109" y="139"/>
                  </a:cubicBezTo>
                  <a:cubicBezTo>
                    <a:pt x="108" y="139"/>
                    <a:pt x="106" y="139"/>
                    <a:pt x="104" y="138"/>
                  </a:cubicBezTo>
                  <a:cubicBezTo>
                    <a:pt x="102" y="138"/>
                    <a:pt x="100" y="137"/>
                    <a:pt x="99" y="137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7" y="143"/>
                    <a:pt x="99" y="151"/>
                    <a:pt x="100" y="157"/>
                  </a:cubicBezTo>
                  <a:cubicBezTo>
                    <a:pt x="100" y="158"/>
                    <a:pt x="101" y="160"/>
                    <a:pt x="101" y="161"/>
                  </a:cubicBezTo>
                  <a:cubicBezTo>
                    <a:pt x="101" y="164"/>
                    <a:pt x="102" y="167"/>
                    <a:pt x="102" y="170"/>
                  </a:cubicBezTo>
                  <a:cubicBezTo>
                    <a:pt x="103" y="173"/>
                    <a:pt x="104" y="176"/>
                    <a:pt x="104" y="179"/>
                  </a:cubicBezTo>
                  <a:cubicBezTo>
                    <a:pt x="104" y="181"/>
                    <a:pt x="105" y="183"/>
                    <a:pt x="106" y="185"/>
                  </a:cubicBezTo>
                  <a:cubicBezTo>
                    <a:pt x="107" y="187"/>
                    <a:pt x="107" y="188"/>
                    <a:pt x="108" y="190"/>
                  </a:cubicBezTo>
                  <a:close/>
                  <a:moveTo>
                    <a:pt x="150" y="183"/>
                  </a:moveTo>
                  <a:cubicBezTo>
                    <a:pt x="152" y="183"/>
                    <a:pt x="152" y="183"/>
                    <a:pt x="152" y="183"/>
                  </a:cubicBezTo>
                  <a:cubicBezTo>
                    <a:pt x="152" y="181"/>
                    <a:pt x="151" y="179"/>
                    <a:pt x="150" y="178"/>
                  </a:cubicBezTo>
                  <a:cubicBezTo>
                    <a:pt x="150" y="176"/>
                    <a:pt x="149" y="174"/>
                    <a:pt x="148" y="172"/>
                  </a:cubicBezTo>
                  <a:cubicBezTo>
                    <a:pt x="146" y="167"/>
                    <a:pt x="144" y="162"/>
                    <a:pt x="141" y="157"/>
                  </a:cubicBezTo>
                  <a:cubicBezTo>
                    <a:pt x="141" y="155"/>
                    <a:pt x="139" y="153"/>
                    <a:pt x="138" y="151"/>
                  </a:cubicBezTo>
                  <a:cubicBezTo>
                    <a:pt x="136" y="146"/>
                    <a:pt x="133" y="142"/>
                    <a:pt x="133" y="137"/>
                  </a:cubicBezTo>
                  <a:cubicBezTo>
                    <a:pt x="134" y="136"/>
                    <a:pt x="135" y="135"/>
                    <a:pt x="137" y="134"/>
                  </a:cubicBezTo>
                  <a:cubicBezTo>
                    <a:pt x="138" y="133"/>
                    <a:pt x="139" y="132"/>
                    <a:pt x="141" y="131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3"/>
                    <a:pt x="141" y="133"/>
                    <a:pt x="141" y="134"/>
                  </a:cubicBezTo>
                  <a:cubicBezTo>
                    <a:pt x="141" y="136"/>
                    <a:pt x="142" y="138"/>
                    <a:pt x="142" y="140"/>
                  </a:cubicBezTo>
                  <a:cubicBezTo>
                    <a:pt x="143" y="141"/>
                    <a:pt x="143" y="143"/>
                    <a:pt x="144" y="145"/>
                  </a:cubicBezTo>
                  <a:cubicBezTo>
                    <a:pt x="145" y="148"/>
                    <a:pt x="145" y="151"/>
                    <a:pt x="146" y="153"/>
                  </a:cubicBezTo>
                  <a:cubicBezTo>
                    <a:pt x="147" y="158"/>
                    <a:pt x="149" y="162"/>
                    <a:pt x="150" y="167"/>
                  </a:cubicBezTo>
                  <a:cubicBezTo>
                    <a:pt x="151" y="171"/>
                    <a:pt x="153" y="175"/>
                    <a:pt x="154" y="179"/>
                  </a:cubicBezTo>
                  <a:cubicBezTo>
                    <a:pt x="155" y="180"/>
                    <a:pt x="155" y="181"/>
                    <a:pt x="156" y="182"/>
                  </a:cubicBezTo>
                  <a:cubicBezTo>
                    <a:pt x="158" y="182"/>
                    <a:pt x="158" y="182"/>
                    <a:pt x="158" y="182"/>
                  </a:cubicBezTo>
                  <a:cubicBezTo>
                    <a:pt x="157" y="180"/>
                    <a:pt x="157" y="179"/>
                    <a:pt x="156" y="178"/>
                  </a:cubicBezTo>
                  <a:cubicBezTo>
                    <a:pt x="154" y="174"/>
                    <a:pt x="153" y="170"/>
                    <a:pt x="152" y="167"/>
                  </a:cubicBezTo>
                  <a:cubicBezTo>
                    <a:pt x="151" y="162"/>
                    <a:pt x="149" y="157"/>
                    <a:pt x="148" y="152"/>
                  </a:cubicBezTo>
                  <a:cubicBezTo>
                    <a:pt x="147" y="150"/>
                    <a:pt x="147" y="147"/>
                    <a:pt x="146" y="145"/>
                  </a:cubicBezTo>
                  <a:cubicBezTo>
                    <a:pt x="145" y="143"/>
                    <a:pt x="145" y="141"/>
                    <a:pt x="144" y="139"/>
                  </a:cubicBezTo>
                  <a:cubicBezTo>
                    <a:pt x="144" y="137"/>
                    <a:pt x="143" y="135"/>
                    <a:pt x="143" y="133"/>
                  </a:cubicBezTo>
                  <a:cubicBezTo>
                    <a:pt x="143" y="133"/>
                    <a:pt x="143" y="132"/>
                    <a:pt x="143" y="132"/>
                  </a:cubicBezTo>
                  <a:cubicBezTo>
                    <a:pt x="143" y="131"/>
                    <a:pt x="143" y="130"/>
                    <a:pt x="141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39" y="130"/>
                    <a:pt x="137" y="131"/>
                    <a:pt x="136" y="132"/>
                  </a:cubicBezTo>
                  <a:cubicBezTo>
                    <a:pt x="134" y="133"/>
                    <a:pt x="133" y="134"/>
                    <a:pt x="131" y="135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42"/>
                    <a:pt x="134" y="147"/>
                    <a:pt x="137" y="152"/>
                  </a:cubicBezTo>
                  <a:cubicBezTo>
                    <a:pt x="138" y="154"/>
                    <a:pt x="139" y="156"/>
                    <a:pt x="140" y="158"/>
                  </a:cubicBezTo>
                  <a:cubicBezTo>
                    <a:pt x="142" y="163"/>
                    <a:pt x="144" y="168"/>
                    <a:pt x="146" y="173"/>
                  </a:cubicBezTo>
                  <a:cubicBezTo>
                    <a:pt x="147" y="175"/>
                    <a:pt x="148" y="177"/>
                    <a:pt x="149" y="179"/>
                  </a:cubicBezTo>
                  <a:cubicBezTo>
                    <a:pt x="149" y="180"/>
                    <a:pt x="150" y="181"/>
                    <a:pt x="150" y="183"/>
                  </a:cubicBezTo>
                  <a:close/>
                  <a:moveTo>
                    <a:pt x="183" y="177"/>
                  </a:moveTo>
                  <a:cubicBezTo>
                    <a:pt x="185" y="177"/>
                    <a:pt x="185" y="177"/>
                    <a:pt x="185" y="177"/>
                  </a:cubicBezTo>
                  <a:cubicBezTo>
                    <a:pt x="185" y="176"/>
                    <a:pt x="184" y="175"/>
                    <a:pt x="184" y="173"/>
                  </a:cubicBezTo>
                  <a:cubicBezTo>
                    <a:pt x="184" y="170"/>
                    <a:pt x="183" y="167"/>
                    <a:pt x="182" y="164"/>
                  </a:cubicBezTo>
                  <a:cubicBezTo>
                    <a:pt x="182" y="162"/>
                    <a:pt x="181" y="159"/>
                    <a:pt x="181" y="156"/>
                  </a:cubicBezTo>
                  <a:cubicBezTo>
                    <a:pt x="181" y="155"/>
                    <a:pt x="180" y="153"/>
                    <a:pt x="180" y="151"/>
                  </a:cubicBezTo>
                  <a:cubicBezTo>
                    <a:pt x="179" y="146"/>
                    <a:pt x="178" y="139"/>
                    <a:pt x="178" y="134"/>
                  </a:cubicBezTo>
                  <a:cubicBezTo>
                    <a:pt x="179" y="134"/>
                    <a:pt x="180" y="135"/>
                    <a:pt x="182" y="135"/>
                  </a:cubicBezTo>
                  <a:cubicBezTo>
                    <a:pt x="183" y="135"/>
                    <a:pt x="185" y="136"/>
                    <a:pt x="186" y="136"/>
                  </a:cubicBezTo>
                  <a:cubicBezTo>
                    <a:pt x="186" y="136"/>
                    <a:pt x="186" y="136"/>
                    <a:pt x="186" y="136"/>
                  </a:cubicBezTo>
                  <a:cubicBezTo>
                    <a:pt x="186" y="137"/>
                    <a:pt x="186" y="137"/>
                    <a:pt x="186" y="138"/>
                  </a:cubicBezTo>
                  <a:cubicBezTo>
                    <a:pt x="186" y="139"/>
                    <a:pt x="186" y="141"/>
                    <a:pt x="186" y="142"/>
                  </a:cubicBezTo>
                  <a:cubicBezTo>
                    <a:pt x="186" y="144"/>
                    <a:pt x="186" y="146"/>
                    <a:pt x="186" y="147"/>
                  </a:cubicBezTo>
                  <a:cubicBezTo>
                    <a:pt x="187" y="149"/>
                    <a:pt x="187" y="151"/>
                    <a:pt x="187" y="153"/>
                  </a:cubicBezTo>
                  <a:cubicBezTo>
                    <a:pt x="187" y="157"/>
                    <a:pt x="187" y="161"/>
                    <a:pt x="187" y="165"/>
                  </a:cubicBezTo>
                  <a:cubicBezTo>
                    <a:pt x="187" y="168"/>
                    <a:pt x="188" y="171"/>
                    <a:pt x="188" y="175"/>
                  </a:cubicBezTo>
                  <a:cubicBezTo>
                    <a:pt x="188" y="177"/>
                    <a:pt x="188" y="177"/>
                    <a:pt x="188" y="177"/>
                  </a:cubicBezTo>
                  <a:cubicBezTo>
                    <a:pt x="190" y="176"/>
                    <a:pt x="190" y="176"/>
                    <a:pt x="190" y="176"/>
                  </a:cubicBezTo>
                  <a:cubicBezTo>
                    <a:pt x="190" y="174"/>
                    <a:pt x="190" y="174"/>
                    <a:pt x="190" y="174"/>
                  </a:cubicBezTo>
                  <a:cubicBezTo>
                    <a:pt x="190" y="171"/>
                    <a:pt x="189" y="168"/>
                    <a:pt x="189" y="165"/>
                  </a:cubicBezTo>
                  <a:cubicBezTo>
                    <a:pt x="189" y="161"/>
                    <a:pt x="189" y="157"/>
                    <a:pt x="189" y="153"/>
                  </a:cubicBezTo>
                  <a:cubicBezTo>
                    <a:pt x="189" y="151"/>
                    <a:pt x="189" y="149"/>
                    <a:pt x="188" y="147"/>
                  </a:cubicBezTo>
                  <a:cubicBezTo>
                    <a:pt x="188" y="146"/>
                    <a:pt x="188" y="144"/>
                    <a:pt x="188" y="142"/>
                  </a:cubicBezTo>
                  <a:cubicBezTo>
                    <a:pt x="188" y="141"/>
                    <a:pt x="188" y="139"/>
                    <a:pt x="188" y="138"/>
                  </a:cubicBezTo>
                  <a:cubicBezTo>
                    <a:pt x="188" y="137"/>
                    <a:pt x="188" y="137"/>
                    <a:pt x="188" y="137"/>
                  </a:cubicBezTo>
                  <a:cubicBezTo>
                    <a:pt x="188" y="136"/>
                    <a:pt x="188" y="135"/>
                    <a:pt x="188" y="134"/>
                  </a:cubicBezTo>
                  <a:cubicBezTo>
                    <a:pt x="188" y="134"/>
                    <a:pt x="188" y="134"/>
                    <a:pt x="188" y="134"/>
                  </a:cubicBezTo>
                  <a:cubicBezTo>
                    <a:pt x="187" y="134"/>
                    <a:pt x="187" y="134"/>
                    <a:pt x="187" y="134"/>
                  </a:cubicBezTo>
                  <a:cubicBezTo>
                    <a:pt x="186" y="134"/>
                    <a:pt x="184" y="134"/>
                    <a:pt x="182" y="133"/>
                  </a:cubicBezTo>
                  <a:cubicBezTo>
                    <a:pt x="180" y="133"/>
                    <a:pt x="178" y="132"/>
                    <a:pt x="177" y="132"/>
                  </a:cubicBezTo>
                  <a:cubicBezTo>
                    <a:pt x="176" y="132"/>
                    <a:pt x="176" y="132"/>
                    <a:pt x="176" y="132"/>
                  </a:cubicBezTo>
                  <a:cubicBezTo>
                    <a:pt x="176" y="133"/>
                    <a:pt x="176" y="133"/>
                    <a:pt x="176" y="133"/>
                  </a:cubicBezTo>
                  <a:cubicBezTo>
                    <a:pt x="175" y="138"/>
                    <a:pt x="177" y="146"/>
                    <a:pt x="178" y="151"/>
                  </a:cubicBezTo>
                  <a:cubicBezTo>
                    <a:pt x="178" y="153"/>
                    <a:pt x="179" y="155"/>
                    <a:pt x="179" y="156"/>
                  </a:cubicBezTo>
                  <a:cubicBezTo>
                    <a:pt x="179" y="159"/>
                    <a:pt x="180" y="162"/>
                    <a:pt x="180" y="165"/>
                  </a:cubicBezTo>
                  <a:cubicBezTo>
                    <a:pt x="181" y="167"/>
                    <a:pt x="182" y="170"/>
                    <a:pt x="182" y="173"/>
                  </a:cubicBezTo>
                  <a:cubicBezTo>
                    <a:pt x="182" y="175"/>
                    <a:pt x="183" y="176"/>
                    <a:pt x="183" y="177"/>
                  </a:cubicBezTo>
                  <a:close/>
                  <a:moveTo>
                    <a:pt x="218" y="172"/>
                  </a:moveTo>
                  <a:cubicBezTo>
                    <a:pt x="220" y="171"/>
                    <a:pt x="220" y="171"/>
                    <a:pt x="220" y="171"/>
                  </a:cubicBezTo>
                  <a:cubicBezTo>
                    <a:pt x="220" y="170"/>
                    <a:pt x="220" y="169"/>
                    <a:pt x="219" y="168"/>
                  </a:cubicBezTo>
                  <a:cubicBezTo>
                    <a:pt x="219" y="164"/>
                    <a:pt x="217" y="160"/>
                    <a:pt x="216" y="157"/>
                  </a:cubicBezTo>
                  <a:cubicBezTo>
                    <a:pt x="215" y="153"/>
                    <a:pt x="213" y="150"/>
                    <a:pt x="213" y="146"/>
                  </a:cubicBezTo>
                  <a:cubicBezTo>
                    <a:pt x="213" y="145"/>
                    <a:pt x="212" y="144"/>
                    <a:pt x="212" y="143"/>
                  </a:cubicBezTo>
                  <a:cubicBezTo>
                    <a:pt x="212" y="142"/>
                    <a:pt x="212" y="142"/>
                    <a:pt x="212" y="141"/>
                  </a:cubicBezTo>
                  <a:cubicBezTo>
                    <a:pt x="211" y="139"/>
                    <a:pt x="211" y="137"/>
                    <a:pt x="210" y="135"/>
                  </a:cubicBezTo>
                  <a:cubicBezTo>
                    <a:pt x="210" y="133"/>
                    <a:pt x="209" y="132"/>
                    <a:pt x="209" y="130"/>
                  </a:cubicBezTo>
                  <a:cubicBezTo>
                    <a:pt x="209" y="130"/>
                    <a:pt x="209" y="130"/>
                    <a:pt x="210" y="130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0" y="130"/>
                    <a:pt x="210" y="130"/>
                    <a:pt x="211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1" y="130"/>
                    <a:pt x="212" y="131"/>
                    <a:pt x="212" y="132"/>
                  </a:cubicBezTo>
                  <a:cubicBezTo>
                    <a:pt x="212" y="132"/>
                    <a:pt x="212" y="132"/>
                    <a:pt x="212" y="132"/>
                  </a:cubicBezTo>
                  <a:cubicBezTo>
                    <a:pt x="212" y="132"/>
                    <a:pt x="212" y="133"/>
                    <a:pt x="212" y="133"/>
                  </a:cubicBezTo>
                  <a:cubicBezTo>
                    <a:pt x="213" y="135"/>
                    <a:pt x="213" y="137"/>
                    <a:pt x="214" y="138"/>
                  </a:cubicBezTo>
                  <a:cubicBezTo>
                    <a:pt x="215" y="140"/>
                    <a:pt x="215" y="142"/>
                    <a:pt x="216" y="144"/>
                  </a:cubicBezTo>
                  <a:cubicBezTo>
                    <a:pt x="217" y="146"/>
                    <a:pt x="217" y="148"/>
                    <a:pt x="218" y="151"/>
                  </a:cubicBezTo>
                  <a:cubicBezTo>
                    <a:pt x="218" y="153"/>
                    <a:pt x="219" y="156"/>
                    <a:pt x="219" y="158"/>
                  </a:cubicBezTo>
                  <a:cubicBezTo>
                    <a:pt x="220" y="160"/>
                    <a:pt x="221" y="161"/>
                    <a:pt x="221" y="163"/>
                  </a:cubicBezTo>
                  <a:cubicBezTo>
                    <a:pt x="222" y="166"/>
                    <a:pt x="223" y="168"/>
                    <a:pt x="224" y="171"/>
                  </a:cubicBezTo>
                  <a:cubicBezTo>
                    <a:pt x="224" y="171"/>
                    <a:pt x="224" y="171"/>
                    <a:pt x="224" y="171"/>
                  </a:cubicBezTo>
                  <a:cubicBezTo>
                    <a:pt x="226" y="170"/>
                    <a:pt x="226" y="170"/>
                    <a:pt x="226" y="170"/>
                  </a:cubicBezTo>
                  <a:cubicBezTo>
                    <a:pt x="225" y="168"/>
                    <a:pt x="224" y="165"/>
                    <a:pt x="223" y="163"/>
                  </a:cubicBezTo>
                  <a:cubicBezTo>
                    <a:pt x="223" y="161"/>
                    <a:pt x="222" y="159"/>
                    <a:pt x="221" y="157"/>
                  </a:cubicBezTo>
                  <a:cubicBezTo>
                    <a:pt x="221" y="155"/>
                    <a:pt x="220" y="153"/>
                    <a:pt x="220" y="151"/>
                  </a:cubicBezTo>
                  <a:cubicBezTo>
                    <a:pt x="219" y="148"/>
                    <a:pt x="219" y="145"/>
                    <a:pt x="218" y="143"/>
                  </a:cubicBezTo>
                  <a:cubicBezTo>
                    <a:pt x="217" y="141"/>
                    <a:pt x="216" y="139"/>
                    <a:pt x="216" y="138"/>
                  </a:cubicBezTo>
                  <a:cubicBezTo>
                    <a:pt x="215" y="136"/>
                    <a:pt x="215" y="134"/>
                    <a:pt x="214" y="132"/>
                  </a:cubicBezTo>
                  <a:cubicBezTo>
                    <a:pt x="214" y="132"/>
                    <a:pt x="214" y="132"/>
                    <a:pt x="214" y="131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30"/>
                    <a:pt x="213" y="129"/>
                    <a:pt x="212" y="128"/>
                  </a:cubicBezTo>
                  <a:cubicBezTo>
                    <a:pt x="211" y="128"/>
                    <a:pt x="211" y="127"/>
                    <a:pt x="210" y="128"/>
                  </a:cubicBezTo>
                  <a:cubicBezTo>
                    <a:pt x="210" y="128"/>
                    <a:pt x="210" y="128"/>
                    <a:pt x="210" y="128"/>
                  </a:cubicBezTo>
                  <a:cubicBezTo>
                    <a:pt x="210" y="128"/>
                    <a:pt x="209" y="128"/>
                    <a:pt x="209" y="128"/>
                  </a:cubicBezTo>
                  <a:cubicBezTo>
                    <a:pt x="209" y="128"/>
                    <a:pt x="209" y="128"/>
                    <a:pt x="209" y="128"/>
                  </a:cubicBezTo>
                  <a:cubicBezTo>
                    <a:pt x="209" y="128"/>
                    <a:pt x="208" y="128"/>
                    <a:pt x="208" y="129"/>
                  </a:cubicBezTo>
                  <a:cubicBezTo>
                    <a:pt x="207" y="129"/>
                    <a:pt x="206" y="130"/>
                    <a:pt x="206" y="130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7" y="132"/>
                    <a:pt x="208" y="134"/>
                    <a:pt x="208" y="136"/>
                  </a:cubicBezTo>
                  <a:cubicBezTo>
                    <a:pt x="209" y="137"/>
                    <a:pt x="209" y="139"/>
                    <a:pt x="210" y="141"/>
                  </a:cubicBezTo>
                  <a:cubicBezTo>
                    <a:pt x="210" y="142"/>
                    <a:pt x="210" y="143"/>
                    <a:pt x="210" y="144"/>
                  </a:cubicBezTo>
                  <a:cubicBezTo>
                    <a:pt x="210" y="145"/>
                    <a:pt x="211" y="145"/>
                    <a:pt x="211" y="146"/>
                  </a:cubicBezTo>
                  <a:cubicBezTo>
                    <a:pt x="212" y="150"/>
                    <a:pt x="213" y="154"/>
                    <a:pt x="214" y="157"/>
                  </a:cubicBezTo>
                  <a:cubicBezTo>
                    <a:pt x="215" y="161"/>
                    <a:pt x="217" y="164"/>
                    <a:pt x="217" y="168"/>
                  </a:cubicBezTo>
                  <a:cubicBezTo>
                    <a:pt x="218" y="169"/>
                    <a:pt x="218" y="170"/>
                    <a:pt x="218" y="172"/>
                  </a:cubicBezTo>
                  <a:close/>
                  <a:moveTo>
                    <a:pt x="250" y="165"/>
                  </a:moveTo>
                  <a:cubicBezTo>
                    <a:pt x="252" y="165"/>
                    <a:pt x="252" y="165"/>
                    <a:pt x="252" y="165"/>
                  </a:cubicBezTo>
                  <a:cubicBezTo>
                    <a:pt x="252" y="164"/>
                    <a:pt x="252" y="163"/>
                    <a:pt x="252" y="162"/>
                  </a:cubicBezTo>
                  <a:cubicBezTo>
                    <a:pt x="252" y="159"/>
                    <a:pt x="252" y="157"/>
                    <a:pt x="252" y="154"/>
                  </a:cubicBezTo>
                  <a:cubicBezTo>
                    <a:pt x="252" y="153"/>
                    <a:pt x="252" y="151"/>
                    <a:pt x="252" y="148"/>
                  </a:cubicBezTo>
                  <a:cubicBezTo>
                    <a:pt x="251" y="143"/>
                    <a:pt x="251" y="137"/>
                    <a:pt x="250" y="132"/>
                  </a:cubicBezTo>
                  <a:cubicBezTo>
                    <a:pt x="250" y="130"/>
                    <a:pt x="249" y="127"/>
                    <a:pt x="249" y="125"/>
                  </a:cubicBezTo>
                  <a:cubicBezTo>
                    <a:pt x="248" y="120"/>
                    <a:pt x="247" y="115"/>
                    <a:pt x="248" y="110"/>
                  </a:cubicBezTo>
                  <a:cubicBezTo>
                    <a:pt x="250" y="110"/>
                    <a:pt x="251" y="109"/>
                    <a:pt x="253" y="109"/>
                  </a:cubicBezTo>
                  <a:cubicBezTo>
                    <a:pt x="254" y="108"/>
                    <a:pt x="256" y="108"/>
                    <a:pt x="257" y="107"/>
                  </a:cubicBezTo>
                  <a:cubicBezTo>
                    <a:pt x="257" y="107"/>
                    <a:pt x="257" y="108"/>
                    <a:pt x="257" y="108"/>
                  </a:cubicBezTo>
                  <a:cubicBezTo>
                    <a:pt x="257" y="109"/>
                    <a:pt x="257" y="109"/>
                    <a:pt x="257" y="110"/>
                  </a:cubicBezTo>
                  <a:cubicBezTo>
                    <a:pt x="257" y="112"/>
                    <a:pt x="257" y="114"/>
                    <a:pt x="256" y="116"/>
                  </a:cubicBezTo>
                  <a:cubicBezTo>
                    <a:pt x="256" y="118"/>
                    <a:pt x="256" y="120"/>
                    <a:pt x="256" y="122"/>
                  </a:cubicBezTo>
                  <a:cubicBezTo>
                    <a:pt x="256" y="124"/>
                    <a:pt x="256" y="127"/>
                    <a:pt x="256" y="130"/>
                  </a:cubicBezTo>
                  <a:cubicBezTo>
                    <a:pt x="255" y="134"/>
                    <a:pt x="255" y="139"/>
                    <a:pt x="255" y="144"/>
                  </a:cubicBezTo>
                  <a:cubicBezTo>
                    <a:pt x="255" y="148"/>
                    <a:pt x="255" y="152"/>
                    <a:pt x="256" y="156"/>
                  </a:cubicBezTo>
                  <a:cubicBezTo>
                    <a:pt x="256" y="159"/>
                    <a:pt x="256" y="161"/>
                    <a:pt x="256" y="164"/>
                  </a:cubicBezTo>
                  <a:cubicBezTo>
                    <a:pt x="258" y="163"/>
                    <a:pt x="258" y="163"/>
                    <a:pt x="258" y="163"/>
                  </a:cubicBezTo>
                  <a:cubicBezTo>
                    <a:pt x="258" y="161"/>
                    <a:pt x="258" y="159"/>
                    <a:pt x="257" y="156"/>
                  </a:cubicBezTo>
                  <a:cubicBezTo>
                    <a:pt x="257" y="152"/>
                    <a:pt x="257" y="148"/>
                    <a:pt x="257" y="144"/>
                  </a:cubicBezTo>
                  <a:cubicBezTo>
                    <a:pt x="257" y="140"/>
                    <a:pt x="257" y="135"/>
                    <a:pt x="258" y="130"/>
                  </a:cubicBezTo>
                  <a:cubicBezTo>
                    <a:pt x="258" y="127"/>
                    <a:pt x="258" y="124"/>
                    <a:pt x="258" y="122"/>
                  </a:cubicBezTo>
                  <a:cubicBezTo>
                    <a:pt x="258" y="120"/>
                    <a:pt x="258" y="118"/>
                    <a:pt x="258" y="116"/>
                  </a:cubicBezTo>
                  <a:cubicBezTo>
                    <a:pt x="259" y="114"/>
                    <a:pt x="259" y="112"/>
                    <a:pt x="259" y="110"/>
                  </a:cubicBezTo>
                  <a:cubicBezTo>
                    <a:pt x="259" y="109"/>
                    <a:pt x="259" y="109"/>
                    <a:pt x="259" y="109"/>
                  </a:cubicBezTo>
                  <a:cubicBezTo>
                    <a:pt x="259" y="108"/>
                    <a:pt x="260" y="106"/>
                    <a:pt x="259" y="105"/>
                  </a:cubicBezTo>
                  <a:cubicBezTo>
                    <a:pt x="258" y="105"/>
                    <a:pt x="258" y="105"/>
                    <a:pt x="258" y="105"/>
                  </a:cubicBezTo>
                  <a:cubicBezTo>
                    <a:pt x="258" y="105"/>
                    <a:pt x="258" y="105"/>
                    <a:pt x="258" y="105"/>
                  </a:cubicBezTo>
                  <a:cubicBezTo>
                    <a:pt x="256" y="106"/>
                    <a:pt x="254" y="106"/>
                    <a:pt x="252" y="107"/>
                  </a:cubicBezTo>
                  <a:cubicBezTo>
                    <a:pt x="251" y="107"/>
                    <a:pt x="249" y="108"/>
                    <a:pt x="247" y="108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45" y="115"/>
                    <a:pt x="246" y="120"/>
                    <a:pt x="247" y="125"/>
                  </a:cubicBezTo>
                  <a:cubicBezTo>
                    <a:pt x="248" y="128"/>
                    <a:pt x="248" y="130"/>
                    <a:pt x="248" y="132"/>
                  </a:cubicBezTo>
                  <a:cubicBezTo>
                    <a:pt x="249" y="137"/>
                    <a:pt x="249" y="143"/>
                    <a:pt x="250" y="149"/>
                  </a:cubicBezTo>
                  <a:cubicBezTo>
                    <a:pt x="250" y="151"/>
                    <a:pt x="250" y="153"/>
                    <a:pt x="250" y="155"/>
                  </a:cubicBezTo>
                  <a:cubicBezTo>
                    <a:pt x="250" y="157"/>
                    <a:pt x="250" y="159"/>
                    <a:pt x="250" y="162"/>
                  </a:cubicBezTo>
                  <a:cubicBezTo>
                    <a:pt x="250" y="163"/>
                    <a:pt x="250" y="164"/>
                    <a:pt x="250" y="165"/>
                  </a:cubicBezTo>
                  <a:close/>
                  <a:moveTo>
                    <a:pt x="290" y="156"/>
                  </a:moveTo>
                  <a:cubicBezTo>
                    <a:pt x="292" y="155"/>
                    <a:pt x="292" y="155"/>
                    <a:pt x="292" y="155"/>
                  </a:cubicBezTo>
                  <a:cubicBezTo>
                    <a:pt x="292" y="155"/>
                    <a:pt x="292" y="154"/>
                    <a:pt x="291" y="153"/>
                  </a:cubicBezTo>
                  <a:cubicBezTo>
                    <a:pt x="291" y="151"/>
                    <a:pt x="290" y="149"/>
                    <a:pt x="290" y="147"/>
                  </a:cubicBezTo>
                  <a:cubicBezTo>
                    <a:pt x="289" y="144"/>
                    <a:pt x="289" y="141"/>
                    <a:pt x="288" y="138"/>
                  </a:cubicBezTo>
                  <a:cubicBezTo>
                    <a:pt x="287" y="135"/>
                    <a:pt x="287" y="132"/>
                    <a:pt x="286" y="130"/>
                  </a:cubicBezTo>
                  <a:cubicBezTo>
                    <a:pt x="286" y="128"/>
                    <a:pt x="286" y="126"/>
                    <a:pt x="286" y="125"/>
                  </a:cubicBezTo>
                  <a:cubicBezTo>
                    <a:pt x="284" y="119"/>
                    <a:pt x="283" y="112"/>
                    <a:pt x="284" y="108"/>
                  </a:cubicBezTo>
                  <a:cubicBezTo>
                    <a:pt x="285" y="108"/>
                    <a:pt x="286" y="108"/>
                    <a:pt x="287" y="109"/>
                  </a:cubicBezTo>
                  <a:cubicBezTo>
                    <a:pt x="289" y="109"/>
                    <a:pt x="291" y="109"/>
                    <a:pt x="292" y="109"/>
                  </a:cubicBezTo>
                  <a:cubicBezTo>
                    <a:pt x="292" y="110"/>
                    <a:pt x="292" y="110"/>
                    <a:pt x="292" y="110"/>
                  </a:cubicBezTo>
                  <a:cubicBezTo>
                    <a:pt x="292" y="110"/>
                    <a:pt x="292" y="111"/>
                    <a:pt x="292" y="111"/>
                  </a:cubicBezTo>
                  <a:cubicBezTo>
                    <a:pt x="292" y="113"/>
                    <a:pt x="292" y="114"/>
                    <a:pt x="292" y="116"/>
                  </a:cubicBezTo>
                  <a:cubicBezTo>
                    <a:pt x="292" y="117"/>
                    <a:pt x="292" y="119"/>
                    <a:pt x="292" y="121"/>
                  </a:cubicBezTo>
                  <a:cubicBezTo>
                    <a:pt x="292" y="123"/>
                    <a:pt x="292" y="125"/>
                    <a:pt x="292" y="127"/>
                  </a:cubicBezTo>
                  <a:cubicBezTo>
                    <a:pt x="292" y="131"/>
                    <a:pt x="293" y="135"/>
                    <a:pt x="293" y="138"/>
                  </a:cubicBezTo>
                  <a:cubicBezTo>
                    <a:pt x="293" y="142"/>
                    <a:pt x="293" y="145"/>
                    <a:pt x="294" y="148"/>
                  </a:cubicBezTo>
                  <a:cubicBezTo>
                    <a:pt x="294" y="151"/>
                    <a:pt x="294" y="153"/>
                    <a:pt x="295" y="155"/>
                  </a:cubicBezTo>
                  <a:cubicBezTo>
                    <a:pt x="295" y="155"/>
                    <a:pt x="295" y="155"/>
                    <a:pt x="295" y="155"/>
                  </a:cubicBezTo>
                  <a:cubicBezTo>
                    <a:pt x="296" y="155"/>
                    <a:pt x="296" y="155"/>
                    <a:pt x="297" y="155"/>
                  </a:cubicBezTo>
                  <a:cubicBezTo>
                    <a:pt x="296" y="152"/>
                    <a:pt x="296" y="150"/>
                    <a:pt x="296" y="148"/>
                  </a:cubicBezTo>
                  <a:cubicBezTo>
                    <a:pt x="295" y="145"/>
                    <a:pt x="295" y="142"/>
                    <a:pt x="295" y="138"/>
                  </a:cubicBezTo>
                  <a:cubicBezTo>
                    <a:pt x="295" y="135"/>
                    <a:pt x="294" y="131"/>
                    <a:pt x="294" y="127"/>
                  </a:cubicBezTo>
                  <a:cubicBezTo>
                    <a:pt x="294" y="125"/>
                    <a:pt x="294" y="123"/>
                    <a:pt x="294" y="121"/>
                  </a:cubicBezTo>
                  <a:cubicBezTo>
                    <a:pt x="294" y="119"/>
                    <a:pt x="294" y="118"/>
                    <a:pt x="294" y="116"/>
                  </a:cubicBezTo>
                  <a:cubicBezTo>
                    <a:pt x="294" y="114"/>
                    <a:pt x="294" y="113"/>
                    <a:pt x="294" y="111"/>
                  </a:cubicBezTo>
                  <a:cubicBezTo>
                    <a:pt x="294" y="111"/>
                    <a:pt x="294" y="111"/>
                    <a:pt x="294" y="110"/>
                  </a:cubicBezTo>
                  <a:cubicBezTo>
                    <a:pt x="294" y="109"/>
                    <a:pt x="294" y="109"/>
                    <a:pt x="294" y="108"/>
                  </a:cubicBezTo>
                  <a:cubicBezTo>
                    <a:pt x="293" y="107"/>
                    <a:pt x="293" y="107"/>
                    <a:pt x="293" y="107"/>
                  </a:cubicBezTo>
                  <a:cubicBezTo>
                    <a:pt x="292" y="107"/>
                    <a:pt x="292" y="107"/>
                    <a:pt x="292" y="107"/>
                  </a:cubicBezTo>
                  <a:cubicBezTo>
                    <a:pt x="292" y="108"/>
                    <a:pt x="290" y="107"/>
                    <a:pt x="288" y="107"/>
                  </a:cubicBezTo>
                  <a:cubicBezTo>
                    <a:pt x="286" y="106"/>
                    <a:pt x="284" y="106"/>
                    <a:pt x="282" y="106"/>
                  </a:cubicBezTo>
                  <a:cubicBezTo>
                    <a:pt x="282" y="106"/>
                    <a:pt x="282" y="106"/>
                    <a:pt x="282" y="106"/>
                  </a:cubicBezTo>
                  <a:cubicBezTo>
                    <a:pt x="282" y="107"/>
                    <a:pt x="282" y="107"/>
                    <a:pt x="282" y="107"/>
                  </a:cubicBezTo>
                  <a:cubicBezTo>
                    <a:pt x="281" y="112"/>
                    <a:pt x="282" y="119"/>
                    <a:pt x="284" y="125"/>
                  </a:cubicBezTo>
                  <a:cubicBezTo>
                    <a:pt x="284" y="127"/>
                    <a:pt x="284" y="129"/>
                    <a:pt x="284" y="130"/>
                  </a:cubicBezTo>
                  <a:cubicBezTo>
                    <a:pt x="285" y="133"/>
                    <a:pt x="285" y="135"/>
                    <a:pt x="286" y="138"/>
                  </a:cubicBezTo>
                  <a:cubicBezTo>
                    <a:pt x="287" y="141"/>
                    <a:pt x="287" y="144"/>
                    <a:pt x="288" y="147"/>
                  </a:cubicBezTo>
                  <a:cubicBezTo>
                    <a:pt x="288" y="149"/>
                    <a:pt x="289" y="151"/>
                    <a:pt x="290" y="154"/>
                  </a:cubicBezTo>
                  <a:cubicBezTo>
                    <a:pt x="290" y="154"/>
                    <a:pt x="290" y="155"/>
                    <a:pt x="290" y="156"/>
                  </a:cubicBezTo>
                  <a:close/>
                  <a:moveTo>
                    <a:pt x="318" y="116"/>
                  </a:moveTo>
                  <a:cubicBezTo>
                    <a:pt x="317" y="112"/>
                    <a:pt x="316" y="108"/>
                    <a:pt x="314" y="105"/>
                  </a:cubicBezTo>
                  <a:cubicBezTo>
                    <a:pt x="315" y="109"/>
                    <a:pt x="316" y="113"/>
                    <a:pt x="318" y="116"/>
                  </a:cubicBezTo>
                  <a:close/>
                  <a:moveTo>
                    <a:pt x="309" y="99"/>
                  </a:moveTo>
                  <a:cubicBezTo>
                    <a:pt x="308" y="98"/>
                    <a:pt x="308" y="98"/>
                    <a:pt x="306" y="97"/>
                  </a:cubicBezTo>
                  <a:cubicBezTo>
                    <a:pt x="306" y="97"/>
                    <a:pt x="306" y="97"/>
                    <a:pt x="306" y="97"/>
                  </a:cubicBezTo>
                  <a:cubicBezTo>
                    <a:pt x="304" y="97"/>
                    <a:pt x="303" y="97"/>
                    <a:pt x="301" y="97"/>
                  </a:cubicBezTo>
                  <a:cubicBezTo>
                    <a:pt x="301" y="97"/>
                    <a:pt x="300" y="96"/>
                    <a:pt x="300" y="95"/>
                  </a:cubicBezTo>
                  <a:cubicBezTo>
                    <a:pt x="299" y="95"/>
                    <a:pt x="298" y="95"/>
                    <a:pt x="298" y="95"/>
                  </a:cubicBezTo>
                  <a:cubicBezTo>
                    <a:pt x="298" y="96"/>
                    <a:pt x="299" y="98"/>
                    <a:pt x="300" y="99"/>
                  </a:cubicBezTo>
                  <a:cubicBezTo>
                    <a:pt x="300" y="99"/>
                    <a:pt x="300" y="99"/>
                    <a:pt x="300" y="99"/>
                  </a:cubicBezTo>
                  <a:cubicBezTo>
                    <a:pt x="301" y="99"/>
                    <a:pt x="301" y="99"/>
                    <a:pt x="301" y="99"/>
                  </a:cubicBezTo>
                  <a:cubicBezTo>
                    <a:pt x="303" y="99"/>
                    <a:pt x="304" y="99"/>
                    <a:pt x="306" y="99"/>
                  </a:cubicBezTo>
                  <a:cubicBezTo>
                    <a:pt x="307" y="99"/>
                    <a:pt x="308" y="99"/>
                    <a:pt x="309" y="99"/>
                  </a:cubicBezTo>
                  <a:close/>
                  <a:moveTo>
                    <a:pt x="49" y="114"/>
                  </a:moveTo>
                  <a:cubicBezTo>
                    <a:pt x="49" y="115"/>
                    <a:pt x="50" y="117"/>
                    <a:pt x="50" y="118"/>
                  </a:cubicBezTo>
                  <a:cubicBezTo>
                    <a:pt x="51" y="120"/>
                    <a:pt x="51" y="121"/>
                    <a:pt x="52" y="123"/>
                  </a:cubicBezTo>
                  <a:cubicBezTo>
                    <a:pt x="52" y="123"/>
                    <a:pt x="52" y="123"/>
                    <a:pt x="52" y="124"/>
                  </a:cubicBezTo>
                  <a:cubicBezTo>
                    <a:pt x="53" y="124"/>
                    <a:pt x="53" y="125"/>
                    <a:pt x="53" y="126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2" y="127"/>
                    <a:pt x="52" y="127"/>
                    <a:pt x="52" y="127"/>
                  </a:cubicBezTo>
                  <a:cubicBezTo>
                    <a:pt x="51" y="127"/>
                    <a:pt x="49" y="128"/>
                    <a:pt x="48" y="129"/>
                  </a:cubicBezTo>
                  <a:cubicBezTo>
                    <a:pt x="46" y="130"/>
                    <a:pt x="44" y="132"/>
                    <a:pt x="43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0" y="127"/>
                    <a:pt x="38" y="119"/>
                    <a:pt x="38" y="113"/>
                  </a:cubicBezTo>
                  <a:cubicBezTo>
                    <a:pt x="37" y="111"/>
                    <a:pt x="37" y="110"/>
                    <a:pt x="37" y="108"/>
                  </a:cubicBezTo>
                  <a:cubicBezTo>
                    <a:pt x="36" y="106"/>
                    <a:pt x="36" y="103"/>
                    <a:pt x="35" y="100"/>
                  </a:cubicBezTo>
                  <a:cubicBezTo>
                    <a:pt x="35" y="97"/>
                    <a:pt x="35" y="94"/>
                    <a:pt x="34" y="91"/>
                  </a:cubicBezTo>
                  <a:cubicBezTo>
                    <a:pt x="34" y="89"/>
                    <a:pt x="34" y="87"/>
                    <a:pt x="34" y="84"/>
                  </a:cubicBezTo>
                  <a:cubicBezTo>
                    <a:pt x="34" y="82"/>
                    <a:pt x="34" y="80"/>
                    <a:pt x="33" y="79"/>
                  </a:cubicBezTo>
                  <a:cubicBezTo>
                    <a:pt x="33" y="77"/>
                    <a:pt x="33" y="76"/>
                    <a:pt x="33" y="74"/>
                  </a:cubicBezTo>
                  <a:cubicBezTo>
                    <a:pt x="32" y="72"/>
                    <a:pt x="32" y="71"/>
                    <a:pt x="32" y="69"/>
                  </a:cubicBezTo>
                  <a:cubicBezTo>
                    <a:pt x="32" y="69"/>
                    <a:pt x="31" y="69"/>
                    <a:pt x="31" y="68"/>
                  </a:cubicBezTo>
                  <a:cubicBezTo>
                    <a:pt x="31" y="67"/>
                    <a:pt x="31" y="66"/>
                    <a:pt x="31" y="65"/>
                  </a:cubicBezTo>
                  <a:cubicBezTo>
                    <a:pt x="31" y="65"/>
                    <a:pt x="31" y="64"/>
                    <a:pt x="32" y="64"/>
                  </a:cubicBezTo>
                  <a:cubicBezTo>
                    <a:pt x="32" y="64"/>
                    <a:pt x="33" y="64"/>
                    <a:pt x="33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5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6"/>
                    <a:pt x="36" y="67"/>
                    <a:pt x="37" y="69"/>
                  </a:cubicBezTo>
                  <a:cubicBezTo>
                    <a:pt x="37" y="70"/>
                    <a:pt x="37" y="72"/>
                    <a:pt x="38" y="74"/>
                  </a:cubicBezTo>
                  <a:cubicBezTo>
                    <a:pt x="38" y="74"/>
                    <a:pt x="38" y="75"/>
                    <a:pt x="39" y="76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39" y="76"/>
                    <a:pt x="39" y="77"/>
                    <a:pt x="39" y="78"/>
                  </a:cubicBezTo>
                  <a:cubicBezTo>
                    <a:pt x="40" y="81"/>
                    <a:pt x="41" y="84"/>
                    <a:pt x="41" y="88"/>
                  </a:cubicBezTo>
                  <a:cubicBezTo>
                    <a:pt x="42" y="91"/>
                    <a:pt x="43" y="94"/>
                    <a:pt x="44" y="97"/>
                  </a:cubicBezTo>
                  <a:cubicBezTo>
                    <a:pt x="45" y="100"/>
                    <a:pt x="46" y="104"/>
                    <a:pt x="47" y="108"/>
                  </a:cubicBezTo>
                  <a:cubicBezTo>
                    <a:pt x="48" y="110"/>
                    <a:pt x="48" y="112"/>
                    <a:pt x="49" y="114"/>
                  </a:cubicBezTo>
                  <a:close/>
                  <a:moveTo>
                    <a:pt x="48" y="119"/>
                  </a:moveTo>
                  <a:cubicBezTo>
                    <a:pt x="48" y="118"/>
                    <a:pt x="47" y="116"/>
                    <a:pt x="47" y="114"/>
                  </a:cubicBezTo>
                  <a:cubicBezTo>
                    <a:pt x="46" y="112"/>
                    <a:pt x="46" y="110"/>
                    <a:pt x="45" y="108"/>
                  </a:cubicBezTo>
                  <a:cubicBezTo>
                    <a:pt x="44" y="105"/>
                    <a:pt x="43" y="101"/>
                    <a:pt x="42" y="98"/>
                  </a:cubicBezTo>
                  <a:cubicBezTo>
                    <a:pt x="41" y="94"/>
                    <a:pt x="40" y="91"/>
                    <a:pt x="39" y="88"/>
                  </a:cubicBezTo>
                  <a:cubicBezTo>
                    <a:pt x="39" y="85"/>
                    <a:pt x="38" y="82"/>
                    <a:pt x="37" y="78"/>
                  </a:cubicBezTo>
                  <a:cubicBezTo>
                    <a:pt x="37" y="78"/>
                    <a:pt x="37" y="77"/>
                    <a:pt x="37" y="76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6"/>
                    <a:pt x="36" y="75"/>
                    <a:pt x="36" y="74"/>
                  </a:cubicBezTo>
                  <a:cubicBezTo>
                    <a:pt x="35" y="73"/>
                    <a:pt x="35" y="71"/>
                    <a:pt x="35" y="69"/>
                  </a:cubicBezTo>
                  <a:cubicBezTo>
                    <a:pt x="34" y="68"/>
                    <a:pt x="34" y="67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6"/>
                    <a:pt x="33" y="67"/>
                    <a:pt x="33" y="68"/>
                  </a:cubicBezTo>
                  <a:cubicBezTo>
                    <a:pt x="33" y="68"/>
                    <a:pt x="33" y="69"/>
                    <a:pt x="34" y="69"/>
                  </a:cubicBezTo>
                  <a:cubicBezTo>
                    <a:pt x="34" y="70"/>
                    <a:pt x="34" y="72"/>
                    <a:pt x="34" y="74"/>
                  </a:cubicBezTo>
                  <a:cubicBezTo>
                    <a:pt x="35" y="75"/>
                    <a:pt x="35" y="77"/>
                    <a:pt x="35" y="78"/>
                  </a:cubicBezTo>
                  <a:cubicBezTo>
                    <a:pt x="36" y="80"/>
                    <a:pt x="36" y="82"/>
                    <a:pt x="36" y="84"/>
                  </a:cubicBezTo>
                  <a:cubicBezTo>
                    <a:pt x="36" y="87"/>
                    <a:pt x="36" y="89"/>
                    <a:pt x="36" y="91"/>
                  </a:cubicBezTo>
                  <a:cubicBezTo>
                    <a:pt x="37" y="94"/>
                    <a:pt x="37" y="97"/>
                    <a:pt x="37" y="100"/>
                  </a:cubicBezTo>
                  <a:cubicBezTo>
                    <a:pt x="38" y="103"/>
                    <a:pt x="38" y="105"/>
                    <a:pt x="39" y="108"/>
                  </a:cubicBezTo>
                  <a:cubicBezTo>
                    <a:pt x="39" y="109"/>
                    <a:pt x="39" y="111"/>
                    <a:pt x="39" y="113"/>
                  </a:cubicBezTo>
                  <a:cubicBezTo>
                    <a:pt x="40" y="118"/>
                    <a:pt x="41" y="125"/>
                    <a:pt x="43" y="130"/>
                  </a:cubicBezTo>
                  <a:cubicBezTo>
                    <a:pt x="44" y="129"/>
                    <a:pt x="45" y="128"/>
                    <a:pt x="47" y="128"/>
                  </a:cubicBezTo>
                  <a:cubicBezTo>
                    <a:pt x="48" y="127"/>
                    <a:pt x="49" y="126"/>
                    <a:pt x="51" y="125"/>
                  </a:cubicBezTo>
                  <a:cubicBezTo>
                    <a:pt x="51" y="125"/>
                    <a:pt x="50" y="125"/>
                    <a:pt x="50" y="125"/>
                  </a:cubicBezTo>
                  <a:cubicBezTo>
                    <a:pt x="50" y="124"/>
                    <a:pt x="50" y="124"/>
                    <a:pt x="50" y="124"/>
                  </a:cubicBezTo>
                  <a:cubicBezTo>
                    <a:pt x="49" y="122"/>
                    <a:pt x="49" y="121"/>
                    <a:pt x="48" y="119"/>
                  </a:cubicBezTo>
                  <a:close/>
                  <a:moveTo>
                    <a:pt x="31" y="65"/>
                  </a:moveTo>
                  <a:cubicBezTo>
                    <a:pt x="31" y="65"/>
                    <a:pt x="31" y="65"/>
                    <a:pt x="31" y="65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1" y="65"/>
                    <a:pt x="31" y="65"/>
                    <a:pt x="31" y="65"/>
                  </a:cubicBezTo>
                  <a:close/>
                  <a:moveTo>
                    <a:pt x="257" y="92"/>
                  </a:move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lose/>
                  <a:moveTo>
                    <a:pt x="193" y="99"/>
                  </a:moveTo>
                  <a:cubicBezTo>
                    <a:pt x="193" y="100"/>
                    <a:pt x="193" y="102"/>
                    <a:pt x="193" y="105"/>
                  </a:cubicBezTo>
                  <a:cubicBezTo>
                    <a:pt x="194" y="107"/>
                    <a:pt x="194" y="109"/>
                    <a:pt x="194" y="111"/>
                  </a:cubicBezTo>
                  <a:cubicBezTo>
                    <a:pt x="194" y="111"/>
                    <a:pt x="194" y="111"/>
                    <a:pt x="194" y="112"/>
                  </a:cubicBezTo>
                  <a:cubicBezTo>
                    <a:pt x="195" y="113"/>
                    <a:pt x="195" y="114"/>
                    <a:pt x="194" y="115"/>
                  </a:cubicBezTo>
                  <a:cubicBezTo>
                    <a:pt x="194" y="116"/>
                    <a:pt x="194" y="116"/>
                    <a:pt x="194" y="116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1" y="115"/>
                    <a:pt x="189" y="114"/>
                    <a:pt x="188" y="114"/>
                  </a:cubicBezTo>
                  <a:cubicBezTo>
                    <a:pt x="186" y="113"/>
                    <a:pt x="184" y="113"/>
                    <a:pt x="183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0" y="106"/>
                    <a:pt x="181" y="101"/>
                    <a:pt x="182" y="95"/>
                  </a:cubicBezTo>
                  <a:cubicBezTo>
                    <a:pt x="182" y="93"/>
                    <a:pt x="183" y="91"/>
                    <a:pt x="183" y="89"/>
                  </a:cubicBezTo>
                  <a:cubicBezTo>
                    <a:pt x="183" y="83"/>
                    <a:pt x="184" y="78"/>
                    <a:pt x="184" y="72"/>
                  </a:cubicBezTo>
                  <a:cubicBezTo>
                    <a:pt x="184" y="70"/>
                    <a:pt x="184" y="68"/>
                    <a:pt x="184" y="66"/>
                  </a:cubicBezTo>
                  <a:cubicBezTo>
                    <a:pt x="184" y="64"/>
                    <a:pt x="184" y="61"/>
                    <a:pt x="184" y="59"/>
                  </a:cubicBezTo>
                  <a:cubicBezTo>
                    <a:pt x="184" y="56"/>
                    <a:pt x="184" y="53"/>
                    <a:pt x="184" y="50"/>
                  </a:cubicBezTo>
                  <a:cubicBezTo>
                    <a:pt x="184" y="48"/>
                    <a:pt x="184" y="46"/>
                    <a:pt x="184" y="45"/>
                  </a:cubicBezTo>
                  <a:cubicBezTo>
                    <a:pt x="184" y="42"/>
                    <a:pt x="184" y="40"/>
                    <a:pt x="185" y="38"/>
                  </a:cubicBezTo>
                  <a:cubicBezTo>
                    <a:pt x="185" y="38"/>
                    <a:pt x="185" y="38"/>
                    <a:pt x="185" y="37"/>
                  </a:cubicBezTo>
                  <a:cubicBezTo>
                    <a:pt x="185" y="36"/>
                    <a:pt x="185" y="34"/>
                    <a:pt x="186" y="33"/>
                  </a:cubicBezTo>
                  <a:cubicBezTo>
                    <a:pt x="186" y="33"/>
                    <a:pt x="186" y="33"/>
                    <a:pt x="187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2"/>
                    <a:pt x="189" y="33"/>
                    <a:pt x="190" y="33"/>
                  </a:cubicBezTo>
                  <a:cubicBezTo>
                    <a:pt x="191" y="33"/>
                    <a:pt x="192" y="33"/>
                    <a:pt x="192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2" y="36"/>
                    <a:pt x="191" y="38"/>
                    <a:pt x="191" y="40"/>
                  </a:cubicBezTo>
                  <a:cubicBezTo>
                    <a:pt x="191" y="42"/>
                    <a:pt x="191" y="44"/>
                    <a:pt x="192" y="46"/>
                  </a:cubicBezTo>
                  <a:cubicBezTo>
                    <a:pt x="192" y="47"/>
                    <a:pt x="192" y="48"/>
                    <a:pt x="192" y="49"/>
                  </a:cubicBezTo>
                  <a:cubicBezTo>
                    <a:pt x="192" y="50"/>
                    <a:pt x="192" y="51"/>
                    <a:pt x="192" y="52"/>
                  </a:cubicBezTo>
                  <a:cubicBezTo>
                    <a:pt x="192" y="56"/>
                    <a:pt x="192" y="60"/>
                    <a:pt x="192" y="64"/>
                  </a:cubicBezTo>
                  <a:cubicBezTo>
                    <a:pt x="191" y="68"/>
                    <a:pt x="191" y="72"/>
                    <a:pt x="191" y="76"/>
                  </a:cubicBezTo>
                  <a:cubicBezTo>
                    <a:pt x="192" y="81"/>
                    <a:pt x="192" y="86"/>
                    <a:pt x="192" y="91"/>
                  </a:cubicBezTo>
                  <a:cubicBezTo>
                    <a:pt x="193" y="93"/>
                    <a:pt x="193" y="96"/>
                    <a:pt x="193" y="99"/>
                  </a:cubicBezTo>
                  <a:close/>
                  <a:moveTo>
                    <a:pt x="192" y="105"/>
                  </a:moveTo>
                  <a:cubicBezTo>
                    <a:pt x="191" y="103"/>
                    <a:pt x="191" y="101"/>
                    <a:pt x="191" y="99"/>
                  </a:cubicBezTo>
                  <a:cubicBezTo>
                    <a:pt x="191" y="96"/>
                    <a:pt x="191" y="93"/>
                    <a:pt x="190" y="91"/>
                  </a:cubicBezTo>
                  <a:cubicBezTo>
                    <a:pt x="190" y="86"/>
                    <a:pt x="190" y="81"/>
                    <a:pt x="189" y="76"/>
                  </a:cubicBezTo>
                  <a:cubicBezTo>
                    <a:pt x="189" y="72"/>
                    <a:pt x="189" y="68"/>
                    <a:pt x="190" y="64"/>
                  </a:cubicBezTo>
                  <a:cubicBezTo>
                    <a:pt x="190" y="60"/>
                    <a:pt x="190" y="56"/>
                    <a:pt x="190" y="52"/>
                  </a:cubicBezTo>
                  <a:cubicBezTo>
                    <a:pt x="190" y="51"/>
                    <a:pt x="190" y="50"/>
                    <a:pt x="190" y="49"/>
                  </a:cubicBezTo>
                  <a:cubicBezTo>
                    <a:pt x="190" y="48"/>
                    <a:pt x="190" y="47"/>
                    <a:pt x="190" y="46"/>
                  </a:cubicBezTo>
                  <a:cubicBezTo>
                    <a:pt x="189" y="44"/>
                    <a:pt x="189" y="42"/>
                    <a:pt x="189" y="40"/>
                  </a:cubicBezTo>
                  <a:cubicBezTo>
                    <a:pt x="189" y="38"/>
                    <a:pt x="190" y="36"/>
                    <a:pt x="190" y="34"/>
                  </a:cubicBezTo>
                  <a:cubicBezTo>
                    <a:pt x="190" y="34"/>
                    <a:pt x="190" y="35"/>
                    <a:pt x="190" y="35"/>
                  </a:cubicBezTo>
                  <a:cubicBezTo>
                    <a:pt x="189" y="35"/>
                    <a:pt x="188" y="34"/>
                    <a:pt x="188" y="34"/>
                  </a:cubicBezTo>
                  <a:cubicBezTo>
                    <a:pt x="188" y="34"/>
                    <a:pt x="188" y="34"/>
                    <a:pt x="188" y="34"/>
                  </a:cubicBezTo>
                  <a:cubicBezTo>
                    <a:pt x="188" y="35"/>
                    <a:pt x="188" y="35"/>
                    <a:pt x="187" y="35"/>
                  </a:cubicBezTo>
                  <a:cubicBezTo>
                    <a:pt x="187" y="35"/>
                    <a:pt x="187" y="35"/>
                    <a:pt x="187" y="35"/>
                  </a:cubicBezTo>
                  <a:cubicBezTo>
                    <a:pt x="187" y="35"/>
                    <a:pt x="187" y="36"/>
                    <a:pt x="187" y="37"/>
                  </a:cubicBezTo>
                  <a:cubicBezTo>
                    <a:pt x="187" y="38"/>
                    <a:pt x="187" y="38"/>
                    <a:pt x="187" y="39"/>
                  </a:cubicBezTo>
                  <a:cubicBezTo>
                    <a:pt x="186" y="41"/>
                    <a:pt x="186" y="43"/>
                    <a:pt x="186" y="45"/>
                  </a:cubicBezTo>
                  <a:cubicBezTo>
                    <a:pt x="186" y="47"/>
                    <a:pt x="186" y="48"/>
                    <a:pt x="186" y="50"/>
                  </a:cubicBezTo>
                  <a:cubicBezTo>
                    <a:pt x="186" y="53"/>
                    <a:pt x="186" y="56"/>
                    <a:pt x="186" y="59"/>
                  </a:cubicBezTo>
                  <a:cubicBezTo>
                    <a:pt x="186" y="61"/>
                    <a:pt x="186" y="64"/>
                    <a:pt x="186" y="66"/>
                  </a:cubicBezTo>
                  <a:cubicBezTo>
                    <a:pt x="186" y="68"/>
                    <a:pt x="186" y="70"/>
                    <a:pt x="186" y="72"/>
                  </a:cubicBezTo>
                  <a:cubicBezTo>
                    <a:pt x="186" y="78"/>
                    <a:pt x="185" y="83"/>
                    <a:pt x="185" y="89"/>
                  </a:cubicBezTo>
                  <a:cubicBezTo>
                    <a:pt x="185" y="91"/>
                    <a:pt x="184" y="93"/>
                    <a:pt x="184" y="96"/>
                  </a:cubicBezTo>
                  <a:cubicBezTo>
                    <a:pt x="183" y="101"/>
                    <a:pt x="182" y="106"/>
                    <a:pt x="184" y="111"/>
                  </a:cubicBezTo>
                  <a:cubicBezTo>
                    <a:pt x="185" y="111"/>
                    <a:pt x="187" y="112"/>
                    <a:pt x="188" y="112"/>
                  </a:cubicBezTo>
                  <a:cubicBezTo>
                    <a:pt x="190" y="112"/>
                    <a:pt x="191" y="113"/>
                    <a:pt x="193" y="113"/>
                  </a:cubicBezTo>
                  <a:cubicBezTo>
                    <a:pt x="193" y="113"/>
                    <a:pt x="192" y="113"/>
                    <a:pt x="192" y="112"/>
                  </a:cubicBezTo>
                  <a:cubicBezTo>
                    <a:pt x="192" y="112"/>
                    <a:pt x="192" y="111"/>
                    <a:pt x="192" y="111"/>
                  </a:cubicBezTo>
                  <a:cubicBezTo>
                    <a:pt x="192" y="109"/>
                    <a:pt x="192" y="107"/>
                    <a:pt x="192" y="105"/>
                  </a:cubicBezTo>
                  <a:close/>
                  <a:moveTo>
                    <a:pt x="123" y="114"/>
                  </a:moveTo>
                  <a:cubicBezTo>
                    <a:pt x="124" y="116"/>
                    <a:pt x="124" y="118"/>
                    <a:pt x="125" y="120"/>
                  </a:cubicBezTo>
                  <a:cubicBezTo>
                    <a:pt x="126" y="122"/>
                    <a:pt x="127" y="124"/>
                    <a:pt x="128" y="126"/>
                  </a:cubicBezTo>
                  <a:cubicBezTo>
                    <a:pt x="128" y="126"/>
                    <a:pt x="128" y="126"/>
                    <a:pt x="128" y="127"/>
                  </a:cubicBezTo>
                  <a:cubicBezTo>
                    <a:pt x="129" y="127"/>
                    <a:pt x="130" y="128"/>
                    <a:pt x="129" y="130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6" y="130"/>
                    <a:pt x="125" y="131"/>
                    <a:pt x="123" y="131"/>
                  </a:cubicBezTo>
                  <a:cubicBezTo>
                    <a:pt x="121" y="131"/>
                    <a:pt x="119" y="131"/>
                    <a:pt x="117" y="131"/>
                  </a:cubicBezTo>
                  <a:cubicBezTo>
                    <a:pt x="117" y="131"/>
                    <a:pt x="117" y="131"/>
                    <a:pt x="117" y="131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3" y="125"/>
                    <a:pt x="112" y="120"/>
                    <a:pt x="111" y="115"/>
                  </a:cubicBezTo>
                  <a:cubicBezTo>
                    <a:pt x="111" y="112"/>
                    <a:pt x="111" y="110"/>
                    <a:pt x="110" y="108"/>
                  </a:cubicBezTo>
                  <a:cubicBezTo>
                    <a:pt x="109" y="103"/>
                    <a:pt x="108" y="97"/>
                    <a:pt x="106" y="92"/>
                  </a:cubicBezTo>
                  <a:cubicBezTo>
                    <a:pt x="106" y="90"/>
                    <a:pt x="105" y="88"/>
                    <a:pt x="105" y="86"/>
                  </a:cubicBezTo>
                  <a:cubicBezTo>
                    <a:pt x="104" y="84"/>
                    <a:pt x="103" y="82"/>
                    <a:pt x="102" y="79"/>
                  </a:cubicBezTo>
                  <a:cubicBezTo>
                    <a:pt x="101" y="77"/>
                    <a:pt x="100" y="74"/>
                    <a:pt x="99" y="71"/>
                  </a:cubicBezTo>
                  <a:cubicBezTo>
                    <a:pt x="99" y="69"/>
                    <a:pt x="98" y="68"/>
                    <a:pt x="98" y="66"/>
                  </a:cubicBezTo>
                  <a:cubicBezTo>
                    <a:pt x="97" y="64"/>
                    <a:pt x="97" y="62"/>
                    <a:pt x="96" y="60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8"/>
                    <a:pt x="95" y="56"/>
                    <a:pt x="96" y="55"/>
                  </a:cubicBezTo>
                  <a:cubicBezTo>
                    <a:pt x="96" y="54"/>
                    <a:pt x="96" y="54"/>
                    <a:pt x="97" y="53"/>
                  </a:cubicBezTo>
                  <a:cubicBezTo>
                    <a:pt x="97" y="53"/>
                    <a:pt x="97" y="53"/>
                    <a:pt x="98" y="53"/>
                  </a:cubicBezTo>
                  <a:cubicBezTo>
                    <a:pt x="98" y="53"/>
                    <a:pt x="99" y="53"/>
                    <a:pt x="99" y="53"/>
                  </a:cubicBezTo>
                  <a:cubicBezTo>
                    <a:pt x="100" y="53"/>
                    <a:pt x="101" y="53"/>
                    <a:pt x="102" y="53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6"/>
                    <a:pt x="103" y="57"/>
                    <a:pt x="103" y="59"/>
                  </a:cubicBezTo>
                  <a:cubicBezTo>
                    <a:pt x="104" y="61"/>
                    <a:pt x="104" y="63"/>
                    <a:pt x="105" y="65"/>
                  </a:cubicBezTo>
                  <a:cubicBezTo>
                    <a:pt x="106" y="66"/>
                    <a:pt x="106" y="67"/>
                    <a:pt x="106" y="68"/>
                  </a:cubicBezTo>
                  <a:cubicBezTo>
                    <a:pt x="107" y="69"/>
                    <a:pt x="107" y="69"/>
                    <a:pt x="107" y="70"/>
                  </a:cubicBezTo>
                  <a:cubicBezTo>
                    <a:pt x="109" y="74"/>
                    <a:pt x="110" y="78"/>
                    <a:pt x="111" y="82"/>
                  </a:cubicBezTo>
                  <a:cubicBezTo>
                    <a:pt x="112" y="86"/>
                    <a:pt x="113" y="90"/>
                    <a:pt x="114" y="94"/>
                  </a:cubicBezTo>
                  <a:cubicBezTo>
                    <a:pt x="116" y="98"/>
                    <a:pt x="118" y="103"/>
                    <a:pt x="120" y="107"/>
                  </a:cubicBezTo>
                  <a:cubicBezTo>
                    <a:pt x="121" y="110"/>
                    <a:pt x="122" y="112"/>
                    <a:pt x="123" y="114"/>
                  </a:cubicBezTo>
                  <a:close/>
                  <a:moveTo>
                    <a:pt x="123" y="121"/>
                  </a:moveTo>
                  <a:cubicBezTo>
                    <a:pt x="123" y="119"/>
                    <a:pt x="122" y="117"/>
                    <a:pt x="121" y="115"/>
                  </a:cubicBezTo>
                  <a:cubicBezTo>
                    <a:pt x="120" y="113"/>
                    <a:pt x="119" y="110"/>
                    <a:pt x="118" y="108"/>
                  </a:cubicBezTo>
                  <a:cubicBezTo>
                    <a:pt x="116" y="103"/>
                    <a:pt x="115" y="99"/>
                    <a:pt x="113" y="94"/>
                  </a:cubicBezTo>
                  <a:cubicBezTo>
                    <a:pt x="111" y="91"/>
                    <a:pt x="110" y="87"/>
                    <a:pt x="109" y="83"/>
                  </a:cubicBezTo>
                  <a:cubicBezTo>
                    <a:pt x="108" y="79"/>
                    <a:pt x="107" y="75"/>
                    <a:pt x="105" y="71"/>
                  </a:cubicBezTo>
                  <a:cubicBezTo>
                    <a:pt x="105" y="70"/>
                    <a:pt x="105" y="69"/>
                    <a:pt x="104" y="68"/>
                  </a:cubicBezTo>
                  <a:cubicBezTo>
                    <a:pt x="104" y="68"/>
                    <a:pt x="104" y="67"/>
                    <a:pt x="103" y="66"/>
                  </a:cubicBezTo>
                  <a:cubicBezTo>
                    <a:pt x="103" y="64"/>
                    <a:pt x="102" y="62"/>
                    <a:pt x="101" y="60"/>
                  </a:cubicBezTo>
                  <a:cubicBezTo>
                    <a:pt x="101" y="58"/>
                    <a:pt x="100" y="56"/>
                    <a:pt x="100" y="54"/>
                  </a:cubicBezTo>
                  <a:cubicBezTo>
                    <a:pt x="100" y="54"/>
                    <a:pt x="100" y="55"/>
                    <a:pt x="100" y="55"/>
                  </a:cubicBezTo>
                  <a:cubicBezTo>
                    <a:pt x="99" y="55"/>
                    <a:pt x="98" y="55"/>
                    <a:pt x="98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8" y="55"/>
                    <a:pt x="98" y="55"/>
                    <a:pt x="98" y="56"/>
                  </a:cubicBezTo>
                  <a:cubicBezTo>
                    <a:pt x="98" y="56"/>
                    <a:pt x="98" y="56"/>
                    <a:pt x="98" y="56"/>
                  </a:cubicBezTo>
                  <a:cubicBezTo>
                    <a:pt x="97" y="56"/>
                    <a:pt x="98" y="57"/>
                    <a:pt x="98" y="58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9" y="61"/>
                    <a:pt x="99" y="63"/>
                    <a:pt x="100" y="65"/>
                  </a:cubicBezTo>
                  <a:cubicBezTo>
                    <a:pt x="100" y="67"/>
                    <a:pt x="101" y="69"/>
                    <a:pt x="101" y="71"/>
                  </a:cubicBezTo>
                  <a:cubicBezTo>
                    <a:pt x="102" y="73"/>
                    <a:pt x="103" y="76"/>
                    <a:pt x="104" y="79"/>
                  </a:cubicBezTo>
                  <a:cubicBezTo>
                    <a:pt x="105" y="81"/>
                    <a:pt x="106" y="83"/>
                    <a:pt x="106" y="86"/>
                  </a:cubicBezTo>
                  <a:cubicBezTo>
                    <a:pt x="107" y="87"/>
                    <a:pt x="107" y="89"/>
                    <a:pt x="108" y="92"/>
                  </a:cubicBezTo>
                  <a:cubicBezTo>
                    <a:pt x="109" y="97"/>
                    <a:pt x="111" y="102"/>
                    <a:pt x="112" y="108"/>
                  </a:cubicBezTo>
                  <a:cubicBezTo>
                    <a:pt x="113" y="110"/>
                    <a:pt x="113" y="112"/>
                    <a:pt x="113" y="114"/>
                  </a:cubicBezTo>
                  <a:cubicBezTo>
                    <a:pt x="114" y="119"/>
                    <a:pt x="115" y="124"/>
                    <a:pt x="118" y="129"/>
                  </a:cubicBezTo>
                  <a:cubicBezTo>
                    <a:pt x="119" y="129"/>
                    <a:pt x="121" y="129"/>
                    <a:pt x="123" y="129"/>
                  </a:cubicBezTo>
                  <a:cubicBezTo>
                    <a:pt x="124" y="129"/>
                    <a:pt x="126" y="129"/>
                    <a:pt x="127" y="128"/>
                  </a:cubicBezTo>
                  <a:cubicBezTo>
                    <a:pt x="127" y="128"/>
                    <a:pt x="127" y="128"/>
                    <a:pt x="127" y="128"/>
                  </a:cubicBezTo>
                  <a:cubicBezTo>
                    <a:pt x="126" y="127"/>
                    <a:pt x="126" y="127"/>
                    <a:pt x="126" y="126"/>
                  </a:cubicBezTo>
                  <a:cubicBezTo>
                    <a:pt x="125" y="124"/>
                    <a:pt x="124" y="123"/>
                    <a:pt x="123" y="121"/>
                  </a:cubicBezTo>
                  <a:close/>
                  <a:moveTo>
                    <a:pt x="66" y="64"/>
                  </a:moveTo>
                  <a:cubicBezTo>
                    <a:pt x="66" y="62"/>
                    <a:pt x="66" y="60"/>
                    <a:pt x="66" y="58"/>
                  </a:cubicBezTo>
                  <a:cubicBezTo>
                    <a:pt x="65" y="56"/>
                    <a:pt x="65" y="54"/>
                    <a:pt x="65" y="52"/>
                  </a:cubicBezTo>
                  <a:cubicBezTo>
                    <a:pt x="65" y="52"/>
                    <a:pt x="64" y="52"/>
                    <a:pt x="64" y="51"/>
                  </a:cubicBezTo>
                  <a:cubicBezTo>
                    <a:pt x="64" y="50"/>
                    <a:pt x="64" y="49"/>
                    <a:pt x="64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7" y="48"/>
                    <a:pt x="68" y="49"/>
                    <a:pt x="68" y="49"/>
                  </a:cubicBezTo>
                  <a:cubicBezTo>
                    <a:pt x="69" y="49"/>
                    <a:pt x="69" y="49"/>
                    <a:pt x="71" y="50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3" y="54"/>
                    <a:pt x="74" y="58"/>
                    <a:pt x="75" y="61"/>
                  </a:cubicBezTo>
                  <a:cubicBezTo>
                    <a:pt x="76" y="65"/>
                    <a:pt x="77" y="69"/>
                    <a:pt x="77" y="72"/>
                  </a:cubicBezTo>
                  <a:cubicBezTo>
                    <a:pt x="76" y="77"/>
                    <a:pt x="76" y="83"/>
                    <a:pt x="76" y="88"/>
                  </a:cubicBezTo>
                  <a:cubicBezTo>
                    <a:pt x="77" y="90"/>
                    <a:pt x="77" y="92"/>
                    <a:pt x="77" y="93"/>
                  </a:cubicBezTo>
                  <a:cubicBezTo>
                    <a:pt x="77" y="96"/>
                    <a:pt x="77" y="98"/>
                    <a:pt x="77" y="100"/>
                  </a:cubicBezTo>
                  <a:cubicBezTo>
                    <a:pt x="78" y="103"/>
                    <a:pt x="78" y="106"/>
                    <a:pt x="78" y="108"/>
                  </a:cubicBezTo>
                  <a:cubicBezTo>
                    <a:pt x="78" y="110"/>
                    <a:pt x="78" y="112"/>
                    <a:pt x="78" y="113"/>
                  </a:cubicBezTo>
                  <a:cubicBezTo>
                    <a:pt x="78" y="115"/>
                    <a:pt x="78" y="117"/>
                    <a:pt x="78" y="119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8" y="121"/>
                    <a:pt x="78" y="123"/>
                    <a:pt x="77" y="124"/>
                  </a:cubicBezTo>
                  <a:cubicBezTo>
                    <a:pt x="77" y="124"/>
                    <a:pt x="77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4" y="125"/>
                    <a:pt x="74" y="125"/>
                    <a:pt x="73" y="125"/>
                  </a:cubicBezTo>
                  <a:cubicBezTo>
                    <a:pt x="72" y="125"/>
                    <a:pt x="71" y="124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2"/>
                    <a:pt x="72" y="120"/>
                    <a:pt x="71" y="118"/>
                  </a:cubicBezTo>
                  <a:cubicBezTo>
                    <a:pt x="71" y="116"/>
                    <a:pt x="71" y="114"/>
                    <a:pt x="71" y="112"/>
                  </a:cubicBezTo>
                  <a:cubicBezTo>
                    <a:pt x="71" y="111"/>
                    <a:pt x="71" y="111"/>
                    <a:pt x="70" y="110"/>
                  </a:cubicBezTo>
                  <a:cubicBezTo>
                    <a:pt x="70" y="109"/>
                    <a:pt x="70" y="108"/>
                    <a:pt x="70" y="107"/>
                  </a:cubicBezTo>
                  <a:cubicBezTo>
                    <a:pt x="70" y="103"/>
                    <a:pt x="70" y="99"/>
                    <a:pt x="70" y="96"/>
                  </a:cubicBezTo>
                  <a:cubicBezTo>
                    <a:pt x="70" y="92"/>
                    <a:pt x="70" y="88"/>
                    <a:pt x="69" y="84"/>
                  </a:cubicBezTo>
                  <a:cubicBezTo>
                    <a:pt x="69" y="80"/>
                    <a:pt x="68" y="75"/>
                    <a:pt x="67" y="71"/>
                  </a:cubicBezTo>
                  <a:cubicBezTo>
                    <a:pt x="67" y="69"/>
                    <a:pt x="67" y="66"/>
                    <a:pt x="66" y="64"/>
                  </a:cubicBezTo>
                  <a:close/>
                  <a:moveTo>
                    <a:pt x="67" y="58"/>
                  </a:moveTo>
                  <a:cubicBezTo>
                    <a:pt x="68" y="60"/>
                    <a:pt x="68" y="62"/>
                    <a:pt x="68" y="63"/>
                  </a:cubicBezTo>
                  <a:cubicBezTo>
                    <a:pt x="69" y="66"/>
                    <a:pt x="69" y="68"/>
                    <a:pt x="69" y="71"/>
                  </a:cubicBezTo>
                  <a:cubicBezTo>
                    <a:pt x="70" y="75"/>
                    <a:pt x="71" y="80"/>
                    <a:pt x="71" y="84"/>
                  </a:cubicBezTo>
                  <a:cubicBezTo>
                    <a:pt x="72" y="88"/>
                    <a:pt x="72" y="92"/>
                    <a:pt x="72" y="96"/>
                  </a:cubicBezTo>
                  <a:cubicBezTo>
                    <a:pt x="72" y="99"/>
                    <a:pt x="72" y="103"/>
                    <a:pt x="72" y="107"/>
                  </a:cubicBezTo>
                  <a:cubicBezTo>
                    <a:pt x="72" y="108"/>
                    <a:pt x="72" y="109"/>
                    <a:pt x="72" y="110"/>
                  </a:cubicBezTo>
                  <a:cubicBezTo>
                    <a:pt x="73" y="110"/>
                    <a:pt x="73" y="111"/>
                    <a:pt x="73" y="112"/>
                  </a:cubicBezTo>
                  <a:cubicBezTo>
                    <a:pt x="73" y="114"/>
                    <a:pt x="73" y="116"/>
                    <a:pt x="73" y="118"/>
                  </a:cubicBezTo>
                  <a:cubicBezTo>
                    <a:pt x="73" y="120"/>
                    <a:pt x="73" y="121"/>
                    <a:pt x="73" y="123"/>
                  </a:cubicBezTo>
                  <a:cubicBezTo>
                    <a:pt x="74" y="123"/>
                    <a:pt x="74" y="123"/>
                    <a:pt x="75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3"/>
                    <a:pt x="75" y="123"/>
                    <a:pt x="76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2"/>
                    <a:pt x="76" y="121"/>
                    <a:pt x="76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6" y="120"/>
                    <a:pt x="76" y="120"/>
                    <a:pt x="76" y="119"/>
                  </a:cubicBezTo>
                  <a:cubicBezTo>
                    <a:pt x="76" y="117"/>
                    <a:pt x="76" y="115"/>
                    <a:pt x="76" y="114"/>
                  </a:cubicBezTo>
                  <a:cubicBezTo>
                    <a:pt x="76" y="112"/>
                    <a:pt x="76" y="110"/>
                    <a:pt x="76" y="108"/>
                  </a:cubicBezTo>
                  <a:cubicBezTo>
                    <a:pt x="76" y="106"/>
                    <a:pt x="76" y="103"/>
                    <a:pt x="75" y="100"/>
                  </a:cubicBezTo>
                  <a:cubicBezTo>
                    <a:pt x="75" y="98"/>
                    <a:pt x="75" y="96"/>
                    <a:pt x="75" y="93"/>
                  </a:cubicBezTo>
                  <a:cubicBezTo>
                    <a:pt x="75" y="91"/>
                    <a:pt x="75" y="90"/>
                    <a:pt x="75" y="88"/>
                  </a:cubicBezTo>
                  <a:cubicBezTo>
                    <a:pt x="74" y="83"/>
                    <a:pt x="74" y="77"/>
                    <a:pt x="75" y="72"/>
                  </a:cubicBezTo>
                  <a:cubicBezTo>
                    <a:pt x="75" y="69"/>
                    <a:pt x="74" y="65"/>
                    <a:pt x="73" y="62"/>
                  </a:cubicBezTo>
                  <a:cubicBezTo>
                    <a:pt x="72" y="58"/>
                    <a:pt x="71" y="55"/>
                    <a:pt x="70" y="52"/>
                  </a:cubicBezTo>
                  <a:cubicBezTo>
                    <a:pt x="69" y="51"/>
                    <a:pt x="68" y="51"/>
                    <a:pt x="67" y="51"/>
                  </a:cubicBezTo>
                  <a:cubicBezTo>
                    <a:pt x="67" y="50"/>
                    <a:pt x="67" y="50"/>
                    <a:pt x="66" y="50"/>
                  </a:cubicBezTo>
                  <a:cubicBezTo>
                    <a:pt x="66" y="50"/>
                    <a:pt x="66" y="50"/>
                    <a:pt x="66" y="51"/>
                  </a:cubicBezTo>
                  <a:cubicBezTo>
                    <a:pt x="66" y="51"/>
                    <a:pt x="67" y="52"/>
                    <a:pt x="67" y="52"/>
                  </a:cubicBezTo>
                  <a:cubicBezTo>
                    <a:pt x="67" y="54"/>
                    <a:pt x="67" y="56"/>
                    <a:pt x="67" y="58"/>
                  </a:cubicBezTo>
                  <a:close/>
                  <a:moveTo>
                    <a:pt x="73" y="124"/>
                  </a:move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4"/>
                  </a:cubicBezTo>
                  <a:close/>
                  <a:moveTo>
                    <a:pt x="232" y="82"/>
                  </a:moveTo>
                  <a:cubicBezTo>
                    <a:pt x="233" y="84"/>
                    <a:pt x="233" y="85"/>
                    <a:pt x="234" y="87"/>
                  </a:cubicBezTo>
                  <a:cubicBezTo>
                    <a:pt x="234" y="88"/>
                    <a:pt x="235" y="90"/>
                    <a:pt x="235" y="91"/>
                  </a:cubicBezTo>
                  <a:cubicBezTo>
                    <a:pt x="235" y="92"/>
                    <a:pt x="236" y="92"/>
                    <a:pt x="236" y="92"/>
                  </a:cubicBezTo>
                  <a:cubicBezTo>
                    <a:pt x="236" y="93"/>
                    <a:pt x="236" y="94"/>
                    <a:pt x="236" y="95"/>
                  </a:cubicBezTo>
                  <a:cubicBezTo>
                    <a:pt x="236" y="95"/>
                    <a:pt x="236" y="95"/>
                    <a:pt x="236" y="95"/>
                  </a:cubicBezTo>
                  <a:cubicBezTo>
                    <a:pt x="235" y="95"/>
                    <a:pt x="235" y="95"/>
                    <a:pt x="235" y="95"/>
                  </a:cubicBezTo>
                  <a:cubicBezTo>
                    <a:pt x="235" y="95"/>
                    <a:pt x="233" y="97"/>
                    <a:pt x="231" y="98"/>
                  </a:cubicBezTo>
                  <a:cubicBezTo>
                    <a:pt x="230" y="99"/>
                    <a:pt x="228" y="100"/>
                    <a:pt x="226" y="100"/>
                  </a:cubicBezTo>
                  <a:cubicBezTo>
                    <a:pt x="226" y="100"/>
                    <a:pt x="226" y="100"/>
                    <a:pt x="226" y="100"/>
                  </a:cubicBezTo>
                  <a:cubicBezTo>
                    <a:pt x="225" y="100"/>
                    <a:pt x="225" y="100"/>
                    <a:pt x="225" y="100"/>
                  </a:cubicBezTo>
                  <a:cubicBezTo>
                    <a:pt x="223" y="95"/>
                    <a:pt x="222" y="88"/>
                    <a:pt x="221" y="82"/>
                  </a:cubicBezTo>
                  <a:cubicBezTo>
                    <a:pt x="221" y="80"/>
                    <a:pt x="221" y="78"/>
                    <a:pt x="220" y="77"/>
                  </a:cubicBezTo>
                  <a:cubicBezTo>
                    <a:pt x="220" y="74"/>
                    <a:pt x="219" y="71"/>
                    <a:pt x="219" y="69"/>
                  </a:cubicBezTo>
                  <a:cubicBezTo>
                    <a:pt x="219" y="66"/>
                    <a:pt x="218" y="63"/>
                    <a:pt x="218" y="60"/>
                  </a:cubicBezTo>
                  <a:cubicBezTo>
                    <a:pt x="217" y="57"/>
                    <a:pt x="217" y="55"/>
                    <a:pt x="217" y="53"/>
                  </a:cubicBezTo>
                  <a:cubicBezTo>
                    <a:pt x="217" y="51"/>
                    <a:pt x="217" y="49"/>
                    <a:pt x="217" y="47"/>
                  </a:cubicBezTo>
                  <a:cubicBezTo>
                    <a:pt x="217" y="46"/>
                    <a:pt x="216" y="44"/>
                    <a:pt x="216" y="43"/>
                  </a:cubicBezTo>
                  <a:cubicBezTo>
                    <a:pt x="216" y="41"/>
                    <a:pt x="215" y="39"/>
                    <a:pt x="215" y="38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5" y="36"/>
                    <a:pt x="214" y="35"/>
                    <a:pt x="215" y="34"/>
                  </a:cubicBezTo>
                  <a:cubicBezTo>
                    <a:pt x="215" y="33"/>
                    <a:pt x="215" y="33"/>
                    <a:pt x="216" y="32"/>
                  </a:cubicBezTo>
                  <a:cubicBezTo>
                    <a:pt x="216" y="32"/>
                    <a:pt x="216" y="32"/>
                    <a:pt x="217" y="32"/>
                  </a:cubicBezTo>
                  <a:cubicBezTo>
                    <a:pt x="217" y="32"/>
                    <a:pt x="218" y="32"/>
                    <a:pt x="218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32"/>
                    <a:pt x="219" y="32"/>
                    <a:pt x="219" y="32"/>
                  </a:cubicBezTo>
                  <a:cubicBezTo>
                    <a:pt x="219" y="33"/>
                    <a:pt x="219" y="33"/>
                    <a:pt x="219" y="33"/>
                  </a:cubicBezTo>
                  <a:cubicBezTo>
                    <a:pt x="219" y="33"/>
                    <a:pt x="219" y="33"/>
                    <a:pt x="219" y="33"/>
                  </a:cubicBezTo>
                  <a:cubicBezTo>
                    <a:pt x="219" y="33"/>
                    <a:pt x="219" y="33"/>
                    <a:pt x="219" y="33"/>
                  </a:cubicBezTo>
                  <a:cubicBezTo>
                    <a:pt x="219" y="34"/>
                    <a:pt x="220" y="36"/>
                    <a:pt x="220" y="37"/>
                  </a:cubicBezTo>
                  <a:cubicBezTo>
                    <a:pt x="220" y="39"/>
                    <a:pt x="221" y="40"/>
                    <a:pt x="221" y="42"/>
                  </a:cubicBezTo>
                  <a:cubicBezTo>
                    <a:pt x="222" y="43"/>
                    <a:pt x="222" y="44"/>
                    <a:pt x="222" y="44"/>
                  </a:cubicBezTo>
                  <a:cubicBezTo>
                    <a:pt x="222" y="44"/>
                    <a:pt x="222" y="44"/>
                    <a:pt x="222" y="44"/>
                  </a:cubicBezTo>
                  <a:cubicBezTo>
                    <a:pt x="222" y="45"/>
                    <a:pt x="222" y="46"/>
                    <a:pt x="223" y="46"/>
                  </a:cubicBezTo>
                  <a:cubicBezTo>
                    <a:pt x="224" y="49"/>
                    <a:pt x="224" y="53"/>
                    <a:pt x="225" y="56"/>
                  </a:cubicBezTo>
                  <a:cubicBezTo>
                    <a:pt x="226" y="59"/>
                    <a:pt x="226" y="62"/>
                    <a:pt x="227" y="65"/>
                  </a:cubicBezTo>
                  <a:cubicBezTo>
                    <a:pt x="228" y="69"/>
                    <a:pt x="229" y="73"/>
                    <a:pt x="231" y="76"/>
                  </a:cubicBezTo>
                  <a:cubicBezTo>
                    <a:pt x="231" y="78"/>
                    <a:pt x="232" y="80"/>
                    <a:pt x="232" y="82"/>
                  </a:cubicBezTo>
                  <a:close/>
                  <a:moveTo>
                    <a:pt x="232" y="87"/>
                  </a:moveTo>
                  <a:cubicBezTo>
                    <a:pt x="232" y="86"/>
                    <a:pt x="231" y="84"/>
                    <a:pt x="231" y="83"/>
                  </a:cubicBezTo>
                  <a:cubicBezTo>
                    <a:pt x="230" y="81"/>
                    <a:pt x="229" y="79"/>
                    <a:pt x="229" y="77"/>
                  </a:cubicBezTo>
                  <a:cubicBezTo>
                    <a:pt x="228" y="73"/>
                    <a:pt x="226" y="70"/>
                    <a:pt x="225" y="66"/>
                  </a:cubicBezTo>
                  <a:cubicBezTo>
                    <a:pt x="224" y="63"/>
                    <a:pt x="224" y="60"/>
                    <a:pt x="223" y="56"/>
                  </a:cubicBezTo>
                  <a:cubicBezTo>
                    <a:pt x="222" y="53"/>
                    <a:pt x="222" y="50"/>
                    <a:pt x="221" y="47"/>
                  </a:cubicBezTo>
                  <a:cubicBezTo>
                    <a:pt x="221" y="46"/>
                    <a:pt x="220" y="46"/>
                    <a:pt x="220" y="45"/>
                  </a:cubicBezTo>
                  <a:cubicBezTo>
                    <a:pt x="220" y="45"/>
                    <a:pt x="220" y="45"/>
                    <a:pt x="220" y="45"/>
                  </a:cubicBezTo>
                  <a:cubicBezTo>
                    <a:pt x="220" y="44"/>
                    <a:pt x="220" y="43"/>
                    <a:pt x="220" y="43"/>
                  </a:cubicBezTo>
                  <a:cubicBezTo>
                    <a:pt x="219" y="41"/>
                    <a:pt x="219" y="39"/>
                    <a:pt x="218" y="38"/>
                  </a:cubicBezTo>
                  <a:cubicBezTo>
                    <a:pt x="218" y="37"/>
                    <a:pt x="218" y="35"/>
                    <a:pt x="217" y="34"/>
                  </a:cubicBezTo>
                  <a:cubicBezTo>
                    <a:pt x="217" y="34"/>
                    <a:pt x="217" y="34"/>
                    <a:pt x="217" y="34"/>
                  </a:cubicBezTo>
                  <a:cubicBezTo>
                    <a:pt x="217" y="34"/>
                    <a:pt x="217" y="34"/>
                    <a:pt x="217" y="34"/>
                  </a:cubicBezTo>
                  <a:cubicBezTo>
                    <a:pt x="217" y="34"/>
                    <a:pt x="217" y="34"/>
                    <a:pt x="217" y="34"/>
                  </a:cubicBezTo>
                  <a:cubicBezTo>
                    <a:pt x="217" y="35"/>
                    <a:pt x="217" y="36"/>
                    <a:pt x="217" y="36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7" y="39"/>
                    <a:pt x="218" y="41"/>
                    <a:pt x="218" y="42"/>
                  </a:cubicBezTo>
                  <a:cubicBezTo>
                    <a:pt x="218" y="44"/>
                    <a:pt x="219" y="45"/>
                    <a:pt x="219" y="47"/>
                  </a:cubicBezTo>
                  <a:cubicBezTo>
                    <a:pt x="219" y="49"/>
                    <a:pt x="219" y="51"/>
                    <a:pt x="219" y="53"/>
                  </a:cubicBezTo>
                  <a:cubicBezTo>
                    <a:pt x="219" y="55"/>
                    <a:pt x="219" y="57"/>
                    <a:pt x="220" y="59"/>
                  </a:cubicBezTo>
                  <a:cubicBezTo>
                    <a:pt x="220" y="62"/>
                    <a:pt x="221" y="65"/>
                    <a:pt x="221" y="68"/>
                  </a:cubicBezTo>
                  <a:cubicBezTo>
                    <a:pt x="221" y="71"/>
                    <a:pt x="222" y="74"/>
                    <a:pt x="222" y="76"/>
                  </a:cubicBezTo>
                  <a:cubicBezTo>
                    <a:pt x="222" y="78"/>
                    <a:pt x="223" y="80"/>
                    <a:pt x="223" y="81"/>
                  </a:cubicBezTo>
                  <a:cubicBezTo>
                    <a:pt x="224" y="87"/>
                    <a:pt x="225" y="94"/>
                    <a:pt x="227" y="98"/>
                  </a:cubicBezTo>
                  <a:cubicBezTo>
                    <a:pt x="228" y="98"/>
                    <a:pt x="229" y="97"/>
                    <a:pt x="230" y="96"/>
                  </a:cubicBezTo>
                  <a:cubicBezTo>
                    <a:pt x="232" y="95"/>
                    <a:pt x="233" y="94"/>
                    <a:pt x="234" y="94"/>
                  </a:cubicBezTo>
                  <a:cubicBezTo>
                    <a:pt x="234" y="93"/>
                    <a:pt x="234" y="93"/>
                    <a:pt x="234" y="93"/>
                  </a:cubicBezTo>
                  <a:cubicBezTo>
                    <a:pt x="234" y="93"/>
                    <a:pt x="234" y="92"/>
                    <a:pt x="233" y="92"/>
                  </a:cubicBezTo>
                  <a:cubicBezTo>
                    <a:pt x="233" y="91"/>
                    <a:pt x="232" y="89"/>
                    <a:pt x="232" y="87"/>
                  </a:cubicBezTo>
                  <a:close/>
                  <a:moveTo>
                    <a:pt x="215" y="34"/>
                  </a:moveTo>
                  <a:cubicBezTo>
                    <a:pt x="215" y="34"/>
                    <a:pt x="215" y="34"/>
                    <a:pt x="215" y="34"/>
                  </a:cubicBezTo>
                  <a:cubicBezTo>
                    <a:pt x="215" y="34"/>
                    <a:pt x="215" y="34"/>
                    <a:pt x="215" y="34"/>
                  </a:cubicBezTo>
                  <a:cubicBezTo>
                    <a:pt x="215" y="34"/>
                    <a:pt x="215" y="34"/>
                    <a:pt x="215" y="34"/>
                  </a:cubicBezTo>
                  <a:close/>
                  <a:moveTo>
                    <a:pt x="157" y="103"/>
                  </a:moveTo>
                  <a:cubicBezTo>
                    <a:pt x="158" y="105"/>
                    <a:pt x="158" y="106"/>
                    <a:pt x="159" y="108"/>
                  </a:cubicBezTo>
                  <a:cubicBezTo>
                    <a:pt x="159" y="109"/>
                    <a:pt x="160" y="111"/>
                    <a:pt x="160" y="113"/>
                  </a:cubicBezTo>
                  <a:cubicBezTo>
                    <a:pt x="160" y="113"/>
                    <a:pt x="160" y="113"/>
                    <a:pt x="161" y="113"/>
                  </a:cubicBezTo>
                  <a:cubicBezTo>
                    <a:pt x="161" y="114"/>
                    <a:pt x="161" y="115"/>
                    <a:pt x="161" y="116"/>
                  </a:cubicBezTo>
                  <a:cubicBezTo>
                    <a:pt x="161" y="117"/>
                    <a:pt x="161" y="117"/>
                    <a:pt x="161" y="117"/>
                  </a:cubicBezTo>
                  <a:cubicBezTo>
                    <a:pt x="160" y="117"/>
                    <a:pt x="160" y="117"/>
                    <a:pt x="160" y="117"/>
                  </a:cubicBezTo>
                  <a:cubicBezTo>
                    <a:pt x="159" y="117"/>
                    <a:pt x="158" y="118"/>
                    <a:pt x="156" y="119"/>
                  </a:cubicBezTo>
                  <a:cubicBezTo>
                    <a:pt x="154" y="120"/>
                    <a:pt x="153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48" y="116"/>
                    <a:pt x="147" y="109"/>
                    <a:pt x="146" y="103"/>
                  </a:cubicBezTo>
                  <a:cubicBezTo>
                    <a:pt x="146" y="101"/>
                    <a:pt x="145" y="99"/>
                    <a:pt x="145" y="98"/>
                  </a:cubicBezTo>
                  <a:cubicBezTo>
                    <a:pt x="145" y="95"/>
                    <a:pt x="144" y="92"/>
                    <a:pt x="144" y="90"/>
                  </a:cubicBezTo>
                  <a:cubicBezTo>
                    <a:pt x="143" y="87"/>
                    <a:pt x="143" y="84"/>
                    <a:pt x="142" y="81"/>
                  </a:cubicBezTo>
                  <a:cubicBezTo>
                    <a:pt x="142" y="79"/>
                    <a:pt x="142" y="76"/>
                    <a:pt x="142" y="74"/>
                  </a:cubicBezTo>
                  <a:cubicBezTo>
                    <a:pt x="142" y="72"/>
                    <a:pt x="142" y="70"/>
                    <a:pt x="142" y="68"/>
                  </a:cubicBezTo>
                  <a:cubicBezTo>
                    <a:pt x="142" y="67"/>
                    <a:pt x="141" y="65"/>
                    <a:pt x="141" y="64"/>
                  </a:cubicBezTo>
                  <a:cubicBezTo>
                    <a:pt x="141" y="62"/>
                    <a:pt x="140" y="60"/>
                    <a:pt x="140" y="59"/>
                  </a:cubicBezTo>
                  <a:cubicBezTo>
                    <a:pt x="140" y="59"/>
                    <a:pt x="140" y="58"/>
                    <a:pt x="140" y="58"/>
                  </a:cubicBezTo>
                  <a:cubicBezTo>
                    <a:pt x="140" y="57"/>
                    <a:pt x="139" y="56"/>
                    <a:pt x="140" y="55"/>
                  </a:cubicBezTo>
                  <a:cubicBezTo>
                    <a:pt x="140" y="54"/>
                    <a:pt x="140" y="54"/>
                    <a:pt x="141" y="53"/>
                  </a:cubicBezTo>
                  <a:cubicBezTo>
                    <a:pt x="141" y="53"/>
                    <a:pt x="141" y="53"/>
                    <a:pt x="142" y="53"/>
                  </a:cubicBezTo>
                  <a:cubicBezTo>
                    <a:pt x="142" y="53"/>
                    <a:pt x="142" y="53"/>
                    <a:pt x="143" y="53"/>
                  </a:cubicBezTo>
                  <a:cubicBezTo>
                    <a:pt x="143" y="53"/>
                    <a:pt x="143" y="53"/>
                    <a:pt x="143" y="53"/>
                  </a:cubicBezTo>
                  <a:cubicBezTo>
                    <a:pt x="143" y="53"/>
                    <a:pt x="144" y="53"/>
                    <a:pt x="144" y="54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4" y="55"/>
                    <a:pt x="145" y="57"/>
                    <a:pt x="145" y="59"/>
                  </a:cubicBezTo>
                  <a:cubicBezTo>
                    <a:pt x="145" y="60"/>
                    <a:pt x="146" y="62"/>
                    <a:pt x="146" y="63"/>
                  </a:cubicBezTo>
                  <a:cubicBezTo>
                    <a:pt x="147" y="64"/>
                    <a:pt x="147" y="65"/>
                    <a:pt x="147" y="65"/>
                  </a:cubicBezTo>
                  <a:cubicBezTo>
                    <a:pt x="147" y="65"/>
                    <a:pt x="147" y="65"/>
                    <a:pt x="147" y="65"/>
                  </a:cubicBezTo>
                  <a:cubicBezTo>
                    <a:pt x="147" y="66"/>
                    <a:pt x="147" y="67"/>
                    <a:pt x="147" y="67"/>
                  </a:cubicBezTo>
                  <a:cubicBezTo>
                    <a:pt x="149" y="71"/>
                    <a:pt x="149" y="74"/>
                    <a:pt x="150" y="77"/>
                  </a:cubicBezTo>
                  <a:cubicBezTo>
                    <a:pt x="150" y="80"/>
                    <a:pt x="151" y="83"/>
                    <a:pt x="152" y="87"/>
                  </a:cubicBezTo>
                  <a:cubicBezTo>
                    <a:pt x="153" y="90"/>
                    <a:pt x="154" y="94"/>
                    <a:pt x="155" y="97"/>
                  </a:cubicBezTo>
                  <a:cubicBezTo>
                    <a:pt x="156" y="99"/>
                    <a:pt x="157" y="101"/>
                    <a:pt x="157" y="103"/>
                  </a:cubicBezTo>
                  <a:close/>
                  <a:moveTo>
                    <a:pt x="157" y="109"/>
                  </a:moveTo>
                  <a:cubicBezTo>
                    <a:pt x="156" y="107"/>
                    <a:pt x="156" y="106"/>
                    <a:pt x="155" y="104"/>
                  </a:cubicBezTo>
                  <a:cubicBezTo>
                    <a:pt x="155" y="102"/>
                    <a:pt x="154" y="100"/>
                    <a:pt x="154" y="98"/>
                  </a:cubicBezTo>
                  <a:cubicBezTo>
                    <a:pt x="152" y="94"/>
                    <a:pt x="151" y="91"/>
                    <a:pt x="150" y="87"/>
                  </a:cubicBezTo>
                  <a:cubicBezTo>
                    <a:pt x="149" y="84"/>
                    <a:pt x="148" y="81"/>
                    <a:pt x="148" y="78"/>
                  </a:cubicBezTo>
                  <a:cubicBezTo>
                    <a:pt x="147" y="74"/>
                    <a:pt x="147" y="71"/>
                    <a:pt x="146" y="68"/>
                  </a:cubicBezTo>
                  <a:cubicBezTo>
                    <a:pt x="145" y="67"/>
                    <a:pt x="145" y="67"/>
                    <a:pt x="145" y="66"/>
                  </a:cubicBezTo>
                  <a:cubicBezTo>
                    <a:pt x="145" y="66"/>
                    <a:pt x="145" y="66"/>
                    <a:pt x="145" y="66"/>
                  </a:cubicBezTo>
                  <a:cubicBezTo>
                    <a:pt x="145" y="65"/>
                    <a:pt x="145" y="65"/>
                    <a:pt x="144" y="64"/>
                  </a:cubicBezTo>
                  <a:cubicBezTo>
                    <a:pt x="144" y="62"/>
                    <a:pt x="143" y="61"/>
                    <a:pt x="143" y="59"/>
                  </a:cubicBezTo>
                  <a:cubicBezTo>
                    <a:pt x="143" y="58"/>
                    <a:pt x="142" y="56"/>
                    <a:pt x="142" y="55"/>
                  </a:cubicBezTo>
                  <a:cubicBezTo>
                    <a:pt x="142" y="55"/>
                    <a:pt x="142" y="55"/>
                    <a:pt x="142" y="55"/>
                  </a:cubicBezTo>
                  <a:cubicBezTo>
                    <a:pt x="142" y="55"/>
                    <a:pt x="142" y="55"/>
                    <a:pt x="142" y="55"/>
                  </a:cubicBezTo>
                  <a:cubicBezTo>
                    <a:pt x="142" y="55"/>
                    <a:pt x="142" y="55"/>
                    <a:pt x="142" y="56"/>
                  </a:cubicBezTo>
                  <a:cubicBezTo>
                    <a:pt x="141" y="56"/>
                    <a:pt x="142" y="57"/>
                    <a:pt x="142" y="58"/>
                  </a:cubicBezTo>
                  <a:cubicBezTo>
                    <a:pt x="142" y="58"/>
                    <a:pt x="142" y="58"/>
                    <a:pt x="142" y="59"/>
                  </a:cubicBezTo>
                  <a:cubicBezTo>
                    <a:pt x="142" y="60"/>
                    <a:pt x="143" y="62"/>
                    <a:pt x="143" y="63"/>
                  </a:cubicBezTo>
                  <a:cubicBezTo>
                    <a:pt x="143" y="65"/>
                    <a:pt x="144" y="66"/>
                    <a:pt x="144" y="68"/>
                  </a:cubicBezTo>
                  <a:cubicBezTo>
                    <a:pt x="144" y="70"/>
                    <a:pt x="144" y="72"/>
                    <a:pt x="144" y="74"/>
                  </a:cubicBezTo>
                  <a:cubicBezTo>
                    <a:pt x="144" y="76"/>
                    <a:pt x="144" y="78"/>
                    <a:pt x="144" y="80"/>
                  </a:cubicBezTo>
                  <a:cubicBezTo>
                    <a:pt x="145" y="83"/>
                    <a:pt x="145" y="86"/>
                    <a:pt x="146" y="89"/>
                  </a:cubicBezTo>
                  <a:cubicBezTo>
                    <a:pt x="146" y="92"/>
                    <a:pt x="147" y="95"/>
                    <a:pt x="147" y="98"/>
                  </a:cubicBezTo>
                  <a:cubicBezTo>
                    <a:pt x="147" y="99"/>
                    <a:pt x="148" y="101"/>
                    <a:pt x="148" y="103"/>
                  </a:cubicBezTo>
                  <a:cubicBezTo>
                    <a:pt x="149" y="108"/>
                    <a:pt x="150" y="115"/>
                    <a:pt x="152" y="119"/>
                  </a:cubicBezTo>
                  <a:cubicBezTo>
                    <a:pt x="153" y="119"/>
                    <a:pt x="154" y="118"/>
                    <a:pt x="155" y="117"/>
                  </a:cubicBezTo>
                  <a:cubicBezTo>
                    <a:pt x="157" y="116"/>
                    <a:pt x="158" y="115"/>
                    <a:pt x="159" y="115"/>
                  </a:cubicBezTo>
                  <a:cubicBezTo>
                    <a:pt x="159" y="115"/>
                    <a:pt x="159" y="114"/>
                    <a:pt x="159" y="114"/>
                  </a:cubicBezTo>
                  <a:cubicBezTo>
                    <a:pt x="159" y="114"/>
                    <a:pt x="158" y="114"/>
                    <a:pt x="158" y="113"/>
                  </a:cubicBezTo>
                  <a:cubicBezTo>
                    <a:pt x="158" y="112"/>
                    <a:pt x="157" y="110"/>
                    <a:pt x="157" y="109"/>
                  </a:cubicBezTo>
                  <a:close/>
                  <a:moveTo>
                    <a:pt x="140" y="55"/>
                  </a:moveTo>
                  <a:cubicBezTo>
                    <a:pt x="140" y="55"/>
                    <a:pt x="140" y="55"/>
                    <a:pt x="140" y="55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40" y="55"/>
                    <a:pt x="140" y="55"/>
                    <a:pt x="140" y="55"/>
                  </a:cubicBezTo>
                  <a:close/>
                  <a:moveTo>
                    <a:pt x="146" y="30"/>
                  </a:moveTo>
                  <a:cubicBezTo>
                    <a:pt x="146" y="30"/>
                    <a:pt x="146" y="30"/>
                    <a:pt x="146" y="30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6" y="30"/>
                    <a:pt x="146" y="30"/>
                    <a:pt x="146" y="30"/>
                  </a:cubicBezTo>
                  <a:close/>
                  <a:moveTo>
                    <a:pt x="68" y="35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8" y="35"/>
                    <a:pt x="68" y="35"/>
                    <a:pt x="68" y="35"/>
                  </a:cubicBezTo>
                  <a:close/>
                  <a:moveTo>
                    <a:pt x="208" y="130"/>
                  </a:moveTo>
                  <a:cubicBezTo>
                    <a:pt x="208" y="130"/>
                    <a:pt x="208" y="130"/>
                    <a:pt x="208" y="130"/>
                  </a:cubicBezTo>
                  <a:cubicBezTo>
                    <a:pt x="208" y="130"/>
                    <a:pt x="208" y="130"/>
                    <a:pt x="208" y="130"/>
                  </a:cubicBezTo>
                  <a:close/>
                  <a:moveTo>
                    <a:pt x="25" y="161"/>
                  </a:moveTo>
                  <a:cubicBezTo>
                    <a:pt x="25" y="161"/>
                    <a:pt x="25" y="161"/>
                    <a:pt x="25" y="161"/>
                  </a:cubicBezTo>
                  <a:cubicBezTo>
                    <a:pt x="25" y="161"/>
                    <a:pt x="25" y="161"/>
                    <a:pt x="25" y="161"/>
                  </a:cubicBezTo>
                  <a:close/>
                </a:path>
              </a:pathLst>
            </a:custGeom>
            <a:solidFill>
              <a:srgbClr val="D56D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16"/>
            <p:cNvSpPr>
              <a:spLocks/>
            </p:cNvSpPr>
            <p:nvPr/>
          </p:nvSpPr>
          <p:spPr bwMode="auto">
            <a:xfrm>
              <a:off x="6642100" y="3430588"/>
              <a:ext cx="203200" cy="190500"/>
            </a:xfrm>
            <a:custGeom>
              <a:avLst/>
              <a:gdLst>
                <a:gd name="T0" fmla="*/ 28 w 54"/>
                <a:gd name="T1" fmla="*/ 0 h 50"/>
                <a:gd name="T2" fmla="*/ 15 w 54"/>
                <a:gd name="T3" fmla="*/ 36 h 50"/>
                <a:gd name="T4" fmla="*/ 19 w 54"/>
                <a:gd name="T5" fmla="*/ 1 h 50"/>
                <a:gd name="T6" fmla="*/ 28 w 54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50">
                  <a:moveTo>
                    <a:pt x="28" y="0"/>
                  </a:moveTo>
                  <a:cubicBezTo>
                    <a:pt x="54" y="3"/>
                    <a:pt x="43" y="50"/>
                    <a:pt x="15" y="36"/>
                  </a:cubicBezTo>
                  <a:cubicBezTo>
                    <a:pt x="0" y="28"/>
                    <a:pt x="3" y="5"/>
                    <a:pt x="19" y="1"/>
                  </a:cubicBezTo>
                  <a:cubicBezTo>
                    <a:pt x="22" y="0"/>
                    <a:pt x="26" y="0"/>
                    <a:pt x="28" y="0"/>
                  </a:cubicBezTo>
                  <a:close/>
                </a:path>
              </a:pathLst>
            </a:custGeom>
            <a:solidFill>
              <a:srgbClr val="B91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网Chenying0907出品 17"/>
            <p:cNvSpPr>
              <a:spLocks/>
            </p:cNvSpPr>
            <p:nvPr/>
          </p:nvSpPr>
          <p:spPr bwMode="auto">
            <a:xfrm>
              <a:off x="6256338" y="3317876"/>
              <a:ext cx="279400" cy="249238"/>
            </a:xfrm>
            <a:custGeom>
              <a:avLst/>
              <a:gdLst>
                <a:gd name="T0" fmla="*/ 24 w 74"/>
                <a:gd name="T1" fmla="*/ 50 h 66"/>
                <a:gd name="T2" fmla="*/ 45 w 74"/>
                <a:gd name="T3" fmla="*/ 8 h 66"/>
                <a:gd name="T4" fmla="*/ 24 w 74"/>
                <a:gd name="T5" fmla="*/ 5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6">
                  <a:moveTo>
                    <a:pt x="24" y="50"/>
                  </a:moveTo>
                  <a:cubicBezTo>
                    <a:pt x="0" y="36"/>
                    <a:pt x="19" y="0"/>
                    <a:pt x="45" y="8"/>
                  </a:cubicBezTo>
                  <a:cubicBezTo>
                    <a:pt x="74" y="18"/>
                    <a:pt x="52" y="66"/>
                    <a:pt x="24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网Chenying0907出品 18"/>
            <p:cNvSpPr>
              <a:spLocks/>
            </p:cNvSpPr>
            <p:nvPr/>
          </p:nvSpPr>
          <p:spPr bwMode="auto">
            <a:xfrm>
              <a:off x="6392863" y="3351213"/>
              <a:ext cx="55563" cy="79375"/>
            </a:xfrm>
            <a:custGeom>
              <a:avLst/>
              <a:gdLst>
                <a:gd name="T0" fmla="*/ 14 w 15"/>
                <a:gd name="T1" fmla="*/ 9 h 21"/>
                <a:gd name="T2" fmla="*/ 2 w 15"/>
                <a:gd name="T3" fmla="*/ 8 h 21"/>
                <a:gd name="T4" fmla="*/ 14 w 15"/>
                <a:gd name="T5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1">
                  <a:moveTo>
                    <a:pt x="14" y="9"/>
                  </a:moveTo>
                  <a:cubicBezTo>
                    <a:pt x="13" y="21"/>
                    <a:pt x="0" y="15"/>
                    <a:pt x="2" y="8"/>
                  </a:cubicBezTo>
                  <a:cubicBezTo>
                    <a:pt x="3" y="0"/>
                    <a:pt x="15" y="1"/>
                    <a:pt x="14" y="9"/>
                  </a:cubicBezTo>
                  <a:close/>
                </a:path>
              </a:pathLst>
            </a:custGeom>
            <a:solidFill>
              <a:srgbClr val="4231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淘宝网Chenying0907出品 19"/>
            <p:cNvSpPr>
              <a:spLocks noEditPoints="1"/>
            </p:cNvSpPr>
            <p:nvPr/>
          </p:nvSpPr>
          <p:spPr bwMode="auto">
            <a:xfrm>
              <a:off x="5353050" y="2873376"/>
              <a:ext cx="1111250" cy="974725"/>
            </a:xfrm>
            <a:custGeom>
              <a:avLst/>
              <a:gdLst>
                <a:gd name="T0" fmla="*/ 97 w 294"/>
                <a:gd name="T1" fmla="*/ 230 h 257"/>
                <a:gd name="T2" fmla="*/ 35 w 294"/>
                <a:gd name="T3" fmla="*/ 233 h 257"/>
                <a:gd name="T4" fmla="*/ 37 w 294"/>
                <a:gd name="T5" fmla="*/ 251 h 257"/>
                <a:gd name="T6" fmla="*/ 79 w 294"/>
                <a:gd name="T7" fmla="*/ 241 h 257"/>
                <a:gd name="T8" fmla="*/ 94 w 294"/>
                <a:gd name="T9" fmla="*/ 195 h 257"/>
                <a:gd name="T10" fmla="*/ 88 w 294"/>
                <a:gd name="T11" fmla="*/ 182 h 257"/>
                <a:gd name="T12" fmla="*/ 10 w 294"/>
                <a:gd name="T13" fmla="*/ 194 h 257"/>
                <a:gd name="T14" fmla="*/ 61 w 294"/>
                <a:gd name="T15" fmla="*/ 199 h 257"/>
                <a:gd name="T16" fmla="*/ 94 w 294"/>
                <a:gd name="T17" fmla="*/ 195 h 257"/>
                <a:gd name="T18" fmla="*/ 100 w 294"/>
                <a:gd name="T19" fmla="*/ 165 h 257"/>
                <a:gd name="T20" fmla="*/ 44 w 294"/>
                <a:gd name="T21" fmla="*/ 139 h 257"/>
                <a:gd name="T22" fmla="*/ 37 w 294"/>
                <a:gd name="T23" fmla="*/ 156 h 257"/>
                <a:gd name="T24" fmla="*/ 80 w 294"/>
                <a:gd name="T25" fmla="*/ 166 h 257"/>
                <a:gd name="T26" fmla="*/ 103 w 294"/>
                <a:gd name="T27" fmla="*/ 137 h 257"/>
                <a:gd name="T28" fmla="*/ 108 w 294"/>
                <a:gd name="T29" fmla="*/ 124 h 257"/>
                <a:gd name="T30" fmla="*/ 46 w 294"/>
                <a:gd name="T31" fmla="*/ 76 h 257"/>
                <a:gd name="T32" fmla="*/ 77 w 294"/>
                <a:gd name="T33" fmla="*/ 116 h 257"/>
                <a:gd name="T34" fmla="*/ 103 w 294"/>
                <a:gd name="T35" fmla="*/ 137 h 257"/>
                <a:gd name="T36" fmla="*/ 138 w 294"/>
                <a:gd name="T37" fmla="*/ 123 h 257"/>
                <a:gd name="T38" fmla="*/ 115 w 294"/>
                <a:gd name="T39" fmla="*/ 65 h 257"/>
                <a:gd name="T40" fmla="*/ 99 w 294"/>
                <a:gd name="T41" fmla="*/ 72 h 257"/>
                <a:gd name="T42" fmla="*/ 122 w 294"/>
                <a:gd name="T43" fmla="*/ 109 h 257"/>
                <a:gd name="T44" fmla="*/ 158 w 294"/>
                <a:gd name="T45" fmla="*/ 104 h 257"/>
                <a:gd name="T46" fmla="*/ 168 w 294"/>
                <a:gd name="T47" fmla="*/ 94 h 257"/>
                <a:gd name="T48" fmla="*/ 132 w 294"/>
                <a:gd name="T49" fmla="*/ 24 h 257"/>
                <a:gd name="T50" fmla="*/ 144 w 294"/>
                <a:gd name="T51" fmla="*/ 74 h 257"/>
                <a:gd name="T52" fmla="*/ 158 w 294"/>
                <a:gd name="T53" fmla="*/ 104 h 257"/>
                <a:gd name="T54" fmla="*/ 197 w 294"/>
                <a:gd name="T55" fmla="*/ 98 h 257"/>
                <a:gd name="T56" fmla="*/ 196 w 294"/>
                <a:gd name="T57" fmla="*/ 36 h 257"/>
                <a:gd name="T58" fmla="*/ 178 w 294"/>
                <a:gd name="T59" fmla="*/ 37 h 257"/>
                <a:gd name="T60" fmla="*/ 186 w 294"/>
                <a:gd name="T61" fmla="*/ 80 h 257"/>
                <a:gd name="T62" fmla="*/ 225 w 294"/>
                <a:gd name="T63" fmla="*/ 92 h 257"/>
                <a:gd name="T64" fmla="*/ 237 w 294"/>
                <a:gd name="T65" fmla="*/ 86 h 257"/>
                <a:gd name="T66" fmla="*/ 228 w 294"/>
                <a:gd name="T67" fmla="*/ 8 h 257"/>
                <a:gd name="T68" fmla="*/ 221 w 294"/>
                <a:gd name="T69" fmla="*/ 59 h 257"/>
                <a:gd name="T70" fmla="*/ 225 w 294"/>
                <a:gd name="T71" fmla="*/ 92 h 257"/>
                <a:gd name="T72" fmla="*/ 250 w 294"/>
                <a:gd name="T73" fmla="*/ 103 h 257"/>
                <a:gd name="T74" fmla="*/ 281 w 294"/>
                <a:gd name="T75" fmla="*/ 49 h 257"/>
                <a:gd name="T76" fmla="*/ 264 w 294"/>
                <a:gd name="T77" fmla="*/ 41 h 257"/>
                <a:gd name="T78" fmla="*/ 251 w 294"/>
                <a:gd name="T79" fmla="*/ 8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4" h="257">
                  <a:moveTo>
                    <a:pt x="94" y="235"/>
                  </a:moveTo>
                  <a:cubicBezTo>
                    <a:pt x="96" y="234"/>
                    <a:pt x="97" y="232"/>
                    <a:pt x="97" y="230"/>
                  </a:cubicBezTo>
                  <a:cubicBezTo>
                    <a:pt x="97" y="225"/>
                    <a:pt x="90" y="223"/>
                    <a:pt x="85" y="224"/>
                  </a:cubicBezTo>
                  <a:cubicBezTo>
                    <a:pt x="68" y="225"/>
                    <a:pt x="52" y="229"/>
                    <a:pt x="35" y="233"/>
                  </a:cubicBezTo>
                  <a:cubicBezTo>
                    <a:pt x="29" y="234"/>
                    <a:pt x="0" y="239"/>
                    <a:pt x="11" y="250"/>
                  </a:cubicBezTo>
                  <a:cubicBezTo>
                    <a:pt x="18" y="257"/>
                    <a:pt x="29" y="254"/>
                    <a:pt x="37" y="251"/>
                  </a:cubicBezTo>
                  <a:cubicBezTo>
                    <a:pt x="46" y="248"/>
                    <a:pt x="53" y="246"/>
                    <a:pt x="63" y="245"/>
                  </a:cubicBezTo>
                  <a:cubicBezTo>
                    <a:pt x="68" y="244"/>
                    <a:pt x="74" y="243"/>
                    <a:pt x="79" y="241"/>
                  </a:cubicBezTo>
                  <a:cubicBezTo>
                    <a:pt x="82" y="240"/>
                    <a:pt x="90" y="238"/>
                    <a:pt x="94" y="235"/>
                  </a:cubicBezTo>
                  <a:close/>
                  <a:moveTo>
                    <a:pt x="94" y="195"/>
                  </a:moveTo>
                  <a:cubicBezTo>
                    <a:pt x="96" y="194"/>
                    <a:pt x="98" y="192"/>
                    <a:pt x="98" y="191"/>
                  </a:cubicBezTo>
                  <a:cubicBezTo>
                    <a:pt x="99" y="185"/>
                    <a:pt x="92" y="183"/>
                    <a:pt x="88" y="182"/>
                  </a:cubicBezTo>
                  <a:cubicBezTo>
                    <a:pt x="71" y="180"/>
                    <a:pt x="54" y="182"/>
                    <a:pt x="37" y="182"/>
                  </a:cubicBezTo>
                  <a:cubicBezTo>
                    <a:pt x="30" y="182"/>
                    <a:pt x="1" y="181"/>
                    <a:pt x="10" y="194"/>
                  </a:cubicBezTo>
                  <a:cubicBezTo>
                    <a:pt x="15" y="202"/>
                    <a:pt x="27" y="201"/>
                    <a:pt x="35" y="200"/>
                  </a:cubicBezTo>
                  <a:cubicBezTo>
                    <a:pt x="44" y="199"/>
                    <a:pt x="52" y="198"/>
                    <a:pt x="61" y="199"/>
                  </a:cubicBezTo>
                  <a:cubicBezTo>
                    <a:pt x="67" y="199"/>
                    <a:pt x="73" y="199"/>
                    <a:pt x="79" y="198"/>
                  </a:cubicBezTo>
                  <a:cubicBezTo>
                    <a:pt x="82" y="197"/>
                    <a:pt x="90" y="197"/>
                    <a:pt x="94" y="195"/>
                  </a:cubicBezTo>
                  <a:close/>
                  <a:moveTo>
                    <a:pt x="96" y="168"/>
                  </a:moveTo>
                  <a:cubicBezTo>
                    <a:pt x="98" y="167"/>
                    <a:pt x="100" y="166"/>
                    <a:pt x="100" y="165"/>
                  </a:cubicBezTo>
                  <a:cubicBezTo>
                    <a:pt x="103" y="160"/>
                    <a:pt x="97" y="155"/>
                    <a:pt x="93" y="154"/>
                  </a:cubicBezTo>
                  <a:cubicBezTo>
                    <a:pt x="77" y="147"/>
                    <a:pt x="60" y="144"/>
                    <a:pt x="44" y="139"/>
                  </a:cubicBezTo>
                  <a:cubicBezTo>
                    <a:pt x="38" y="137"/>
                    <a:pt x="10" y="128"/>
                    <a:pt x="15" y="144"/>
                  </a:cubicBezTo>
                  <a:cubicBezTo>
                    <a:pt x="18" y="152"/>
                    <a:pt x="29" y="155"/>
                    <a:pt x="37" y="156"/>
                  </a:cubicBezTo>
                  <a:cubicBezTo>
                    <a:pt x="46" y="157"/>
                    <a:pt x="54" y="159"/>
                    <a:pt x="63" y="162"/>
                  </a:cubicBezTo>
                  <a:cubicBezTo>
                    <a:pt x="68" y="164"/>
                    <a:pt x="74" y="166"/>
                    <a:pt x="80" y="166"/>
                  </a:cubicBezTo>
                  <a:cubicBezTo>
                    <a:pt x="83" y="167"/>
                    <a:pt x="90" y="169"/>
                    <a:pt x="96" y="168"/>
                  </a:cubicBezTo>
                  <a:close/>
                  <a:moveTo>
                    <a:pt x="103" y="137"/>
                  </a:moveTo>
                  <a:cubicBezTo>
                    <a:pt x="105" y="138"/>
                    <a:pt x="107" y="138"/>
                    <a:pt x="109" y="137"/>
                  </a:cubicBezTo>
                  <a:cubicBezTo>
                    <a:pt x="113" y="134"/>
                    <a:pt x="110" y="127"/>
                    <a:pt x="108" y="124"/>
                  </a:cubicBezTo>
                  <a:cubicBezTo>
                    <a:pt x="98" y="110"/>
                    <a:pt x="85" y="99"/>
                    <a:pt x="73" y="86"/>
                  </a:cubicBezTo>
                  <a:cubicBezTo>
                    <a:pt x="69" y="82"/>
                    <a:pt x="49" y="60"/>
                    <a:pt x="46" y="76"/>
                  </a:cubicBezTo>
                  <a:cubicBezTo>
                    <a:pt x="43" y="84"/>
                    <a:pt x="52" y="93"/>
                    <a:pt x="59" y="98"/>
                  </a:cubicBezTo>
                  <a:cubicBezTo>
                    <a:pt x="66" y="103"/>
                    <a:pt x="71" y="109"/>
                    <a:pt x="77" y="116"/>
                  </a:cubicBezTo>
                  <a:cubicBezTo>
                    <a:pt x="81" y="120"/>
                    <a:pt x="86" y="125"/>
                    <a:pt x="90" y="128"/>
                  </a:cubicBezTo>
                  <a:cubicBezTo>
                    <a:pt x="93" y="130"/>
                    <a:pt x="98" y="135"/>
                    <a:pt x="103" y="137"/>
                  </a:cubicBezTo>
                  <a:close/>
                  <a:moveTo>
                    <a:pt x="133" y="121"/>
                  </a:moveTo>
                  <a:cubicBezTo>
                    <a:pt x="134" y="123"/>
                    <a:pt x="136" y="123"/>
                    <a:pt x="138" y="123"/>
                  </a:cubicBezTo>
                  <a:cubicBezTo>
                    <a:pt x="143" y="121"/>
                    <a:pt x="142" y="113"/>
                    <a:pt x="140" y="109"/>
                  </a:cubicBezTo>
                  <a:cubicBezTo>
                    <a:pt x="134" y="93"/>
                    <a:pt x="124" y="80"/>
                    <a:pt x="115" y="65"/>
                  </a:cubicBezTo>
                  <a:cubicBezTo>
                    <a:pt x="112" y="59"/>
                    <a:pt x="98" y="34"/>
                    <a:pt x="91" y="48"/>
                  </a:cubicBezTo>
                  <a:cubicBezTo>
                    <a:pt x="87" y="56"/>
                    <a:pt x="94" y="66"/>
                    <a:pt x="99" y="72"/>
                  </a:cubicBezTo>
                  <a:cubicBezTo>
                    <a:pt x="104" y="80"/>
                    <a:pt x="108" y="86"/>
                    <a:pt x="112" y="95"/>
                  </a:cubicBezTo>
                  <a:cubicBezTo>
                    <a:pt x="115" y="99"/>
                    <a:pt x="119" y="105"/>
                    <a:pt x="122" y="109"/>
                  </a:cubicBezTo>
                  <a:cubicBezTo>
                    <a:pt x="124" y="112"/>
                    <a:pt x="128" y="118"/>
                    <a:pt x="133" y="121"/>
                  </a:cubicBezTo>
                  <a:close/>
                  <a:moveTo>
                    <a:pt x="158" y="104"/>
                  </a:moveTo>
                  <a:cubicBezTo>
                    <a:pt x="160" y="106"/>
                    <a:pt x="162" y="106"/>
                    <a:pt x="163" y="106"/>
                  </a:cubicBezTo>
                  <a:cubicBezTo>
                    <a:pt x="169" y="106"/>
                    <a:pt x="169" y="98"/>
                    <a:pt x="168" y="94"/>
                  </a:cubicBezTo>
                  <a:cubicBezTo>
                    <a:pt x="165" y="77"/>
                    <a:pt x="158" y="61"/>
                    <a:pt x="152" y="45"/>
                  </a:cubicBezTo>
                  <a:cubicBezTo>
                    <a:pt x="150" y="39"/>
                    <a:pt x="142" y="12"/>
                    <a:pt x="132" y="24"/>
                  </a:cubicBezTo>
                  <a:cubicBezTo>
                    <a:pt x="126" y="31"/>
                    <a:pt x="131" y="42"/>
                    <a:pt x="134" y="49"/>
                  </a:cubicBezTo>
                  <a:cubicBezTo>
                    <a:pt x="139" y="58"/>
                    <a:pt x="141" y="65"/>
                    <a:pt x="144" y="74"/>
                  </a:cubicBezTo>
                  <a:cubicBezTo>
                    <a:pt x="145" y="79"/>
                    <a:pt x="148" y="85"/>
                    <a:pt x="150" y="90"/>
                  </a:cubicBezTo>
                  <a:cubicBezTo>
                    <a:pt x="152" y="93"/>
                    <a:pt x="155" y="100"/>
                    <a:pt x="158" y="104"/>
                  </a:cubicBezTo>
                  <a:close/>
                  <a:moveTo>
                    <a:pt x="192" y="95"/>
                  </a:moveTo>
                  <a:cubicBezTo>
                    <a:pt x="193" y="97"/>
                    <a:pt x="195" y="98"/>
                    <a:pt x="197" y="98"/>
                  </a:cubicBezTo>
                  <a:cubicBezTo>
                    <a:pt x="202" y="98"/>
                    <a:pt x="203" y="90"/>
                    <a:pt x="203" y="86"/>
                  </a:cubicBezTo>
                  <a:cubicBezTo>
                    <a:pt x="203" y="69"/>
                    <a:pt x="199" y="53"/>
                    <a:pt x="196" y="36"/>
                  </a:cubicBezTo>
                  <a:cubicBezTo>
                    <a:pt x="195" y="29"/>
                    <a:pt x="191" y="1"/>
                    <a:pt x="179" y="11"/>
                  </a:cubicBezTo>
                  <a:cubicBezTo>
                    <a:pt x="173" y="17"/>
                    <a:pt x="175" y="29"/>
                    <a:pt x="178" y="37"/>
                  </a:cubicBezTo>
                  <a:cubicBezTo>
                    <a:pt x="180" y="46"/>
                    <a:pt x="182" y="53"/>
                    <a:pt x="183" y="63"/>
                  </a:cubicBezTo>
                  <a:cubicBezTo>
                    <a:pt x="183" y="68"/>
                    <a:pt x="185" y="74"/>
                    <a:pt x="186" y="80"/>
                  </a:cubicBezTo>
                  <a:cubicBezTo>
                    <a:pt x="188" y="83"/>
                    <a:pt x="189" y="90"/>
                    <a:pt x="192" y="95"/>
                  </a:cubicBezTo>
                  <a:close/>
                  <a:moveTo>
                    <a:pt x="225" y="92"/>
                  </a:moveTo>
                  <a:cubicBezTo>
                    <a:pt x="225" y="94"/>
                    <a:pt x="227" y="96"/>
                    <a:pt x="229" y="96"/>
                  </a:cubicBezTo>
                  <a:cubicBezTo>
                    <a:pt x="234" y="97"/>
                    <a:pt x="237" y="90"/>
                    <a:pt x="237" y="86"/>
                  </a:cubicBezTo>
                  <a:cubicBezTo>
                    <a:pt x="240" y="69"/>
                    <a:pt x="239" y="52"/>
                    <a:pt x="240" y="35"/>
                  </a:cubicBezTo>
                  <a:cubicBezTo>
                    <a:pt x="240" y="28"/>
                    <a:pt x="241" y="0"/>
                    <a:pt x="228" y="8"/>
                  </a:cubicBezTo>
                  <a:cubicBezTo>
                    <a:pt x="220" y="12"/>
                    <a:pt x="220" y="25"/>
                    <a:pt x="221" y="33"/>
                  </a:cubicBezTo>
                  <a:cubicBezTo>
                    <a:pt x="222" y="42"/>
                    <a:pt x="222" y="49"/>
                    <a:pt x="221" y="59"/>
                  </a:cubicBezTo>
                  <a:cubicBezTo>
                    <a:pt x="221" y="64"/>
                    <a:pt x="221" y="71"/>
                    <a:pt x="222" y="76"/>
                  </a:cubicBezTo>
                  <a:cubicBezTo>
                    <a:pt x="223" y="79"/>
                    <a:pt x="222" y="87"/>
                    <a:pt x="225" y="92"/>
                  </a:cubicBezTo>
                  <a:close/>
                  <a:moveTo>
                    <a:pt x="248" y="98"/>
                  </a:moveTo>
                  <a:cubicBezTo>
                    <a:pt x="248" y="100"/>
                    <a:pt x="249" y="102"/>
                    <a:pt x="250" y="103"/>
                  </a:cubicBezTo>
                  <a:cubicBezTo>
                    <a:pt x="255" y="106"/>
                    <a:pt x="260" y="100"/>
                    <a:pt x="262" y="96"/>
                  </a:cubicBezTo>
                  <a:cubicBezTo>
                    <a:pt x="270" y="81"/>
                    <a:pt x="275" y="65"/>
                    <a:pt x="281" y="49"/>
                  </a:cubicBezTo>
                  <a:cubicBezTo>
                    <a:pt x="283" y="43"/>
                    <a:pt x="294" y="16"/>
                    <a:pt x="278" y="19"/>
                  </a:cubicBezTo>
                  <a:cubicBezTo>
                    <a:pt x="269" y="21"/>
                    <a:pt x="266" y="33"/>
                    <a:pt x="264" y="41"/>
                  </a:cubicBezTo>
                  <a:cubicBezTo>
                    <a:pt x="262" y="50"/>
                    <a:pt x="259" y="57"/>
                    <a:pt x="256" y="66"/>
                  </a:cubicBezTo>
                  <a:cubicBezTo>
                    <a:pt x="254" y="70"/>
                    <a:pt x="252" y="77"/>
                    <a:pt x="251" y="82"/>
                  </a:cubicBezTo>
                  <a:cubicBezTo>
                    <a:pt x="250" y="85"/>
                    <a:pt x="247" y="93"/>
                    <a:pt x="248" y="98"/>
                  </a:cubicBezTo>
                  <a:close/>
                </a:path>
              </a:pathLst>
            </a:custGeom>
            <a:solidFill>
              <a:srgbClr val="285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80" name="淘宝网chenying0907出品 7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32206">
            <a:off x="9093975" y="1520126"/>
            <a:ext cx="1308250" cy="1350064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87"/>
          <a:stretch/>
        </p:blipFill>
        <p:spPr>
          <a:xfrm>
            <a:off x="1219200" y="1123713"/>
            <a:ext cx="4625009" cy="462394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708" y="3144645"/>
            <a:ext cx="3352500" cy="3588750"/>
          </a:xfrm>
          <a:prstGeom prst="rect">
            <a:avLst/>
          </a:prstGeom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580" b="56357"/>
          <a:stretch/>
        </p:blipFill>
        <p:spPr>
          <a:xfrm>
            <a:off x="-160083" y="-254848"/>
            <a:ext cx="3716671" cy="3075096"/>
          </a:xfrm>
          <a:prstGeom prst="rect">
            <a:avLst/>
          </a:prstGeom>
        </p:spPr>
      </p:pic>
      <p:grpSp>
        <p:nvGrpSpPr>
          <p:cNvPr id="34" name="淘宝网Chenying0907出品 33"/>
          <p:cNvGrpSpPr/>
          <p:nvPr/>
        </p:nvGrpSpPr>
        <p:grpSpPr>
          <a:xfrm>
            <a:off x="60325" y="4351337"/>
            <a:ext cx="1455738" cy="2508251"/>
            <a:chOff x="60325" y="4351337"/>
            <a:chExt cx="1455738" cy="2508251"/>
          </a:xfrm>
        </p:grpSpPr>
        <p:sp>
          <p:nvSpPr>
            <p:cNvPr id="27" name="淘宝网Chenying0907出品 20111"/>
            <p:cNvSpPr>
              <a:spLocks/>
            </p:cNvSpPr>
            <p:nvPr/>
          </p:nvSpPr>
          <p:spPr bwMode="auto">
            <a:xfrm>
              <a:off x="98425" y="4351337"/>
              <a:ext cx="1243013" cy="1841500"/>
            </a:xfrm>
            <a:custGeom>
              <a:avLst/>
              <a:gdLst>
                <a:gd name="T0" fmla="*/ 2 w 329"/>
                <a:gd name="T1" fmla="*/ 238 h 489"/>
                <a:gd name="T2" fmla="*/ 3 w 329"/>
                <a:gd name="T3" fmla="*/ 287 h 489"/>
                <a:gd name="T4" fmla="*/ 43 w 329"/>
                <a:gd name="T5" fmla="*/ 414 h 489"/>
                <a:gd name="T6" fmla="*/ 83 w 329"/>
                <a:gd name="T7" fmla="*/ 474 h 489"/>
                <a:gd name="T8" fmla="*/ 125 w 329"/>
                <a:gd name="T9" fmla="*/ 482 h 489"/>
                <a:gd name="T10" fmla="*/ 310 w 329"/>
                <a:gd name="T11" fmla="*/ 283 h 489"/>
                <a:gd name="T12" fmla="*/ 291 w 329"/>
                <a:gd name="T13" fmla="*/ 93 h 489"/>
                <a:gd name="T14" fmla="*/ 247 w 329"/>
                <a:gd name="T15" fmla="*/ 27 h 489"/>
                <a:gd name="T16" fmla="*/ 212 w 329"/>
                <a:gd name="T17" fmla="*/ 1 h 489"/>
                <a:gd name="T18" fmla="*/ 155 w 329"/>
                <a:gd name="T19" fmla="*/ 25 h 489"/>
                <a:gd name="T20" fmla="*/ 90 w 329"/>
                <a:gd name="T21" fmla="*/ 68 h 489"/>
                <a:gd name="T22" fmla="*/ 39 w 329"/>
                <a:gd name="T23" fmla="*/ 133 h 489"/>
                <a:gd name="T24" fmla="*/ 2 w 329"/>
                <a:gd name="T25" fmla="*/ 238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9" h="489">
                  <a:moveTo>
                    <a:pt x="2" y="238"/>
                  </a:moveTo>
                  <a:cubicBezTo>
                    <a:pt x="0" y="254"/>
                    <a:pt x="1" y="271"/>
                    <a:pt x="3" y="287"/>
                  </a:cubicBezTo>
                  <a:cubicBezTo>
                    <a:pt x="8" y="332"/>
                    <a:pt x="17" y="376"/>
                    <a:pt x="43" y="414"/>
                  </a:cubicBezTo>
                  <a:cubicBezTo>
                    <a:pt x="56" y="434"/>
                    <a:pt x="69" y="454"/>
                    <a:pt x="83" y="474"/>
                  </a:cubicBezTo>
                  <a:cubicBezTo>
                    <a:pt x="93" y="488"/>
                    <a:pt x="108" y="489"/>
                    <a:pt x="125" y="482"/>
                  </a:cubicBezTo>
                  <a:cubicBezTo>
                    <a:pt x="215" y="444"/>
                    <a:pt x="285" y="369"/>
                    <a:pt x="310" y="283"/>
                  </a:cubicBezTo>
                  <a:cubicBezTo>
                    <a:pt x="329" y="216"/>
                    <a:pt x="317" y="152"/>
                    <a:pt x="291" y="93"/>
                  </a:cubicBezTo>
                  <a:cubicBezTo>
                    <a:pt x="280" y="68"/>
                    <a:pt x="262" y="48"/>
                    <a:pt x="247" y="27"/>
                  </a:cubicBezTo>
                  <a:cubicBezTo>
                    <a:pt x="239" y="15"/>
                    <a:pt x="229" y="2"/>
                    <a:pt x="212" y="1"/>
                  </a:cubicBezTo>
                  <a:cubicBezTo>
                    <a:pt x="192" y="0"/>
                    <a:pt x="172" y="16"/>
                    <a:pt x="155" y="25"/>
                  </a:cubicBezTo>
                  <a:cubicBezTo>
                    <a:pt x="132" y="37"/>
                    <a:pt x="110" y="51"/>
                    <a:pt x="90" y="68"/>
                  </a:cubicBezTo>
                  <a:cubicBezTo>
                    <a:pt x="70" y="85"/>
                    <a:pt x="53" y="112"/>
                    <a:pt x="39" y="133"/>
                  </a:cubicBezTo>
                  <a:cubicBezTo>
                    <a:pt x="19" y="166"/>
                    <a:pt x="6" y="202"/>
                    <a:pt x="2" y="238"/>
                  </a:cubicBezTo>
                  <a:close/>
                </a:path>
              </a:pathLst>
            </a:custGeom>
            <a:solidFill>
              <a:srgbClr val="E9B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20112"/>
            <p:cNvSpPr>
              <a:spLocks/>
            </p:cNvSpPr>
            <p:nvPr/>
          </p:nvSpPr>
          <p:spPr bwMode="auto">
            <a:xfrm>
              <a:off x="147638" y="4433888"/>
              <a:ext cx="1122363" cy="1797050"/>
            </a:xfrm>
            <a:custGeom>
              <a:avLst/>
              <a:gdLst>
                <a:gd name="T0" fmla="*/ 123 w 297"/>
                <a:gd name="T1" fmla="*/ 26 h 477"/>
                <a:gd name="T2" fmla="*/ 102 w 297"/>
                <a:gd name="T3" fmla="*/ 44 h 477"/>
                <a:gd name="T4" fmla="*/ 56 w 297"/>
                <a:gd name="T5" fmla="*/ 98 h 477"/>
                <a:gd name="T6" fmla="*/ 55 w 297"/>
                <a:gd name="T7" fmla="*/ 100 h 477"/>
                <a:gd name="T8" fmla="*/ 44 w 297"/>
                <a:gd name="T9" fmla="*/ 117 h 477"/>
                <a:gd name="T10" fmla="*/ 20 w 297"/>
                <a:gd name="T11" fmla="*/ 170 h 477"/>
                <a:gd name="T12" fmla="*/ 11 w 297"/>
                <a:gd name="T13" fmla="*/ 219 h 477"/>
                <a:gd name="T14" fmla="*/ 13 w 297"/>
                <a:gd name="T15" fmla="*/ 205 h 477"/>
                <a:gd name="T16" fmla="*/ 14 w 297"/>
                <a:gd name="T17" fmla="*/ 201 h 477"/>
                <a:gd name="T18" fmla="*/ 23 w 297"/>
                <a:gd name="T19" fmla="*/ 169 h 477"/>
                <a:gd name="T20" fmla="*/ 62 w 297"/>
                <a:gd name="T21" fmla="*/ 94 h 477"/>
                <a:gd name="T22" fmla="*/ 89 w 297"/>
                <a:gd name="T23" fmla="*/ 62 h 477"/>
                <a:gd name="T24" fmla="*/ 105 w 297"/>
                <a:gd name="T25" fmla="*/ 45 h 477"/>
                <a:gd name="T26" fmla="*/ 198 w 297"/>
                <a:gd name="T27" fmla="*/ 7 h 477"/>
                <a:gd name="T28" fmla="*/ 270 w 297"/>
                <a:gd name="T29" fmla="*/ 94 h 477"/>
                <a:gd name="T30" fmla="*/ 281 w 297"/>
                <a:gd name="T31" fmla="*/ 123 h 477"/>
                <a:gd name="T32" fmla="*/ 294 w 297"/>
                <a:gd name="T33" fmla="*/ 203 h 477"/>
                <a:gd name="T34" fmla="*/ 270 w 297"/>
                <a:gd name="T35" fmla="*/ 300 h 477"/>
                <a:gd name="T36" fmla="*/ 165 w 297"/>
                <a:gd name="T37" fmla="*/ 422 h 477"/>
                <a:gd name="T38" fmla="*/ 49 w 297"/>
                <a:gd name="T39" fmla="*/ 406 h 477"/>
                <a:gd name="T40" fmla="*/ 6 w 297"/>
                <a:gd name="T41" fmla="*/ 278 h 477"/>
                <a:gd name="T42" fmla="*/ 5 w 297"/>
                <a:gd name="T43" fmla="*/ 263 h 477"/>
                <a:gd name="T44" fmla="*/ 3 w 297"/>
                <a:gd name="T45" fmla="*/ 255 h 477"/>
                <a:gd name="T46" fmla="*/ 4 w 297"/>
                <a:gd name="T47" fmla="*/ 252 h 477"/>
                <a:gd name="T48" fmla="*/ 6 w 297"/>
                <a:gd name="T49" fmla="*/ 240 h 477"/>
                <a:gd name="T50" fmla="*/ 7 w 297"/>
                <a:gd name="T51" fmla="*/ 235 h 477"/>
                <a:gd name="T52" fmla="*/ 5 w 297"/>
                <a:gd name="T53" fmla="*/ 236 h 477"/>
                <a:gd name="T54" fmla="*/ 1 w 297"/>
                <a:gd name="T55" fmla="*/ 246 h 477"/>
                <a:gd name="T56" fmla="*/ 1 w 297"/>
                <a:gd name="T57" fmla="*/ 254 h 477"/>
                <a:gd name="T58" fmla="*/ 1 w 297"/>
                <a:gd name="T59" fmla="*/ 258 h 477"/>
                <a:gd name="T60" fmla="*/ 6 w 297"/>
                <a:gd name="T61" fmla="*/ 296 h 477"/>
                <a:gd name="T62" fmla="*/ 7 w 297"/>
                <a:gd name="T63" fmla="*/ 309 h 477"/>
                <a:gd name="T64" fmla="*/ 15 w 297"/>
                <a:gd name="T65" fmla="*/ 334 h 477"/>
                <a:gd name="T66" fmla="*/ 24 w 297"/>
                <a:gd name="T67" fmla="*/ 362 h 477"/>
                <a:gd name="T68" fmla="*/ 44 w 297"/>
                <a:gd name="T69" fmla="*/ 401 h 477"/>
                <a:gd name="T70" fmla="*/ 55 w 297"/>
                <a:gd name="T71" fmla="*/ 420 h 477"/>
                <a:gd name="T72" fmla="*/ 73 w 297"/>
                <a:gd name="T73" fmla="*/ 449 h 477"/>
                <a:gd name="T74" fmla="*/ 95 w 297"/>
                <a:gd name="T75" fmla="*/ 461 h 477"/>
                <a:gd name="T76" fmla="*/ 148 w 297"/>
                <a:gd name="T77" fmla="*/ 438 h 477"/>
                <a:gd name="T78" fmla="*/ 155 w 297"/>
                <a:gd name="T79" fmla="*/ 431 h 477"/>
                <a:gd name="T80" fmla="*/ 166 w 297"/>
                <a:gd name="T81" fmla="*/ 424 h 477"/>
                <a:gd name="T82" fmla="*/ 177 w 297"/>
                <a:gd name="T83" fmla="*/ 417 h 477"/>
                <a:gd name="T84" fmla="*/ 179 w 297"/>
                <a:gd name="T85" fmla="*/ 415 h 477"/>
                <a:gd name="T86" fmla="*/ 256 w 297"/>
                <a:gd name="T87" fmla="*/ 330 h 477"/>
                <a:gd name="T88" fmla="*/ 259 w 297"/>
                <a:gd name="T89" fmla="*/ 325 h 477"/>
                <a:gd name="T90" fmla="*/ 272 w 297"/>
                <a:gd name="T91" fmla="*/ 300 h 477"/>
                <a:gd name="T92" fmla="*/ 278 w 297"/>
                <a:gd name="T93" fmla="*/ 286 h 477"/>
                <a:gd name="T94" fmla="*/ 294 w 297"/>
                <a:gd name="T95" fmla="*/ 230 h 477"/>
                <a:gd name="T96" fmla="*/ 296 w 297"/>
                <a:gd name="T97" fmla="*/ 179 h 477"/>
                <a:gd name="T98" fmla="*/ 270 w 297"/>
                <a:gd name="T99" fmla="*/ 90 h 477"/>
                <a:gd name="T100" fmla="*/ 244 w 297"/>
                <a:gd name="T101" fmla="*/ 48 h 477"/>
                <a:gd name="T102" fmla="*/ 239 w 297"/>
                <a:gd name="T103" fmla="*/ 42 h 477"/>
                <a:gd name="T104" fmla="*/ 216 w 297"/>
                <a:gd name="T105" fmla="*/ 13 h 477"/>
                <a:gd name="T106" fmla="*/ 207 w 297"/>
                <a:gd name="T107" fmla="*/ 8 h 477"/>
                <a:gd name="T108" fmla="*/ 173 w 297"/>
                <a:gd name="T109" fmla="*/ 2 h 477"/>
                <a:gd name="T110" fmla="*/ 152 w 297"/>
                <a:gd name="T111" fmla="*/ 10 h 477"/>
                <a:gd name="T112" fmla="*/ 149 w 297"/>
                <a:gd name="T113" fmla="*/ 12 h 477"/>
                <a:gd name="T114" fmla="*/ 123 w 297"/>
                <a:gd name="T115" fmla="*/ 2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7" h="477">
                  <a:moveTo>
                    <a:pt x="123" y="27"/>
                  </a:moveTo>
                  <a:cubicBezTo>
                    <a:pt x="123" y="26"/>
                    <a:pt x="123" y="26"/>
                    <a:pt x="123" y="26"/>
                  </a:cubicBezTo>
                  <a:cubicBezTo>
                    <a:pt x="117" y="32"/>
                    <a:pt x="108" y="38"/>
                    <a:pt x="101" y="45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84" y="61"/>
                    <a:pt x="70" y="79"/>
                    <a:pt x="56" y="9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5" y="100"/>
                    <a:pt x="54" y="101"/>
                  </a:cubicBezTo>
                  <a:cubicBezTo>
                    <a:pt x="54" y="101"/>
                    <a:pt x="54" y="101"/>
                    <a:pt x="55" y="100"/>
                  </a:cubicBezTo>
                  <a:cubicBezTo>
                    <a:pt x="51" y="104"/>
                    <a:pt x="47" y="113"/>
                    <a:pt x="44" y="115"/>
                  </a:cubicBezTo>
                  <a:cubicBezTo>
                    <a:pt x="43" y="116"/>
                    <a:pt x="44" y="117"/>
                    <a:pt x="44" y="117"/>
                  </a:cubicBezTo>
                  <a:cubicBezTo>
                    <a:pt x="33" y="132"/>
                    <a:pt x="26" y="151"/>
                    <a:pt x="21" y="170"/>
                  </a:cubicBezTo>
                  <a:cubicBezTo>
                    <a:pt x="21" y="171"/>
                    <a:pt x="21" y="171"/>
                    <a:pt x="20" y="170"/>
                  </a:cubicBezTo>
                  <a:cubicBezTo>
                    <a:pt x="17" y="186"/>
                    <a:pt x="12" y="202"/>
                    <a:pt x="10" y="219"/>
                  </a:cubicBezTo>
                  <a:cubicBezTo>
                    <a:pt x="10" y="220"/>
                    <a:pt x="11" y="218"/>
                    <a:pt x="11" y="219"/>
                  </a:cubicBezTo>
                  <a:cubicBezTo>
                    <a:pt x="12" y="214"/>
                    <a:pt x="11" y="209"/>
                    <a:pt x="13" y="205"/>
                  </a:cubicBezTo>
                  <a:cubicBezTo>
                    <a:pt x="13" y="205"/>
                    <a:pt x="13" y="205"/>
                    <a:pt x="13" y="205"/>
                  </a:cubicBezTo>
                  <a:cubicBezTo>
                    <a:pt x="14" y="202"/>
                    <a:pt x="12" y="205"/>
                    <a:pt x="13" y="201"/>
                  </a:cubicBezTo>
                  <a:cubicBezTo>
                    <a:pt x="14" y="200"/>
                    <a:pt x="14" y="201"/>
                    <a:pt x="14" y="201"/>
                  </a:cubicBezTo>
                  <a:cubicBezTo>
                    <a:pt x="15" y="194"/>
                    <a:pt x="18" y="186"/>
                    <a:pt x="19" y="179"/>
                  </a:cubicBezTo>
                  <a:cubicBezTo>
                    <a:pt x="20" y="178"/>
                    <a:pt x="21" y="171"/>
                    <a:pt x="23" y="169"/>
                  </a:cubicBezTo>
                  <a:cubicBezTo>
                    <a:pt x="23" y="167"/>
                    <a:pt x="24" y="165"/>
                    <a:pt x="24" y="164"/>
                  </a:cubicBezTo>
                  <a:cubicBezTo>
                    <a:pt x="31" y="138"/>
                    <a:pt x="46" y="117"/>
                    <a:pt x="62" y="94"/>
                  </a:cubicBezTo>
                  <a:cubicBezTo>
                    <a:pt x="68" y="83"/>
                    <a:pt x="79" y="73"/>
                    <a:pt x="89" y="61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92" y="58"/>
                    <a:pt x="97" y="52"/>
                    <a:pt x="102" y="49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18" y="33"/>
                    <a:pt x="133" y="23"/>
                    <a:pt x="149" y="15"/>
                  </a:cubicBezTo>
                  <a:cubicBezTo>
                    <a:pt x="164" y="5"/>
                    <a:pt x="181" y="0"/>
                    <a:pt x="198" y="7"/>
                  </a:cubicBezTo>
                  <a:cubicBezTo>
                    <a:pt x="219" y="12"/>
                    <a:pt x="227" y="30"/>
                    <a:pt x="238" y="46"/>
                  </a:cubicBezTo>
                  <a:cubicBezTo>
                    <a:pt x="249" y="61"/>
                    <a:pt x="260" y="77"/>
                    <a:pt x="270" y="94"/>
                  </a:cubicBezTo>
                  <a:cubicBezTo>
                    <a:pt x="270" y="94"/>
                    <a:pt x="270" y="94"/>
                    <a:pt x="269" y="93"/>
                  </a:cubicBezTo>
                  <a:cubicBezTo>
                    <a:pt x="274" y="103"/>
                    <a:pt x="278" y="113"/>
                    <a:pt x="281" y="123"/>
                  </a:cubicBezTo>
                  <a:cubicBezTo>
                    <a:pt x="281" y="123"/>
                    <a:pt x="281" y="123"/>
                    <a:pt x="281" y="123"/>
                  </a:cubicBezTo>
                  <a:cubicBezTo>
                    <a:pt x="292" y="148"/>
                    <a:pt x="294" y="177"/>
                    <a:pt x="294" y="203"/>
                  </a:cubicBezTo>
                  <a:cubicBezTo>
                    <a:pt x="292" y="234"/>
                    <a:pt x="284" y="269"/>
                    <a:pt x="270" y="300"/>
                  </a:cubicBezTo>
                  <a:cubicBezTo>
                    <a:pt x="270" y="300"/>
                    <a:pt x="270" y="300"/>
                    <a:pt x="270" y="300"/>
                  </a:cubicBezTo>
                  <a:cubicBezTo>
                    <a:pt x="259" y="324"/>
                    <a:pt x="243" y="345"/>
                    <a:pt x="227" y="365"/>
                  </a:cubicBezTo>
                  <a:cubicBezTo>
                    <a:pt x="208" y="386"/>
                    <a:pt x="189" y="407"/>
                    <a:pt x="165" y="422"/>
                  </a:cubicBezTo>
                  <a:cubicBezTo>
                    <a:pt x="150" y="431"/>
                    <a:pt x="133" y="445"/>
                    <a:pt x="117" y="450"/>
                  </a:cubicBezTo>
                  <a:cubicBezTo>
                    <a:pt x="81" y="477"/>
                    <a:pt x="66" y="430"/>
                    <a:pt x="49" y="406"/>
                  </a:cubicBezTo>
                  <a:cubicBezTo>
                    <a:pt x="35" y="379"/>
                    <a:pt x="20" y="352"/>
                    <a:pt x="14" y="323"/>
                  </a:cubicBezTo>
                  <a:cubicBezTo>
                    <a:pt x="9" y="309"/>
                    <a:pt x="8" y="294"/>
                    <a:pt x="6" y="278"/>
                  </a:cubicBezTo>
                  <a:cubicBezTo>
                    <a:pt x="6" y="279"/>
                    <a:pt x="6" y="279"/>
                    <a:pt x="6" y="279"/>
                  </a:cubicBezTo>
                  <a:cubicBezTo>
                    <a:pt x="6" y="273"/>
                    <a:pt x="2" y="267"/>
                    <a:pt x="5" y="263"/>
                  </a:cubicBezTo>
                  <a:cubicBezTo>
                    <a:pt x="5" y="264"/>
                    <a:pt x="5" y="264"/>
                    <a:pt x="5" y="264"/>
                  </a:cubicBezTo>
                  <a:cubicBezTo>
                    <a:pt x="6" y="261"/>
                    <a:pt x="2" y="257"/>
                    <a:pt x="3" y="255"/>
                  </a:cubicBezTo>
                  <a:cubicBezTo>
                    <a:pt x="3" y="255"/>
                    <a:pt x="3" y="255"/>
                    <a:pt x="3" y="255"/>
                  </a:cubicBezTo>
                  <a:cubicBezTo>
                    <a:pt x="3" y="251"/>
                    <a:pt x="4" y="254"/>
                    <a:pt x="4" y="252"/>
                  </a:cubicBezTo>
                  <a:cubicBezTo>
                    <a:pt x="4" y="251"/>
                    <a:pt x="3" y="251"/>
                    <a:pt x="3" y="249"/>
                  </a:cubicBezTo>
                  <a:cubicBezTo>
                    <a:pt x="6" y="249"/>
                    <a:pt x="4" y="240"/>
                    <a:pt x="6" y="240"/>
                  </a:cubicBezTo>
                  <a:cubicBezTo>
                    <a:pt x="6" y="242"/>
                    <a:pt x="7" y="237"/>
                    <a:pt x="7" y="242"/>
                  </a:cubicBezTo>
                  <a:cubicBezTo>
                    <a:pt x="8" y="240"/>
                    <a:pt x="8" y="234"/>
                    <a:pt x="7" y="235"/>
                  </a:cubicBezTo>
                  <a:cubicBezTo>
                    <a:pt x="6" y="234"/>
                    <a:pt x="5" y="232"/>
                    <a:pt x="4" y="235"/>
                  </a:cubicBezTo>
                  <a:cubicBezTo>
                    <a:pt x="5" y="236"/>
                    <a:pt x="5" y="236"/>
                    <a:pt x="5" y="236"/>
                  </a:cubicBezTo>
                  <a:cubicBezTo>
                    <a:pt x="4" y="237"/>
                    <a:pt x="4" y="237"/>
                    <a:pt x="4" y="237"/>
                  </a:cubicBezTo>
                  <a:cubicBezTo>
                    <a:pt x="3" y="242"/>
                    <a:pt x="2" y="243"/>
                    <a:pt x="1" y="246"/>
                  </a:cubicBezTo>
                  <a:cubicBezTo>
                    <a:pt x="1" y="246"/>
                    <a:pt x="1" y="246"/>
                    <a:pt x="1" y="246"/>
                  </a:cubicBezTo>
                  <a:cubicBezTo>
                    <a:pt x="2" y="249"/>
                    <a:pt x="1" y="252"/>
                    <a:pt x="1" y="254"/>
                  </a:cubicBezTo>
                  <a:cubicBezTo>
                    <a:pt x="1" y="254"/>
                    <a:pt x="1" y="254"/>
                    <a:pt x="1" y="254"/>
                  </a:cubicBezTo>
                  <a:cubicBezTo>
                    <a:pt x="0" y="255"/>
                    <a:pt x="2" y="260"/>
                    <a:pt x="1" y="258"/>
                  </a:cubicBezTo>
                  <a:cubicBezTo>
                    <a:pt x="1" y="268"/>
                    <a:pt x="2" y="280"/>
                    <a:pt x="4" y="290"/>
                  </a:cubicBezTo>
                  <a:cubicBezTo>
                    <a:pt x="5" y="292"/>
                    <a:pt x="6" y="298"/>
                    <a:pt x="6" y="296"/>
                  </a:cubicBezTo>
                  <a:cubicBezTo>
                    <a:pt x="5" y="299"/>
                    <a:pt x="7" y="307"/>
                    <a:pt x="7" y="310"/>
                  </a:cubicBezTo>
                  <a:cubicBezTo>
                    <a:pt x="7" y="310"/>
                    <a:pt x="7" y="310"/>
                    <a:pt x="7" y="309"/>
                  </a:cubicBezTo>
                  <a:cubicBezTo>
                    <a:pt x="7" y="315"/>
                    <a:pt x="10" y="316"/>
                    <a:pt x="10" y="321"/>
                  </a:cubicBezTo>
                  <a:cubicBezTo>
                    <a:pt x="11" y="322"/>
                    <a:pt x="12" y="331"/>
                    <a:pt x="15" y="334"/>
                  </a:cubicBezTo>
                  <a:cubicBezTo>
                    <a:pt x="15" y="334"/>
                    <a:pt x="14" y="335"/>
                    <a:pt x="14" y="334"/>
                  </a:cubicBezTo>
                  <a:cubicBezTo>
                    <a:pt x="17" y="344"/>
                    <a:pt x="21" y="354"/>
                    <a:pt x="24" y="362"/>
                  </a:cubicBezTo>
                  <a:cubicBezTo>
                    <a:pt x="28" y="368"/>
                    <a:pt x="30" y="378"/>
                    <a:pt x="35" y="383"/>
                  </a:cubicBezTo>
                  <a:cubicBezTo>
                    <a:pt x="37" y="387"/>
                    <a:pt x="40" y="395"/>
                    <a:pt x="44" y="401"/>
                  </a:cubicBezTo>
                  <a:cubicBezTo>
                    <a:pt x="43" y="400"/>
                    <a:pt x="43" y="400"/>
                    <a:pt x="43" y="400"/>
                  </a:cubicBezTo>
                  <a:cubicBezTo>
                    <a:pt x="47" y="407"/>
                    <a:pt x="52" y="416"/>
                    <a:pt x="55" y="420"/>
                  </a:cubicBezTo>
                  <a:cubicBezTo>
                    <a:pt x="55" y="423"/>
                    <a:pt x="57" y="426"/>
                    <a:pt x="58" y="429"/>
                  </a:cubicBezTo>
                  <a:cubicBezTo>
                    <a:pt x="62" y="434"/>
                    <a:pt x="67" y="443"/>
                    <a:pt x="73" y="449"/>
                  </a:cubicBezTo>
                  <a:cubicBezTo>
                    <a:pt x="72" y="451"/>
                    <a:pt x="77" y="454"/>
                    <a:pt x="76" y="456"/>
                  </a:cubicBezTo>
                  <a:cubicBezTo>
                    <a:pt x="80" y="460"/>
                    <a:pt x="89" y="464"/>
                    <a:pt x="95" y="461"/>
                  </a:cubicBezTo>
                  <a:cubicBezTo>
                    <a:pt x="102" y="459"/>
                    <a:pt x="107" y="457"/>
                    <a:pt x="113" y="454"/>
                  </a:cubicBezTo>
                  <a:cubicBezTo>
                    <a:pt x="125" y="449"/>
                    <a:pt x="137" y="444"/>
                    <a:pt x="148" y="438"/>
                  </a:cubicBezTo>
                  <a:cubicBezTo>
                    <a:pt x="148" y="438"/>
                    <a:pt x="148" y="438"/>
                    <a:pt x="148" y="438"/>
                  </a:cubicBezTo>
                  <a:cubicBezTo>
                    <a:pt x="150" y="436"/>
                    <a:pt x="153" y="433"/>
                    <a:pt x="155" y="431"/>
                  </a:cubicBezTo>
                  <a:cubicBezTo>
                    <a:pt x="155" y="430"/>
                    <a:pt x="155" y="431"/>
                    <a:pt x="155" y="431"/>
                  </a:cubicBezTo>
                  <a:cubicBezTo>
                    <a:pt x="158" y="428"/>
                    <a:pt x="162" y="427"/>
                    <a:pt x="166" y="424"/>
                  </a:cubicBezTo>
                  <a:cubicBezTo>
                    <a:pt x="166" y="425"/>
                    <a:pt x="166" y="425"/>
                    <a:pt x="166" y="425"/>
                  </a:cubicBezTo>
                  <a:cubicBezTo>
                    <a:pt x="169" y="423"/>
                    <a:pt x="173" y="421"/>
                    <a:pt x="177" y="417"/>
                  </a:cubicBezTo>
                  <a:cubicBezTo>
                    <a:pt x="177" y="417"/>
                    <a:pt x="177" y="417"/>
                    <a:pt x="177" y="417"/>
                  </a:cubicBezTo>
                  <a:cubicBezTo>
                    <a:pt x="179" y="415"/>
                    <a:pt x="179" y="415"/>
                    <a:pt x="179" y="415"/>
                  </a:cubicBezTo>
                  <a:cubicBezTo>
                    <a:pt x="179" y="415"/>
                    <a:pt x="180" y="416"/>
                    <a:pt x="178" y="417"/>
                  </a:cubicBezTo>
                  <a:cubicBezTo>
                    <a:pt x="209" y="394"/>
                    <a:pt x="235" y="364"/>
                    <a:pt x="256" y="330"/>
                  </a:cubicBezTo>
                  <a:cubicBezTo>
                    <a:pt x="256" y="332"/>
                    <a:pt x="256" y="332"/>
                    <a:pt x="256" y="332"/>
                  </a:cubicBezTo>
                  <a:cubicBezTo>
                    <a:pt x="259" y="325"/>
                    <a:pt x="259" y="325"/>
                    <a:pt x="259" y="325"/>
                  </a:cubicBezTo>
                  <a:cubicBezTo>
                    <a:pt x="259" y="325"/>
                    <a:pt x="259" y="325"/>
                    <a:pt x="259" y="326"/>
                  </a:cubicBezTo>
                  <a:cubicBezTo>
                    <a:pt x="264" y="318"/>
                    <a:pt x="268" y="308"/>
                    <a:pt x="272" y="300"/>
                  </a:cubicBezTo>
                  <a:cubicBezTo>
                    <a:pt x="272" y="300"/>
                    <a:pt x="272" y="301"/>
                    <a:pt x="273" y="300"/>
                  </a:cubicBezTo>
                  <a:cubicBezTo>
                    <a:pt x="275" y="294"/>
                    <a:pt x="278" y="290"/>
                    <a:pt x="278" y="286"/>
                  </a:cubicBezTo>
                  <a:cubicBezTo>
                    <a:pt x="278" y="286"/>
                    <a:pt x="279" y="286"/>
                    <a:pt x="278" y="287"/>
                  </a:cubicBezTo>
                  <a:cubicBezTo>
                    <a:pt x="285" y="268"/>
                    <a:pt x="290" y="249"/>
                    <a:pt x="294" y="230"/>
                  </a:cubicBezTo>
                  <a:cubicBezTo>
                    <a:pt x="295" y="214"/>
                    <a:pt x="297" y="196"/>
                    <a:pt x="295" y="179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3" y="157"/>
                    <a:pt x="289" y="134"/>
                    <a:pt x="280" y="113"/>
                  </a:cubicBezTo>
                  <a:cubicBezTo>
                    <a:pt x="277" y="104"/>
                    <a:pt x="275" y="98"/>
                    <a:pt x="270" y="90"/>
                  </a:cubicBezTo>
                  <a:cubicBezTo>
                    <a:pt x="271" y="90"/>
                    <a:pt x="271" y="90"/>
                    <a:pt x="271" y="90"/>
                  </a:cubicBezTo>
                  <a:cubicBezTo>
                    <a:pt x="262" y="77"/>
                    <a:pt x="255" y="60"/>
                    <a:pt x="244" y="48"/>
                  </a:cubicBezTo>
                  <a:cubicBezTo>
                    <a:pt x="245" y="48"/>
                    <a:pt x="245" y="48"/>
                    <a:pt x="245" y="48"/>
                  </a:cubicBezTo>
                  <a:cubicBezTo>
                    <a:pt x="243" y="47"/>
                    <a:pt x="239" y="40"/>
                    <a:pt x="239" y="42"/>
                  </a:cubicBezTo>
                  <a:cubicBezTo>
                    <a:pt x="237" y="39"/>
                    <a:pt x="237" y="39"/>
                    <a:pt x="237" y="39"/>
                  </a:cubicBezTo>
                  <a:cubicBezTo>
                    <a:pt x="228" y="32"/>
                    <a:pt x="228" y="20"/>
                    <a:pt x="216" y="13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3" y="11"/>
                    <a:pt x="210" y="9"/>
                    <a:pt x="207" y="8"/>
                  </a:cubicBezTo>
                  <a:cubicBezTo>
                    <a:pt x="208" y="8"/>
                    <a:pt x="208" y="8"/>
                    <a:pt x="208" y="8"/>
                  </a:cubicBezTo>
                  <a:cubicBezTo>
                    <a:pt x="199" y="1"/>
                    <a:pt x="185" y="0"/>
                    <a:pt x="173" y="2"/>
                  </a:cubicBezTo>
                  <a:cubicBezTo>
                    <a:pt x="174" y="1"/>
                    <a:pt x="174" y="1"/>
                    <a:pt x="174" y="1"/>
                  </a:cubicBezTo>
                  <a:cubicBezTo>
                    <a:pt x="168" y="2"/>
                    <a:pt x="158" y="6"/>
                    <a:pt x="152" y="10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49" y="12"/>
                    <a:pt x="149" y="12"/>
                    <a:pt x="149" y="12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0" y="17"/>
                    <a:pt x="131" y="21"/>
                    <a:pt x="123" y="27"/>
                  </a:cubicBezTo>
                  <a:close/>
                </a:path>
              </a:pathLst>
            </a:custGeom>
            <a:solidFill>
              <a:srgbClr val="628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20113"/>
            <p:cNvSpPr>
              <a:spLocks noEditPoints="1"/>
            </p:cNvSpPr>
            <p:nvPr/>
          </p:nvSpPr>
          <p:spPr bwMode="auto">
            <a:xfrm>
              <a:off x="109538" y="4386263"/>
              <a:ext cx="1198563" cy="1762125"/>
            </a:xfrm>
            <a:custGeom>
              <a:avLst/>
              <a:gdLst>
                <a:gd name="T0" fmla="*/ 74 w 317"/>
                <a:gd name="T1" fmla="*/ 456 h 468"/>
                <a:gd name="T2" fmla="*/ 136 w 317"/>
                <a:gd name="T3" fmla="*/ 397 h 468"/>
                <a:gd name="T4" fmla="*/ 133 w 317"/>
                <a:gd name="T5" fmla="*/ 396 h 468"/>
                <a:gd name="T6" fmla="*/ 185 w 317"/>
                <a:gd name="T7" fmla="*/ 420 h 468"/>
                <a:gd name="T8" fmla="*/ 230 w 317"/>
                <a:gd name="T9" fmla="*/ 397 h 468"/>
                <a:gd name="T10" fmla="*/ 236 w 317"/>
                <a:gd name="T11" fmla="*/ 301 h 468"/>
                <a:gd name="T12" fmla="*/ 232 w 317"/>
                <a:gd name="T13" fmla="*/ 313 h 468"/>
                <a:gd name="T14" fmla="*/ 284 w 317"/>
                <a:gd name="T15" fmla="*/ 316 h 468"/>
                <a:gd name="T16" fmla="*/ 314 w 317"/>
                <a:gd name="T17" fmla="*/ 206 h 468"/>
                <a:gd name="T18" fmla="*/ 263 w 317"/>
                <a:gd name="T19" fmla="*/ 89 h 468"/>
                <a:gd name="T20" fmla="*/ 266 w 317"/>
                <a:gd name="T21" fmla="*/ 73 h 468"/>
                <a:gd name="T22" fmla="*/ 172 w 317"/>
                <a:gd name="T23" fmla="*/ 69 h 468"/>
                <a:gd name="T24" fmla="*/ 128 w 317"/>
                <a:gd name="T25" fmla="*/ 36 h 468"/>
                <a:gd name="T26" fmla="*/ 96 w 317"/>
                <a:gd name="T27" fmla="*/ 63 h 468"/>
                <a:gd name="T28" fmla="*/ 96 w 317"/>
                <a:gd name="T29" fmla="*/ 88 h 468"/>
                <a:gd name="T30" fmla="*/ 41 w 317"/>
                <a:gd name="T31" fmla="*/ 116 h 468"/>
                <a:gd name="T32" fmla="*/ 48 w 317"/>
                <a:gd name="T33" fmla="*/ 192 h 468"/>
                <a:gd name="T34" fmla="*/ 125 w 317"/>
                <a:gd name="T35" fmla="*/ 300 h 468"/>
                <a:gd name="T36" fmla="*/ 130 w 317"/>
                <a:gd name="T37" fmla="*/ 291 h 468"/>
                <a:gd name="T38" fmla="*/ 31 w 317"/>
                <a:gd name="T39" fmla="*/ 322 h 468"/>
                <a:gd name="T40" fmla="*/ 31 w 317"/>
                <a:gd name="T41" fmla="*/ 296 h 468"/>
                <a:gd name="T42" fmla="*/ 158 w 317"/>
                <a:gd name="T43" fmla="*/ 332 h 468"/>
                <a:gd name="T44" fmla="*/ 164 w 317"/>
                <a:gd name="T45" fmla="*/ 307 h 468"/>
                <a:gd name="T46" fmla="*/ 86 w 317"/>
                <a:gd name="T47" fmla="*/ 373 h 468"/>
                <a:gd name="T48" fmla="*/ 84 w 317"/>
                <a:gd name="T49" fmla="*/ 364 h 468"/>
                <a:gd name="T50" fmla="*/ 76 w 317"/>
                <a:gd name="T51" fmla="*/ 303 h 468"/>
                <a:gd name="T52" fmla="*/ 194 w 317"/>
                <a:gd name="T53" fmla="*/ 352 h 468"/>
                <a:gd name="T54" fmla="*/ 204 w 317"/>
                <a:gd name="T55" fmla="*/ 287 h 468"/>
                <a:gd name="T56" fmla="*/ 132 w 317"/>
                <a:gd name="T57" fmla="*/ 104 h 468"/>
                <a:gd name="T58" fmla="*/ 134 w 317"/>
                <a:gd name="T59" fmla="*/ 104 h 468"/>
                <a:gd name="T60" fmla="*/ 165 w 317"/>
                <a:gd name="T61" fmla="*/ 115 h 468"/>
                <a:gd name="T62" fmla="*/ 167 w 317"/>
                <a:gd name="T63" fmla="*/ 106 h 468"/>
                <a:gd name="T64" fmla="*/ 80 w 317"/>
                <a:gd name="T65" fmla="*/ 187 h 468"/>
                <a:gd name="T66" fmla="*/ 85 w 317"/>
                <a:gd name="T67" fmla="*/ 140 h 468"/>
                <a:gd name="T68" fmla="*/ 257 w 317"/>
                <a:gd name="T69" fmla="*/ 189 h 468"/>
                <a:gd name="T70" fmla="*/ 254 w 317"/>
                <a:gd name="T71" fmla="*/ 175 h 468"/>
                <a:gd name="T72" fmla="*/ 203 w 317"/>
                <a:gd name="T73" fmla="*/ 104 h 468"/>
                <a:gd name="T74" fmla="*/ 199 w 317"/>
                <a:gd name="T75" fmla="*/ 158 h 468"/>
                <a:gd name="T76" fmla="*/ 205 w 317"/>
                <a:gd name="T77" fmla="*/ 95 h 468"/>
                <a:gd name="T78" fmla="*/ 288 w 317"/>
                <a:gd name="T79" fmla="*/ 114 h 468"/>
                <a:gd name="T80" fmla="*/ 283 w 317"/>
                <a:gd name="T81" fmla="*/ 142 h 468"/>
                <a:gd name="T82" fmla="*/ 164 w 317"/>
                <a:gd name="T83" fmla="*/ 86 h 468"/>
                <a:gd name="T84" fmla="*/ 209 w 317"/>
                <a:gd name="T85" fmla="*/ 65 h 468"/>
                <a:gd name="T86" fmla="*/ 212 w 317"/>
                <a:gd name="T87" fmla="*/ 79 h 468"/>
                <a:gd name="T88" fmla="*/ 101 w 317"/>
                <a:gd name="T89" fmla="*/ 393 h 468"/>
                <a:gd name="T90" fmla="*/ 106 w 317"/>
                <a:gd name="T91" fmla="*/ 430 h 468"/>
                <a:gd name="T92" fmla="*/ 135 w 317"/>
                <a:gd name="T93" fmla="*/ 396 h 468"/>
                <a:gd name="T94" fmla="*/ 78 w 317"/>
                <a:gd name="T95" fmla="*/ 262 h 468"/>
                <a:gd name="T96" fmla="*/ 67 w 317"/>
                <a:gd name="T97" fmla="*/ 197 h 468"/>
                <a:gd name="T98" fmla="*/ 111 w 317"/>
                <a:gd name="T99" fmla="*/ 272 h 468"/>
                <a:gd name="T100" fmla="*/ 107 w 317"/>
                <a:gd name="T101" fmla="*/ 206 h 468"/>
                <a:gd name="T102" fmla="*/ 24 w 317"/>
                <a:gd name="T103" fmla="*/ 270 h 468"/>
                <a:gd name="T104" fmla="*/ 23 w 317"/>
                <a:gd name="T105" fmla="*/ 259 h 468"/>
                <a:gd name="T106" fmla="*/ 271 w 317"/>
                <a:gd name="T107" fmla="*/ 256 h 468"/>
                <a:gd name="T108" fmla="*/ 279 w 317"/>
                <a:gd name="T109" fmla="*/ 281 h 468"/>
                <a:gd name="T110" fmla="*/ 181 w 317"/>
                <a:gd name="T111" fmla="*/ 235 h 468"/>
                <a:gd name="T112" fmla="*/ 181 w 317"/>
                <a:gd name="T113" fmla="*/ 277 h 468"/>
                <a:gd name="T114" fmla="*/ 154 w 317"/>
                <a:gd name="T115" fmla="*/ 273 h 468"/>
                <a:gd name="T116" fmla="*/ 142 w 317"/>
                <a:gd name="T117" fmla="*/ 225 h 468"/>
                <a:gd name="T118" fmla="*/ 235 w 317"/>
                <a:gd name="T119" fmla="*/ 202 h 468"/>
                <a:gd name="T120" fmla="*/ 231 w 317"/>
                <a:gd name="T121" fmla="*/ 232 h 468"/>
                <a:gd name="T122" fmla="*/ 224 w 317"/>
                <a:gd name="T123" fmla="*/ 2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" h="468">
                  <a:moveTo>
                    <a:pt x="0" y="283"/>
                  </a:moveTo>
                  <a:cubicBezTo>
                    <a:pt x="1" y="286"/>
                    <a:pt x="1" y="286"/>
                    <a:pt x="1" y="286"/>
                  </a:cubicBezTo>
                  <a:cubicBezTo>
                    <a:pt x="1" y="286"/>
                    <a:pt x="1" y="287"/>
                    <a:pt x="2" y="287"/>
                  </a:cubicBezTo>
                  <a:cubicBezTo>
                    <a:pt x="3" y="291"/>
                    <a:pt x="3" y="295"/>
                    <a:pt x="3" y="298"/>
                  </a:cubicBezTo>
                  <a:cubicBezTo>
                    <a:pt x="3" y="300"/>
                    <a:pt x="4" y="303"/>
                    <a:pt x="3" y="305"/>
                  </a:cubicBezTo>
                  <a:cubicBezTo>
                    <a:pt x="4" y="307"/>
                    <a:pt x="4" y="309"/>
                    <a:pt x="5" y="312"/>
                  </a:cubicBezTo>
                  <a:cubicBezTo>
                    <a:pt x="5" y="310"/>
                    <a:pt x="5" y="310"/>
                    <a:pt x="5" y="310"/>
                  </a:cubicBezTo>
                  <a:cubicBezTo>
                    <a:pt x="6" y="306"/>
                    <a:pt x="6" y="302"/>
                    <a:pt x="6" y="298"/>
                  </a:cubicBezTo>
                  <a:cubicBezTo>
                    <a:pt x="5" y="294"/>
                    <a:pt x="5" y="290"/>
                    <a:pt x="4" y="286"/>
                  </a:cubicBezTo>
                  <a:cubicBezTo>
                    <a:pt x="4" y="285"/>
                    <a:pt x="4" y="285"/>
                    <a:pt x="4" y="285"/>
                  </a:cubicBezTo>
                  <a:cubicBezTo>
                    <a:pt x="3" y="285"/>
                    <a:pt x="3" y="285"/>
                    <a:pt x="3" y="285"/>
                  </a:cubicBezTo>
                  <a:cubicBezTo>
                    <a:pt x="2" y="284"/>
                    <a:pt x="1" y="284"/>
                    <a:pt x="1" y="284"/>
                  </a:cubicBezTo>
                  <a:cubicBezTo>
                    <a:pt x="0" y="283"/>
                    <a:pt x="0" y="283"/>
                    <a:pt x="0" y="283"/>
                  </a:cubicBezTo>
                  <a:close/>
                  <a:moveTo>
                    <a:pt x="63" y="440"/>
                  </a:moveTo>
                  <a:cubicBezTo>
                    <a:pt x="66" y="444"/>
                    <a:pt x="66" y="444"/>
                    <a:pt x="66" y="444"/>
                  </a:cubicBezTo>
                  <a:cubicBezTo>
                    <a:pt x="65" y="441"/>
                    <a:pt x="65" y="439"/>
                    <a:pt x="65" y="437"/>
                  </a:cubicBezTo>
                  <a:cubicBezTo>
                    <a:pt x="64" y="435"/>
                    <a:pt x="64" y="432"/>
                    <a:pt x="63" y="430"/>
                  </a:cubicBezTo>
                  <a:cubicBezTo>
                    <a:pt x="62" y="424"/>
                    <a:pt x="60" y="419"/>
                    <a:pt x="59" y="413"/>
                  </a:cubicBezTo>
                  <a:cubicBezTo>
                    <a:pt x="58" y="410"/>
                    <a:pt x="57" y="408"/>
                    <a:pt x="57" y="406"/>
                  </a:cubicBezTo>
                  <a:cubicBezTo>
                    <a:pt x="55" y="400"/>
                    <a:pt x="53" y="395"/>
                    <a:pt x="53" y="389"/>
                  </a:cubicBezTo>
                  <a:cubicBezTo>
                    <a:pt x="55" y="389"/>
                    <a:pt x="57" y="388"/>
                    <a:pt x="58" y="387"/>
                  </a:cubicBezTo>
                  <a:cubicBezTo>
                    <a:pt x="60" y="386"/>
                    <a:pt x="61" y="386"/>
                    <a:pt x="63" y="385"/>
                  </a:cubicBezTo>
                  <a:cubicBezTo>
                    <a:pt x="63" y="385"/>
                    <a:pt x="63" y="386"/>
                    <a:pt x="63" y="386"/>
                  </a:cubicBezTo>
                  <a:cubicBezTo>
                    <a:pt x="62" y="387"/>
                    <a:pt x="62" y="387"/>
                    <a:pt x="62" y="388"/>
                  </a:cubicBezTo>
                  <a:cubicBezTo>
                    <a:pt x="63" y="390"/>
                    <a:pt x="63" y="392"/>
                    <a:pt x="63" y="394"/>
                  </a:cubicBezTo>
                  <a:cubicBezTo>
                    <a:pt x="63" y="396"/>
                    <a:pt x="63" y="399"/>
                    <a:pt x="64" y="401"/>
                  </a:cubicBezTo>
                  <a:cubicBezTo>
                    <a:pt x="64" y="404"/>
                    <a:pt x="64" y="407"/>
                    <a:pt x="64" y="409"/>
                  </a:cubicBezTo>
                  <a:cubicBezTo>
                    <a:pt x="65" y="414"/>
                    <a:pt x="66" y="420"/>
                    <a:pt x="66" y="425"/>
                  </a:cubicBezTo>
                  <a:cubicBezTo>
                    <a:pt x="66" y="430"/>
                    <a:pt x="67" y="434"/>
                    <a:pt x="69" y="438"/>
                  </a:cubicBezTo>
                  <a:cubicBezTo>
                    <a:pt x="70" y="443"/>
                    <a:pt x="71" y="447"/>
                    <a:pt x="71" y="451"/>
                  </a:cubicBezTo>
                  <a:cubicBezTo>
                    <a:pt x="71" y="452"/>
                    <a:pt x="71" y="452"/>
                    <a:pt x="71" y="452"/>
                  </a:cubicBezTo>
                  <a:cubicBezTo>
                    <a:pt x="72" y="453"/>
                    <a:pt x="73" y="455"/>
                    <a:pt x="74" y="456"/>
                  </a:cubicBezTo>
                  <a:cubicBezTo>
                    <a:pt x="74" y="455"/>
                    <a:pt x="74" y="455"/>
                    <a:pt x="74" y="454"/>
                  </a:cubicBezTo>
                  <a:cubicBezTo>
                    <a:pt x="73" y="453"/>
                    <a:pt x="73" y="452"/>
                    <a:pt x="73" y="451"/>
                  </a:cubicBezTo>
                  <a:cubicBezTo>
                    <a:pt x="73" y="446"/>
                    <a:pt x="72" y="442"/>
                    <a:pt x="71" y="438"/>
                  </a:cubicBezTo>
                  <a:cubicBezTo>
                    <a:pt x="70" y="434"/>
                    <a:pt x="69" y="429"/>
                    <a:pt x="68" y="425"/>
                  </a:cubicBezTo>
                  <a:cubicBezTo>
                    <a:pt x="68" y="420"/>
                    <a:pt x="67" y="414"/>
                    <a:pt x="67" y="409"/>
                  </a:cubicBezTo>
                  <a:cubicBezTo>
                    <a:pt x="66" y="406"/>
                    <a:pt x="66" y="404"/>
                    <a:pt x="66" y="401"/>
                  </a:cubicBezTo>
                  <a:cubicBezTo>
                    <a:pt x="66" y="399"/>
                    <a:pt x="65" y="397"/>
                    <a:pt x="65" y="394"/>
                  </a:cubicBezTo>
                  <a:cubicBezTo>
                    <a:pt x="65" y="392"/>
                    <a:pt x="65" y="390"/>
                    <a:pt x="65" y="387"/>
                  </a:cubicBezTo>
                  <a:cubicBezTo>
                    <a:pt x="65" y="387"/>
                    <a:pt x="65" y="387"/>
                    <a:pt x="65" y="386"/>
                  </a:cubicBezTo>
                  <a:cubicBezTo>
                    <a:pt x="65" y="385"/>
                    <a:pt x="65" y="384"/>
                    <a:pt x="64" y="383"/>
                  </a:cubicBezTo>
                  <a:cubicBezTo>
                    <a:pt x="63" y="382"/>
                    <a:pt x="63" y="382"/>
                    <a:pt x="63" y="382"/>
                  </a:cubicBezTo>
                  <a:cubicBezTo>
                    <a:pt x="63" y="383"/>
                    <a:pt x="63" y="383"/>
                    <a:pt x="63" y="383"/>
                  </a:cubicBezTo>
                  <a:cubicBezTo>
                    <a:pt x="61" y="383"/>
                    <a:pt x="59" y="384"/>
                    <a:pt x="57" y="385"/>
                  </a:cubicBezTo>
                  <a:cubicBezTo>
                    <a:pt x="55" y="386"/>
                    <a:pt x="54" y="387"/>
                    <a:pt x="52" y="388"/>
                  </a:cubicBezTo>
                  <a:cubicBezTo>
                    <a:pt x="51" y="388"/>
                    <a:pt x="51" y="388"/>
                    <a:pt x="51" y="388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0" y="395"/>
                    <a:pt x="53" y="401"/>
                    <a:pt x="55" y="406"/>
                  </a:cubicBezTo>
                  <a:cubicBezTo>
                    <a:pt x="55" y="409"/>
                    <a:pt x="56" y="411"/>
                    <a:pt x="57" y="413"/>
                  </a:cubicBezTo>
                  <a:cubicBezTo>
                    <a:pt x="58" y="419"/>
                    <a:pt x="60" y="425"/>
                    <a:pt x="61" y="431"/>
                  </a:cubicBezTo>
                  <a:cubicBezTo>
                    <a:pt x="61" y="433"/>
                    <a:pt x="62" y="435"/>
                    <a:pt x="62" y="437"/>
                  </a:cubicBezTo>
                  <a:cubicBezTo>
                    <a:pt x="63" y="438"/>
                    <a:pt x="63" y="439"/>
                    <a:pt x="63" y="440"/>
                  </a:cubicBezTo>
                  <a:close/>
                  <a:moveTo>
                    <a:pt x="139" y="465"/>
                  </a:moveTo>
                  <a:cubicBezTo>
                    <a:pt x="140" y="465"/>
                    <a:pt x="140" y="465"/>
                    <a:pt x="141" y="464"/>
                  </a:cubicBezTo>
                  <a:cubicBezTo>
                    <a:pt x="141" y="461"/>
                    <a:pt x="141" y="461"/>
                    <a:pt x="141" y="461"/>
                  </a:cubicBezTo>
                  <a:cubicBezTo>
                    <a:pt x="141" y="459"/>
                    <a:pt x="141" y="456"/>
                    <a:pt x="141" y="453"/>
                  </a:cubicBezTo>
                  <a:cubicBezTo>
                    <a:pt x="141" y="448"/>
                    <a:pt x="140" y="443"/>
                    <a:pt x="140" y="439"/>
                  </a:cubicBezTo>
                  <a:cubicBezTo>
                    <a:pt x="140" y="434"/>
                    <a:pt x="139" y="430"/>
                    <a:pt x="139" y="426"/>
                  </a:cubicBezTo>
                  <a:cubicBezTo>
                    <a:pt x="138" y="422"/>
                    <a:pt x="137" y="418"/>
                    <a:pt x="137" y="414"/>
                  </a:cubicBezTo>
                  <a:cubicBezTo>
                    <a:pt x="137" y="413"/>
                    <a:pt x="137" y="412"/>
                    <a:pt x="137" y="411"/>
                  </a:cubicBezTo>
                  <a:cubicBezTo>
                    <a:pt x="137" y="410"/>
                    <a:pt x="137" y="409"/>
                    <a:pt x="137" y="408"/>
                  </a:cubicBezTo>
                  <a:cubicBezTo>
                    <a:pt x="137" y="406"/>
                    <a:pt x="137" y="404"/>
                    <a:pt x="136" y="402"/>
                  </a:cubicBezTo>
                  <a:cubicBezTo>
                    <a:pt x="136" y="400"/>
                    <a:pt x="136" y="398"/>
                    <a:pt x="136" y="397"/>
                  </a:cubicBezTo>
                  <a:cubicBezTo>
                    <a:pt x="136" y="396"/>
                    <a:pt x="137" y="396"/>
                    <a:pt x="137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38" y="396"/>
                    <a:pt x="138" y="396"/>
                    <a:pt x="138" y="397"/>
                  </a:cubicBezTo>
                  <a:cubicBezTo>
                    <a:pt x="138" y="397"/>
                    <a:pt x="138" y="397"/>
                    <a:pt x="138" y="397"/>
                  </a:cubicBezTo>
                  <a:cubicBezTo>
                    <a:pt x="138" y="397"/>
                    <a:pt x="139" y="398"/>
                    <a:pt x="139" y="399"/>
                  </a:cubicBezTo>
                  <a:cubicBezTo>
                    <a:pt x="139" y="399"/>
                    <a:pt x="139" y="399"/>
                    <a:pt x="139" y="399"/>
                  </a:cubicBezTo>
                  <a:cubicBezTo>
                    <a:pt x="139" y="399"/>
                    <a:pt x="139" y="400"/>
                    <a:pt x="139" y="400"/>
                  </a:cubicBezTo>
                  <a:cubicBezTo>
                    <a:pt x="139" y="402"/>
                    <a:pt x="140" y="404"/>
                    <a:pt x="140" y="406"/>
                  </a:cubicBezTo>
                  <a:cubicBezTo>
                    <a:pt x="140" y="408"/>
                    <a:pt x="141" y="410"/>
                    <a:pt x="141" y="412"/>
                  </a:cubicBezTo>
                  <a:cubicBezTo>
                    <a:pt x="142" y="415"/>
                    <a:pt x="142" y="417"/>
                    <a:pt x="142" y="420"/>
                  </a:cubicBezTo>
                  <a:cubicBezTo>
                    <a:pt x="142" y="423"/>
                    <a:pt x="142" y="425"/>
                    <a:pt x="142" y="428"/>
                  </a:cubicBezTo>
                  <a:cubicBezTo>
                    <a:pt x="143" y="430"/>
                    <a:pt x="143" y="432"/>
                    <a:pt x="143" y="434"/>
                  </a:cubicBezTo>
                  <a:cubicBezTo>
                    <a:pt x="144" y="440"/>
                    <a:pt x="145" y="445"/>
                    <a:pt x="146" y="451"/>
                  </a:cubicBezTo>
                  <a:cubicBezTo>
                    <a:pt x="147" y="454"/>
                    <a:pt x="147" y="458"/>
                    <a:pt x="147" y="462"/>
                  </a:cubicBezTo>
                  <a:cubicBezTo>
                    <a:pt x="147" y="461"/>
                    <a:pt x="148" y="461"/>
                    <a:pt x="149" y="460"/>
                  </a:cubicBezTo>
                  <a:cubicBezTo>
                    <a:pt x="149" y="457"/>
                    <a:pt x="149" y="453"/>
                    <a:pt x="148" y="450"/>
                  </a:cubicBezTo>
                  <a:cubicBezTo>
                    <a:pt x="147" y="445"/>
                    <a:pt x="146" y="439"/>
                    <a:pt x="145" y="434"/>
                  </a:cubicBezTo>
                  <a:cubicBezTo>
                    <a:pt x="145" y="432"/>
                    <a:pt x="145" y="429"/>
                    <a:pt x="144" y="428"/>
                  </a:cubicBezTo>
                  <a:cubicBezTo>
                    <a:pt x="144" y="425"/>
                    <a:pt x="144" y="423"/>
                    <a:pt x="144" y="420"/>
                  </a:cubicBezTo>
                  <a:cubicBezTo>
                    <a:pt x="144" y="417"/>
                    <a:pt x="144" y="414"/>
                    <a:pt x="143" y="412"/>
                  </a:cubicBezTo>
                  <a:cubicBezTo>
                    <a:pt x="143" y="410"/>
                    <a:pt x="142" y="408"/>
                    <a:pt x="142" y="406"/>
                  </a:cubicBezTo>
                  <a:cubicBezTo>
                    <a:pt x="142" y="404"/>
                    <a:pt x="142" y="402"/>
                    <a:pt x="141" y="400"/>
                  </a:cubicBezTo>
                  <a:cubicBezTo>
                    <a:pt x="141" y="399"/>
                    <a:pt x="141" y="399"/>
                    <a:pt x="141" y="399"/>
                  </a:cubicBezTo>
                  <a:cubicBezTo>
                    <a:pt x="141" y="399"/>
                    <a:pt x="141" y="399"/>
                    <a:pt x="141" y="399"/>
                  </a:cubicBezTo>
                  <a:cubicBezTo>
                    <a:pt x="141" y="397"/>
                    <a:pt x="140" y="396"/>
                    <a:pt x="139" y="395"/>
                  </a:cubicBezTo>
                  <a:cubicBezTo>
                    <a:pt x="139" y="394"/>
                    <a:pt x="139" y="394"/>
                    <a:pt x="138" y="394"/>
                  </a:cubicBezTo>
                  <a:cubicBezTo>
                    <a:pt x="138" y="394"/>
                    <a:pt x="138" y="394"/>
                    <a:pt x="138" y="394"/>
                  </a:cubicBezTo>
                  <a:cubicBezTo>
                    <a:pt x="137" y="394"/>
                    <a:pt x="137" y="394"/>
                    <a:pt x="137" y="394"/>
                  </a:cubicBezTo>
                  <a:cubicBezTo>
                    <a:pt x="137" y="394"/>
                    <a:pt x="137" y="394"/>
                    <a:pt x="137" y="394"/>
                  </a:cubicBezTo>
                  <a:cubicBezTo>
                    <a:pt x="136" y="394"/>
                    <a:pt x="135" y="394"/>
                    <a:pt x="135" y="395"/>
                  </a:cubicBezTo>
                  <a:cubicBezTo>
                    <a:pt x="134" y="395"/>
                    <a:pt x="133" y="395"/>
                    <a:pt x="133" y="396"/>
                  </a:cubicBezTo>
                  <a:cubicBezTo>
                    <a:pt x="133" y="396"/>
                    <a:pt x="133" y="396"/>
                    <a:pt x="133" y="396"/>
                  </a:cubicBezTo>
                  <a:cubicBezTo>
                    <a:pt x="133" y="396"/>
                    <a:pt x="133" y="396"/>
                    <a:pt x="133" y="396"/>
                  </a:cubicBezTo>
                  <a:cubicBezTo>
                    <a:pt x="134" y="398"/>
                    <a:pt x="134" y="400"/>
                    <a:pt x="134" y="402"/>
                  </a:cubicBezTo>
                  <a:cubicBezTo>
                    <a:pt x="135" y="404"/>
                    <a:pt x="135" y="406"/>
                    <a:pt x="135" y="408"/>
                  </a:cubicBezTo>
                  <a:cubicBezTo>
                    <a:pt x="135" y="409"/>
                    <a:pt x="135" y="410"/>
                    <a:pt x="135" y="411"/>
                  </a:cubicBezTo>
                  <a:cubicBezTo>
                    <a:pt x="135" y="412"/>
                    <a:pt x="135" y="413"/>
                    <a:pt x="135" y="414"/>
                  </a:cubicBezTo>
                  <a:cubicBezTo>
                    <a:pt x="135" y="418"/>
                    <a:pt x="136" y="422"/>
                    <a:pt x="137" y="427"/>
                  </a:cubicBezTo>
                  <a:cubicBezTo>
                    <a:pt x="137" y="431"/>
                    <a:pt x="138" y="435"/>
                    <a:pt x="138" y="439"/>
                  </a:cubicBezTo>
                  <a:cubicBezTo>
                    <a:pt x="138" y="444"/>
                    <a:pt x="138" y="448"/>
                    <a:pt x="139" y="453"/>
                  </a:cubicBezTo>
                  <a:cubicBezTo>
                    <a:pt x="139" y="456"/>
                    <a:pt x="139" y="459"/>
                    <a:pt x="139" y="461"/>
                  </a:cubicBezTo>
                  <a:cubicBezTo>
                    <a:pt x="139" y="463"/>
                    <a:pt x="139" y="464"/>
                    <a:pt x="139" y="465"/>
                  </a:cubicBezTo>
                  <a:close/>
                  <a:moveTo>
                    <a:pt x="173" y="446"/>
                  </a:moveTo>
                  <a:cubicBezTo>
                    <a:pt x="173" y="446"/>
                    <a:pt x="174" y="446"/>
                    <a:pt x="175" y="445"/>
                  </a:cubicBezTo>
                  <a:cubicBezTo>
                    <a:pt x="175" y="443"/>
                    <a:pt x="176" y="441"/>
                    <a:pt x="176" y="438"/>
                  </a:cubicBezTo>
                  <a:cubicBezTo>
                    <a:pt x="177" y="436"/>
                    <a:pt x="178" y="433"/>
                    <a:pt x="178" y="430"/>
                  </a:cubicBezTo>
                  <a:cubicBezTo>
                    <a:pt x="178" y="428"/>
                    <a:pt x="178" y="426"/>
                    <a:pt x="178" y="424"/>
                  </a:cubicBezTo>
                  <a:cubicBezTo>
                    <a:pt x="179" y="418"/>
                    <a:pt x="179" y="412"/>
                    <a:pt x="180" y="406"/>
                  </a:cubicBezTo>
                  <a:cubicBezTo>
                    <a:pt x="180" y="403"/>
                    <a:pt x="180" y="401"/>
                    <a:pt x="180" y="398"/>
                  </a:cubicBezTo>
                  <a:cubicBezTo>
                    <a:pt x="180" y="393"/>
                    <a:pt x="180" y="387"/>
                    <a:pt x="182" y="382"/>
                  </a:cubicBezTo>
                  <a:cubicBezTo>
                    <a:pt x="184" y="382"/>
                    <a:pt x="185" y="382"/>
                    <a:pt x="187" y="381"/>
                  </a:cubicBezTo>
                  <a:cubicBezTo>
                    <a:pt x="189" y="381"/>
                    <a:pt x="190" y="381"/>
                    <a:pt x="192" y="381"/>
                  </a:cubicBezTo>
                  <a:cubicBezTo>
                    <a:pt x="192" y="381"/>
                    <a:pt x="192" y="381"/>
                    <a:pt x="192" y="382"/>
                  </a:cubicBezTo>
                  <a:cubicBezTo>
                    <a:pt x="191" y="382"/>
                    <a:pt x="191" y="383"/>
                    <a:pt x="191" y="383"/>
                  </a:cubicBezTo>
                  <a:cubicBezTo>
                    <a:pt x="191" y="386"/>
                    <a:pt x="190" y="388"/>
                    <a:pt x="190" y="390"/>
                  </a:cubicBezTo>
                  <a:cubicBezTo>
                    <a:pt x="189" y="392"/>
                    <a:pt x="189" y="394"/>
                    <a:pt x="188" y="396"/>
                  </a:cubicBezTo>
                  <a:cubicBezTo>
                    <a:pt x="187" y="399"/>
                    <a:pt x="187" y="402"/>
                    <a:pt x="186" y="404"/>
                  </a:cubicBezTo>
                  <a:cubicBezTo>
                    <a:pt x="185" y="410"/>
                    <a:pt x="184" y="415"/>
                    <a:pt x="183" y="420"/>
                  </a:cubicBezTo>
                  <a:cubicBezTo>
                    <a:pt x="182" y="424"/>
                    <a:pt x="181" y="429"/>
                    <a:pt x="181" y="433"/>
                  </a:cubicBezTo>
                  <a:cubicBezTo>
                    <a:pt x="181" y="436"/>
                    <a:pt x="181" y="439"/>
                    <a:pt x="180" y="442"/>
                  </a:cubicBezTo>
                  <a:cubicBezTo>
                    <a:pt x="181" y="441"/>
                    <a:pt x="182" y="440"/>
                    <a:pt x="183" y="440"/>
                  </a:cubicBezTo>
                  <a:cubicBezTo>
                    <a:pt x="183" y="438"/>
                    <a:pt x="183" y="436"/>
                    <a:pt x="183" y="433"/>
                  </a:cubicBezTo>
                  <a:cubicBezTo>
                    <a:pt x="184" y="429"/>
                    <a:pt x="184" y="425"/>
                    <a:pt x="185" y="420"/>
                  </a:cubicBezTo>
                  <a:cubicBezTo>
                    <a:pt x="186" y="415"/>
                    <a:pt x="187" y="410"/>
                    <a:pt x="188" y="405"/>
                  </a:cubicBezTo>
                  <a:cubicBezTo>
                    <a:pt x="189" y="402"/>
                    <a:pt x="190" y="399"/>
                    <a:pt x="190" y="397"/>
                  </a:cubicBezTo>
                  <a:cubicBezTo>
                    <a:pt x="191" y="395"/>
                    <a:pt x="191" y="393"/>
                    <a:pt x="192" y="390"/>
                  </a:cubicBezTo>
                  <a:cubicBezTo>
                    <a:pt x="192" y="388"/>
                    <a:pt x="193" y="386"/>
                    <a:pt x="193" y="384"/>
                  </a:cubicBezTo>
                  <a:cubicBezTo>
                    <a:pt x="193" y="383"/>
                    <a:pt x="193" y="383"/>
                    <a:pt x="194" y="383"/>
                  </a:cubicBezTo>
                  <a:cubicBezTo>
                    <a:pt x="194" y="382"/>
                    <a:pt x="195" y="380"/>
                    <a:pt x="194" y="379"/>
                  </a:cubicBezTo>
                  <a:cubicBezTo>
                    <a:pt x="194" y="378"/>
                    <a:pt x="194" y="378"/>
                    <a:pt x="194" y="378"/>
                  </a:cubicBezTo>
                  <a:cubicBezTo>
                    <a:pt x="193" y="379"/>
                    <a:pt x="193" y="379"/>
                    <a:pt x="193" y="379"/>
                  </a:cubicBezTo>
                  <a:cubicBezTo>
                    <a:pt x="191" y="379"/>
                    <a:pt x="189" y="379"/>
                    <a:pt x="187" y="379"/>
                  </a:cubicBezTo>
                  <a:cubicBezTo>
                    <a:pt x="185" y="380"/>
                    <a:pt x="183" y="380"/>
                    <a:pt x="181" y="380"/>
                  </a:cubicBezTo>
                  <a:cubicBezTo>
                    <a:pt x="181" y="380"/>
                    <a:pt x="181" y="380"/>
                    <a:pt x="181" y="380"/>
                  </a:cubicBezTo>
                  <a:cubicBezTo>
                    <a:pt x="180" y="381"/>
                    <a:pt x="180" y="381"/>
                    <a:pt x="180" y="381"/>
                  </a:cubicBezTo>
                  <a:cubicBezTo>
                    <a:pt x="177" y="387"/>
                    <a:pt x="178" y="393"/>
                    <a:pt x="178" y="398"/>
                  </a:cubicBezTo>
                  <a:cubicBezTo>
                    <a:pt x="178" y="401"/>
                    <a:pt x="178" y="403"/>
                    <a:pt x="178" y="406"/>
                  </a:cubicBezTo>
                  <a:cubicBezTo>
                    <a:pt x="177" y="412"/>
                    <a:pt x="177" y="418"/>
                    <a:pt x="176" y="424"/>
                  </a:cubicBezTo>
                  <a:cubicBezTo>
                    <a:pt x="176" y="426"/>
                    <a:pt x="176" y="428"/>
                    <a:pt x="176" y="430"/>
                  </a:cubicBezTo>
                  <a:cubicBezTo>
                    <a:pt x="175" y="433"/>
                    <a:pt x="175" y="435"/>
                    <a:pt x="174" y="438"/>
                  </a:cubicBezTo>
                  <a:cubicBezTo>
                    <a:pt x="174" y="441"/>
                    <a:pt x="173" y="444"/>
                    <a:pt x="173" y="446"/>
                  </a:cubicBezTo>
                  <a:close/>
                  <a:moveTo>
                    <a:pt x="217" y="413"/>
                  </a:moveTo>
                  <a:cubicBezTo>
                    <a:pt x="218" y="412"/>
                    <a:pt x="218" y="412"/>
                    <a:pt x="219" y="411"/>
                  </a:cubicBezTo>
                  <a:cubicBezTo>
                    <a:pt x="219" y="410"/>
                    <a:pt x="219" y="410"/>
                    <a:pt x="219" y="410"/>
                  </a:cubicBezTo>
                  <a:cubicBezTo>
                    <a:pt x="219" y="409"/>
                    <a:pt x="219" y="407"/>
                    <a:pt x="219" y="405"/>
                  </a:cubicBezTo>
                  <a:cubicBezTo>
                    <a:pt x="219" y="399"/>
                    <a:pt x="219" y="391"/>
                    <a:pt x="220" y="386"/>
                  </a:cubicBezTo>
                  <a:cubicBezTo>
                    <a:pt x="221" y="386"/>
                    <a:pt x="223" y="387"/>
                    <a:pt x="224" y="388"/>
                  </a:cubicBezTo>
                  <a:cubicBezTo>
                    <a:pt x="226" y="389"/>
                    <a:pt x="227" y="389"/>
                    <a:pt x="229" y="390"/>
                  </a:cubicBezTo>
                  <a:cubicBezTo>
                    <a:pt x="229" y="390"/>
                    <a:pt x="229" y="390"/>
                    <a:pt x="229" y="390"/>
                  </a:cubicBezTo>
                  <a:cubicBezTo>
                    <a:pt x="228" y="391"/>
                    <a:pt x="228" y="391"/>
                    <a:pt x="228" y="391"/>
                  </a:cubicBezTo>
                  <a:cubicBezTo>
                    <a:pt x="228" y="393"/>
                    <a:pt x="228" y="395"/>
                    <a:pt x="228" y="397"/>
                  </a:cubicBezTo>
                  <a:cubicBezTo>
                    <a:pt x="227" y="398"/>
                    <a:pt x="227" y="400"/>
                    <a:pt x="227" y="402"/>
                  </a:cubicBezTo>
                  <a:cubicBezTo>
                    <a:pt x="227" y="404"/>
                    <a:pt x="227" y="404"/>
                    <a:pt x="227" y="404"/>
                  </a:cubicBezTo>
                  <a:cubicBezTo>
                    <a:pt x="227" y="403"/>
                    <a:pt x="228" y="402"/>
                    <a:pt x="229" y="401"/>
                  </a:cubicBezTo>
                  <a:cubicBezTo>
                    <a:pt x="229" y="400"/>
                    <a:pt x="229" y="399"/>
                    <a:pt x="230" y="397"/>
                  </a:cubicBezTo>
                  <a:cubicBezTo>
                    <a:pt x="230" y="395"/>
                    <a:pt x="230" y="394"/>
                    <a:pt x="230" y="392"/>
                  </a:cubicBezTo>
                  <a:cubicBezTo>
                    <a:pt x="230" y="391"/>
                    <a:pt x="231" y="391"/>
                    <a:pt x="231" y="391"/>
                  </a:cubicBezTo>
                  <a:cubicBezTo>
                    <a:pt x="231" y="390"/>
                    <a:pt x="231" y="389"/>
                    <a:pt x="231" y="388"/>
                  </a:cubicBezTo>
                  <a:cubicBezTo>
                    <a:pt x="230" y="387"/>
                    <a:pt x="230" y="387"/>
                    <a:pt x="230" y="387"/>
                  </a:cubicBezTo>
                  <a:cubicBezTo>
                    <a:pt x="230" y="387"/>
                    <a:pt x="230" y="387"/>
                    <a:pt x="230" y="387"/>
                  </a:cubicBezTo>
                  <a:cubicBezTo>
                    <a:pt x="229" y="387"/>
                    <a:pt x="227" y="387"/>
                    <a:pt x="225" y="386"/>
                  </a:cubicBezTo>
                  <a:cubicBezTo>
                    <a:pt x="223" y="385"/>
                    <a:pt x="221" y="384"/>
                    <a:pt x="219" y="384"/>
                  </a:cubicBezTo>
                  <a:cubicBezTo>
                    <a:pt x="219" y="384"/>
                    <a:pt x="219" y="384"/>
                    <a:pt x="219" y="384"/>
                  </a:cubicBezTo>
                  <a:cubicBezTo>
                    <a:pt x="218" y="385"/>
                    <a:pt x="218" y="385"/>
                    <a:pt x="218" y="385"/>
                  </a:cubicBezTo>
                  <a:cubicBezTo>
                    <a:pt x="217" y="390"/>
                    <a:pt x="217" y="398"/>
                    <a:pt x="217" y="405"/>
                  </a:cubicBezTo>
                  <a:cubicBezTo>
                    <a:pt x="217" y="407"/>
                    <a:pt x="217" y="409"/>
                    <a:pt x="217" y="410"/>
                  </a:cubicBezTo>
                  <a:cubicBezTo>
                    <a:pt x="217" y="411"/>
                    <a:pt x="217" y="412"/>
                    <a:pt x="217" y="413"/>
                  </a:cubicBezTo>
                  <a:close/>
                  <a:moveTo>
                    <a:pt x="248" y="381"/>
                  </a:moveTo>
                  <a:cubicBezTo>
                    <a:pt x="248" y="381"/>
                    <a:pt x="249" y="380"/>
                    <a:pt x="249" y="379"/>
                  </a:cubicBezTo>
                  <a:cubicBezTo>
                    <a:pt x="248" y="379"/>
                    <a:pt x="247" y="379"/>
                    <a:pt x="246" y="379"/>
                  </a:cubicBezTo>
                  <a:cubicBezTo>
                    <a:pt x="244" y="379"/>
                    <a:pt x="243" y="378"/>
                    <a:pt x="241" y="378"/>
                  </a:cubicBezTo>
                  <a:cubicBezTo>
                    <a:pt x="239" y="373"/>
                    <a:pt x="239" y="367"/>
                    <a:pt x="239" y="362"/>
                  </a:cubicBezTo>
                  <a:cubicBezTo>
                    <a:pt x="239" y="359"/>
                    <a:pt x="239" y="357"/>
                    <a:pt x="239" y="354"/>
                  </a:cubicBezTo>
                  <a:cubicBezTo>
                    <a:pt x="238" y="348"/>
                    <a:pt x="238" y="342"/>
                    <a:pt x="237" y="337"/>
                  </a:cubicBezTo>
                  <a:cubicBezTo>
                    <a:pt x="237" y="334"/>
                    <a:pt x="237" y="332"/>
                    <a:pt x="237" y="330"/>
                  </a:cubicBezTo>
                  <a:cubicBezTo>
                    <a:pt x="237" y="327"/>
                    <a:pt x="236" y="325"/>
                    <a:pt x="235" y="322"/>
                  </a:cubicBezTo>
                  <a:cubicBezTo>
                    <a:pt x="235" y="319"/>
                    <a:pt x="234" y="316"/>
                    <a:pt x="234" y="313"/>
                  </a:cubicBezTo>
                  <a:cubicBezTo>
                    <a:pt x="234" y="311"/>
                    <a:pt x="234" y="309"/>
                    <a:pt x="233" y="307"/>
                  </a:cubicBezTo>
                  <a:cubicBezTo>
                    <a:pt x="233" y="305"/>
                    <a:pt x="233" y="302"/>
                    <a:pt x="233" y="300"/>
                  </a:cubicBezTo>
                  <a:cubicBezTo>
                    <a:pt x="233" y="300"/>
                    <a:pt x="233" y="299"/>
                    <a:pt x="233" y="299"/>
                  </a:cubicBezTo>
                  <a:cubicBezTo>
                    <a:pt x="233" y="298"/>
                    <a:pt x="232" y="297"/>
                    <a:pt x="233" y="296"/>
                  </a:cubicBezTo>
                  <a:cubicBezTo>
                    <a:pt x="233" y="296"/>
                    <a:pt x="233" y="296"/>
                    <a:pt x="233" y="296"/>
                  </a:cubicBezTo>
                  <a:cubicBezTo>
                    <a:pt x="233" y="296"/>
                    <a:pt x="233" y="296"/>
                    <a:pt x="233" y="296"/>
                  </a:cubicBezTo>
                  <a:cubicBezTo>
                    <a:pt x="233" y="296"/>
                    <a:pt x="233" y="296"/>
                    <a:pt x="233" y="296"/>
                  </a:cubicBezTo>
                  <a:cubicBezTo>
                    <a:pt x="234" y="296"/>
                    <a:pt x="235" y="296"/>
                    <a:pt x="235" y="296"/>
                  </a:cubicBezTo>
                  <a:cubicBezTo>
                    <a:pt x="235" y="296"/>
                    <a:pt x="235" y="295"/>
                    <a:pt x="235" y="295"/>
                  </a:cubicBezTo>
                  <a:cubicBezTo>
                    <a:pt x="236" y="297"/>
                    <a:pt x="236" y="299"/>
                    <a:pt x="236" y="301"/>
                  </a:cubicBezTo>
                  <a:cubicBezTo>
                    <a:pt x="236" y="304"/>
                    <a:pt x="237" y="306"/>
                    <a:pt x="237" y="308"/>
                  </a:cubicBezTo>
                  <a:cubicBezTo>
                    <a:pt x="238" y="309"/>
                    <a:pt x="238" y="310"/>
                    <a:pt x="238" y="311"/>
                  </a:cubicBezTo>
                  <a:cubicBezTo>
                    <a:pt x="238" y="312"/>
                    <a:pt x="238" y="313"/>
                    <a:pt x="238" y="314"/>
                  </a:cubicBezTo>
                  <a:cubicBezTo>
                    <a:pt x="239" y="318"/>
                    <a:pt x="240" y="323"/>
                    <a:pt x="240" y="327"/>
                  </a:cubicBezTo>
                  <a:cubicBezTo>
                    <a:pt x="240" y="332"/>
                    <a:pt x="241" y="336"/>
                    <a:pt x="242" y="340"/>
                  </a:cubicBezTo>
                  <a:cubicBezTo>
                    <a:pt x="243" y="346"/>
                    <a:pt x="244" y="351"/>
                    <a:pt x="245" y="356"/>
                  </a:cubicBezTo>
                  <a:cubicBezTo>
                    <a:pt x="246" y="359"/>
                    <a:pt x="247" y="361"/>
                    <a:pt x="247" y="364"/>
                  </a:cubicBezTo>
                  <a:cubicBezTo>
                    <a:pt x="248" y="367"/>
                    <a:pt x="248" y="369"/>
                    <a:pt x="249" y="371"/>
                  </a:cubicBezTo>
                  <a:cubicBezTo>
                    <a:pt x="249" y="373"/>
                    <a:pt x="250" y="375"/>
                    <a:pt x="250" y="377"/>
                  </a:cubicBezTo>
                  <a:cubicBezTo>
                    <a:pt x="250" y="377"/>
                    <a:pt x="250" y="378"/>
                    <a:pt x="250" y="378"/>
                  </a:cubicBezTo>
                  <a:cubicBezTo>
                    <a:pt x="251" y="377"/>
                    <a:pt x="252" y="377"/>
                    <a:pt x="252" y="376"/>
                  </a:cubicBezTo>
                  <a:cubicBezTo>
                    <a:pt x="252" y="374"/>
                    <a:pt x="251" y="372"/>
                    <a:pt x="251" y="370"/>
                  </a:cubicBezTo>
                  <a:cubicBezTo>
                    <a:pt x="250" y="368"/>
                    <a:pt x="250" y="366"/>
                    <a:pt x="249" y="364"/>
                  </a:cubicBezTo>
                  <a:cubicBezTo>
                    <a:pt x="249" y="361"/>
                    <a:pt x="248" y="358"/>
                    <a:pt x="247" y="355"/>
                  </a:cubicBezTo>
                  <a:cubicBezTo>
                    <a:pt x="246" y="350"/>
                    <a:pt x="245" y="345"/>
                    <a:pt x="244" y="340"/>
                  </a:cubicBezTo>
                  <a:cubicBezTo>
                    <a:pt x="243" y="336"/>
                    <a:pt x="243" y="331"/>
                    <a:pt x="242" y="327"/>
                  </a:cubicBezTo>
                  <a:cubicBezTo>
                    <a:pt x="242" y="323"/>
                    <a:pt x="242" y="318"/>
                    <a:pt x="241" y="313"/>
                  </a:cubicBezTo>
                  <a:cubicBezTo>
                    <a:pt x="240" y="313"/>
                    <a:pt x="240" y="312"/>
                    <a:pt x="240" y="311"/>
                  </a:cubicBezTo>
                  <a:cubicBezTo>
                    <a:pt x="240" y="310"/>
                    <a:pt x="240" y="309"/>
                    <a:pt x="239" y="308"/>
                  </a:cubicBezTo>
                  <a:cubicBezTo>
                    <a:pt x="239" y="305"/>
                    <a:pt x="238" y="303"/>
                    <a:pt x="238" y="301"/>
                  </a:cubicBezTo>
                  <a:cubicBezTo>
                    <a:pt x="238" y="299"/>
                    <a:pt x="238" y="297"/>
                    <a:pt x="238" y="295"/>
                  </a:cubicBezTo>
                  <a:cubicBezTo>
                    <a:pt x="238" y="295"/>
                    <a:pt x="238" y="295"/>
                    <a:pt x="238" y="295"/>
                  </a:cubicBezTo>
                  <a:cubicBezTo>
                    <a:pt x="238" y="295"/>
                    <a:pt x="238" y="295"/>
                    <a:pt x="238" y="295"/>
                  </a:cubicBezTo>
                  <a:cubicBezTo>
                    <a:pt x="238" y="294"/>
                    <a:pt x="238" y="294"/>
                    <a:pt x="238" y="294"/>
                  </a:cubicBezTo>
                  <a:cubicBezTo>
                    <a:pt x="237" y="294"/>
                    <a:pt x="237" y="294"/>
                    <a:pt x="235" y="293"/>
                  </a:cubicBezTo>
                  <a:cubicBezTo>
                    <a:pt x="235" y="293"/>
                    <a:pt x="234" y="293"/>
                    <a:pt x="233" y="293"/>
                  </a:cubicBezTo>
                  <a:cubicBezTo>
                    <a:pt x="233" y="293"/>
                    <a:pt x="233" y="293"/>
                    <a:pt x="233" y="293"/>
                  </a:cubicBezTo>
                  <a:cubicBezTo>
                    <a:pt x="231" y="294"/>
                    <a:pt x="231" y="294"/>
                    <a:pt x="231" y="295"/>
                  </a:cubicBezTo>
                  <a:cubicBezTo>
                    <a:pt x="230" y="296"/>
                    <a:pt x="230" y="298"/>
                    <a:pt x="231" y="299"/>
                  </a:cubicBezTo>
                  <a:cubicBezTo>
                    <a:pt x="231" y="300"/>
                    <a:pt x="231" y="300"/>
                    <a:pt x="231" y="300"/>
                  </a:cubicBezTo>
                  <a:cubicBezTo>
                    <a:pt x="231" y="303"/>
                    <a:pt x="231" y="305"/>
                    <a:pt x="231" y="307"/>
                  </a:cubicBezTo>
                  <a:cubicBezTo>
                    <a:pt x="231" y="309"/>
                    <a:pt x="232" y="311"/>
                    <a:pt x="232" y="313"/>
                  </a:cubicBezTo>
                  <a:cubicBezTo>
                    <a:pt x="232" y="316"/>
                    <a:pt x="233" y="319"/>
                    <a:pt x="233" y="322"/>
                  </a:cubicBezTo>
                  <a:cubicBezTo>
                    <a:pt x="234" y="325"/>
                    <a:pt x="234" y="328"/>
                    <a:pt x="235" y="330"/>
                  </a:cubicBezTo>
                  <a:cubicBezTo>
                    <a:pt x="235" y="332"/>
                    <a:pt x="235" y="335"/>
                    <a:pt x="235" y="337"/>
                  </a:cubicBezTo>
                  <a:cubicBezTo>
                    <a:pt x="236" y="343"/>
                    <a:pt x="236" y="349"/>
                    <a:pt x="237" y="355"/>
                  </a:cubicBezTo>
                  <a:cubicBezTo>
                    <a:pt x="237" y="357"/>
                    <a:pt x="237" y="359"/>
                    <a:pt x="237" y="362"/>
                  </a:cubicBezTo>
                  <a:cubicBezTo>
                    <a:pt x="237" y="368"/>
                    <a:pt x="236" y="374"/>
                    <a:pt x="239" y="380"/>
                  </a:cubicBezTo>
                  <a:cubicBezTo>
                    <a:pt x="240" y="380"/>
                    <a:pt x="240" y="380"/>
                    <a:pt x="240" y="380"/>
                  </a:cubicBezTo>
                  <a:cubicBezTo>
                    <a:pt x="240" y="380"/>
                    <a:pt x="240" y="380"/>
                    <a:pt x="240" y="380"/>
                  </a:cubicBezTo>
                  <a:cubicBezTo>
                    <a:pt x="242" y="381"/>
                    <a:pt x="244" y="381"/>
                    <a:pt x="246" y="381"/>
                  </a:cubicBezTo>
                  <a:cubicBezTo>
                    <a:pt x="248" y="381"/>
                    <a:pt x="248" y="381"/>
                    <a:pt x="248" y="381"/>
                  </a:cubicBezTo>
                  <a:close/>
                  <a:moveTo>
                    <a:pt x="276" y="342"/>
                  </a:moveTo>
                  <a:cubicBezTo>
                    <a:pt x="277" y="341"/>
                    <a:pt x="278" y="340"/>
                    <a:pt x="278" y="339"/>
                  </a:cubicBezTo>
                  <a:cubicBezTo>
                    <a:pt x="278" y="336"/>
                    <a:pt x="279" y="334"/>
                    <a:pt x="278" y="331"/>
                  </a:cubicBezTo>
                  <a:cubicBezTo>
                    <a:pt x="278" y="329"/>
                    <a:pt x="279" y="327"/>
                    <a:pt x="279" y="324"/>
                  </a:cubicBezTo>
                  <a:cubicBezTo>
                    <a:pt x="280" y="322"/>
                    <a:pt x="280" y="320"/>
                    <a:pt x="280" y="318"/>
                  </a:cubicBezTo>
                  <a:cubicBezTo>
                    <a:pt x="280" y="316"/>
                    <a:pt x="280" y="314"/>
                    <a:pt x="280" y="313"/>
                  </a:cubicBezTo>
                  <a:cubicBezTo>
                    <a:pt x="280" y="311"/>
                    <a:pt x="280" y="309"/>
                    <a:pt x="280" y="307"/>
                  </a:cubicBezTo>
                  <a:cubicBezTo>
                    <a:pt x="280" y="307"/>
                    <a:pt x="280" y="307"/>
                    <a:pt x="280" y="306"/>
                  </a:cubicBezTo>
                  <a:cubicBezTo>
                    <a:pt x="280" y="306"/>
                    <a:pt x="280" y="305"/>
                    <a:pt x="280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0" y="304"/>
                    <a:pt x="281" y="304"/>
                    <a:pt x="281" y="304"/>
                  </a:cubicBezTo>
                  <a:cubicBezTo>
                    <a:pt x="281" y="304"/>
                    <a:pt x="281" y="304"/>
                    <a:pt x="281" y="304"/>
                  </a:cubicBezTo>
                  <a:cubicBezTo>
                    <a:pt x="281" y="305"/>
                    <a:pt x="281" y="307"/>
                    <a:pt x="281" y="308"/>
                  </a:cubicBezTo>
                  <a:cubicBezTo>
                    <a:pt x="281" y="310"/>
                    <a:pt x="281" y="312"/>
                    <a:pt x="281" y="314"/>
                  </a:cubicBezTo>
                  <a:cubicBezTo>
                    <a:pt x="282" y="314"/>
                    <a:pt x="282" y="315"/>
                    <a:pt x="282" y="316"/>
                  </a:cubicBezTo>
                  <a:cubicBezTo>
                    <a:pt x="282" y="316"/>
                    <a:pt x="282" y="316"/>
                    <a:pt x="282" y="316"/>
                  </a:cubicBezTo>
                  <a:cubicBezTo>
                    <a:pt x="282" y="317"/>
                    <a:pt x="282" y="318"/>
                    <a:pt x="282" y="318"/>
                  </a:cubicBezTo>
                  <a:cubicBezTo>
                    <a:pt x="282" y="322"/>
                    <a:pt x="283" y="325"/>
                    <a:pt x="283" y="329"/>
                  </a:cubicBezTo>
                  <a:cubicBezTo>
                    <a:pt x="283" y="330"/>
                    <a:pt x="283" y="330"/>
                    <a:pt x="283" y="331"/>
                  </a:cubicBezTo>
                  <a:cubicBezTo>
                    <a:pt x="283" y="330"/>
                    <a:pt x="284" y="329"/>
                    <a:pt x="285" y="327"/>
                  </a:cubicBezTo>
                  <a:cubicBezTo>
                    <a:pt x="285" y="324"/>
                    <a:pt x="285" y="321"/>
                    <a:pt x="284" y="318"/>
                  </a:cubicBezTo>
                  <a:cubicBezTo>
                    <a:pt x="284" y="317"/>
                    <a:pt x="284" y="316"/>
                    <a:pt x="284" y="316"/>
                  </a:cubicBezTo>
                  <a:cubicBezTo>
                    <a:pt x="284" y="316"/>
                    <a:pt x="284" y="316"/>
                    <a:pt x="284" y="316"/>
                  </a:cubicBezTo>
                  <a:cubicBezTo>
                    <a:pt x="284" y="315"/>
                    <a:pt x="284" y="314"/>
                    <a:pt x="284" y="313"/>
                  </a:cubicBezTo>
                  <a:cubicBezTo>
                    <a:pt x="283" y="311"/>
                    <a:pt x="283" y="310"/>
                    <a:pt x="283" y="308"/>
                  </a:cubicBezTo>
                  <a:cubicBezTo>
                    <a:pt x="283" y="306"/>
                    <a:pt x="283" y="305"/>
                    <a:pt x="283" y="303"/>
                  </a:cubicBezTo>
                  <a:cubicBezTo>
                    <a:pt x="283" y="303"/>
                    <a:pt x="283" y="303"/>
                    <a:pt x="283" y="303"/>
                  </a:cubicBezTo>
                  <a:cubicBezTo>
                    <a:pt x="283" y="303"/>
                    <a:pt x="283" y="303"/>
                    <a:pt x="283" y="303"/>
                  </a:cubicBezTo>
                  <a:cubicBezTo>
                    <a:pt x="283" y="302"/>
                    <a:pt x="283" y="302"/>
                    <a:pt x="283" y="302"/>
                  </a:cubicBezTo>
                  <a:cubicBezTo>
                    <a:pt x="283" y="302"/>
                    <a:pt x="282" y="302"/>
                    <a:pt x="282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0" y="302"/>
                    <a:pt x="280" y="302"/>
                    <a:pt x="279" y="302"/>
                  </a:cubicBezTo>
                  <a:cubicBezTo>
                    <a:pt x="278" y="302"/>
                    <a:pt x="278" y="303"/>
                    <a:pt x="278" y="303"/>
                  </a:cubicBezTo>
                  <a:cubicBezTo>
                    <a:pt x="278" y="304"/>
                    <a:pt x="278" y="305"/>
                    <a:pt x="278" y="307"/>
                  </a:cubicBezTo>
                  <a:cubicBezTo>
                    <a:pt x="278" y="307"/>
                    <a:pt x="278" y="307"/>
                    <a:pt x="278" y="307"/>
                  </a:cubicBezTo>
                  <a:cubicBezTo>
                    <a:pt x="278" y="309"/>
                    <a:pt x="278" y="311"/>
                    <a:pt x="278" y="313"/>
                  </a:cubicBezTo>
                  <a:cubicBezTo>
                    <a:pt x="278" y="314"/>
                    <a:pt x="278" y="316"/>
                    <a:pt x="278" y="318"/>
                  </a:cubicBezTo>
                  <a:cubicBezTo>
                    <a:pt x="278" y="320"/>
                    <a:pt x="278" y="322"/>
                    <a:pt x="277" y="324"/>
                  </a:cubicBezTo>
                  <a:cubicBezTo>
                    <a:pt x="277" y="326"/>
                    <a:pt x="276" y="329"/>
                    <a:pt x="276" y="331"/>
                  </a:cubicBezTo>
                  <a:cubicBezTo>
                    <a:pt x="276" y="335"/>
                    <a:pt x="276" y="338"/>
                    <a:pt x="276" y="341"/>
                  </a:cubicBezTo>
                  <a:cubicBezTo>
                    <a:pt x="276" y="342"/>
                    <a:pt x="276" y="342"/>
                    <a:pt x="276" y="342"/>
                  </a:cubicBezTo>
                  <a:close/>
                  <a:moveTo>
                    <a:pt x="308" y="271"/>
                  </a:moveTo>
                  <a:cubicBezTo>
                    <a:pt x="309" y="268"/>
                    <a:pt x="309" y="265"/>
                    <a:pt x="310" y="262"/>
                  </a:cubicBezTo>
                  <a:cubicBezTo>
                    <a:pt x="310" y="260"/>
                    <a:pt x="310" y="258"/>
                    <a:pt x="309" y="256"/>
                  </a:cubicBezTo>
                  <a:cubicBezTo>
                    <a:pt x="309" y="254"/>
                    <a:pt x="308" y="251"/>
                    <a:pt x="308" y="249"/>
                  </a:cubicBezTo>
                  <a:cubicBezTo>
                    <a:pt x="309" y="246"/>
                    <a:pt x="308" y="242"/>
                    <a:pt x="308" y="239"/>
                  </a:cubicBezTo>
                  <a:cubicBezTo>
                    <a:pt x="308" y="236"/>
                    <a:pt x="308" y="233"/>
                    <a:pt x="308" y="230"/>
                  </a:cubicBezTo>
                  <a:cubicBezTo>
                    <a:pt x="308" y="228"/>
                    <a:pt x="308" y="227"/>
                    <a:pt x="308" y="225"/>
                  </a:cubicBezTo>
                  <a:cubicBezTo>
                    <a:pt x="308" y="219"/>
                    <a:pt x="308" y="211"/>
                    <a:pt x="309" y="206"/>
                  </a:cubicBezTo>
                  <a:cubicBezTo>
                    <a:pt x="310" y="206"/>
                    <a:pt x="312" y="207"/>
                    <a:pt x="313" y="208"/>
                  </a:cubicBezTo>
                  <a:cubicBezTo>
                    <a:pt x="314" y="208"/>
                    <a:pt x="315" y="209"/>
                    <a:pt x="317" y="209"/>
                  </a:cubicBezTo>
                  <a:cubicBezTo>
                    <a:pt x="317" y="208"/>
                    <a:pt x="317" y="208"/>
                    <a:pt x="317" y="207"/>
                  </a:cubicBezTo>
                  <a:cubicBezTo>
                    <a:pt x="316" y="206"/>
                    <a:pt x="315" y="206"/>
                    <a:pt x="314" y="206"/>
                  </a:cubicBezTo>
                  <a:cubicBezTo>
                    <a:pt x="312" y="205"/>
                    <a:pt x="310" y="204"/>
                    <a:pt x="308" y="204"/>
                  </a:cubicBezTo>
                  <a:cubicBezTo>
                    <a:pt x="308" y="204"/>
                    <a:pt x="308" y="204"/>
                    <a:pt x="308" y="204"/>
                  </a:cubicBezTo>
                  <a:cubicBezTo>
                    <a:pt x="307" y="205"/>
                    <a:pt x="307" y="205"/>
                    <a:pt x="307" y="205"/>
                  </a:cubicBezTo>
                  <a:cubicBezTo>
                    <a:pt x="306" y="210"/>
                    <a:pt x="306" y="218"/>
                    <a:pt x="306" y="225"/>
                  </a:cubicBezTo>
                  <a:cubicBezTo>
                    <a:pt x="306" y="227"/>
                    <a:pt x="306" y="228"/>
                    <a:pt x="306" y="230"/>
                  </a:cubicBezTo>
                  <a:cubicBezTo>
                    <a:pt x="306" y="233"/>
                    <a:pt x="306" y="236"/>
                    <a:pt x="306" y="239"/>
                  </a:cubicBezTo>
                  <a:cubicBezTo>
                    <a:pt x="306" y="242"/>
                    <a:pt x="306" y="246"/>
                    <a:pt x="306" y="249"/>
                  </a:cubicBezTo>
                  <a:cubicBezTo>
                    <a:pt x="306" y="251"/>
                    <a:pt x="307" y="254"/>
                    <a:pt x="307" y="256"/>
                  </a:cubicBezTo>
                  <a:cubicBezTo>
                    <a:pt x="308" y="258"/>
                    <a:pt x="308" y="261"/>
                    <a:pt x="308" y="263"/>
                  </a:cubicBezTo>
                  <a:cubicBezTo>
                    <a:pt x="308" y="264"/>
                    <a:pt x="308" y="266"/>
                    <a:pt x="308" y="267"/>
                  </a:cubicBezTo>
                  <a:cubicBezTo>
                    <a:pt x="308" y="269"/>
                    <a:pt x="308" y="270"/>
                    <a:pt x="308" y="271"/>
                  </a:cubicBezTo>
                  <a:close/>
                  <a:moveTo>
                    <a:pt x="313" y="249"/>
                  </a:moveTo>
                  <a:cubicBezTo>
                    <a:pt x="315" y="239"/>
                    <a:pt x="316" y="229"/>
                    <a:pt x="316" y="219"/>
                  </a:cubicBezTo>
                  <a:cubicBezTo>
                    <a:pt x="316" y="222"/>
                    <a:pt x="316" y="222"/>
                    <a:pt x="316" y="222"/>
                  </a:cubicBezTo>
                  <a:cubicBezTo>
                    <a:pt x="316" y="224"/>
                    <a:pt x="315" y="226"/>
                    <a:pt x="315" y="228"/>
                  </a:cubicBezTo>
                  <a:cubicBezTo>
                    <a:pt x="314" y="232"/>
                    <a:pt x="314" y="236"/>
                    <a:pt x="313" y="241"/>
                  </a:cubicBezTo>
                  <a:cubicBezTo>
                    <a:pt x="313" y="244"/>
                    <a:pt x="313" y="246"/>
                    <a:pt x="313" y="249"/>
                  </a:cubicBezTo>
                  <a:close/>
                  <a:moveTo>
                    <a:pt x="260" y="39"/>
                  </a:moveTo>
                  <a:cubicBezTo>
                    <a:pt x="258" y="36"/>
                    <a:pt x="258" y="36"/>
                    <a:pt x="258" y="36"/>
                  </a:cubicBezTo>
                  <a:cubicBezTo>
                    <a:pt x="258" y="40"/>
                    <a:pt x="259" y="43"/>
                    <a:pt x="259" y="47"/>
                  </a:cubicBezTo>
                  <a:cubicBezTo>
                    <a:pt x="259" y="52"/>
                    <a:pt x="260" y="56"/>
                    <a:pt x="261" y="60"/>
                  </a:cubicBezTo>
                  <a:cubicBezTo>
                    <a:pt x="262" y="65"/>
                    <a:pt x="264" y="69"/>
                    <a:pt x="264" y="73"/>
                  </a:cubicBezTo>
                  <a:cubicBezTo>
                    <a:pt x="264" y="74"/>
                    <a:pt x="264" y="75"/>
                    <a:pt x="264" y="76"/>
                  </a:cubicBezTo>
                  <a:cubicBezTo>
                    <a:pt x="264" y="77"/>
                    <a:pt x="265" y="78"/>
                    <a:pt x="265" y="79"/>
                  </a:cubicBezTo>
                  <a:cubicBezTo>
                    <a:pt x="265" y="82"/>
                    <a:pt x="265" y="84"/>
                    <a:pt x="266" y="86"/>
                  </a:cubicBezTo>
                  <a:cubicBezTo>
                    <a:pt x="266" y="88"/>
                    <a:pt x="266" y="90"/>
                    <a:pt x="267" y="93"/>
                  </a:cubicBezTo>
                  <a:cubicBezTo>
                    <a:pt x="267" y="93"/>
                    <a:pt x="267" y="92"/>
                    <a:pt x="267" y="92"/>
                  </a:cubicBezTo>
                  <a:cubicBezTo>
                    <a:pt x="266" y="92"/>
                    <a:pt x="265" y="92"/>
                    <a:pt x="265" y="92"/>
                  </a:cubicBezTo>
                  <a:cubicBezTo>
                    <a:pt x="265" y="93"/>
                    <a:pt x="265" y="93"/>
                    <a:pt x="265" y="93"/>
                  </a:cubicBezTo>
                  <a:cubicBezTo>
                    <a:pt x="265" y="92"/>
                    <a:pt x="265" y="92"/>
                    <a:pt x="264" y="92"/>
                  </a:cubicBezTo>
                  <a:cubicBezTo>
                    <a:pt x="264" y="92"/>
                    <a:pt x="264" y="92"/>
                    <a:pt x="264" y="92"/>
                  </a:cubicBezTo>
                  <a:cubicBezTo>
                    <a:pt x="264" y="92"/>
                    <a:pt x="263" y="90"/>
                    <a:pt x="263" y="89"/>
                  </a:cubicBezTo>
                  <a:cubicBezTo>
                    <a:pt x="263" y="89"/>
                    <a:pt x="263" y="89"/>
                    <a:pt x="263" y="88"/>
                  </a:cubicBezTo>
                  <a:cubicBezTo>
                    <a:pt x="262" y="86"/>
                    <a:pt x="262" y="84"/>
                    <a:pt x="261" y="82"/>
                  </a:cubicBezTo>
                  <a:cubicBezTo>
                    <a:pt x="261" y="80"/>
                    <a:pt x="260" y="78"/>
                    <a:pt x="260" y="76"/>
                  </a:cubicBezTo>
                  <a:cubicBezTo>
                    <a:pt x="259" y="73"/>
                    <a:pt x="259" y="70"/>
                    <a:pt x="259" y="67"/>
                  </a:cubicBezTo>
                  <a:cubicBezTo>
                    <a:pt x="258" y="64"/>
                    <a:pt x="258" y="61"/>
                    <a:pt x="257" y="59"/>
                  </a:cubicBezTo>
                  <a:cubicBezTo>
                    <a:pt x="257" y="57"/>
                    <a:pt x="256" y="55"/>
                    <a:pt x="256" y="52"/>
                  </a:cubicBezTo>
                  <a:cubicBezTo>
                    <a:pt x="255" y="47"/>
                    <a:pt x="253" y="41"/>
                    <a:pt x="252" y="35"/>
                  </a:cubicBezTo>
                  <a:cubicBezTo>
                    <a:pt x="251" y="32"/>
                    <a:pt x="250" y="30"/>
                    <a:pt x="249" y="28"/>
                  </a:cubicBezTo>
                  <a:cubicBezTo>
                    <a:pt x="249" y="26"/>
                    <a:pt x="248" y="24"/>
                    <a:pt x="248" y="22"/>
                  </a:cubicBezTo>
                  <a:cubicBezTo>
                    <a:pt x="246" y="21"/>
                    <a:pt x="245" y="19"/>
                    <a:pt x="244" y="18"/>
                  </a:cubicBezTo>
                  <a:cubicBezTo>
                    <a:pt x="244" y="18"/>
                    <a:pt x="244" y="18"/>
                    <a:pt x="244" y="18"/>
                  </a:cubicBezTo>
                  <a:cubicBezTo>
                    <a:pt x="245" y="21"/>
                    <a:pt x="246" y="25"/>
                    <a:pt x="247" y="28"/>
                  </a:cubicBezTo>
                  <a:cubicBezTo>
                    <a:pt x="248" y="31"/>
                    <a:pt x="249" y="33"/>
                    <a:pt x="250" y="35"/>
                  </a:cubicBezTo>
                  <a:cubicBezTo>
                    <a:pt x="251" y="41"/>
                    <a:pt x="252" y="47"/>
                    <a:pt x="254" y="53"/>
                  </a:cubicBezTo>
                  <a:cubicBezTo>
                    <a:pt x="254" y="55"/>
                    <a:pt x="255" y="57"/>
                    <a:pt x="255" y="59"/>
                  </a:cubicBezTo>
                  <a:cubicBezTo>
                    <a:pt x="256" y="62"/>
                    <a:pt x="256" y="64"/>
                    <a:pt x="256" y="67"/>
                  </a:cubicBezTo>
                  <a:cubicBezTo>
                    <a:pt x="257" y="70"/>
                    <a:pt x="257" y="73"/>
                    <a:pt x="258" y="76"/>
                  </a:cubicBezTo>
                  <a:cubicBezTo>
                    <a:pt x="258" y="78"/>
                    <a:pt x="259" y="80"/>
                    <a:pt x="259" y="82"/>
                  </a:cubicBezTo>
                  <a:cubicBezTo>
                    <a:pt x="260" y="84"/>
                    <a:pt x="260" y="87"/>
                    <a:pt x="261" y="89"/>
                  </a:cubicBezTo>
                  <a:cubicBezTo>
                    <a:pt x="261" y="89"/>
                    <a:pt x="261" y="90"/>
                    <a:pt x="261" y="90"/>
                  </a:cubicBezTo>
                  <a:cubicBezTo>
                    <a:pt x="261" y="91"/>
                    <a:pt x="262" y="93"/>
                    <a:pt x="263" y="94"/>
                  </a:cubicBezTo>
                  <a:cubicBezTo>
                    <a:pt x="263" y="94"/>
                    <a:pt x="264" y="95"/>
                    <a:pt x="265" y="95"/>
                  </a:cubicBezTo>
                  <a:cubicBezTo>
                    <a:pt x="265" y="95"/>
                    <a:pt x="265" y="95"/>
                    <a:pt x="266" y="95"/>
                  </a:cubicBezTo>
                  <a:cubicBezTo>
                    <a:pt x="266" y="94"/>
                    <a:pt x="267" y="94"/>
                    <a:pt x="267" y="94"/>
                  </a:cubicBezTo>
                  <a:cubicBezTo>
                    <a:pt x="268" y="93"/>
                    <a:pt x="269" y="93"/>
                    <a:pt x="269" y="92"/>
                  </a:cubicBezTo>
                  <a:cubicBezTo>
                    <a:pt x="269" y="92"/>
                    <a:pt x="269" y="92"/>
                    <a:pt x="269" y="92"/>
                  </a:cubicBezTo>
                  <a:cubicBezTo>
                    <a:pt x="269" y="92"/>
                    <a:pt x="269" y="92"/>
                    <a:pt x="269" y="92"/>
                  </a:cubicBezTo>
                  <a:cubicBezTo>
                    <a:pt x="269" y="92"/>
                    <a:pt x="269" y="92"/>
                    <a:pt x="269" y="92"/>
                  </a:cubicBezTo>
                  <a:cubicBezTo>
                    <a:pt x="269" y="90"/>
                    <a:pt x="268" y="88"/>
                    <a:pt x="268" y="86"/>
                  </a:cubicBezTo>
                  <a:cubicBezTo>
                    <a:pt x="267" y="84"/>
                    <a:pt x="267" y="81"/>
                    <a:pt x="267" y="79"/>
                  </a:cubicBezTo>
                  <a:cubicBezTo>
                    <a:pt x="267" y="78"/>
                    <a:pt x="267" y="77"/>
                    <a:pt x="266" y="76"/>
                  </a:cubicBezTo>
                  <a:cubicBezTo>
                    <a:pt x="266" y="75"/>
                    <a:pt x="266" y="74"/>
                    <a:pt x="266" y="73"/>
                  </a:cubicBezTo>
                  <a:cubicBezTo>
                    <a:pt x="266" y="69"/>
                    <a:pt x="265" y="64"/>
                    <a:pt x="264" y="60"/>
                  </a:cubicBezTo>
                  <a:cubicBezTo>
                    <a:pt x="262" y="56"/>
                    <a:pt x="261" y="51"/>
                    <a:pt x="261" y="47"/>
                  </a:cubicBezTo>
                  <a:cubicBezTo>
                    <a:pt x="261" y="45"/>
                    <a:pt x="261" y="42"/>
                    <a:pt x="260" y="39"/>
                  </a:cubicBezTo>
                  <a:close/>
                  <a:moveTo>
                    <a:pt x="232" y="3"/>
                  </a:moveTo>
                  <a:cubicBezTo>
                    <a:pt x="231" y="2"/>
                    <a:pt x="230" y="1"/>
                    <a:pt x="229" y="0"/>
                  </a:cubicBezTo>
                  <a:cubicBezTo>
                    <a:pt x="229" y="0"/>
                    <a:pt x="229" y="1"/>
                    <a:pt x="230" y="2"/>
                  </a:cubicBezTo>
                  <a:cubicBezTo>
                    <a:pt x="230" y="2"/>
                    <a:pt x="230" y="2"/>
                    <a:pt x="230" y="2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32" y="3"/>
                    <a:pt x="232" y="3"/>
                  </a:cubicBezTo>
                  <a:close/>
                  <a:moveTo>
                    <a:pt x="177" y="2"/>
                  </a:moveTo>
                  <a:cubicBezTo>
                    <a:pt x="174" y="3"/>
                    <a:pt x="172" y="4"/>
                    <a:pt x="170" y="6"/>
                  </a:cubicBezTo>
                  <a:cubicBezTo>
                    <a:pt x="168" y="11"/>
                    <a:pt x="168" y="16"/>
                    <a:pt x="168" y="21"/>
                  </a:cubicBezTo>
                  <a:cubicBezTo>
                    <a:pt x="168" y="23"/>
                    <a:pt x="168" y="26"/>
                    <a:pt x="168" y="28"/>
                  </a:cubicBezTo>
                  <a:cubicBezTo>
                    <a:pt x="168" y="34"/>
                    <a:pt x="167" y="40"/>
                    <a:pt x="167" y="46"/>
                  </a:cubicBezTo>
                  <a:cubicBezTo>
                    <a:pt x="167" y="48"/>
                    <a:pt x="166" y="50"/>
                    <a:pt x="166" y="52"/>
                  </a:cubicBezTo>
                  <a:cubicBezTo>
                    <a:pt x="166" y="55"/>
                    <a:pt x="165" y="57"/>
                    <a:pt x="165" y="60"/>
                  </a:cubicBezTo>
                  <a:cubicBezTo>
                    <a:pt x="164" y="63"/>
                    <a:pt x="163" y="66"/>
                    <a:pt x="163" y="69"/>
                  </a:cubicBezTo>
                  <a:cubicBezTo>
                    <a:pt x="163" y="71"/>
                    <a:pt x="163" y="73"/>
                    <a:pt x="163" y="75"/>
                  </a:cubicBezTo>
                  <a:cubicBezTo>
                    <a:pt x="162" y="78"/>
                    <a:pt x="162" y="80"/>
                    <a:pt x="162" y="82"/>
                  </a:cubicBezTo>
                  <a:cubicBezTo>
                    <a:pt x="162" y="82"/>
                    <a:pt x="162" y="83"/>
                    <a:pt x="162" y="83"/>
                  </a:cubicBezTo>
                  <a:cubicBezTo>
                    <a:pt x="162" y="85"/>
                    <a:pt x="162" y="86"/>
                    <a:pt x="163" y="88"/>
                  </a:cubicBezTo>
                  <a:cubicBezTo>
                    <a:pt x="163" y="88"/>
                    <a:pt x="163" y="89"/>
                    <a:pt x="164" y="89"/>
                  </a:cubicBezTo>
                  <a:cubicBezTo>
                    <a:pt x="164" y="89"/>
                    <a:pt x="165" y="89"/>
                    <a:pt x="165" y="89"/>
                  </a:cubicBezTo>
                  <a:cubicBezTo>
                    <a:pt x="165" y="89"/>
                    <a:pt x="166" y="89"/>
                    <a:pt x="167" y="89"/>
                  </a:cubicBezTo>
                  <a:cubicBezTo>
                    <a:pt x="168" y="89"/>
                    <a:pt x="169" y="89"/>
                    <a:pt x="169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69" y="86"/>
                    <a:pt x="169" y="84"/>
                    <a:pt x="170" y="81"/>
                  </a:cubicBezTo>
                  <a:cubicBezTo>
                    <a:pt x="170" y="79"/>
                    <a:pt x="170" y="77"/>
                    <a:pt x="171" y="75"/>
                  </a:cubicBezTo>
                  <a:cubicBezTo>
                    <a:pt x="171" y="74"/>
                    <a:pt x="171" y="73"/>
                    <a:pt x="172" y="72"/>
                  </a:cubicBezTo>
                  <a:cubicBezTo>
                    <a:pt x="172" y="71"/>
                    <a:pt x="172" y="70"/>
                    <a:pt x="172" y="69"/>
                  </a:cubicBezTo>
                  <a:cubicBezTo>
                    <a:pt x="173" y="64"/>
                    <a:pt x="173" y="60"/>
                    <a:pt x="174" y="56"/>
                  </a:cubicBezTo>
                  <a:cubicBezTo>
                    <a:pt x="174" y="51"/>
                    <a:pt x="174" y="47"/>
                    <a:pt x="175" y="43"/>
                  </a:cubicBezTo>
                  <a:cubicBezTo>
                    <a:pt x="177" y="38"/>
                    <a:pt x="178" y="32"/>
                    <a:pt x="179" y="27"/>
                  </a:cubicBezTo>
                  <a:cubicBezTo>
                    <a:pt x="180" y="24"/>
                    <a:pt x="180" y="22"/>
                    <a:pt x="181" y="19"/>
                  </a:cubicBezTo>
                  <a:cubicBezTo>
                    <a:pt x="181" y="17"/>
                    <a:pt x="182" y="15"/>
                    <a:pt x="182" y="12"/>
                  </a:cubicBezTo>
                  <a:cubicBezTo>
                    <a:pt x="183" y="10"/>
                    <a:pt x="183" y="8"/>
                    <a:pt x="184" y="6"/>
                  </a:cubicBezTo>
                  <a:cubicBezTo>
                    <a:pt x="184" y="6"/>
                    <a:pt x="184" y="5"/>
                    <a:pt x="184" y="5"/>
                  </a:cubicBezTo>
                  <a:cubicBezTo>
                    <a:pt x="185" y="4"/>
                    <a:pt x="185" y="3"/>
                    <a:pt x="185" y="1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2" y="1"/>
                    <a:pt x="179" y="1"/>
                    <a:pt x="177" y="1"/>
                  </a:cubicBezTo>
                  <a:cubicBezTo>
                    <a:pt x="177" y="2"/>
                    <a:pt x="177" y="2"/>
                    <a:pt x="177" y="2"/>
                  </a:cubicBezTo>
                  <a:close/>
                  <a:moveTo>
                    <a:pt x="132" y="27"/>
                  </a:moveTo>
                  <a:cubicBezTo>
                    <a:pt x="132" y="27"/>
                    <a:pt x="131" y="27"/>
                    <a:pt x="130" y="2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1" y="30"/>
                    <a:pt x="131" y="32"/>
                    <a:pt x="132" y="34"/>
                  </a:cubicBezTo>
                  <a:cubicBezTo>
                    <a:pt x="132" y="37"/>
                    <a:pt x="132" y="40"/>
                    <a:pt x="132" y="43"/>
                  </a:cubicBezTo>
                  <a:cubicBezTo>
                    <a:pt x="132" y="45"/>
                    <a:pt x="132" y="48"/>
                    <a:pt x="133" y="50"/>
                  </a:cubicBezTo>
                  <a:cubicBezTo>
                    <a:pt x="133" y="52"/>
                    <a:pt x="133" y="54"/>
                    <a:pt x="134" y="56"/>
                  </a:cubicBezTo>
                  <a:cubicBezTo>
                    <a:pt x="135" y="62"/>
                    <a:pt x="136" y="67"/>
                    <a:pt x="137" y="73"/>
                  </a:cubicBezTo>
                  <a:cubicBezTo>
                    <a:pt x="137" y="76"/>
                    <a:pt x="137" y="80"/>
                    <a:pt x="137" y="84"/>
                  </a:cubicBezTo>
                  <a:cubicBezTo>
                    <a:pt x="137" y="88"/>
                    <a:pt x="136" y="92"/>
                    <a:pt x="136" y="96"/>
                  </a:cubicBezTo>
                  <a:cubicBezTo>
                    <a:pt x="134" y="96"/>
                    <a:pt x="134" y="97"/>
                    <a:pt x="133" y="97"/>
                  </a:cubicBezTo>
                  <a:cubicBezTo>
                    <a:pt x="133" y="98"/>
                    <a:pt x="132" y="98"/>
                    <a:pt x="132" y="98"/>
                  </a:cubicBezTo>
                  <a:cubicBezTo>
                    <a:pt x="132" y="98"/>
                    <a:pt x="132" y="98"/>
                    <a:pt x="132" y="97"/>
                  </a:cubicBezTo>
                  <a:cubicBezTo>
                    <a:pt x="132" y="97"/>
                    <a:pt x="132" y="96"/>
                    <a:pt x="132" y="96"/>
                  </a:cubicBezTo>
                  <a:cubicBezTo>
                    <a:pt x="132" y="94"/>
                    <a:pt x="132" y="92"/>
                    <a:pt x="132" y="90"/>
                  </a:cubicBezTo>
                  <a:cubicBezTo>
                    <a:pt x="132" y="88"/>
                    <a:pt x="132" y="85"/>
                    <a:pt x="132" y="83"/>
                  </a:cubicBezTo>
                  <a:cubicBezTo>
                    <a:pt x="132" y="81"/>
                    <a:pt x="131" y="78"/>
                    <a:pt x="131" y="75"/>
                  </a:cubicBezTo>
                  <a:cubicBezTo>
                    <a:pt x="131" y="71"/>
                    <a:pt x="131" y="66"/>
                    <a:pt x="131" y="61"/>
                  </a:cubicBezTo>
                  <a:cubicBezTo>
                    <a:pt x="131" y="56"/>
                    <a:pt x="130" y="52"/>
                    <a:pt x="129" y="48"/>
                  </a:cubicBezTo>
                  <a:cubicBezTo>
                    <a:pt x="129" y="44"/>
                    <a:pt x="128" y="40"/>
                    <a:pt x="128" y="36"/>
                  </a:cubicBezTo>
                  <a:cubicBezTo>
                    <a:pt x="128" y="35"/>
                    <a:pt x="128" y="34"/>
                    <a:pt x="128" y="33"/>
                  </a:cubicBezTo>
                  <a:cubicBezTo>
                    <a:pt x="128" y="32"/>
                    <a:pt x="127" y="31"/>
                    <a:pt x="127" y="30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27" y="30"/>
                    <a:pt x="126" y="31"/>
                    <a:pt x="125" y="31"/>
                  </a:cubicBezTo>
                  <a:cubicBezTo>
                    <a:pt x="125" y="32"/>
                    <a:pt x="125" y="33"/>
                    <a:pt x="125" y="33"/>
                  </a:cubicBezTo>
                  <a:cubicBezTo>
                    <a:pt x="126" y="34"/>
                    <a:pt x="126" y="35"/>
                    <a:pt x="126" y="36"/>
                  </a:cubicBezTo>
                  <a:cubicBezTo>
                    <a:pt x="126" y="40"/>
                    <a:pt x="126" y="45"/>
                    <a:pt x="127" y="49"/>
                  </a:cubicBezTo>
                  <a:cubicBezTo>
                    <a:pt x="128" y="53"/>
                    <a:pt x="129" y="57"/>
                    <a:pt x="129" y="61"/>
                  </a:cubicBezTo>
                  <a:cubicBezTo>
                    <a:pt x="129" y="66"/>
                    <a:pt x="129" y="71"/>
                    <a:pt x="129" y="76"/>
                  </a:cubicBezTo>
                  <a:cubicBezTo>
                    <a:pt x="129" y="78"/>
                    <a:pt x="129" y="81"/>
                    <a:pt x="129" y="84"/>
                  </a:cubicBezTo>
                  <a:cubicBezTo>
                    <a:pt x="129" y="86"/>
                    <a:pt x="130" y="88"/>
                    <a:pt x="130" y="90"/>
                  </a:cubicBezTo>
                  <a:cubicBezTo>
                    <a:pt x="130" y="92"/>
                    <a:pt x="130" y="94"/>
                    <a:pt x="130" y="96"/>
                  </a:cubicBezTo>
                  <a:cubicBezTo>
                    <a:pt x="130" y="96"/>
                    <a:pt x="130" y="97"/>
                    <a:pt x="130" y="97"/>
                  </a:cubicBezTo>
                  <a:cubicBezTo>
                    <a:pt x="129" y="98"/>
                    <a:pt x="129" y="99"/>
                    <a:pt x="130" y="100"/>
                  </a:cubicBezTo>
                  <a:cubicBezTo>
                    <a:pt x="131" y="101"/>
                    <a:pt x="131" y="101"/>
                    <a:pt x="131" y="101"/>
                  </a:cubicBezTo>
                  <a:cubicBezTo>
                    <a:pt x="131" y="101"/>
                    <a:pt x="131" y="101"/>
                    <a:pt x="131" y="101"/>
                  </a:cubicBezTo>
                  <a:cubicBezTo>
                    <a:pt x="133" y="100"/>
                    <a:pt x="134" y="99"/>
                    <a:pt x="134" y="99"/>
                  </a:cubicBezTo>
                  <a:cubicBezTo>
                    <a:pt x="135" y="99"/>
                    <a:pt x="135" y="98"/>
                    <a:pt x="137" y="98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8" y="93"/>
                    <a:pt x="139" y="88"/>
                    <a:pt x="139" y="84"/>
                  </a:cubicBezTo>
                  <a:cubicBezTo>
                    <a:pt x="140" y="80"/>
                    <a:pt x="139" y="76"/>
                    <a:pt x="139" y="72"/>
                  </a:cubicBezTo>
                  <a:cubicBezTo>
                    <a:pt x="138" y="67"/>
                    <a:pt x="137" y="61"/>
                    <a:pt x="136" y="56"/>
                  </a:cubicBezTo>
                  <a:cubicBezTo>
                    <a:pt x="136" y="54"/>
                    <a:pt x="135" y="52"/>
                    <a:pt x="135" y="50"/>
                  </a:cubicBezTo>
                  <a:cubicBezTo>
                    <a:pt x="134" y="47"/>
                    <a:pt x="134" y="45"/>
                    <a:pt x="134" y="42"/>
                  </a:cubicBezTo>
                  <a:cubicBezTo>
                    <a:pt x="134" y="40"/>
                    <a:pt x="134" y="37"/>
                    <a:pt x="134" y="34"/>
                  </a:cubicBezTo>
                  <a:cubicBezTo>
                    <a:pt x="133" y="32"/>
                    <a:pt x="133" y="30"/>
                    <a:pt x="133" y="28"/>
                  </a:cubicBezTo>
                  <a:cubicBezTo>
                    <a:pt x="132" y="27"/>
                    <a:pt x="132" y="27"/>
                    <a:pt x="132" y="27"/>
                  </a:cubicBezTo>
                  <a:close/>
                  <a:moveTo>
                    <a:pt x="99" y="49"/>
                  </a:moveTo>
                  <a:cubicBezTo>
                    <a:pt x="99" y="50"/>
                    <a:pt x="98" y="50"/>
                    <a:pt x="97" y="51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96" y="55"/>
                    <a:pt x="96" y="59"/>
                    <a:pt x="96" y="63"/>
                  </a:cubicBezTo>
                  <a:cubicBezTo>
                    <a:pt x="96" y="66"/>
                    <a:pt x="96" y="70"/>
                    <a:pt x="96" y="73"/>
                  </a:cubicBezTo>
                  <a:cubicBezTo>
                    <a:pt x="95" y="74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6"/>
                    <a:pt x="95" y="77"/>
                    <a:pt x="95" y="78"/>
                  </a:cubicBezTo>
                  <a:cubicBezTo>
                    <a:pt x="95" y="80"/>
                    <a:pt x="95" y="81"/>
                    <a:pt x="94" y="83"/>
                  </a:cubicBezTo>
                  <a:cubicBezTo>
                    <a:pt x="94" y="85"/>
                    <a:pt x="94" y="86"/>
                    <a:pt x="94" y="88"/>
                  </a:cubicBezTo>
                  <a:cubicBezTo>
                    <a:pt x="94" y="88"/>
                    <a:pt x="94" y="88"/>
                    <a:pt x="94" y="88"/>
                  </a:cubicBezTo>
                  <a:cubicBezTo>
                    <a:pt x="94" y="88"/>
                    <a:pt x="94" y="88"/>
                    <a:pt x="94" y="88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3" y="87"/>
                    <a:pt x="93" y="86"/>
                    <a:pt x="93" y="85"/>
                  </a:cubicBezTo>
                  <a:cubicBezTo>
                    <a:pt x="93" y="85"/>
                    <a:pt x="93" y="84"/>
                    <a:pt x="93" y="84"/>
                  </a:cubicBezTo>
                  <a:cubicBezTo>
                    <a:pt x="93" y="82"/>
                    <a:pt x="93" y="80"/>
                    <a:pt x="94" y="79"/>
                  </a:cubicBezTo>
                  <a:cubicBezTo>
                    <a:pt x="94" y="77"/>
                    <a:pt x="94" y="75"/>
                    <a:pt x="94" y="74"/>
                  </a:cubicBezTo>
                  <a:cubicBezTo>
                    <a:pt x="94" y="71"/>
                    <a:pt x="93" y="69"/>
                    <a:pt x="93" y="67"/>
                  </a:cubicBezTo>
                  <a:cubicBezTo>
                    <a:pt x="92" y="65"/>
                    <a:pt x="92" y="62"/>
                    <a:pt x="92" y="60"/>
                  </a:cubicBezTo>
                  <a:cubicBezTo>
                    <a:pt x="92" y="58"/>
                    <a:pt x="92" y="57"/>
                    <a:pt x="92" y="55"/>
                  </a:cubicBezTo>
                  <a:cubicBezTo>
                    <a:pt x="91" y="55"/>
                    <a:pt x="91" y="56"/>
                    <a:pt x="90" y="57"/>
                  </a:cubicBezTo>
                  <a:cubicBezTo>
                    <a:pt x="90" y="58"/>
                    <a:pt x="90" y="59"/>
                    <a:pt x="90" y="60"/>
                  </a:cubicBezTo>
                  <a:cubicBezTo>
                    <a:pt x="90" y="63"/>
                    <a:pt x="90" y="65"/>
                    <a:pt x="91" y="67"/>
                  </a:cubicBezTo>
                  <a:cubicBezTo>
                    <a:pt x="91" y="69"/>
                    <a:pt x="92" y="72"/>
                    <a:pt x="92" y="74"/>
                  </a:cubicBezTo>
                  <a:cubicBezTo>
                    <a:pt x="92" y="75"/>
                    <a:pt x="91" y="77"/>
                    <a:pt x="91" y="79"/>
                  </a:cubicBezTo>
                  <a:cubicBezTo>
                    <a:pt x="91" y="80"/>
                    <a:pt x="91" y="82"/>
                    <a:pt x="91" y="84"/>
                  </a:cubicBezTo>
                  <a:cubicBezTo>
                    <a:pt x="91" y="84"/>
                    <a:pt x="91" y="84"/>
                    <a:pt x="91" y="85"/>
                  </a:cubicBezTo>
                  <a:cubicBezTo>
                    <a:pt x="91" y="86"/>
                    <a:pt x="91" y="87"/>
                    <a:pt x="92" y="88"/>
                  </a:cubicBezTo>
                  <a:cubicBezTo>
                    <a:pt x="92" y="89"/>
                    <a:pt x="92" y="89"/>
                    <a:pt x="93" y="90"/>
                  </a:cubicBezTo>
                  <a:cubicBezTo>
                    <a:pt x="93" y="90"/>
                    <a:pt x="94" y="90"/>
                    <a:pt x="94" y="90"/>
                  </a:cubicBezTo>
                  <a:cubicBezTo>
                    <a:pt x="95" y="90"/>
                    <a:pt x="95" y="90"/>
                    <a:pt x="95" y="90"/>
                  </a:cubicBezTo>
                  <a:cubicBezTo>
                    <a:pt x="95" y="90"/>
                    <a:pt x="95" y="90"/>
                    <a:pt x="95" y="90"/>
                  </a:cubicBezTo>
                  <a:cubicBezTo>
                    <a:pt x="96" y="90"/>
                    <a:pt x="96" y="89"/>
                    <a:pt x="96" y="89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7"/>
                    <a:pt x="96" y="85"/>
                    <a:pt x="97" y="83"/>
                  </a:cubicBezTo>
                  <a:cubicBezTo>
                    <a:pt x="97" y="82"/>
                    <a:pt x="97" y="80"/>
                    <a:pt x="97" y="78"/>
                  </a:cubicBezTo>
                  <a:cubicBezTo>
                    <a:pt x="97" y="77"/>
                    <a:pt x="97" y="76"/>
                    <a:pt x="97" y="76"/>
                  </a:cubicBezTo>
                  <a:cubicBezTo>
                    <a:pt x="97" y="76"/>
                    <a:pt x="97" y="76"/>
                    <a:pt x="97" y="76"/>
                  </a:cubicBezTo>
                  <a:cubicBezTo>
                    <a:pt x="98" y="75"/>
                    <a:pt x="98" y="74"/>
                    <a:pt x="98" y="73"/>
                  </a:cubicBezTo>
                  <a:cubicBezTo>
                    <a:pt x="98" y="70"/>
                    <a:pt x="98" y="66"/>
                    <a:pt x="98" y="63"/>
                  </a:cubicBezTo>
                  <a:cubicBezTo>
                    <a:pt x="98" y="59"/>
                    <a:pt x="98" y="56"/>
                    <a:pt x="99" y="52"/>
                  </a:cubicBezTo>
                  <a:cubicBezTo>
                    <a:pt x="99" y="51"/>
                    <a:pt x="99" y="50"/>
                    <a:pt x="99" y="49"/>
                  </a:cubicBezTo>
                  <a:close/>
                  <a:moveTo>
                    <a:pt x="65" y="83"/>
                  </a:moveTo>
                  <a:cubicBezTo>
                    <a:pt x="64" y="83"/>
                    <a:pt x="64" y="84"/>
                    <a:pt x="63" y="85"/>
                  </a:cubicBezTo>
                  <a:cubicBezTo>
                    <a:pt x="63" y="85"/>
                    <a:pt x="63" y="86"/>
                    <a:pt x="63" y="86"/>
                  </a:cubicBezTo>
                  <a:cubicBezTo>
                    <a:pt x="64" y="88"/>
                    <a:pt x="64" y="90"/>
                    <a:pt x="65" y="93"/>
                  </a:cubicBezTo>
                  <a:cubicBezTo>
                    <a:pt x="65" y="93"/>
                    <a:pt x="65" y="92"/>
                    <a:pt x="64" y="92"/>
                  </a:cubicBezTo>
                  <a:cubicBezTo>
                    <a:pt x="64" y="92"/>
                    <a:pt x="63" y="92"/>
                    <a:pt x="63" y="92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1" y="92"/>
                    <a:pt x="61" y="90"/>
                    <a:pt x="61" y="89"/>
                  </a:cubicBezTo>
                  <a:cubicBezTo>
                    <a:pt x="61" y="89"/>
                    <a:pt x="61" y="89"/>
                    <a:pt x="61" y="88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0" y="89"/>
                    <a:pt x="59" y="90"/>
                    <a:pt x="59" y="90"/>
                  </a:cubicBezTo>
                  <a:cubicBezTo>
                    <a:pt x="59" y="92"/>
                    <a:pt x="60" y="93"/>
                    <a:pt x="61" y="94"/>
                  </a:cubicBezTo>
                  <a:cubicBezTo>
                    <a:pt x="61" y="94"/>
                    <a:pt x="61" y="95"/>
                    <a:pt x="63" y="95"/>
                  </a:cubicBezTo>
                  <a:cubicBezTo>
                    <a:pt x="63" y="95"/>
                    <a:pt x="63" y="95"/>
                    <a:pt x="63" y="95"/>
                  </a:cubicBezTo>
                  <a:cubicBezTo>
                    <a:pt x="64" y="94"/>
                    <a:pt x="65" y="94"/>
                    <a:pt x="65" y="94"/>
                  </a:cubicBezTo>
                  <a:cubicBezTo>
                    <a:pt x="66" y="93"/>
                    <a:pt x="67" y="93"/>
                    <a:pt x="67" y="92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6" y="90"/>
                    <a:pt x="66" y="88"/>
                    <a:pt x="65" y="86"/>
                  </a:cubicBezTo>
                  <a:cubicBezTo>
                    <a:pt x="65" y="85"/>
                    <a:pt x="65" y="84"/>
                    <a:pt x="65" y="83"/>
                  </a:cubicBezTo>
                  <a:close/>
                  <a:moveTo>
                    <a:pt x="41" y="116"/>
                  </a:moveTo>
                  <a:cubicBezTo>
                    <a:pt x="40" y="119"/>
                    <a:pt x="40" y="119"/>
                    <a:pt x="40" y="119"/>
                  </a:cubicBezTo>
                  <a:cubicBezTo>
                    <a:pt x="40" y="119"/>
                    <a:pt x="40" y="119"/>
                    <a:pt x="40" y="119"/>
                  </a:cubicBezTo>
                  <a:cubicBezTo>
                    <a:pt x="40" y="120"/>
                    <a:pt x="40" y="121"/>
                    <a:pt x="40" y="122"/>
                  </a:cubicBezTo>
                  <a:cubicBezTo>
                    <a:pt x="40" y="123"/>
                    <a:pt x="41" y="124"/>
                    <a:pt x="41" y="125"/>
                  </a:cubicBezTo>
                  <a:cubicBezTo>
                    <a:pt x="42" y="129"/>
                    <a:pt x="42" y="134"/>
                    <a:pt x="43" y="138"/>
                  </a:cubicBezTo>
                  <a:cubicBezTo>
                    <a:pt x="43" y="143"/>
                    <a:pt x="43" y="147"/>
                    <a:pt x="44" y="152"/>
                  </a:cubicBezTo>
                  <a:cubicBezTo>
                    <a:pt x="45" y="157"/>
                    <a:pt x="47" y="162"/>
                    <a:pt x="48" y="167"/>
                  </a:cubicBezTo>
                  <a:cubicBezTo>
                    <a:pt x="48" y="170"/>
                    <a:pt x="49" y="172"/>
                    <a:pt x="50" y="175"/>
                  </a:cubicBezTo>
                  <a:cubicBezTo>
                    <a:pt x="50" y="178"/>
                    <a:pt x="51" y="180"/>
                    <a:pt x="51" y="182"/>
                  </a:cubicBezTo>
                  <a:cubicBezTo>
                    <a:pt x="51" y="184"/>
                    <a:pt x="52" y="186"/>
                    <a:pt x="53" y="188"/>
                  </a:cubicBezTo>
                  <a:cubicBezTo>
                    <a:pt x="53" y="189"/>
                    <a:pt x="53" y="189"/>
                    <a:pt x="53" y="190"/>
                  </a:cubicBezTo>
                  <a:cubicBezTo>
                    <a:pt x="53" y="190"/>
                    <a:pt x="53" y="190"/>
                    <a:pt x="54" y="191"/>
                  </a:cubicBezTo>
                  <a:cubicBezTo>
                    <a:pt x="52" y="190"/>
                    <a:pt x="50" y="190"/>
                    <a:pt x="49" y="190"/>
                  </a:cubicBezTo>
                  <a:cubicBezTo>
                    <a:pt x="47" y="190"/>
                    <a:pt x="45" y="190"/>
                    <a:pt x="43" y="189"/>
                  </a:cubicBezTo>
                  <a:cubicBezTo>
                    <a:pt x="41" y="184"/>
                    <a:pt x="41" y="179"/>
                    <a:pt x="41" y="173"/>
                  </a:cubicBezTo>
                  <a:cubicBezTo>
                    <a:pt x="41" y="171"/>
                    <a:pt x="41" y="168"/>
                    <a:pt x="41" y="166"/>
                  </a:cubicBezTo>
                  <a:cubicBezTo>
                    <a:pt x="41" y="159"/>
                    <a:pt x="40" y="154"/>
                    <a:pt x="40" y="148"/>
                  </a:cubicBezTo>
                  <a:cubicBezTo>
                    <a:pt x="40" y="145"/>
                    <a:pt x="39" y="143"/>
                    <a:pt x="39" y="141"/>
                  </a:cubicBezTo>
                  <a:cubicBezTo>
                    <a:pt x="39" y="138"/>
                    <a:pt x="38" y="136"/>
                    <a:pt x="38" y="133"/>
                  </a:cubicBezTo>
                  <a:cubicBezTo>
                    <a:pt x="37" y="130"/>
                    <a:pt x="36" y="127"/>
                    <a:pt x="36" y="12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5"/>
                    <a:pt x="35" y="126"/>
                    <a:pt x="34" y="127"/>
                  </a:cubicBezTo>
                  <a:cubicBezTo>
                    <a:pt x="35" y="129"/>
                    <a:pt x="35" y="131"/>
                    <a:pt x="36" y="134"/>
                  </a:cubicBezTo>
                  <a:cubicBezTo>
                    <a:pt x="36" y="136"/>
                    <a:pt x="37" y="139"/>
                    <a:pt x="37" y="141"/>
                  </a:cubicBezTo>
                  <a:cubicBezTo>
                    <a:pt x="37" y="144"/>
                    <a:pt x="38" y="146"/>
                    <a:pt x="38" y="148"/>
                  </a:cubicBezTo>
                  <a:cubicBezTo>
                    <a:pt x="38" y="154"/>
                    <a:pt x="39" y="160"/>
                    <a:pt x="39" y="166"/>
                  </a:cubicBezTo>
                  <a:cubicBezTo>
                    <a:pt x="39" y="168"/>
                    <a:pt x="39" y="171"/>
                    <a:pt x="39" y="173"/>
                  </a:cubicBezTo>
                  <a:cubicBezTo>
                    <a:pt x="39" y="179"/>
                    <a:pt x="39" y="185"/>
                    <a:pt x="42" y="191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43" y="191"/>
                    <a:pt x="43" y="191"/>
                    <a:pt x="43" y="191"/>
                  </a:cubicBezTo>
                  <a:cubicBezTo>
                    <a:pt x="44" y="192"/>
                    <a:pt x="46" y="192"/>
                    <a:pt x="48" y="192"/>
                  </a:cubicBezTo>
                  <a:cubicBezTo>
                    <a:pt x="50" y="192"/>
                    <a:pt x="52" y="193"/>
                    <a:pt x="54" y="193"/>
                  </a:cubicBezTo>
                  <a:cubicBezTo>
                    <a:pt x="55" y="193"/>
                    <a:pt x="55" y="193"/>
                    <a:pt x="55" y="193"/>
                  </a:cubicBezTo>
                  <a:cubicBezTo>
                    <a:pt x="56" y="192"/>
                    <a:pt x="56" y="192"/>
                    <a:pt x="56" y="192"/>
                  </a:cubicBezTo>
                  <a:cubicBezTo>
                    <a:pt x="56" y="191"/>
                    <a:pt x="56" y="190"/>
                    <a:pt x="55" y="189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4" y="186"/>
                    <a:pt x="54" y="184"/>
                    <a:pt x="53" y="181"/>
                  </a:cubicBezTo>
                  <a:cubicBezTo>
                    <a:pt x="53" y="179"/>
                    <a:pt x="52" y="177"/>
                    <a:pt x="52" y="175"/>
                  </a:cubicBezTo>
                  <a:cubicBezTo>
                    <a:pt x="51" y="172"/>
                    <a:pt x="50" y="169"/>
                    <a:pt x="50" y="167"/>
                  </a:cubicBezTo>
                  <a:cubicBezTo>
                    <a:pt x="49" y="161"/>
                    <a:pt x="47" y="156"/>
                    <a:pt x="46" y="151"/>
                  </a:cubicBezTo>
                  <a:cubicBezTo>
                    <a:pt x="45" y="147"/>
                    <a:pt x="45" y="142"/>
                    <a:pt x="45" y="138"/>
                  </a:cubicBezTo>
                  <a:cubicBezTo>
                    <a:pt x="44" y="134"/>
                    <a:pt x="44" y="129"/>
                    <a:pt x="43" y="125"/>
                  </a:cubicBezTo>
                  <a:cubicBezTo>
                    <a:pt x="43" y="124"/>
                    <a:pt x="43" y="123"/>
                    <a:pt x="42" y="122"/>
                  </a:cubicBezTo>
                  <a:cubicBezTo>
                    <a:pt x="42" y="121"/>
                    <a:pt x="42" y="120"/>
                    <a:pt x="42" y="119"/>
                  </a:cubicBezTo>
                  <a:cubicBezTo>
                    <a:pt x="42" y="118"/>
                    <a:pt x="41" y="117"/>
                    <a:pt x="41" y="116"/>
                  </a:cubicBezTo>
                  <a:close/>
                  <a:moveTo>
                    <a:pt x="125" y="360"/>
                  </a:moveTo>
                  <a:cubicBezTo>
                    <a:pt x="125" y="362"/>
                    <a:pt x="124" y="364"/>
                    <a:pt x="124" y="366"/>
                  </a:cubicBezTo>
                  <a:cubicBezTo>
                    <a:pt x="124" y="369"/>
                    <a:pt x="124" y="371"/>
                    <a:pt x="124" y="373"/>
                  </a:cubicBezTo>
                  <a:cubicBezTo>
                    <a:pt x="124" y="373"/>
                    <a:pt x="124" y="374"/>
                    <a:pt x="124" y="374"/>
                  </a:cubicBezTo>
                  <a:cubicBezTo>
                    <a:pt x="124" y="375"/>
                    <a:pt x="124" y="377"/>
                    <a:pt x="123" y="378"/>
                  </a:cubicBezTo>
                  <a:cubicBezTo>
                    <a:pt x="123" y="378"/>
                    <a:pt x="123" y="378"/>
                    <a:pt x="123" y="378"/>
                  </a:cubicBezTo>
                  <a:cubicBezTo>
                    <a:pt x="122" y="378"/>
                    <a:pt x="122" y="378"/>
                    <a:pt x="122" y="378"/>
                  </a:cubicBezTo>
                  <a:cubicBezTo>
                    <a:pt x="120" y="377"/>
                    <a:pt x="118" y="376"/>
                    <a:pt x="116" y="375"/>
                  </a:cubicBezTo>
                  <a:cubicBezTo>
                    <a:pt x="114" y="374"/>
                    <a:pt x="113" y="373"/>
                    <a:pt x="111" y="373"/>
                  </a:cubicBezTo>
                  <a:cubicBezTo>
                    <a:pt x="110" y="372"/>
                    <a:pt x="110" y="372"/>
                    <a:pt x="110" y="372"/>
                  </a:cubicBezTo>
                  <a:cubicBezTo>
                    <a:pt x="110" y="372"/>
                    <a:pt x="110" y="372"/>
                    <a:pt x="110" y="372"/>
                  </a:cubicBezTo>
                  <a:cubicBezTo>
                    <a:pt x="110" y="365"/>
                    <a:pt x="112" y="360"/>
                    <a:pt x="114" y="354"/>
                  </a:cubicBezTo>
                  <a:cubicBezTo>
                    <a:pt x="114" y="352"/>
                    <a:pt x="115" y="349"/>
                    <a:pt x="116" y="347"/>
                  </a:cubicBezTo>
                  <a:cubicBezTo>
                    <a:pt x="117" y="341"/>
                    <a:pt x="119" y="336"/>
                    <a:pt x="120" y="330"/>
                  </a:cubicBezTo>
                  <a:cubicBezTo>
                    <a:pt x="121" y="328"/>
                    <a:pt x="121" y="325"/>
                    <a:pt x="122" y="323"/>
                  </a:cubicBezTo>
                  <a:cubicBezTo>
                    <a:pt x="122" y="321"/>
                    <a:pt x="122" y="318"/>
                    <a:pt x="123" y="316"/>
                  </a:cubicBezTo>
                  <a:cubicBezTo>
                    <a:pt x="123" y="312"/>
                    <a:pt x="123" y="309"/>
                    <a:pt x="124" y="306"/>
                  </a:cubicBezTo>
                  <a:cubicBezTo>
                    <a:pt x="125" y="304"/>
                    <a:pt x="125" y="302"/>
                    <a:pt x="125" y="300"/>
                  </a:cubicBezTo>
                  <a:cubicBezTo>
                    <a:pt x="126" y="298"/>
                    <a:pt x="126" y="296"/>
                    <a:pt x="127" y="294"/>
                  </a:cubicBezTo>
                  <a:cubicBezTo>
                    <a:pt x="127" y="293"/>
                    <a:pt x="127" y="293"/>
                    <a:pt x="127" y="293"/>
                  </a:cubicBezTo>
                  <a:cubicBezTo>
                    <a:pt x="127" y="291"/>
                    <a:pt x="128" y="290"/>
                    <a:pt x="129" y="289"/>
                  </a:cubicBezTo>
                  <a:cubicBezTo>
                    <a:pt x="129" y="288"/>
                    <a:pt x="130" y="288"/>
                    <a:pt x="131" y="288"/>
                  </a:cubicBezTo>
                  <a:cubicBezTo>
                    <a:pt x="131" y="288"/>
                    <a:pt x="131" y="288"/>
                    <a:pt x="132" y="288"/>
                  </a:cubicBezTo>
                  <a:cubicBezTo>
                    <a:pt x="132" y="288"/>
                    <a:pt x="133" y="288"/>
                    <a:pt x="134" y="289"/>
                  </a:cubicBezTo>
                  <a:cubicBezTo>
                    <a:pt x="135" y="289"/>
                    <a:pt x="135" y="290"/>
                    <a:pt x="135" y="290"/>
                  </a:cubicBezTo>
                  <a:cubicBezTo>
                    <a:pt x="135" y="291"/>
                    <a:pt x="135" y="291"/>
                    <a:pt x="135" y="291"/>
                  </a:cubicBezTo>
                  <a:cubicBezTo>
                    <a:pt x="135" y="291"/>
                    <a:pt x="135" y="291"/>
                    <a:pt x="135" y="291"/>
                  </a:cubicBezTo>
                  <a:cubicBezTo>
                    <a:pt x="135" y="291"/>
                    <a:pt x="135" y="291"/>
                    <a:pt x="135" y="291"/>
                  </a:cubicBezTo>
                  <a:cubicBezTo>
                    <a:pt x="135" y="293"/>
                    <a:pt x="134" y="295"/>
                    <a:pt x="134" y="297"/>
                  </a:cubicBezTo>
                  <a:cubicBezTo>
                    <a:pt x="133" y="299"/>
                    <a:pt x="133" y="301"/>
                    <a:pt x="133" y="303"/>
                  </a:cubicBezTo>
                  <a:cubicBezTo>
                    <a:pt x="133" y="304"/>
                    <a:pt x="133" y="305"/>
                    <a:pt x="133" y="307"/>
                  </a:cubicBezTo>
                  <a:cubicBezTo>
                    <a:pt x="132" y="307"/>
                    <a:pt x="132" y="308"/>
                    <a:pt x="132" y="309"/>
                  </a:cubicBezTo>
                  <a:cubicBezTo>
                    <a:pt x="132" y="314"/>
                    <a:pt x="131" y="318"/>
                    <a:pt x="130" y="323"/>
                  </a:cubicBezTo>
                  <a:cubicBezTo>
                    <a:pt x="129" y="327"/>
                    <a:pt x="128" y="331"/>
                    <a:pt x="127" y="336"/>
                  </a:cubicBezTo>
                  <a:cubicBezTo>
                    <a:pt x="127" y="341"/>
                    <a:pt x="126" y="346"/>
                    <a:pt x="126" y="351"/>
                  </a:cubicBezTo>
                  <a:cubicBezTo>
                    <a:pt x="125" y="354"/>
                    <a:pt x="125" y="357"/>
                    <a:pt x="125" y="360"/>
                  </a:cubicBezTo>
                  <a:close/>
                  <a:moveTo>
                    <a:pt x="122" y="366"/>
                  </a:moveTo>
                  <a:cubicBezTo>
                    <a:pt x="122" y="364"/>
                    <a:pt x="122" y="362"/>
                    <a:pt x="123" y="359"/>
                  </a:cubicBezTo>
                  <a:cubicBezTo>
                    <a:pt x="123" y="357"/>
                    <a:pt x="123" y="354"/>
                    <a:pt x="124" y="351"/>
                  </a:cubicBezTo>
                  <a:cubicBezTo>
                    <a:pt x="124" y="346"/>
                    <a:pt x="125" y="341"/>
                    <a:pt x="125" y="335"/>
                  </a:cubicBezTo>
                  <a:cubicBezTo>
                    <a:pt x="125" y="331"/>
                    <a:pt x="127" y="326"/>
                    <a:pt x="128" y="322"/>
                  </a:cubicBezTo>
                  <a:cubicBezTo>
                    <a:pt x="129" y="318"/>
                    <a:pt x="130" y="314"/>
                    <a:pt x="130" y="309"/>
                  </a:cubicBezTo>
                  <a:cubicBezTo>
                    <a:pt x="130" y="308"/>
                    <a:pt x="130" y="307"/>
                    <a:pt x="130" y="306"/>
                  </a:cubicBezTo>
                  <a:cubicBezTo>
                    <a:pt x="131" y="305"/>
                    <a:pt x="131" y="304"/>
                    <a:pt x="131" y="303"/>
                  </a:cubicBezTo>
                  <a:cubicBezTo>
                    <a:pt x="131" y="301"/>
                    <a:pt x="131" y="299"/>
                    <a:pt x="132" y="296"/>
                  </a:cubicBezTo>
                  <a:cubicBezTo>
                    <a:pt x="132" y="294"/>
                    <a:pt x="133" y="292"/>
                    <a:pt x="133" y="290"/>
                  </a:cubicBezTo>
                  <a:cubicBezTo>
                    <a:pt x="133" y="290"/>
                    <a:pt x="133" y="291"/>
                    <a:pt x="133" y="291"/>
                  </a:cubicBezTo>
                  <a:cubicBezTo>
                    <a:pt x="132" y="290"/>
                    <a:pt x="132" y="290"/>
                    <a:pt x="131" y="290"/>
                  </a:cubicBezTo>
                  <a:cubicBezTo>
                    <a:pt x="131" y="290"/>
                    <a:pt x="131" y="290"/>
                    <a:pt x="131" y="290"/>
                  </a:cubicBezTo>
                  <a:cubicBezTo>
                    <a:pt x="131" y="290"/>
                    <a:pt x="131" y="290"/>
                    <a:pt x="130" y="291"/>
                  </a:cubicBezTo>
                  <a:cubicBezTo>
                    <a:pt x="130" y="291"/>
                    <a:pt x="130" y="291"/>
                    <a:pt x="130" y="291"/>
                  </a:cubicBezTo>
                  <a:cubicBezTo>
                    <a:pt x="130" y="291"/>
                    <a:pt x="130" y="292"/>
                    <a:pt x="129" y="293"/>
                  </a:cubicBezTo>
                  <a:cubicBezTo>
                    <a:pt x="129" y="293"/>
                    <a:pt x="129" y="294"/>
                    <a:pt x="129" y="294"/>
                  </a:cubicBezTo>
                  <a:cubicBezTo>
                    <a:pt x="128" y="296"/>
                    <a:pt x="128" y="298"/>
                    <a:pt x="127" y="301"/>
                  </a:cubicBezTo>
                  <a:cubicBezTo>
                    <a:pt x="127" y="303"/>
                    <a:pt x="127" y="305"/>
                    <a:pt x="126" y="307"/>
                  </a:cubicBezTo>
                  <a:cubicBezTo>
                    <a:pt x="125" y="310"/>
                    <a:pt x="125" y="313"/>
                    <a:pt x="125" y="316"/>
                  </a:cubicBezTo>
                  <a:cubicBezTo>
                    <a:pt x="124" y="318"/>
                    <a:pt x="124" y="321"/>
                    <a:pt x="124" y="324"/>
                  </a:cubicBezTo>
                  <a:cubicBezTo>
                    <a:pt x="123" y="326"/>
                    <a:pt x="123" y="328"/>
                    <a:pt x="122" y="330"/>
                  </a:cubicBezTo>
                  <a:cubicBezTo>
                    <a:pt x="121" y="336"/>
                    <a:pt x="119" y="342"/>
                    <a:pt x="118" y="348"/>
                  </a:cubicBezTo>
                  <a:cubicBezTo>
                    <a:pt x="117" y="350"/>
                    <a:pt x="116" y="352"/>
                    <a:pt x="116" y="355"/>
                  </a:cubicBezTo>
                  <a:cubicBezTo>
                    <a:pt x="114" y="360"/>
                    <a:pt x="112" y="365"/>
                    <a:pt x="112" y="371"/>
                  </a:cubicBezTo>
                  <a:cubicBezTo>
                    <a:pt x="114" y="372"/>
                    <a:pt x="116" y="372"/>
                    <a:pt x="117" y="373"/>
                  </a:cubicBezTo>
                  <a:cubicBezTo>
                    <a:pt x="119" y="374"/>
                    <a:pt x="120" y="375"/>
                    <a:pt x="122" y="375"/>
                  </a:cubicBezTo>
                  <a:cubicBezTo>
                    <a:pt x="122" y="375"/>
                    <a:pt x="122" y="375"/>
                    <a:pt x="122" y="374"/>
                  </a:cubicBezTo>
                  <a:cubicBezTo>
                    <a:pt x="122" y="374"/>
                    <a:pt x="121" y="373"/>
                    <a:pt x="121" y="373"/>
                  </a:cubicBezTo>
                  <a:cubicBezTo>
                    <a:pt x="122" y="370"/>
                    <a:pt x="122" y="368"/>
                    <a:pt x="122" y="366"/>
                  </a:cubicBezTo>
                  <a:close/>
                  <a:moveTo>
                    <a:pt x="47" y="364"/>
                  </a:moveTo>
                  <a:cubicBezTo>
                    <a:pt x="47" y="366"/>
                    <a:pt x="48" y="368"/>
                    <a:pt x="48" y="370"/>
                  </a:cubicBezTo>
                  <a:cubicBezTo>
                    <a:pt x="49" y="372"/>
                    <a:pt x="49" y="375"/>
                    <a:pt x="50" y="377"/>
                  </a:cubicBezTo>
                  <a:cubicBezTo>
                    <a:pt x="50" y="377"/>
                    <a:pt x="50" y="377"/>
                    <a:pt x="50" y="378"/>
                  </a:cubicBezTo>
                  <a:cubicBezTo>
                    <a:pt x="51" y="379"/>
                    <a:pt x="51" y="380"/>
                    <a:pt x="51" y="381"/>
                  </a:cubicBezTo>
                  <a:cubicBezTo>
                    <a:pt x="50" y="382"/>
                    <a:pt x="50" y="382"/>
                    <a:pt x="50" y="382"/>
                  </a:cubicBezTo>
                  <a:cubicBezTo>
                    <a:pt x="50" y="382"/>
                    <a:pt x="50" y="382"/>
                    <a:pt x="50" y="382"/>
                  </a:cubicBezTo>
                  <a:cubicBezTo>
                    <a:pt x="48" y="382"/>
                    <a:pt x="46" y="381"/>
                    <a:pt x="44" y="381"/>
                  </a:cubicBezTo>
                  <a:cubicBezTo>
                    <a:pt x="42" y="381"/>
                    <a:pt x="40" y="381"/>
                    <a:pt x="38" y="380"/>
                  </a:cubicBezTo>
                  <a:cubicBezTo>
                    <a:pt x="37" y="380"/>
                    <a:pt x="37" y="380"/>
                    <a:pt x="37" y="380"/>
                  </a:cubicBezTo>
                  <a:cubicBezTo>
                    <a:pt x="37" y="380"/>
                    <a:pt x="37" y="380"/>
                    <a:pt x="37" y="380"/>
                  </a:cubicBezTo>
                  <a:cubicBezTo>
                    <a:pt x="34" y="374"/>
                    <a:pt x="34" y="368"/>
                    <a:pt x="34" y="362"/>
                  </a:cubicBezTo>
                  <a:cubicBezTo>
                    <a:pt x="35" y="359"/>
                    <a:pt x="35" y="357"/>
                    <a:pt x="34" y="355"/>
                  </a:cubicBezTo>
                  <a:cubicBezTo>
                    <a:pt x="34" y="349"/>
                    <a:pt x="34" y="343"/>
                    <a:pt x="33" y="337"/>
                  </a:cubicBezTo>
                  <a:cubicBezTo>
                    <a:pt x="33" y="335"/>
                    <a:pt x="33" y="332"/>
                    <a:pt x="32" y="330"/>
                  </a:cubicBezTo>
                  <a:cubicBezTo>
                    <a:pt x="32" y="328"/>
                    <a:pt x="32" y="325"/>
                    <a:pt x="31" y="322"/>
                  </a:cubicBezTo>
                  <a:cubicBezTo>
                    <a:pt x="30" y="319"/>
                    <a:pt x="30" y="316"/>
                    <a:pt x="29" y="313"/>
                  </a:cubicBezTo>
                  <a:cubicBezTo>
                    <a:pt x="29" y="311"/>
                    <a:pt x="29" y="309"/>
                    <a:pt x="29" y="307"/>
                  </a:cubicBezTo>
                  <a:cubicBezTo>
                    <a:pt x="29" y="305"/>
                    <a:pt x="28" y="303"/>
                    <a:pt x="28" y="300"/>
                  </a:cubicBezTo>
                  <a:cubicBezTo>
                    <a:pt x="28" y="300"/>
                    <a:pt x="28" y="300"/>
                    <a:pt x="28" y="299"/>
                  </a:cubicBezTo>
                  <a:cubicBezTo>
                    <a:pt x="28" y="298"/>
                    <a:pt x="28" y="296"/>
                    <a:pt x="29" y="295"/>
                  </a:cubicBezTo>
                  <a:cubicBezTo>
                    <a:pt x="29" y="294"/>
                    <a:pt x="29" y="294"/>
                    <a:pt x="30" y="293"/>
                  </a:cubicBezTo>
                  <a:cubicBezTo>
                    <a:pt x="31" y="293"/>
                    <a:pt x="31" y="293"/>
                    <a:pt x="31" y="293"/>
                  </a:cubicBezTo>
                  <a:cubicBezTo>
                    <a:pt x="32" y="293"/>
                    <a:pt x="32" y="293"/>
                    <a:pt x="33" y="293"/>
                  </a:cubicBezTo>
                  <a:cubicBezTo>
                    <a:pt x="34" y="294"/>
                    <a:pt x="35" y="294"/>
                    <a:pt x="35" y="294"/>
                  </a:cubicBezTo>
                  <a:cubicBezTo>
                    <a:pt x="35" y="295"/>
                    <a:pt x="35" y="295"/>
                    <a:pt x="35" y="295"/>
                  </a:cubicBezTo>
                  <a:cubicBezTo>
                    <a:pt x="35" y="295"/>
                    <a:pt x="35" y="295"/>
                    <a:pt x="35" y="295"/>
                  </a:cubicBezTo>
                  <a:cubicBezTo>
                    <a:pt x="35" y="295"/>
                    <a:pt x="35" y="295"/>
                    <a:pt x="35" y="295"/>
                  </a:cubicBezTo>
                  <a:cubicBezTo>
                    <a:pt x="35" y="297"/>
                    <a:pt x="36" y="299"/>
                    <a:pt x="36" y="301"/>
                  </a:cubicBezTo>
                  <a:cubicBezTo>
                    <a:pt x="36" y="303"/>
                    <a:pt x="37" y="305"/>
                    <a:pt x="37" y="308"/>
                  </a:cubicBezTo>
                  <a:cubicBezTo>
                    <a:pt x="37" y="309"/>
                    <a:pt x="38" y="310"/>
                    <a:pt x="38" y="311"/>
                  </a:cubicBezTo>
                  <a:cubicBezTo>
                    <a:pt x="38" y="312"/>
                    <a:pt x="38" y="313"/>
                    <a:pt x="38" y="313"/>
                  </a:cubicBezTo>
                  <a:cubicBezTo>
                    <a:pt x="39" y="318"/>
                    <a:pt x="40" y="323"/>
                    <a:pt x="40" y="327"/>
                  </a:cubicBezTo>
                  <a:cubicBezTo>
                    <a:pt x="40" y="331"/>
                    <a:pt x="41" y="336"/>
                    <a:pt x="42" y="340"/>
                  </a:cubicBezTo>
                  <a:cubicBezTo>
                    <a:pt x="43" y="345"/>
                    <a:pt x="44" y="350"/>
                    <a:pt x="45" y="355"/>
                  </a:cubicBezTo>
                  <a:cubicBezTo>
                    <a:pt x="46" y="358"/>
                    <a:pt x="46" y="361"/>
                    <a:pt x="47" y="364"/>
                  </a:cubicBezTo>
                  <a:close/>
                  <a:moveTo>
                    <a:pt x="46" y="371"/>
                  </a:moveTo>
                  <a:cubicBezTo>
                    <a:pt x="46" y="369"/>
                    <a:pt x="45" y="367"/>
                    <a:pt x="45" y="364"/>
                  </a:cubicBezTo>
                  <a:cubicBezTo>
                    <a:pt x="44" y="361"/>
                    <a:pt x="44" y="359"/>
                    <a:pt x="43" y="356"/>
                  </a:cubicBezTo>
                  <a:cubicBezTo>
                    <a:pt x="42" y="351"/>
                    <a:pt x="41" y="346"/>
                    <a:pt x="40" y="340"/>
                  </a:cubicBezTo>
                  <a:cubicBezTo>
                    <a:pt x="38" y="336"/>
                    <a:pt x="38" y="332"/>
                    <a:pt x="38" y="327"/>
                  </a:cubicBezTo>
                  <a:cubicBezTo>
                    <a:pt x="37" y="323"/>
                    <a:pt x="37" y="318"/>
                    <a:pt x="36" y="314"/>
                  </a:cubicBezTo>
                  <a:cubicBezTo>
                    <a:pt x="36" y="313"/>
                    <a:pt x="36" y="312"/>
                    <a:pt x="36" y="311"/>
                  </a:cubicBezTo>
                  <a:cubicBezTo>
                    <a:pt x="35" y="310"/>
                    <a:pt x="35" y="309"/>
                    <a:pt x="35" y="308"/>
                  </a:cubicBezTo>
                  <a:cubicBezTo>
                    <a:pt x="34" y="306"/>
                    <a:pt x="34" y="304"/>
                    <a:pt x="34" y="301"/>
                  </a:cubicBezTo>
                  <a:cubicBezTo>
                    <a:pt x="33" y="299"/>
                    <a:pt x="33" y="297"/>
                    <a:pt x="33" y="295"/>
                  </a:cubicBezTo>
                  <a:cubicBezTo>
                    <a:pt x="33" y="295"/>
                    <a:pt x="33" y="296"/>
                    <a:pt x="33" y="296"/>
                  </a:cubicBezTo>
                  <a:cubicBezTo>
                    <a:pt x="32" y="296"/>
                    <a:pt x="32" y="296"/>
                    <a:pt x="31" y="296"/>
                  </a:cubicBezTo>
                  <a:cubicBezTo>
                    <a:pt x="31" y="296"/>
                    <a:pt x="31" y="296"/>
                    <a:pt x="31" y="296"/>
                  </a:cubicBezTo>
                  <a:cubicBezTo>
                    <a:pt x="31" y="296"/>
                    <a:pt x="31" y="296"/>
                    <a:pt x="31" y="296"/>
                  </a:cubicBezTo>
                  <a:cubicBezTo>
                    <a:pt x="31" y="296"/>
                    <a:pt x="31" y="296"/>
                    <a:pt x="31" y="296"/>
                  </a:cubicBezTo>
                  <a:cubicBezTo>
                    <a:pt x="30" y="297"/>
                    <a:pt x="30" y="298"/>
                    <a:pt x="30" y="299"/>
                  </a:cubicBezTo>
                  <a:cubicBezTo>
                    <a:pt x="30" y="299"/>
                    <a:pt x="30" y="300"/>
                    <a:pt x="30" y="300"/>
                  </a:cubicBezTo>
                  <a:cubicBezTo>
                    <a:pt x="31" y="302"/>
                    <a:pt x="31" y="305"/>
                    <a:pt x="31" y="307"/>
                  </a:cubicBezTo>
                  <a:cubicBezTo>
                    <a:pt x="31" y="309"/>
                    <a:pt x="32" y="311"/>
                    <a:pt x="32" y="313"/>
                  </a:cubicBezTo>
                  <a:cubicBezTo>
                    <a:pt x="32" y="316"/>
                    <a:pt x="32" y="319"/>
                    <a:pt x="33" y="322"/>
                  </a:cubicBezTo>
                  <a:cubicBezTo>
                    <a:pt x="34" y="325"/>
                    <a:pt x="34" y="327"/>
                    <a:pt x="35" y="330"/>
                  </a:cubicBezTo>
                  <a:cubicBezTo>
                    <a:pt x="35" y="332"/>
                    <a:pt x="35" y="334"/>
                    <a:pt x="35" y="337"/>
                  </a:cubicBezTo>
                  <a:cubicBezTo>
                    <a:pt x="36" y="342"/>
                    <a:pt x="36" y="348"/>
                    <a:pt x="37" y="354"/>
                  </a:cubicBezTo>
                  <a:cubicBezTo>
                    <a:pt x="37" y="357"/>
                    <a:pt x="37" y="359"/>
                    <a:pt x="37" y="362"/>
                  </a:cubicBezTo>
                  <a:cubicBezTo>
                    <a:pt x="36" y="367"/>
                    <a:pt x="36" y="373"/>
                    <a:pt x="39" y="378"/>
                  </a:cubicBezTo>
                  <a:cubicBezTo>
                    <a:pt x="40" y="378"/>
                    <a:pt x="42" y="379"/>
                    <a:pt x="44" y="379"/>
                  </a:cubicBezTo>
                  <a:cubicBezTo>
                    <a:pt x="45" y="379"/>
                    <a:pt x="47" y="379"/>
                    <a:pt x="49" y="380"/>
                  </a:cubicBezTo>
                  <a:cubicBezTo>
                    <a:pt x="49" y="379"/>
                    <a:pt x="49" y="379"/>
                    <a:pt x="48" y="379"/>
                  </a:cubicBezTo>
                  <a:cubicBezTo>
                    <a:pt x="48" y="378"/>
                    <a:pt x="48" y="378"/>
                    <a:pt x="48" y="377"/>
                  </a:cubicBezTo>
                  <a:cubicBezTo>
                    <a:pt x="47" y="375"/>
                    <a:pt x="47" y="373"/>
                    <a:pt x="46" y="371"/>
                  </a:cubicBezTo>
                  <a:close/>
                  <a:moveTo>
                    <a:pt x="170" y="349"/>
                  </a:moveTo>
                  <a:cubicBezTo>
                    <a:pt x="170" y="351"/>
                    <a:pt x="170" y="353"/>
                    <a:pt x="171" y="355"/>
                  </a:cubicBezTo>
                  <a:cubicBezTo>
                    <a:pt x="171" y="356"/>
                    <a:pt x="171" y="358"/>
                    <a:pt x="171" y="360"/>
                  </a:cubicBezTo>
                  <a:cubicBezTo>
                    <a:pt x="171" y="360"/>
                    <a:pt x="172" y="360"/>
                    <a:pt x="172" y="361"/>
                  </a:cubicBezTo>
                  <a:cubicBezTo>
                    <a:pt x="172" y="362"/>
                    <a:pt x="172" y="362"/>
                    <a:pt x="172" y="363"/>
                  </a:cubicBezTo>
                  <a:cubicBezTo>
                    <a:pt x="172" y="364"/>
                    <a:pt x="172" y="364"/>
                    <a:pt x="172" y="364"/>
                  </a:cubicBezTo>
                  <a:cubicBezTo>
                    <a:pt x="171" y="364"/>
                    <a:pt x="171" y="364"/>
                    <a:pt x="171" y="364"/>
                  </a:cubicBezTo>
                  <a:cubicBezTo>
                    <a:pt x="170" y="364"/>
                    <a:pt x="168" y="365"/>
                    <a:pt x="166" y="366"/>
                  </a:cubicBezTo>
                  <a:cubicBezTo>
                    <a:pt x="164" y="367"/>
                    <a:pt x="162" y="368"/>
                    <a:pt x="160" y="368"/>
                  </a:cubicBezTo>
                  <a:cubicBezTo>
                    <a:pt x="160" y="367"/>
                    <a:pt x="160" y="367"/>
                    <a:pt x="160" y="367"/>
                  </a:cubicBezTo>
                  <a:cubicBezTo>
                    <a:pt x="159" y="367"/>
                    <a:pt x="159" y="367"/>
                    <a:pt x="159" y="367"/>
                  </a:cubicBezTo>
                  <a:cubicBezTo>
                    <a:pt x="158" y="362"/>
                    <a:pt x="158" y="353"/>
                    <a:pt x="158" y="347"/>
                  </a:cubicBezTo>
                  <a:cubicBezTo>
                    <a:pt x="158" y="345"/>
                    <a:pt x="158" y="343"/>
                    <a:pt x="158" y="341"/>
                  </a:cubicBezTo>
                  <a:cubicBezTo>
                    <a:pt x="158" y="338"/>
                    <a:pt x="158" y="335"/>
                    <a:pt x="158" y="332"/>
                  </a:cubicBezTo>
                  <a:cubicBezTo>
                    <a:pt x="158" y="329"/>
                    <a:pt x="158" y="326"/>
                    <a:pt x="158" y="323"/>
                  </a:cubicBezTo>
                  <a:cubicBezTo>
                    <a:pt x="158" y="320"/>
                    <a:pt x="159" y="318"/>
                    <a:pt x="159" y="315"/>
                  </a:cubicBezTo>
                  <a:cubicBezTo>
                    <a:pt x="160" y="313"/>
                    <a:pt x="160" y="311"/>
                    <a:pt x="160" y="309"/>
                  </a:cubicBezTo>
                  <a:cubicBezTo>
                    <a:pt x="160" y="307"/>
                    <a:pt x="160" y="306"/>
                    <a:pt x="160" y="304"/>
                  </a:cubicBezTo>
                  <a:cubicBezTo>
                    <a:pt x="160" y="302"/>
                    <a:pt x="160" y="300"/>
                    <a:pt x="160" y="299"/>
                  </a:cubicBezTo>
                  <a:cubicBezTo>
                    <a:pt x="160" y="298"/>
                    <a:pt x="160" y="298"/>
                    <a:pt x="160" y="298"/>
                  </a:cubicBezTo>
                  <a:cubicBezTo>
                    <a:pt x="160" y="297"/>
                    <a:pt x="160" y="295"/>
                    <a:pt x="160" y="294"/>
                  </a:cubicBezTo>
                  <a:cubicBezTo>
                    <a:pt x="160" y="294"/>
                    <a:pt x="160" y="293"/>
                    <a:pt x="161" y="293"/>
                  </a:cubicBezTo>
                  <a:cubicBezTo>
                    <a:pt x="162" y="293"/>
                    <a:pt x="162" y="293"/>
                    <a:pt x="163" y="293"/>
                  </a:cubicBezTo>
                  <a:cubicBezTo>
                    <a:pt x="163" y="293"/>
                    <a:pt x="163" y="293"/>
                    <a:pt x="164" y="293"/>
                  </a:cubicBezTo>
                  <a:cubicBezTo>
                    <a:pt x="164" y="293"/>
                    <a:pt x="164" y="293"/>
                    <a:pt x="164" y="293"/>
                  </a:cubicBezTo>
                  <a:cubicBezTo>
                    <a:pt x="164" y="293"/>
                    <a:pt x="165" y="293"/>
                    <a:pt x="165" y="294"/>
                  </a:cubicBezTo>
                  <a:cubicBezTo>
                    <a:pt x="165" y="294"/>
                    <a:pt x="165" y="294"/>
                    <a:pt x="165" y="294"/>
                  </a:cubicBezTo>
                  <a:cubicBezTo>
                    <a:pt x="165" y="294"/>
                    <a:pt x="165" y="294"/>
                    <a:pt x="165" y="294"/>
                  </a:cubicBezTo>
                  <a:cubicBezTo>
                    <a:pt x="165" y="294"/>
                    <a:pt x="165" y="294"/>
                    <a:pt x="165" y="294"/>
                  </a:cubicBezTo>
                  <a:cubicBezTo>
                    <a:pt x="165" y="296"/>
                    <a:pt x="165" y="297"/>
                    <a:pt x="165" y="299"/>
                  </a:cubicBezTo>
                  <a:cubicBezTo>
                    <a:pt x="165" y="301"/>
                    <a:pt x="165" y="303"/>
                    <a:pt x="166" y="304"/>
                  </a:cubicBezTo>
                  <a:cubicBezTo>
                    <a:pt x="166" y="305"/>
                    <a:pt x="166" y="306"/>
                    <a:pt x="166" y="307"/>
                  </a:cubicBezTo>
                  <a:cubicBezTo>
                    <a:pt x="166" y="307"/>
                    <a:pt x="166" y="307"/>
                    <a:pt x="166" y="307"/>
                  </a:cubicBezTo>
                  <a:cubicBezTo>
                    <a:pt x="166" y="308"/>
                    <a:pt x="166" y="308"/>
                    <a:pt x="166" y="309"/>
                  </a:cubicBezTo>
                  <a:cubicBezTo>
                    <a:pt x="167" y="313"/>
                    <a:pt x="167" y="316"/>
                    <a:pt x="167" y="320"/>
                  </a:cubicBezTo>
                  <a:cubicBezTo>
                    <a:pt x="167" y="323"/>
                    <a:pt x="167" y="327"/>
                    <a:pt x="167" y="330"/>
                  </a:cubicBezTo>
                  <a:cubicBezTo>
                    <a:pt x="168" y="334"/>
                    <a:pt x="169" y="339"/>
                    <a:pt x="169" y="343"/>
                  </a:cubicBezTo>
                  <a:cubicBezTo>
                    <a:pt x="169" y="345"/>
                    <a:pt x="170" y="347"/>
                    <a:pt x="170" y="349"/>
                  </a:cubicBezTo>
                  <a:close/>
                  <a:moveTo>
                    <a:pt x="169" y="355"/>
                  </a:moveTo>
                  <a:cubicBezTo>
                    <a:pt x="168" y="353"/>
                    <a:pt x="168" y="352"/>
                    <a:pt x="168" y="350"/>
                  </a:cubicBezTo>
                  <a:cubicBezTo>
                    <a:pt x="168" y="347"/>
                    <a:pt x="167" y="345"/>
                    <a:pt x="167" y="343"/>
                  </a:cubicBezTo>
                  <a:cubicBezTo>
                    <a:pt x="166" y="339"/>
                    <a:pt x="166" y="335"/>
                    <a:pt x="165" y="331"/>
                  </a:cubicBezTo>
                  <a:cubicBezTo>
                    <a:pt x="165" y="327"/>
                    <a:pt x="165" y="324"/>
                    <a:pt x="165" y="320"/>
                  </a:cubicBezTo>
                  <a:cubicBezTo>
                    <a:pt x="165" y="316"/>
                    <a:pt x="165" y="313"/>
                    <a:pt x="164" y="309"/>
                  </a:cubicBezTo>
                  <a:cubicBezTo>
                    <a:pt x="164" y="309"/>
                    <a:pt x="164" y="308"/>
                    <a:pt x="164" y="307"/>
                  </a:cubicBezTo>
                  <a:cubicBezTo>
                    <a:pt x="164" y="307"/>
                    <a:pt x="164" y="307"/>
                    <a:pt x="164" y="307"/>
                  </a:cubicBezTo>
                  <a:cubicBezTo>
                    <a:pt x="164" y="306"/>
                    <a:pt x="164" y="306"/>
                    <a:pt x="163" y="305"/>
                  </a:cubicBezTo>
                  <a:cubicBezTo>
                    <a:pt x="163" y="303"/>
                    <a:pt x="163" y="301"/>
                    <a:pt x="163" y="299"/>
                  </a:cubicBezTo>
                  <a:cubicBezTo>
                    <a:pt x="163" y="298"/>
                    <a:pt x="163" y="296"/>
                    <a:pt x="163" y="295"/>
                  </a:cubicBezTo>
                  <a:cubicBezTo>
                    <a:pt x="163" y="295"/>
                    <a:pt x="163" y="295"/>
                    <a:pt x="163" y="295"/>
                  </a:cubicBezTo>
                  <a:cubicBezTo>
                    <a:pt x="163" y="295"/>
                    <a:pt x="162" y="295"/>
                    <a:pt x="162" y="295"/>
                  </a:cubicBezTo>
                  <a:cubicBezTo>
                    <a:pt x="162" y="295"/>
                    <a:pt x="162" y="295"/>
                    <a:pt x="162" y="295"/>
                  </a:cubicBezTo>
                  <a:cubicBezTo>
                    <a:pt x="162" y="296"/>
                    <a:pt x="162" y="297"/>
                    <a:pt x="162" y="298"/>
                  </a:cubicBezTo>
                  <a:cubicBezTo>
                    <a:pt x="162" y="298"/>
                    <a:pt x="162" y="298"/>
                    <a:pt x="162" y="299"/>
                  </a:cubicBezTo>
                  <a:cubicBezTo>
                    <a:pt x="162" y="300"/>
                    <a:pt x="162" y="302"/>
                    <a:pt x="162" y="304"/>
                  </a:cubicBezTo>
                  <a:cubicBezTo>
                    <a:pt x="162" y="306"/>
                    <a:pt x="162" y="307"/>
                    <a:pt x="162" y="309"/>
                  </a:cubicBezTo>
                  <a:cubicBezTo>
                    <a:pt x="162" y="311"/>
                    <a:pt x="162" y="313"/>
                    <a:pt x="161" y="316"/>
                  </a:cubicBezTo>
                  <a:cubicBezTo>
                    <a:pt x="161" y="318"/>
                    <a:pt x="160" y="320"/>
                    <a:pt x="160" y="322"/>
                  </a:cubicBezTo>
                  <a:cubicBezTo>
                    <a:pt x="161" y="326"/>
                    <a:pt x="160" y="329"/>
                    <a:pt x="160" y="332"/>
                  </a:cubicBezTo>
                  <a:cubicBezTo>
                    <a:pt x="160" y="335"/>
                    <a:pt x="160" y="338"/>
                    <a:pt x="160" y="341"/>
                  </a:cubicBezTo>
                  <a:cubicBezTo>
                    <a:pt x="160" y="343"/>
                    <a:pt x="160" y="345"/>
                    <a:pt x="160" y="347"/>
                  </a:cubicBezTo>
                  <a:cubicBezTo>
                    <a:pt x="160" y="353"/>
                    <a:pt x="160" y="360"/>
                    <a:pt x="161" y="365"/>
                  </a:cubicBezTo>
                  <a:cubicBezTo>
                    <a:pt x="162" y="365"/>
                    <a:pt x="164" y="364"/>
                    <a:pt x="165" y="364"/>
                  </a:cubicBezTo>
                  <a:cubicBezTo>
                    <a:pt x="167" y="363"/>
                    <a:pt x="168" y="362"/>
                    <a:pt x="170" y="362"/>
                  </a:cubicBezTo>
                  <a:cubicBezTo>
                    <a:pt x="170" y="362"/>
                    <a:pt x="170" y="362"/>
                    <a:pt x="170" y="361"/>
                  </a:cubicBezTo>
                  <a:cubicBezTo>
                    <a:pt x="169" y="361"/>
                    <a:pt x="169" y="361"/>
                    <a:pt x="169" y="360"/>
                  </a:cubicBezTo>
                  <a:cubicBezTo>
                    <a:pt x="169" y="358"/>
                    <a:pt x="169" y="357"/>
                    <a:pt x="169" y="355"/>
                  </a:cubicBezTo>
                  <a:close/>
                  <a:moveTo>
                    <a:pt x="160" y="294"/>
                  </a:moveTo>
                  <a:cubicBezTo>
                    <a:pt x="160" y="294"/>
                    <a:pt x="160" y="294"/>
                    <a:pt x="160" y="294"/>
                  </a:cubicBezTo>
                  <a:cubicBezTo>
                    <a:pt x="160" y="294"/>
                    <a:pt x="160" y="294"/>
                    <a:pt x="160" y="294"/>
                  </a:cubicBezTo>
                  <a:cubicBezTo>
                    <a:pt x="160" y="294"/>
                    <a:pt x="160" y="294"/>
                    <a:pt x="160" y="294"/>
                  </a:cubicBezTo>
                  <a:close/>
                  <a:moveTo>
                    <a:pt x="86" y="358"/>
                  </a:moveTo>
                  <a:cubicBezTo>
                    <a:pt x="86" y="360"/>
                    <a:pt x="86" y="362"/>
                    <a:pt x="86" y="363"/>
                  </a:cubicBezTo>
                  <a:cubicBezTo>
                    <a:pt x="87" y="365"/>
                    <a:pt x="87" y="367"/>
                    <a:pt x="87" y="369"/>
                  </a:cubicBezTo>
                  <a:cubicBezTo>
                    <a:pt x="87" y="369"/>
                    <a:pt x="87" y="369"/>
                    <a:pt x="87" y="369"/>
                  </a:cubicBezTo>
                  <a:cubicBezTo>
                    <a:pt x="88" y="370"/>
                    <a:pt x="88" y="371"/>
                    <a:pt x="88" y="372"/>
                  </a:cubicBezTo>
                  <a:cubicBezTo>
                    <a:pt x="87" y="373"/>
                    <a:pt x="87" y="373"/>
                    <a:pt x="87" y="373"/>
                  </a:cubicBezTo>
                  <a:cubicBezTo>
                    <a:pt x="86" y="373"/>
                    <a:pt x="86" y="373"/>
                    <a:pt x="86" y="373"/>
                  </a:cubicBezTo>
                  <a:cubicBezTo>
                    <a:pt x="85" y="373"/>
                    <a:pt x="84" y="374"/>
                    <a:pt x="82" y="375"/>
                  </a:cubicBezTo>
                  <a:cubicBezTo>
                    <a:pt x="80" y="376"/>
                    <a:pt x="77" y="376"/>
                    <a:pt x="76" y="376"/>
                  </a:cubicBezTo>
                  <a:cubicBezTo>
                    <a:pt x="75" y="376"/>
                    <a:pt x="75" y="376"/>
                    <a:pt x="75" y="376"/>
                  </a:cubicBezTo>
                  <a:cubicBezTo>
                    <a:pt x="75" y="376"/>
                    <a:pt x="75" y="376"/>
                    <a:pt x="75" y="376"/>
                  </a:cubicBezTo>
                  <a:cubicBezTo>
                    <a:pt x="73" y="370"/>
                    <a:pt x="73" y="362"/>
                    <a:pt x="74" y="356"/>
                  </a:cubicBezTo>
                  <a:cubicBezTo>
                    <a:pt x="74" y="354"/>
                    <a:pt x="74" y="352"/>
                    <a:pt x="74" y="350"/>
                  </a:cubicBezTo>
                  <a:cubicBezTo>
                    <a:pt x="74" y="347"/>
                    <a:pt x="74" y="344"/>
                    <a:pt x="74" y="341"/>
                  </a:cubicBezTo>
                  <a:cubicBezTo>
                    <a:pt x="74" y="338"/>
                    <a:pt x="74" y="335"/>
                    <a:pt x="74" y="331"/>
                  </a:cubicBezTo>
                  <a:cubicBezTo>
                    <a:pt x="74" y="329"/>
                    <a:pt x="74" y="326"/>
                    <a:pt x="75" y="324"/>
                  </a:cubicBezTo>
                  <a:cubicBezTo>
                    <a:pt x="75" y="322"/>
                    <a:pt x="76" y="320"/>
                    <a:pt x="76" y="318"/>
                  </a:cubicBezTo>
                  <a:cubicBezTo>
                    <a:pt x="76" y="316"/>
                    <a:pt x="76" y="314"/>
                    <a:pt x="76" y="313"/>
                  </a:cubicBezTo>
                  <a:cubicBezTo>
                    <a:pt x="75" y="311"/>
                    <a:pt x="75" y="309"/>
                    <a:pt x="75" y="307"/>
                  </a:cubicBezTo>
                  <a:cubicBezTo>
                    <a:pt x="75" y="307"/>
                    <a:pt x="75" y="307"/>
                    <a:pt x="75" y="307"/>
                  </a:cubicBezTo>
                  <a:cubicBezTo>
                    <a:pt x="75" y="305"/>
                    <a:pt x="75" y="304"/>
                    <a:pt x="76" y="303"/>
                  </a:cubicBezTo>
                  <a:cubicBezTo>
                    <a:pt x="76" y="303"/>
                    <a:pt x="76" y="302"/>
                    <a:pt x="77" y="302"/>
                  </a:cubicBezTo>
                  <a:cubicBezTo>
                    <a:pt x="77" y="302"/>
                    <a:pt x="78" y="302"/>
                    <a:pt x="78" y="302"/>
                  </a:cubicBezTo>
                  <a:cubicBezTo>
                    <a:pt x="79" y="302"/>
                    <a:pt x="79" y="302"/>
                    <a:pt x="79" y="302"/>
                  </a:cubicBezTo>
                  <a:cubicBezTo>
                    <a:pt x="79" y="302"/>
                    <a:pt x="79" y="302"/>
                    <a:pt x="79" y="302"/>
                  </a:cubicBezTo>
                  <a:cubicBezTo>
                    <a:pt x="80" y="302"/>
                    <a:pt x="80" y="302"/>
                    <a:pt x="81" y="302"/>
                  </a:cubicBezTo>
                  <a:cubicBezTo>
                    <a:pt x="81" y="303"/>
                    <a:pt x="81" y="303"/>
                    <a:pt x="81" y="303"/>
                  </a:cubicBezTo>
                  <a:cubicBezTo>
                    <a:pt x="81" y="303"/>
                    <a:pt x="81" y="303"/>
                    <a:pt x="81" y="303"/>
                  </a:cubicBezTo>
                  <a:cubicBezTo>
                    <a:pt x="81" y="303"/>
                    <a:pt x="81" y="303"/>
                    <a:pt x="81" y="303"/>
                  </a:cubicBezTo>
                  <a:cubicBezTo>
                    <a:pt x="81" y="305"/>
                    <a:pt x="81" y="306"/>
                    <a:pt x="81" y="308"/>
                  </a:cubicBezTo>
                  <a:cubicBezTo>
                    <a:pt x="81" y="310"/>
                    <a:pt x="81" y="311"/>
                    <a:pt x="81" y="313"/>
                  </a:cubicBezTo>
                  <a:cubicBezTo>
                    <a:pt x="81" y="314"/>
                    <a:pt x="82" y="315"/>
                    <a:pt x="82" y="316"/>
                  </a:cubicBezTo>
                  <a:cubicBezTo>
                    <a:pt x="82" y="316"/>
                    <a:pt x="82" y="316"/>
                    <a:pt x="82" y="316"/>
                  </a:cubicBezTo>
                  <a:cubicBezTo>
                    <a:pt x="82" y="316"/>
                    <a:pt x="82" y="317"/>
                    <a:pt x="82" y="318"/>
                  </a:cubicBezTo>
                  <a:cubicBezTo>
                    <a:pt x="82" y="322"/>
                    <a:pt x="82" y="325"/>
                    <a:pt x="83" y="329"/>
                  </a:cubicBezTo>
                  <a:cubicBezTo>
                    <a:pt x="83" y="332"/>
                    <a:pt x="83" y="336"/>
                    <a:pt x="83" y="339"/>
                  </a:cubicBezTo>
                  <a:cubicBezTo>
                    <a:pt x="84" y="343"/>
                    <a:pt x="84" y="347"/>
                    <a:pt x="85" y="352"/>
                  </a:cubicBezTo>
                  <a:cubicBezTo>
                    <a:pt x="85" y="354"/>
                    <a:pt x="85" y="356"/>
                    <a:pt x="86" y="358"/>
                  </a:cubicBezTo>
                  <a:close/>
                  <a:moveTo>
                    <a:pt x="84" y="364"/>
                  </a:moveTo>
                  <a:cubicBezTo>
                    <a:pt x="84" y="362"/>
                    <a:pt x="84" y="360"/>
                    <a:pt x="84" y="359"/>
                  </a:cubicBezTo>
                  <a:cubicBezTo>
                    <a:pt x="83" y="356"/>
                    <a:pt x="83" y="354"/>
                    <a:pt x="83" y="352"/>
                  </a:cubicBezTo>
                  <a:cubicBezTo>
                    <a:pt x="82" y="348"/>
                    <a:pt x="82" y="344"/>
                    <a:pt x="81" y="340"/>
                  </a:cubicBezTo>
                  <a:cubicBezTo>
                    <a:pt x="81" y="336"/>
                    <a:pt x="80" y="332"/>
                    <a:pt x="80" y="329"/>
                  </a:cubicBezTo>
                  <a:cubicBezTo>
                    <a:pt x="80" y="325"/>
                    <a:pt x="80" y="322"/>
                    <a:pt x="80" y="318"/>
                  </a:cubicBezTo>
                  <a:cubicBezTo>
                    <a:pt x="80" y="318"/>
                    <a:pt x="80" y="317"/>
                    <a:pt x="79" y="316"/>
                  </a:cubicBezTo>
                  <a:cubicBezTo>
                    <a:pt x="79" y="316"/>
                    <a:pt x="79" y="316"/>
                    <a:pt x="79" y="316"/>
                  </a:cubicBezTo>
                  <a:cubicBezTo>
                    <a:pt x="79" y="315"/>
                    <a:pt x="79" y="314"/>
                    <a:pt x="79" y="314"/>
                  </a:cubicBezTo>
                  <a:cubicBezTo>
                    <a:pt x="79" y="312"/>
                    <a:pt x="79" y="310"/>
                    <a:pt x="79" y="308"/>
                  </a:cubicBezTo>
                  <a:cubicBezTo>
                    <a:pt x="78" y="307"/>
                    <a:pt x="78" y="305"/>
                    <a:pt x="78" y="304"/>
                  </a:cubicBezTo>
                  <a:cubicBezTo>
                    <a:pt x="78" y="304"/>
                    <a:pt x="78" y="304"/>
                    <a:pt x="78" y="304"/>
                  </a:cubicBezTo>
                  <a:cubicBezTo>
                    <a:pt x="78" y="304"/>
                    <a:pt x="78" y="304"/>
                    <a:pt x="78" y="304"/>
                  </a:cubicBezTo>
                  <a:cubicBezTo>
                    <a:pt x="78" y="304"/>
                    <a:pt x="78" y="304"/>
                    <a:pt x="78" y="304"/>
                  </a:cubicBezTo>
                  <a:cubicBezTo>
                    <a:pt x="77" y="305"/>
                    <a:pt x="77" y="306"/>
                    <a:pt x="78" y="306"/>
                  </a:cubicBezTo>
                  <a:cubicBezTo>
                    <a:pt x="78" y="307"/>
                    <a:pt x="78" y="307"/>
                    <a:pt x="78" y="307"/>
                  </a:cubicBezTo>
                  <a:cubicBezTo>
                    <a:pt x="78" y="309"/>
                    <a:pt x="78" y="311"/>
                    <a:pt x="78" y="313"/>
                  </a:cubicBezTo>
                  <a:cubicBezTo>
                    <a:pt x="78" y="314"/>
                    <a:pt x="78" y="316"/>
                    <a:pt x="78" y="318"/>
                  </a:cubicBezTo>
                  <a:cubicBezTo>
                    <a:pt x="78" y="320"/>
                    <a:pt x="77" y="322"/>
                    <a:pt x="77" y="324"/>
                  </a:cubicBezTo>
                  <a:cubicBezTo>
                    <a:pt x="77" y="327"/>
                    <a:pt x="76" y="329"/>
                    <a:pt x="76" y="331"/>
                  </a:cubicBezTo>
                  <a:cubicBezTo>
                    <a:pt x="76" y="335"/>
                    <a:pt x="76" y="338"/>
                    <a:pt x="76" y="341"/>
                  </a:cubicBezTo>
                  <a:cubicBezTo>
                    <a:pt x="76" y="344"/>
                    <a:pt x="76" y="347"/>
                    <a:pt x="76" y="350"/>
                  </a:cubicBezTo>
                  <a:cubicBezTo>
                    <a:pt x="76" y="352"/>
                    <a:pt x="76" y="354"/>
                    <a:pt x="76" y="356"/>
                  </a:cubicBezTo>
                  <a:cubicBezTo>
                    <a:pt x="76" y="362"/>
                    <a:pt x="76" y="369"/>
                    <a:pt x="77" y="374"/>
                  </a:cubicBezTo>
                  <a:cubicBezTo>
                    <a:pt x="78" y="374"/>
                    <a:pt x="79" y="373"/>
                    <a:pt x="81" y="373"/>
                  </a:cubicBezTo>
                  <a:cubicBezTo>
                    <a:pt x="83" y="372"/>
                    <a:pt x="84" y="371"/>
                    <a:pt x="86" y="371"/>
                  </a:cubicBezTo>
                  <a:cubicBezTo>
                    <a:pt x="85" y="371"/>
                    <a:pt x="85" y="370"/>
                    <a:pt x="85" y="370"/>
                  </a:cubicBezTo>
                  <a:cubicBezTo>
                    <a:pt x="85" y="370"/>
                    <a:pt x="85" y="369"/>
                    <a:pt x="85" y="369"/>
                  </a:cubicBezTo>
                  <a:cubicBezTo>
                    <a:pt x="85" y="367"/>
                    <a:pt x="84" y="366"/>
                    <a:pt x="84" y="364"/>
                  </a:cubicBezTo>
                  <a:close/>
                  <a:moveTo>
                    <a:pt x="76" y="303"/>
                  </a:moveTo>
                  <a:cubicBezTo>
                    <a:pt x="76" y="303"/>
                    <a:pt x="76" y="303"/>
                    <a:pt x="76" y="303"/>
                  </a:cubicBezTo>
                  <a:cubicBezTo>
                    <a:pt x="76" y="303"/>
                    <a:pt x="76" y="303"/>
                    <a:pt x="76" y="303"/>
                  </a:cubicBezTo>
                  <a:cubicBezTo>
                    <a:pt x="76" y="303"/>
                    <a:pt x="76" y="303"/>
                    <a:pt x="76" y="303"/>
                  </a:cubicBezTo>
                  <a:close/>
                  <a:moveTo>
                    <a:pt x="198" y="299"/>
                  </a:moveTo>
                  <a:cubicBezTo>
                    <a:pt x="198" y="297"/>
                    <a:pt x="198" y="295"/>
                    <a:pt x="198" y="293"/>
                  </a:cubicBezTo>
                  <a:cubicBezTo>
                    <a:pt x="198" y="291"/>
                    <a:pt x="198" y="289"/>
                    <a:pt x="198" y="287"/>
                  </a:cubicBezTo>
                  <a:cubicBezTo>
                    <a:pt x="198" y="286"/>
                    <a:pt x="198" y="286"/>
                    <a:pt x="198" y="286"/>
                  </a:cubicBezTo>
                  <a:cubicBezTo>
                    <a:pt x="198" y="284"/>
                    <a:pt x="198" y="283"/>
                    <a:pt x="199" y="282"/>
                  </a:cubicBezTo>
                  <a:cubicBezTo>
                    <a:pt x="199" y="282"/>
                    <a:pt x="199" y="282"/>
                    <a:pt x="199" y="282"/>
                  </a:cubicBezTo>
                  <a:cubicBezTo>
                    <a:pt x="200" y="282"/>
                    <a:pt x="200" y="282"/>
                    <a:pt x="200" y="282"/>
                  </a:cubicBezTo>
                  <a:cubicBezTo>
                    <a:pt x="202" y="283"/>
                    <a:pt x="202" y="283"/>
                    <a:pt x="203" y="284"/>
                  </a:cubicBezTo>
                  <a:cubicBezTo>
                    <a:pt x="203" y="284"/>
                    <a:pt x="204" y="284"/>
                    <a:pt x="205" y="285"/>
                  </a:cubicBezTo>
                  <a:cubicBezTo>
                    <a:pt x="206" y="285"/>
                    <a:pt x="206" y="285"/>
                    <a:pt x="206" y="285"/>
                  </a:cubicBezTo>
                  <a:cubicBezTo>
                    <a:pt x="206" y="286"/>
                    <a:pt x="206" y="286"/>
                    <a:pt x="206" y="286"/>
                  </a:cubicBezTo>
                  <a:cubicBezTo>
                    <a:pt x="207" y="290"/>
                    <a:pt x="208" y="294"/>
                    <a:pt x="208" y="298"/>
                  </a:cubicBezTo>
                  <a:cubicBezTo>
                    <a:pt x="208" y="302"/>
                    <a:pt x="208" y="306"/>
                    <a:pt x="207" y="310"/>
                  </a:cubicBezTo>
                  <a:cubicBezTo>
                    <a:pt x="206" y="316"/>
                    <a:pt x="205" y="321"/>
                    <a:pt x="204" y="327"/>
                  </a:cubicBezTo>
                  <a:cubicBezTo>
                    <a:pt x="204" y="329"/>
                    <a:pt x="204" y="331"/>
                    <a:pt x="203" y="333"/>
                  </a:cubicBezTo>
                  <a:cubicBezTo>
                    <a:pt x="203" y="335"/>
                    <a:pt x="203" y="338"/>
                    <a:pt x="203" y="340"/>
                  </a:cubicBezTo>
                  <a:cubicBezTo>
                    <a:pt x="203" y="343"/>
                    <a:pt x="203" y="346"/>
                    <a:pt x="202" y="349"/>
                  </a:cubicBezTo>
                  <a:cubicBezTo>
                    <a:pt x="202" y="351"/>
                    <a:pt x="201" y="353"/>
                    <a:pt x="201" y="354"/>
                  </a:cubicBezTo>
                  <a:cubicBezTo>
                    <a:pt x="201" y="357"/>
                    <a:pt x="201" y="359"/>
                    <a:pt x="200" y="361"/>
                  </a:cubicBezTo>
                  <a:cubicBezTo>
                    <a:pt x="200" y="361"/>
                    <a:pt x="200" y="361"/>
                    <a:pt x="200" y="362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0" y="363"/>
                    <a:pt x="200" y="365"/>
                    <a:pt x="198" y="366"/>
                  </a:cubicBezTo>
                  <a:cubicBezTo>
                    <a:pt x="198" y="366"/>
                    <a:pt x="198" y="366"/>
                    <a:pt x="197" y="366"/>
                  </a:cubicBezTo>
                  <a:cubicBezTo>
                    <a:pt x="197" y="366"/>
                    <a:pt x="197" y="366"/>
                    <a:pt x="197" y="366"/>
                  </a:cubicBezTo>
                  <a:cubicBezTo>
                    <a:pt x="196" y="366"/>
                    <a:pt x="196" y="366"/>
                    <a:pt x="196" y="366"/>
                  </a:cubicBezTo>
                  <a:cubicBezTo>
                    <a:pt x="196" y="366"/>
                    <a:pt x="196" y="366"/>
                    <a:pt x="196" y="366"/>
                  </a:cubicBezTo>
                  <a:cubicBezTo>
                    <a:pt x="195" y="366"/>
                    <a:pt x="194" y="366"/>
                    <a:pt x="194" y="366"/>
                  </a:cubicBezTo>
                  <a:cubicBezTo>
                    <a:pt x="193" y="365"/>
                    <a:pt x="192" y="365"/>
                    <a:pt x="192" y="364"/>
                  </a:cubicBezTo>
                  <a:cubicBezTo>
                    <a:pt x="192" y="364"/>
                    <a:pt x="192" y="364"/>
                    <a:pt x="192" y="364"/>
                  </a:cubicBezTo>
                  <a:cubicBezTo>
                    <a:pt x="192" y="364"/>
                    <a:pt x="192" y="364"/>
                    <a:pt x="192" y="364"/>
                  </a:cubicBezTo>
                  <a:cubicBezTo>
                    <a:pt x="193" y="362"/>
                    <a:pt x="193" y="360"/>
                    <a:pt x="193" y="358"/>
                  </a:cubicBezTo>
                  <a:cubicBezTo>
                    <a:pt x="194" y="356"/>
                    <a:pt x="194" y="354"/>
                    <a:pt x="194" y="352"/>
                  </a:cubicBezTo>
                  <a:cubicBezTo>
                    <a:pt x="194" y="351"/>
                    <a:pt x="194" y="350"/>
                    <a:pt x="194" y="349"/>
                  </a:cubicBezTo>
                  <a:cubicBezTo>
                    <a:pt x="194" y="348"/>
                    <a:pt x="194" y="347"/>
                    <a:pt x="194" y="346"/>
                  </a:cubicBezTo>
                  <a:cubicBezTo>
                    <a:pt x="194" y="342"/>
                    <a:pt x="195" y="338"/>
                    <a:pt x="196" y="334"/>
                  </a:cubicBezTo>
                  <a:cubicBezTo>
                    <a:pt x="196" y="330"/>
                    <a:pt x="197" y="326"/>
                    <a:pt x="197" y="322"/>
                  </a:cubicBezTo>
                  <a:cubicBezTo>
                    <a:pt x="197" y="317"/>
                    <a:pt x="197" y="312"/>
                    <a:pt x="198" y="307"/>
                  </a:cubicBezTo>
                  <a:cubicBezTo>
                    <a:pt x="198" y="304"/>
                    <a:pt x="198" y="302"/>
                    <a:pt x="198" y="299"/>
                  </a:cubicBezTo>
                  <a:close/>
                  <a:moveTo>
                    <a:pt x="200" y="293"/>
                  </a:moveTo>
                  <a:cubicBezTo>
                    <a:pt x="200" y="295"/>
                    <a:pt x="200" y="297"/>
                    <a:pt x="200" y="299"/>
                  </a:cubicBezTo>
                  <a:cubicBezTo>
                    <a:pt x="200" y="302"/>
                    <a:pt x="200" y="304"/>
                    <a:pt x="200" y="307"/>
                  </a:cubicBezTo>
                  <a:cubicBezTo>
                    <a:pt x="200" y="312"/>
                    <a:pt x="199" y="317"/>
                    <a:pt x="199" y="322"/>
                  </a:cubicBezTo>
                  <a:cubicBezTo>
                    <a:pt x="199" y="326"/>
                    <a:pt x="198" y="330"/>
                    <a:pt x="198" y="334"/>
                  </a:cubicBezTo>
                  <a:cubicBezTo>
                    <a:pt x="197" y="338"/>
                    <a:pt x="196" y="342"/>
                    <a:pt x="196" y="347"/>
                  </a:cubicBezTo>
                  <a:cubicBezTo>
                    <a:pt x="196" y="348"/>
                    <a:pt x="196" y="348"/>
                    <a:pt x="196" y="349"/>
                  </a:cubicBezTo>
                  <a:cubicBezTo>
                    <a:pt x="196" y="350"/>
                    <a:pt x="196" y="351"/>
                    <a:pt x="196" y="352"/>
                  </a:cubicBezTo>
                  <a:cubicBezTo>
                    <a:pt x="196" y="354"/>
                    <a:pt x="196" y="356"/>
                    <a:pt x="196" y="358"/>
                  </a:cubicBezTo>
                  <a:cubicBezTo>
                    <a:pt x="195" y="360"/>
                    <a:pt x="195" y="362"/>
                    <a:pt x="195" y="364"/>
                  </a:cubicBezTo>
                  <a:cubicBezTo>
                    <a:pt x="195" y="364"/>
                    <a:pt x="196" y="364"/>
                    <a:pt x="196" y="364"/>
                  </a:cubicBezTo>
                  <a:cubicBezTo>
                    <a:pt x="196" y="364"/>
                    <a:pt x="196" y="364"/>
                    <a:pt x="196" y="364"/>
                  </a:cubicBezTo>
                  <a:cubicBezTo>
                    <a:pt x="196" y="364"/>
                    <a:pt x="196" y="364"/>
                    <a:pt x="196" y="364"/>
                  </a:cubicBezTo>
                  <a:cubicBezTo>
                    <a:pt x="197" y="364"/>
                    <a:pt x="197" y="364"/>
                    <a:pt x="197" y="364"/>
                  </a:cubicBezTo>
                  <a:cubicBezTo>
                    <a:pt x="197" y="364"/>
                    <a:pt x="197" y="364"/>
                    <a:pt x="197" y="364"/>
                  </a:cubicBezTo>
                  <a:cubicBezTo>
                    <a:pt x="198" y="363"/>
                    <a:pt x="198" y="362"/>
                    <a:pt x="198" y="361"/>
                  </a:cubicBezTo>
                  <a:cubicBezTo>
                    <a:pt x="198" y="361"/>
                    <a:pt x="198" y="361"/>
                    <a:pt x="198" y="361"/>
                  </a:cubicBezTo>
                  <a:cubicBezTo>
                    <a:pt x="198" y="361"/>
                    <a:pt x="198" y="361"/>
                    <a:pt x="198" y="360"/>
                  </a:cubicBezTo>
                  <a:cubicBezTo>
                    <a:pt x="198" y="358"/>
                    <a:pt x="199" y="356"/>
                    <a:pt x="199" y="354"/>
                  </a:cubicBezTo>
                  <a:cubicBezTo>
                    <a:pt x="199" y="352"/>
                    <a:pt x="200" y="350"/>
                    <a:pt x="200" y="348"/>
                  </a:cubicBezTo>
                  <a:cubicBezTo>
                    <a:pt x="201" y="346"/>
                    <a:pt x="201" y="343"/>
                    <a:pt x="201" y="340"/>
                  </a:cubicBezTo>
                  <a:cubicBezTo>
                    <a:pt x="201" y="337"/>
                    <a:pt x="201" y="335"/>
                    <a:pt x="201" y="332"/>
                  </a:cubicBezTo>
                  <a:cubicBezTo>
                    <a:pt x="202" y="330"/>
                    <a:pt x="202" y="328"/>
                    <a:pt x="202" y="326"/>
                  </a:cubicBezTo>
                  <a:cubicBezTo>
                    <a:pt x="203" y="321"/>
                    <a:pt x="204" y="315"/>
                    <a:pt x="205" y="310"/>
                  </a:cubicBezTo>
                  <a:cubicBezTo>
                    <a:pt x="206" y="306"/>
                    <a:pt x="206" y="302"/>
                    <a:pt x="206" y="298"/>
                  </a:cubicBezTo>
                  <a:cubicBezTo>
                    <a:pt x="205" y="295"/>
                    <a:pt x="205" y="291"/>
                    <a:pt x="204" y="287"/>
                  </a:cubicBezTo>
                  <a:cubicBezTo>
                    <a:pt x="203" y="286"/>
                    <a:pt x="202" y="286"/>
                    <a:pt x="202" y="285"/>
                  </a:cubicBezTo>
                  <a:cubicBezTo>
                    <a:pt x="201" y="285"/>
                    <a:pt x="201" y="285"/>
                    <a:pt x="200" y="284"/>
                  </a:cubicBezTo>
                  <a:cubicBezTo>
                    <a:pt x="200" y="285"/>
                    <a:pt x="200" y="285"/>
                    <a:pt x="200" y="285"/>
                  </a:cubicBezTo>
                  <a:cubicBezTo>
                    <a:pt x="200" y="286"/>
                    <a:pt x="200" y="286"/>
                    <a:pt x="200" y="287"/>
                  </a:cubicBezTo>
                  <a:cubicBezTo>
                    <a:pt x="200" y="289"/>
                    <a:pt x="200" y="291"/>
                    <a:pt x="200" y="293"/>
                  </a:cubicBezTo>
                  <a:close/>
                  <a:moveTo>
                    <a:pt x="194" y="365"/>
                  </a:moveTo>
                  <a:cubicBezTo>
                    <a:pt x="194" y="365"/>
                    <a:pt x="194" y="364"/>
                    <a:pt x="194" y="364"/>
                  </a:cubicBezTo>
                  <a:cubicBezTo>
                    <a:pt x="194" y="365"/>
                    <a:pt x="194" y="365"/>
                    <a:pt x="194" y="365"/>
                  </a:cubicBezTo>
                  <a:close/>
                  <a:moveTo>
                    <a:pt x="278" y="303"/>
                  </a:moveTo>
                  <a:cubicBezTo>
                    <a:pt x="278" y="303"/>
                    <a:pt x="278" y="303"/>
                    <a:pt x="278" y="303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8" y="303"/>
                    <a:pt x="278" y="303"/>
                    <a:pt x="278" y="303"/>
                  </a:cubicBezTo>
                  <a:close/>
                  <a:moveTo>
                    <a:pt x="130" y="171"/>
                  </a:moveTo>
                  <a:cubicBezTo>
                    <a:pt x="129" y="173"/>
                    <a:pt x="129" y="175"/>
                    <a:pt x="129" y="177"/>
                  </a:cubicBezTo>
                  <a:cubicBezTo>
                    <a:pt x="129" y="180"/>
                    <a:pt x="129" y="182"/>
                    <a:pt x="128" y="184"/>
                  </a:cubicBezTo>
                  <a:cubicBezTo>
                    <a:pt x="128" y="184"/>
                    <a:pt x="128" y="185"/>
                    <a:pt x="128" y="185"/>
                  </a:cubicBezTo>
                  <a:cubicBezTo>
                    <a:pt x="129" y="186"/>
                    <a:pt x="129" y="188"/>
                    <a:pt x="128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5" y="188"/>
                    <a:pt x="123" y="187"/>
                    <a:pt x="121" y="186"/>
                  </a:cubicBezTo>
                  <a:cubicBezTo>
                    <a:pt x="119" y="185"/>
                    <a:pt x="117" y="184"/>
                    <a:pt x="116" y="184"/>
                  </a:cubicBezTo>
                  <a:cubicBezTo>
                    <a:pt x="115" y="184"/>
                    <a:pt x="115" y="184"/>
                    <a:pt x="115" y="184"/>
                  </a:cubicBezTo>
                  <a:cubicBezTo>
                    <a:pt x="115" y="183"/>
                    <a:pt x="115" y="183"/>
                    <a:pt x="115" y="183"/>
                  </a:cubicBezTo>
                  <a:cubicBezTo>
                    <a:pt x="114" y="176"/>
                    <a:pt x="116" y="171"/>
                    <a:pt x="118" y="165"/>
                  </a:cubicBezTo>
                  <a:cubicBezTo>
                    <a:pt x="119" y="163"/>
                    <a:pt x="120" y="161"/>
                    <a:pt x="121" y="158"/>
                  </a:cubicBezTo>
                  <a:cubicBezTo>
                    <a:pt x="122" y="153"/>
                    <a:pt x="123" y="147"/>
                    <a:pt x="125" y="141"/>
                  </a:cubicBezTo>
                  <a:cubicBezTo>
                    <a:pt x="125" y="139"/>
                    <a:pt x="126" y="137"/>
                    <a:pt x="126" y="134"/>
                  </a:cubicBezTo>
                  <a:cubicBezTo>
                    <a:pt x="127" y="132"/>
                    <a:pt x="127" y="129"/>
                    <a:pt x="127" y="127"/>
                  </a:cubicBezTo>
                  <a:cubicBezTo>
                    <a:pt x="128" y="123"/>
                    <a:pt x="128" y="120"/>
                    <a:pt x="129" y="117"/>
                  </a:cubicBezTo>
                  <a:cubicBezTo>
                    <a:pt x="129" y="115"/>
                    <a:pt x="130" y="113"/>
                    <a:pt x="130" y="111"/>
                  </a:cubicBezTo>
                  <a:cubicBezTo>
                    <a:pt x="131" y="109"/>
                    <a:pt x="131" y="107"/>
                    <a:pt x="132" y="105"/>
                  </a:cubicBezTo>
                  <a:cubicBezTo>
                    <a:pt x="132" y="104"/>
                    <a:pt x="132" y="104"/>
                    <a:pt x="132" y="104"/>
                  </a:cubicBezTo>
                  <a:cubicBezTo>
                    <a:pt x="132" y="102"/>
                    <a:pt x="133" y="101"/>
                    <a:pt x="134" y="100"/>
                  </a:cubicBezTo>
                  <a:cubicBezTo>
                    <a:pt x="134" y="99"/>
                    <a:pt x="134" y="99"/>
                    <a:pt x="136" y="99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7" y="99"/>
                    <a:pt x="138" y="100"/>
                    <a:pt x="138" y="100"/>
                  </a:cubicBezTo>
                  <a:cubicBezTo>
                    <a:pt x="139" y="100"/>
                    <a:pt x="140" y="101"/>
                    <a:pt x="140" y="101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39" y="104"/>
                    <a:pt x="139" y="106"/>
                    <a:pt x="139" y="108"/>
                  </a:cubicBezTo>
                  <a:cubicBezTo>
                    <a:pt x="138" y="110"/>
                    <a:pt x="138" y="112"/>
                    <a:pt x="138" y="114"/>
                  </a:cubicBezTo>
                  <a:cubicBezTo>
                    <a:pt x="138" y="115"/>
                    <a:pt x="137" y="117"/>
                    <a:pt x="137" y="118"/>
                  </a:cubicBezTo>
                  <a:cubicBezTo>
                    <a:pt x="137" y="118"/>
                    <a:pt x="137" y="119"/>
                    <a:pt x="137" y="120"/>
                  </a:cubicBezTo>
                  <a:cubicBezTo>
                    <a:pt x="137" y="125"/>
                    <a:pt x="135" y="129"/>
                    <a:pt x="134" y="134"/>
                  </a:cubicBezTo>
                  <a:cubicBezTo>
                    <a:pt x="133" y="138"/>
                    <a:pt x="132" y="142"/>
                    <a:pt x="132" y="147"/>
                  </a:cubicBezTo>
                  <a:cubicBezTo>
                    <a:pt x="131" y="152"/>
                    <a:pt x="131" y="157"/>
                    <a:pt x="130" y="162"/>
                  </a:cubicBezTo>
                  <a:cubicBezTo>
                    <a:pt x="130" y="165"/>
                    <a:pt x="130" y="168"/>
                    <a:pt x="130" y="171"/>
                  </a:cubicBezTo>
                  <a:close/>
                  <a:moveTo>
                    <a:pt x="127" y="177"/>
                  </a:moveTo>
                  <a:cubicBezTo>
                    <a:pt x="127" y="175"/>
                    <a:pt x="127" y="173"/>
                    <a:pt x="127" y="171"/>
                  </a:cubicBezTo>
                  <a:cubicBezTo>
                    <a:pt x="128" y="168"/>
                    <a:pt x="128" y="165"/>
                    <a:pt x="128" y="162"/>
                  </a:cubicBezTo>
                  <a:cubicBezTo>
                    <a:pt x="129" y="157"/>
                    <a:pt x="129" y="152"/>
                    <a:pt x="130" y="146"/>
                  </a:cubicBezTo>
                  <a:cubicBezTo>
                    <a:pt x="130" y="142"/>
                    <a:pt x="131" y="137"/>
                    <a:pt x="132" y="133"/>
                  </a:cubicBezTo>
                  <a:cubicBezTo>
                    <a:pt x="133" y="129"/>
                    <a:pt x="134" y="125"/>
                    <a:pt x="135" y="120"/>
                  </a:cubicBezTo>
                  <a:cubicBezTo>
                    <a:pt x="135" y="119"/>
                    <a:pt x="135" y="118"/>
                    <a:pt x="135" y="117"/>
                  </a:cubicBezTo>
                  <a:cubicBezTo>
                    <a:pt x="135" y="116"/>
                    <a:pt x="135" y="115"/>
                    <a:pt x="136" y="114"/>
                  </a:cubicBezTo>
                  <a:cubicBezTo>
                    <a:pt x="136" y="112"/>
                    <a:pt x="136" y="110"/>
                    <a:pt x="136" y="107"/>
                  </a:cubicBezTo>
                  <a:cubicBezTo>
                    <a:pt x="137" y="105"/>
                    <a:pt x="137" y="103"/>
                    <a:pt x="138" y="101"/>
                  </a:cubicBezTo>
                  <a:cubicBezTo>
                    <a:pt x="138" y="101"/>
                    <a:pt x="138" y="102"/>
                    <a:pt x="138" y="102"/>
                  </a:cubicBezTo>
                  <a:cubicBezTo>
                    <a:pt x="137" y="102"/>
                    <a:pt x="136" y="101"/>
                    <a:pt x="136" y="101"/>
                  </a:cubicBezTo>
                  <a:cubicBezTo>
                    <a:pt x="136" y="101"/>
                    <a:pt x="136" y="101"/>
                    <a:pt x="136" y="101"/>
                  </a:cubicBezTo>
                  <a:cubicBezTo>
                    <a:pt x="136" y="101"/>
                    <a:pt x="135" y="101"/>
                    <a:pt x="135" y="102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34" y="102"/>
                    <a:pt x="134" y="103"/>
                    <a:pt x="134" y="104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133" y="107"/>
                    <a:pt x="133" y="110"/>
                    <a:pt x="132" y="112"/>
                  </a:cubicBezTo>
                  <a:cubicBezTo>
                    <a:pt x="132" y="114"/>
                    <a:pt x="131" y="116"/>
                    <a:pt x="131" y="118"/>
                  </a:cubicBezTo>
                  <a:cubicBezTo>
                    <a:pt x="130" y="121"/>
                    <a:pt x="130" y="124"/>
                    <a:pt x="129" y="127"/>
                  </a:cubicBezTo>
                  <a:cubicBezTo>
                    <a:pt x="129" y="130"/>
                    <a:pt x="129" y="132"/>
                    <a:pt x="128" y="135"/>
                  </a:cubicBezTo>
                  <a:cubicBezTo>
                    <a:pt x="128" y="137"/>
                    <a:pt x="127" y="139"/>
                    <a:pt x="127" y="141"/>
                  </a:cubicBezTo>
                  <a:cubicBezTo>
                    <a:pt x="126" y="147"/>
                    <a:pt x="124" y="153"/>
                    <a:pt x="123" y="159"/>
                  </a:cubicBezTo>
                  <a:cubicBezTo>
                    <a:pt x="122" y="161"/>
                    <a:pt x="121" y="164"/>
                    <a:pt x="120" y="166"/>
                  </a:cubicBezTo>
                  <a:cubicBezTo>
                    <a:pt x="118" y="171"/>
                    <a:pt x="117" y="176"/>
                    <a:pt x="117" y="182"/>
                  </a:cubicBezTo>
                  <a:cubicBezTo>
                    <a:pt x="119" y="183"/>
                    <a:pt x="120" y="183"/>
                    <a:pt x="122" y="184"/>
                  </a:cubicBezTo>
                  <a:cubicBezTo>
                    <a:pt x="123" y="185"/>
                    <a:pt x="125" y="186"/>
                    <a:pt x="126" y="186"/>
                  </a:cubicBezTo>
                  <a:cubicBezTo>
                    <a:pt x="126" y="186"/>
                    <a:pt x="126" y="186"/>
                    <a:pt x="126" y="185"/>
                  </a:cubicBezTo>
                  <a:cubicBezTo>
                    <a:pt x="126" y="185"/>
                    <a:pt x="126" y="184"/>
                    <a:pt x="126" y="184"/>
                  </a:cubicBezTo>
                  <a:cubicBezTo>
                    <a:pt x="126" y="181"/>
                    <a:pt x="127" y="179"/>
                    <a:pt x="127" y="177"/>
                  </a:cubicBezTo>
                  <a:close/>
                  <a:moveTo>
                    <a:pt x="175" y="161"/>
                  </a:moveTo>
                  <a:cubicBezTo>
                    <a:pt x="175" y="162"/>
                    <a:pt x="175" y="164"/>
                    <a:pt x="175" y="166"/>
                  </a:cubicBezTo>
                  <a:cubicBezTo>
                    <a:pt x="176" y="167"/>
                    <a:pt x="176" y="169"/>
                    <a:pt x="176" y="171"/>
                  </a:cubicBezTo>
                  <a:cubicBezTo>
                    <a:pt x="176" y="171"/>
                    <a:pt x="176" y="171"/>
                    <a:pt x="176" y="172"/>
                  </a:cubicBezTo>
                  <a:cubicBezTo>
                    <a:pt x="177" y="173"/>
                    <a:pt x="177" y="174"/>
                    <a:pt x="177" y="175"/>
                  </a:cubicBezTo>
                  <a:cubicBezTo>
                    <a:pt x="176" y="175"/>
                    <a:pt x="176" y="175"/>
                    <a:pt x="176" y="175"/>
                  </a:cubicBezTo>
                  <a:cubicBezTo>
                    <a:pt x="175" y="175"/>
                    <a:pt x="175" y="175"/>
                    <a:pt x="175" y="175"/>
                  </a:cubicBezTo>
                  <a:cubicBezTo>
                    <a:pt x="175" y="175"/>
                    <a:pt x="173" y="176"/>
                    <a:pt x="171" y="177"/>
                  </a:cubicBezTo>
                  <a:cubicBezTo>
                    <a:pt x="169" y="178"/>
                    <a:pt x="166" y="179"/>
                    <a:pt x="165" y="179"/>
                  </a:cubicBezTo>
                  <a:cubicBezTo>
                    <a:pt x="164" y="179"/>
                    <a:pt x="164" y="179"/>
                    <a:pt x="164" y="179"/>
                  </a:cubicBezTo>
                  <a:cubicBezTo>
                    <a:pt x="164" y="178"/>
                    <a:pt x="164" y="178"/>
                    <a:pt x="164" y="178"/>
                  </a:cubicBezTo>
                  <a:cubicBezTo>
                    <a:pt x="162" y="173"/>
                    <a:pt x="163" y="164"/>
                    <a:pt x="163" y="158"/>
                  </a:cubicBezTo>
                  <a:cubicBezTo>
                    <a:pt x="163" y="156"/>
                    <a:pt x="163" y="154"/>
                    <a:pt x="163" y="153"/>
                  </a:cubicBezTo>
                  <a:cubicBezTo>
                    <a:pt x="163" y="149"/>
                    <a:pt x="163" y="146"/>
                    <a:pt x="163" y="143"/>
                  </a:cubicBezTo>
                  <a:cubicBezTo>
                    <a:pt x="163" y="140"/>
                    <a:pt x="163" y="137"/>
                    <a:pt x="163" y="134"/>
                  </a:cubicBezTo>
                  <a:cubicBezTo>
                    <a:pt x="163" y="131"/>
                    <a:pt x="163" y="129"/>
                    <a:pt x="164" y="126"/>
                  </a:cubicBezTo>
                  <a:cubicBezTo>
                    <a:pt x="164" y="124"/>
                    <a:pt x="165" y="122"/>
                    <a:pt x="165" y="120"/>
                  </a:cubicBezTo>
                  <a:cubicBezTo>
                    <a:pt x="165" y="118"/>
                    <a:pt x="165" y="117"/>
                    <a:pt x="165" y="115"/>
                  </a:cubicBezTo>
                  <a:cubicBezTo>
                    <a:pt x="164" y="113"/>
                    <a:pt x="164" y="111"/>
                    <a:pt x="164" y="110"/>
                  </a:cubicBezTo>
                  <a:cubicBezTo>
                    <a:pt x="164" y="109"/>
                    <a:pt x="164" y="109"/>
                    <a:pt x="164" y="109"/>
                  </a:cubicBezTo>
                  <a:cubicBezTo>
                    <a:pt x="164" y="108"/>
                    <a:pt x="164" y="106"/>
                    <a:pt x="165" y="105"/>
                  </a:cubicBezTo>
                  <a:cubicBezTo>
                    <a:pt x="165" y="105"/>
                    <a:pt x="165" y="104"/>
                    <a:pt x="166" y="104"/>
                  </a:cubicBezTo>
                  <a:cubicBezTo>
                    <a:pt x="166" y="104"/>
                    <a:pt x="167" y="104"/>
                    <a:pt x="167" y="104"/>
                  </a:cubicBezTo>
                  <a:cubicBezTo>
                    <a:pt x="168" y="104"/>
                    <a:pt x="168" y="104"/>
                    <a:pt x="168" y="104"/>
                  </a:cubicBezTo>
                  <a:cubicBezTo>
                    <a:pt x="168" y="104"/>
                    <a:pt x="168" y="104"/>
                    <a:pt x="168" y="104"/>
                  </a:cubicBezTo>
                  <a:cubicBezTo>
                    <a:pt x="169" y="104"/>
                    <a:pt x="169" y="104"/>
                    <a:pt x="170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0" y="107"/>
                    <a:pt x="170" y="109"/>
                    <a:pt x="170" y="110"/>
                  </a:cubicBezTo>
                  <a:cubicBezTo>
                    <a:pt x="170" y="112"/>
                    <a:pt x="170" y="114"/>
                    <a:pt x="170" y="116"/>
                  </a:cubicBezTo>
                  <a:cubicBezTo>
                    <a:pt x="170" y="116"/>
                    <a:pt x="171" y="117"/>
                    <a:pt x="171" y="118"/>
                  </a:cubicBezTo>
                  <a:cubicBezTo>
                    <a:pt x="171" y="118"/>
                    <a:pt x="171" y="118"/>
                    <a:pt x="171" y="118"/>
                  </a:cubicBezTo>
                  <a:cubicBezTo>
                    <a:pt x="171" y="119"/>
                    <a:pt x="171" y="119"/>
                    <a:pt x="171" y="120"/>
                  </a:cubicBezTo>
                  <a:cubicBezTo>
                    <a:pt x="171" y="124"/>
                    <a:pt x="171" y="127"/>
                    <a:pt x="172" y="131"/>
                  </a:cubicBezTo>
                  <a:cubicBezTo>
                    <a:pt x="172" y="135"/>
                    <a:pt x="172" y="138"/>
                    <a:pt x="172" y="142"/>
                  </a:cubicBezTo>
                  <a:cubicBezTo>
                    <a:pt x="173" y="145"/>
                    <a:pt x="173" y="150"/>
                    <a:pt x="174" y="154"/>
                  </a:cubicBezTo>
                  <a:cubicBezTo>
                    <a:pt x="174" y="156"/>
                    <a:pt x="174" y="158"/>
                    <a:pt x="175" y="161"/>
                  </a:cubicBezTo>
                  <a:close/>
                  <a:moveTo>
                    <a:pt x="173" y="166"/>
                  </a:moveTo>
                  <a:cubicBezTo>
                    <a:pt x="173" y="164"/>
                    <a:pt x="173" y="163"/>
                    <a:pt x="173" y="161"/>
                  </a:cubicBezTo>
                  <a:cubicBezTo>
                    <a:pt x="172" y="159"/>
                    <a:pt x="172" y="156"/>
                    <a:pt x="172" y="154"/>
                  </a:cubicBezTo>
                  <a:cubicBezTo>
                    <a:pt x="171" y="150"/>
                    <a:pt x="171" y="146"/>
                    <a:pt x="170" y="142"/>
                  </a:cubicBezTo>
                  <a:cubicBezTo>
                    <a:pt x="170" y="138"/>
                    <a:pt x="169" y="135"/>
                    <a:pt x="169" y="131"/>
                  </a:cubicBezTo>
                  <a:cubicBezTo>
                    <a:pt x="169" y="128"/>
                    <a:pt x="169" y="124"/>
                    <a:pt x="169" y="121"/>
                  </a:cubicBezTo>
                  <a:cubicBezTo>
                    <a:pt x="169" y="120"/>
                    <a:pt x="169" y="119"/>
                    <a:pt x="168" y="118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8" y="117"/>
                    <a:pt x="168" y="117"/>
                    <a:pt x="168" y="116"/>
                  </a:cubicBezTo>
                  <a:cubicBezTo>
                    <a:pt x="168" y="114"/>
                    <a:pt x="168" y="112"/>
                    <a:pt x="168" y="110"/>
                  </a:cubicBezTo>
                  <a:cubicBezTo>
                    <a:pt x="168" y="109"/>
                    <a:pt x="167" y="108"/>
                    <a:pt x="168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6" y="107"/>
                    <a:pt x="167" y="108"/>
                    <a:pt x="167" y="109"/>
                  </a:cubicBezTo>
                  <a:cubicBezTo>
                    <a:pt x="167" y="109"/>
                    <a:pt x="167" y="109"/>
                    <a:pt x="167" y="110"/>
                  </a:cubicBezTo>
                  <a:cubicBezTo>
                    <a:pt x="167" y="111"/>
                    <a:pt x="167" y="113"/>
                    <a:pt x="167" y="115"/>
                  </a:cubicBezTo>
                  <a:cubicBezTo>
                    <a:pt x="167" y="117"/>
                    <a:pt x="167" y="118"/>
                    <a:pt x="167" y="120"/>
                  </a:cubicBezTo>
                  <a:cubicBezTo>
                    <a:pt x="167" y="122"/>
                    <a:pt x="166" y="124"/>
                    <a:pt x="166" y="127"/>
                  </a:cubicBezTo>
                  <a:cubicBezTo>
                    <a:pt x="166" y="129"/>
                    <a:pt x="165" y="131"/>
                    <a:pt x="165" y="134"/>
                  </a:cubicBezTo>
                  <a:cubicBezTo>
                    <a:pt x="165" y="137"/>
                    <a:pt x="165" y="140"/>
                    <a:pt x="165" y="143"/>
                  </a:cubicBezTo>
                  <a:cubicBezTo>
                    <a:pt x="165" y="146"/>
                    <a:pt x="165" y="149"/>
                    <a:pt x="165" y="152"/>
                  </a:cubicBezTo>
                  <a:cubicBezTo>
                    <a:pt x="165" y="154"/>
                    <a:pt x="165" y="156"/>
                    <a:pt x="165" y="158"/>
                  </a:cubicBezTo>
                  <a:cubicBezTo>
                    <a:pt x="165" y="164"/>
                    <a:pt x="165" y="172"/>
                    <a:pt x="166" y="176"/>
                  </a:cubicBezTo>
                  <a:cubicBezTo>
                    <a:pt x="167" y="176"/>
                    <a:pt x="168" y="176"/>
                    <a:pt x="170" y="175"/>
                  </a:cubicBezTo>
                  <a:cubicBezTo>
                    <a:pt x="172" y="174"/>
                    <a:pt x="173" y="173"/>
                    <a:pt x="175" y="173"/>
                  </a:cubicBezTo>
                  <a:cubicBezTo>
                    <a:pt x="175" y="173"/>
                    <a:pt x="174" y="173"/>
                    <a:pt x="174" y="172"/>
                  </a:cubicBezTo>
                  <a:cubicBezTo>
                    <a:pt x="174" y="172"/>
                    <a:pt x="174" y="172"/>
                    <a:pt x="174" y="171"/>
                  </a:cubicBezTo>
                  <a:cubicBezTo>
                    <a:pt x="174" y="170"/>
                    <a:pt x="174" y="168"/>
                    <a:pt x="173" y="166"/>
                  </a:cubicBezTo>
                  <a:close/>
                  <a:moveTo>
                    <a:pt x="165" y="105"/>
                  </a:moveTo>
                  <a:cubicBezTo>
                    <a:pt x="165" y="105"/>
                    <a:pt x="165" y="105"/>
                    <a:pt x="165" y="105"/>
                  </a:cubicBezTo>
                  <a:cubicBezTo>
                    <a:pt x="165" y="105"/>
                    <a:pt x="165" y="105"/>
                    <a:pt x="165" y="105"/>
                  </a:cubicBezTo>
                  <a:cubicBezTo>
                    <a:pt x="165" y="105"/>
                    <a:pt x="165" y="105"/>
                    <a:pt x="165" y="105"/>
                  </a:cubicBezTo>
                  <a:close/>
                  <a:moveTo>
                    <a:pt x="90" y="169"/>
                  </a:moveTo>
                  <a:cubicBezTo>
                    <a:pt x="91" y="171"/>
                    <a:pt x="91" y="173"/>
                    <a:pt x="91" y="175"/>
                  </a:cubicBezTo>
                  <a:cubicBezTo>
                    <a:pt x="91" y="176"/>
                    <a:pt x="92" y="178"/>
                    <a:pt x="92" y="180"/>
                  </a:cubicBezTo>
                  <a:cubicBezTo>
                    <a:pt x="92" y="180"/>
                    <a:pt x="92" y="180"/>
                    <a:pt x="92" y="181"/>
                  </a:cubicBezTo>
                  <a:cubicBezTo>
                    <a:pt x="92" y="181"/>
                    <a:pt x="93" y="182"/>
                    <a:pt x="92" y="183"/>
                  </a:cubicBezTo>
                  <a:cubicBezTo>
                    <a:pt x="92" y="184"/>
                    <a:pt x="92" y="184"/>
                    <a:pt x="92" y="184"/>
                  </a:cubicBezTo>
                  <a:cubicBezTo>
                    <a:pt x="91" y="184"/>
                    <a:pt x="91" y="184"/>
                    <a:pt x="91" y="184"/>
                  </a:cubicBezTo>
                  <a:cubicBezTo>
                    <a:pt x="90" y="184"/>
                    <a:pt x="88" y="185"/>
                    <a:pt x="86" y="186"/>
                  </a:cubicBezTo>
                  <a:cubicBezTo>
                    <a:pt x="84" y="187"/>
                    <a:pt x="82" y="188"/>
                    <a:pt x="81" y="187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78" y="182"/>
                    <a:pt x="78" y="173"/>
                    <a:pt x="78" y="167"/>
                  </a:cubicBezTo>
                  <a:cubicBezTo>
                    <a:pt x="78" y="165"/>
                    <a:pt x="78" y="163"/>
                    <a:pt x="78" y="161"/>
                  </a:cubicBezTo>
                  <a:cubicBezTo>
                    <a:pt x="78" y="158"/>
                    <a:pt x="78" y="155"/>
                    <a:pt x="79" y="152"/>
                  </a:cubicBezTo>
                  <a:cubicBezTo>
                    <a:pt x="79" y="149"/>
                    <a:pt x="79" y="146"/>
                    <a:pt x="79" y="142"/>
                  </a:cubicBezTo>
                  <a:cubicBezTo>
                    <a:pt x="79" y="140"/>
                    <a:pt x="79" y="138"/>
                    <a:pt x="80" y="135"/>
                  </a:cubicBezTo>
                  <a:cubicBezTo>
                    <a:pt x="80" y="133"/>
                    <a:pt x="80" y="131"/>
                    <a:pt x="80" y="129"/>
                  </a:cubicBezTo>
                  <a:cubicBezTo>
                    <a:pt x="80" y="127"/>
                    <a:pt x="80" y="126"/>
                    <a:pt x="80" y="124"/>
                  </a:cubicBezTo>
                  <a:cubicBezTo>
                    <a:pt x="80" y="122"/>
                    <a:pt x="80" y="120"/>
                    <a:pt x="80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80" y="117"/>
                    <a:pt x="80" y="115"/>
                    <a:pt x="81" y="114"/>
                  </a:cubicBezTo>
                  <a:cubicBezTo>
                    <a:pt x="81" y="114"/>
                    <a:pt x="81" y="113"/>
                    <a:pt x="82" y="113"/>
                  </a:cubicBezTo>
                  <a:cubicBezTo>
                    <a:pt x="82" y="113"/>
                    <a:pt x="83" y="113"/>
                    <a:pt x="83" y="113"/>
                  </a:cubicBezTo>
                  <a:cubicBezTo>
                    <a:pt x="83" y="113"/>
                    <a:pt x="84" y="113"/>
                    <a:pt x="84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5" y="113"/>
                    <a:pt x="85" y="113"/>
                    <a:pt x="85" y="114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85" y="116"/>
                    <a:pt x="85" y="117"/>
                    <a:pt x="85" y="119"/>
                  </a:cubicBezTo>
                  <a:cubicBezTo>
                    <a:pt x="86" y="121"/>
                    <a:pt x="86" y="123"/>
                    <a:pt x="86" y="124"/>
                  </a:cubicBezTo>
                  <a:cubicBezTo>
                    <a:pt x="86" y="125"/>
                    <a:pt x="86" y="126"/>
                    <a:pt x="86" y="127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86" y="128"/>
                    <a:pt x="86" y="128"/>
                    <a:pt x="87" y="129"/>
                  </a:cubicBezTo>
                  <a:cubicBezTo>
                    <a:pt x="87" y="133"/>
                    <a:pt x="87" y="136"/>
                    <a:pt x="87" y="140"/>
                  </a:cubicBezTo>
                  <a:cubicBezTo>
                    <a:pt x="87" y="143"/>
                    <a:pt x="87" y="147"/>
                    <a:pt x="88" y="150"/>
                  </a:cubicBezTo>
                  <a:cubicBezTo>
                    <a:pt x="88" y="154"/>
                    <a:pt x="89" y="158"/>
                    <a:pt x="90" y="163"/>
                  </a:cubicBezTo>
                  <a:cubicBezTo>
                    <a:pt x="90" y="165"/>
                    <a:pt x="90" y="167"/>
                    <a:pt x="90" y="169"/>
                  </a:cubicBezTo>
                  <a:close/>
                  <a:moveTo>
                    <a:pt x="89" y="175"/>
                  </a:moveTo>
                  <a:cubicBezTo>
                    <a:pt x="89" y="173"/>
                    <a:pt x="89" y="172"/>
                    <a:pt x="88" y="170"/>
                  </a:cubicBezTo>
                  <a:cubicBezTo>
                    <a:pt x="88" y="167"/>
                    <a:pt x="88" y="165"/>
                    <a:pt x="87" y="163"/>
                  </a:cubicBezTo>
                  <a:cubicBezTo>
                    <a:pt x="87" y="159"/>
                    <a:pt x="86" y="155"/>
                    <a:pt x="86" y="151"/>
                  </a:cubicBezTo>
                  <a:cubicBezTo>
                    <a:pt x="85" y="147"/>
                    <a:pt x="85" y="143"/>
                    <a:pt x="85" y="140"/>
                  </a:cubicBezTo>
                  <a:cubicBezTo>
                    <a:pt x="85" y="136"/>
                    <a:pt x="85" y="133"/>
                    <a:pt x="84" y="129"/>
                  </a:cubicBezTo>
                  <a:cubicBezTo>
                    <a:pt x="84" y="129"/>
                    <a:pt x="84" y="128"/>
                    <a:pt x="84" y="127"/>
                  </a:cubicBezTo>
                  <a:cubicBezTo>
                    <a:pt x="84" y="127"/>
                    <a:pt x="84" y="127"/>
                    <a:pt x="84" y="127"/>
                  </a:cubicBezTo>
                  <a:cubicBezTo>
                    <a:pt x="84" y="126"/>
                    <a:pt x="84" y="126"/>
                    <a:pt x="84" y="125"/>
                  </a:cubicBezTo>
                  <a:cubicBezTo>
                    <a:pt x="84" y="123"/>
                    <a:pt x="83" y="121"/>
                    <a:pt x="83" y="119"/>
                  </a:cubicBezTo>
                  <a:cubicBezTo>
                    <a:pt x="83" y="118"/>
                    <a:pt x="83" y="116"/>
                    <a:pt x="83" y="115"/>
                  </a:cubicBezTo>
                  <a:cubicBezTo>
                    <a:pt x="83" y="115"/>
                    <a:pt x="83" y="115"/>
                    <a:pt x="83" y="115"/>
                  </a:cubicBezTo>
                  <a:cubicBezTo>
                    <a:pt x="83" y="115"/>
                    <a:pt x="83" y="115"/>
                    <a:pt x="83" y="115"/>
                  </a:cubicBezTo>
                  <a:cubicBezTo>
                    <a:pt x="83" y="115"/>
                    <a:pt x="83" y="115"/>
                    <a:pt x="82" y="115"/>
                  </a:cubicBezTo>
                  <a:cubicBezTo>
                    <a:pt x="82" y="116"/>
                    <a:pt x="82" y="117"/>
                    <a:pt x="82" y="118"/>
                  </a:cubicBezTo>
                  <a:cubicBezTo>
                    <a:pt x="82" y="118"/>
                    <a:pt x="82" y="118"/>
                    <a:pt x="82" y="119"/>
                  </a:cubicBezTo>
                  <a:cubicBezTo>
                    <a:pt x="82" y="120"/>
                    <a:pt x="82" y="122"/>
                    <a:pt x="82" y="124"/>
                  </a:cubicBezTo>
                  <a:cubicBezTo>
                    <a:pt x="82" y="125"/>
                    <a:pt x="83" y="127"/>
                    <a:pt x="83" y="129"/>
                  </a:cubicBezTo>
                  <a:cubicBezTo>
                    <a:pt x="83" y="131"/>
                    <a:pt x="82" y="133"/>
                    <a:pt x="82" y="135"/>
                  </a:cubicBezTo>
                  <a:cubicBezTo>
                    <a:pt x="81" y="138"/>
                    <a:pt x="81" y="140"/>
                    <a:pt x="81" y="142"/>
                  </a:cubicBezTo>
                  <a:cubicBezTo>
                    <a:pt x="81" y="146"/>
                    <a:pt x="81" y="149"/>
                    <a:pt x="81" y="152"/>
                  </a:cubicBezTo>
                  <a:cubicBezTo>
                    <a:pt x="81" y="155"/>
                    <a:pt x="80" y="158"/>
                    <a:pt x="81" y="161"/>
                  </a:cubicBezTo>
                  <a:cubicBezTo>
                    <a:pt x="81" y="163"/>
                    <a:pt x="81" y="165"/>
                    <a:pt x="80" y="167"/>
                  </a:cubicBezTo>
                  <a:cubicBezTo>
                    <a:pt x="80" y="173"/>
                    <a:pt x="80" y="180"/>
                    <a:pt x="82" y="185"/>
                  </a:cubicBezTo>
                  <a:cubicBezTo>
                    <a:pt x="83" y="185"/>
                    <a:pt x="84" y="184"/>
                    <a:pt x="86" y="184"/>
                  </a:cubicBezTo>
                  <a:cubicBezTo>
                    <a:pt x="87" y="183"/>
                    <a:pt x="89" y="182"/>
                    <a:pt x="90" y="182"/>
                  </a:cubicBezTo>
                  <a:cubicBezTo>
                    <a:pt x="90" y="182"/>
                    <a:pt x="90" y="181"/>
                    <a:pt x="90" y="181"/>
                  </a:cubicBezTo>
                  <a:cubicBezTo>
                    <a:pt x="90" y="181"/>
                    <a:pt x="90" y="180"/>
                    <a:pt x="90" y="180"/>
                  </a:cubicBezTo>
                  <a:cubicBezTo>
                    <a:pt x="89" y="178"/>
                    <a:pt x="89" y="177"/>
                    <a:pt x="89" y="175"/>
                  </a:cubicBezTo>
                  <a:close/>
                  <a:moveTo>
                    <a:pt x="81" y="114"/>
                  </a:move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4"/>
                    <a:pt x="81" y="114"/>
                    <a:pt x="81" y="114"/>
                  </a:cubicBezTo>
                  <a:close/>
                  <a:moveTo>
                    <a:pt x="254" y="175"/>
                  </a:moveTo>
                  <a:cubicBezTo>
                    <a:pt x="254" y="177"/>
                    <a:pt x="255" y="179"/>
                    <a:pt x="255" y="181"/>
                  </a:cubicBezTo>
                  <a:cubicBezTo>
                    <a:pt x="256" y="184"/>
                    <a:pt x="256" y="186"/>
                    <a:pt x="257" y="188"/>
                  </a:cubicBezTo>
                  <a:cubicBezTo>
                    <a:pt x="257" y="188"/>
                    <a:pt x="257" y="188"/>
                    <a:pt x="257" y="189"/>
                  </a:cubicBezTo>
                  <a:cubicBezTo>
                    <a:pt x="258" y="190"/>
                    <a:pt x="258" y="191"/>
                    <a:pt x="258" y="192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5" y="193"/>
                    <a:pt x="253" y="192"/>
                    <a:pt x="251" y="192"/>
                  </a:cubicBezTo>
                  <a:cubicBezTo>
                    <a:pt x="249" y="192"/>
                    <a:pt x="247" y="192"/>
                    <a:pt x="245" y="191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1" y="185"/>
                    <a:pt x="241" y="179"/>
                    <a:pt x="241" y="173"/>
                  </a:cubicBezTo>
                  <a:cubicBezTo>
                    <a:pt x="242" y="171"/>
                    <a:pt x="242" y="168"/>
                    <a:pt x="241" y="166"/>
                  </a:cubicBezTo>
                  <a:cubicBezTo>
                    <a:pt x="241" y="160"/>
                    <a:pt x="241" y="154"/>
                    <a:pt x="240" y="148"/>
                  </a:cubicBezTo>
                  <a:cubicBezTo>
                    <a:pt x="240" y="146"/>
                    <a:pt x="240" y="144"/>
                    <a:pt x="239" y="141"/>
                  </a:cubicBezTo>
                  <a:cubicBezTo>
                    <a:pt x="239" y="139"/>
                    <a:pt x="239" y="136"/>
                    <a:pt x="238" y="134"/>
                  </a:cubicBezTo>
                  <a:cubicBezTo>
                    <a:pt x="237" y="130"/>
                    <a:pt x="237" y="127"/>
                    <a:pt x="236" y="124"/>
                  </a:cubicBezTo>
                  <a:cubicBezTo>
                    <a:pt x="236" y="122"/>
                    <a:pt x="236" y="120"/>
                    <a:pt x="236" y="118"/>
                  </a:cubicBezTo>
                  <a:cubicBezTo>
                    <a:pt x="236" y="116"/>
                    <a:pt x="235" y="114"/>
                    <a:pt x="235" y="111"/>
                  </a:cubicBezTo>
                  <a:cubicBezTo>
                    <a:pt x="235" y="111"/>
                    <a:pt x="235" y="111"/>
                    <a:pt x="235" y="110"/>
                  </a:cubicBezTo>
                  <a:cubicBezTo>
                    <a:pt x="235" y="109"/>
                    <a:pt x="235" y="107"/>
                    <a:pt x="236" y="106"/>
                  </a:cubicBezTo>
                  <a:cubicBezTo>
                    <a:pt x="236" y="105"/>
                    <a:pt x="236" y="105"/>
                    <a:pt x="237" y="105"/>
                  </a:cubicBezTo>
                  <a:cubicBezTo>
                    <a:pt x="238" y="105"/>
                    <a:pt x="238" y="105"/>
                    <a:pt x="238" y="105"/>
                  </a:cubicBezTo>
                  <a:cubicBezTo>
                    <a:pt x="239" y="105"/>
                    <a:pt x="239" y="105"/>
                    <a:pt x="240" y="105"/>
                  </a:cubicBezTo>
                  <a:cubicBezTo>
                    <a:pt x="241" y="105"/>
                    <a:pt x="242" y="105"/>
                    <a:pt x="242" y="106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2" y="108"/>
                    <a:pt x="243" y="110"/>
                    <a:pt x="243" y="112"/>
                  </a:cubicBezTo>
                  <a:cubicBezTo>
                    <a:pt x="243" y="114"/>
                    <a:pt x="244" y="116"/>
                    <a:pt x="244" y="119"/>
                  </a:cubicBezTo>
                  <a:cubicBezTo>
                    <a:pt x="244" y="120"/>
                    <a:pt x="245" y="121"/>
                    <a:pt x="245" y="122"/>
                  </a:cubicBezTo>
                  <a:cubicBezTo>
                    <a:pt x="245" y="123"/>
                    <a:pt x="245" y="124"/>
                    <a:pt x="245" y="125"/>
                  </a:cubicBezTo>
                  <a:cubicBezTo>
                    <a:pt x="246" y="129"/>
                    <a:pt x="247" y="134"/>
                    <a:pt x="247" y="138"/>
                  </a:cubicBezTo>
                  <a:cubicBezTo>
                    <a:pt x="247" y="142"/>
                    <a:pt x="248" y="147"/>
                    <a:pt x="249" y="151"/>
                  </a:cubicBezTo>
                  <a:cubicBezTo>
                    <a:pt x="250" y="156"/>
                    <a:pt x="251" y="161"/>
                    <a:pt x="252" y="167"/>
                  </a:cubicBezTo>
                  <a:cubicBezTo>
                    <a:pt x="253" y="169"/>
                    <a:pt x="253" y="172"/>
                    <a:pt x="254" y="175"/>
                  </a:cubicBezTo>
                  <a:close/>
                  <a:moveTo>
                    <a:pt x="253" y="182"/>
                  </a:moveTo>
                  <a:cubicBezTo>
                    <a:pt x="253" y="180"/>
                    <a:pt x="252" y="178"/>
                    <a:pt x="252" y="175"/>
                  </a:cubicBezTo>
                  <a:cubicBezTo>
                    <a:pt x="251" y="172"/>
                    <a:pt x="251" y="170"/>
                    <a:pt x="250" y="167"/>
                  </a:cubicBezTo>
                  <a:cubicBezTo>
                    <a:pt x="249" y="162"/>
                    <a:pt x="248" y="157"/>
                    <a:pt x="247" y="152"/>
                  </a:cubicBezTo>
                  <a:cubicBezTo>
                    <a:pt x="245" y="147"/>
                    <a:pt x="245" y="143"/>
                    <a:pt x="245" y="138"/>
                  </a:cubicBezTo>
                  <a:cubicBezTo>
                    <a:pt x="244" y="134"/>
                    <a:pt x="244" y="129"/>
                    <a:pt x="243" y="125"/>
                  </a:cubicBezTo>
                  <a:cubicBezTo>
                    <a:pt x="243" y="124"/>
                    <a:pt x="243" y="123"/>
                    <a:pt x="243" y="122"/>
                  </a:cubicBezTo>
                  <a:cubicBezTo>
                    <a:pt x="242" y="121"/>
                    <a:pt x="242" y="120"/>
                    <a:pt x="242" y="119"/>
                  </a:cubicBezTo>
                  <a:cubicBezTo>
                    <a:pt x="241" y="117"/>
                    <a:pt x="241" y="115"/>
                    <a:pt x="241" y="113"/>
                  </a:cubicBezTo>
                  <a:cubicBezTo>
                    <a:pt x="240" y="110"/>
                    <a:pt x="240" y="108"/>
                    <a:pt x="240" y="106"/>
                  </a:cubicBezTo>
                  <a:cubicBezTo>
                    <a:pt x="240" y="106"/>
                    <a:pt x="240" y="107"/>
                    <a:pt x="240" y="107"/>
                  </a:cubicBezTo>
                  <a:cubicBezTo>
                    <a:pt x="239" y="107"/>
                    <a:pt x="239" y="107"/>
                    <a:pt x="238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237" y="108"/>
                    <a:pt x="237" y="109"/>
                    <a:pt x="237" y="110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8" y="113"/>
                    <a:pt x="238" y="116"/>
                    <a:pt x="238" y="118"/>
                  </a:cubicBezTo>
                  <a:cubicBezTo>
                    <a:pt x="238" y="120"/>
                    <a:pt x="239" y="122"/>
                    <a:pt x="239" y="124"/>
                  </a:cubicBezTo>
                  <a:cubicBezTo>
                    <a:pt x="239" y="127"/>
                    <a:pt x="239" y="130"/>
                    <a:pt x="240" y="133"/>
                  </a:cubicBezTo>
                  <a:cubicBezTo>
                    <a:pt x="241" y="136"/>
                    <a:pt x="241" y="138"/>
                    <a:pt x="242" y="141"/>
                  </a:cubicBezTo>
                  <a:cubicBezTo>
                    <a:pt x="242" y="143"/>
                    <a:pt x="242" y="145"/>
                    <a:pt x="242" y="148"/>
                  </a:cubicBezTo>
                  <a:cubicBezTo>
                    <a:pt x="243" y="154"/>
                    <a:pt x="243" y="159"/>
                    <a:pt x="244" y="166"/>
                  </a:cubicBezTo>
                  <a:cubicBezTo>
                    <a:pt x="244" y="168"/>
                    <a:pt x="244" y="171"/>
                    <a:pt x="244" y="173"/>
                  </a:cubicBezTo>
                  <a:cubicBezTo>
                    <a:pt x="244" y="179"/>
                    <a:pt x="243" y="184"/>
                    <a:pt x="246" y="189"/>
                  </a:cubicBezTo>
                  <a:cubicBezTo>
                    <a:pt x="247" y="190"/>
                    <a:pt x="249" y="190"/>
                    <a:pt x="251" y="190"/>
                  </a:cubicBezTo>
                  <a:cubicBezTo>
                    <a:pt x="252" y="190"/>
                    <a:pt x="254" y="190"/>
                    <a:pt x="256" y="191"/>
                  </a:cubicBezTo>
                  <a:cubicBezTo>
                    <a:pt x="256" y="190"/>
                    <a:pt x="256" y="190"/>
                    <a:pt x="255" y="190"/>
                  </a:cubicBezTo>
                  <a:cubicBezTo>
                    <a:pt x="255" y="189"/>
                    <a:pt x="255" y="189"/>
                    <a:pt x="255" y="188"/>
                  </a:cubicBezTo>
                  <a:cubicBezTo>
                    <a:pt x="254" y="186"/>
                    <a:pt x="254" y="184"/>
                    <a:pt x="253" y="182"/>
                  </a:cubicBezTo>
                  <a:close/>
                  <a:moveTo>
                    <a:pt x="203" y="110"/>
                  </a:moveTo>
                  <a:cubicBezTo>
                    <a:pt x="203" y="108"/>
                    <a:pt x="203" y="106"/>
                    <a:pt x="203" y="104"/>
                  </a:cubicBezTo>
                  <a:cubicBezTo>
                    <a:pt x="203" y="102"/>
                    <a:pt x="203" y="100"/>
                    <a:pt x="203" y="98"/>
                  </a:cubicBezTo>
                  <a:cubicBezTo>
                    <a:pt x="203" y="97"/>
                    <a:pt x="203" y="97"/>
                    <a:pt x="203" y="97"/>
                  </a:cubicBezTo>
                  <a:cubicBezTo>
                    <a:pt x="203" y="95"/>
                    <a:pt x="202" y="94"/>
                    <a:pt x="203" y="93"/>
                  </a:cubicBezTo>
                  <a:cubicBezTo>
                    <a:pt x="204" y="93"/>
                    <a:pt x="204" y="93"/>
                    <a:pt x="204" y="93"/>
                  </a:cubicBezTo>
                  <a:cubicBezTo>
                    <a:pt x="204" y="93"/>
                    <a:pt x="204" y="93"/>
                    <a:pt x="204" y="93"/>
                  </a:cubicBezTo>
                  <a:cubicBezTo>
                    <a:pt x="206" y="94"/>
                    <a:pt x="207" y="94"/>
                    <a:pt x="208" y="95"/>
                  </a:cubicBezTo>
                  <a:cubicBezTo>
                    <a:pt x="208" y="95"/>
                    <a:pt x="209" y="95"/>
                    <a:pt x="210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1" y="97"/>
                    <a:pt x="211" y="97"/>
                    <a:pt x="211" y="97"/>
                  </a:cubicBezTo>
                  <a:cubicBezTo>
                    <a:pt x="212" y="101"/>
                    <a:pt x="212" y="105"/>
                    <a:pt x="213" y="109"/>
                  </a:cubicBezTo>
                  <a:cubicBezTo>
                    <a:pt x="213" y="113"/>
                    <a:pt x="213" y="117"/>
                    <a:pt x="212" y="121"/>
                  </a:cubicBezTo>
                  <a:cubicBezTo>
                    <a:pt x="211" y="127"/>
                    <a:pt x="210" y="132"/>
                    <a:pt x="209" y="138"/>
                  </a:cubicBezTo>
                  <a:cubicBezTo>
                    <a:pt x="209" y="140"/>
                    <a:pt x="208" y="142"/>
                    <a:pt x="208" y="144"/>
                  </a:cubicBezTo>
                  <a:cubicBezTo>
                    <a:pt x="208" y="146"/>
                    <a:pt x="208" y="149"/>
                    <a:pt x="208" y="151"/>
                  </a:cubicBezTo>
                  <a:cubicBezTo>
                    <a:pt x="208" y="154"/>
                    <a:pt x="207" y="157"/>
                    <a:pt x="207" y="160"/>
                  </a:cubicBezTo>
                  <a:cubicBezTo>
                    <a:pt x="206" y="162"/>
                    <a:pt x="206" y="164"/>
                    <a:pt x="206" y="166"/>
                  </a:cubicBezTo>
                  <a:cubicBezTo>
                    <a:pt x="206" y="168"/>
                    <a:pt x="205" y="170"/>
                    <a:pt x="205" y="172"/>
                  </a:cubicBezTo>
                  <a:cubicBezTo>
                    <a:pt x="205" y="172"/>
                    <a:pt x="205" y="172"/>
                    <a:pt x="205" y="173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4" y="174"/>
                    <a:pt x="204" y="176"/>
                    <a:pt x="203" y="177"/>
                  </a:cubicBezTo>
                  <a:cubicBezTo>
                    <a:pt x="203" y="177"/>
                    <a:pt x="203" y="178"/>
                    <a:pt x="201" y="178"/>
                  </a:cubicBezTo>
                  <a:cubicBezTo>
                    <a:pt x="201" y="178"/>
                    <a:pt x="201" y="178"/>
                    <a:pt x="201" y="178"/>
                  </a:cubicBezTo>
                  <a:cubicBezTo>
                    <a:pt x="201" y="178"/>
                    <a:pt x="201" y="177"/>
                    <a:pt x="200" y="177"/>
                  </a:cubicBezTo>
                  <a:cubicBezTo>
                    <a:pt x="200" y="177"/>
                    <a:pt x="200" y="177"/>
                    <a:pt x="200" y="177"/>
                  </a:cubicBezTo>
                  <a:cubicBezTo>
                    <a:pt x="200" y="177"/>
                    <a:pt x="199" y="177"/>
                    <a:pt x="199" y="177"/>
                  </a:cubicBezTo>
                  <a:cubicBezTo>
                    <a:pt x="198" y="177"/>
                    <a:pt x="197" y="176"/>
                    <a:pt x="197" y="175"/>
                  </a:cubicBezTo>
                  <a:cubicBezTo>
                    <a:pt x="197" y="175"/>
                    <a:pt x="197" y="175"/>
                    <a:pt x="197" y="175"/>
                  </a:cubicBezTo>
                  <a:cubicBezTo>
                    <a:pt x="197" y="175"/>
                    <a:pt x="197" y="175"/>
                    <a:pt x="197" y="175"/>
                  </a:cubicBezTo>
                  <a:cubicBezTo>
                    <a:pt x="197" y="173"/>
                    <a:pt x="198" y="171"/>
                    <a:pt x="198" y="169"/>
                  </a:cubicBezTo>
                  <a:cubicBezTo>
                    <a:pt x="198" y="167"/>
                    <a:pt x="198" y="165"/>
                    <a:pt x="198" y="163"/>
                  </a:cubicBezTo>
                  <a:cubicBezTo>
                    <a:pt x="198" y="162"/>
                    <a:pt x="199" y="161"/>
                    <a:pt x="199" y="160"/>
                  </a:cubicBezTo>
                  <a:cubicBezTo>
                    <a:pt x="199" y="159"/>
                    <a:pt x="199" y="158"/>
                    <a:pt x="199" y="158"/>
                  </a:cubicBezTo>
                  <a:cubicBezTo>
                    <a:pt x="199" y="153"/>
                    <a:pt x="200" y="149"/>
                    <a:pt x="200" y="145"/>
                  </a:cubicBezTo>
                  <a:cubicBezTo>
                    <a:pt x="201" y="141"/>
                    <a:pt x="202" y="137"/>
                    <a:pt x="202" y="133"/>
                  </a:cubicBezTo>
                  <a:cubicBezTo>
                    <a:pt x="202" y="128"/>
                    <a:pt x="202" y="123"/>
                    <a:pt x="202" y="118"/>
                  </a:cubicBezTo>
                  <a:cubicBezTo>
                    <a:pt x="202" y="115"/>
                    <a:pt x="203" y="113"/>
                    <a:pt x="203" y="110"/>
                  </a:cubicBezTo>
                  <a:close/>
                  <a:moveTo>
                    <a:pt x="205" y="104"/>
                  </a:moveTo>
                  <a:cubicBezTo>
                    <a:pt x="205" y="106"/>
                    <a:pt x="205" y="108"/>
                    <a:pt x="205" y="110"/>
                  </a:cubicBezTo>
                  <a:cubicBezTo>
                    <a:pt x="205" y="113"/>
                    <a:pt x="205" y="115"/>
                    <a:pt x="205" y="118"/>
                  </a:cubicBezTo>
                  <a:cubicBezTo>
                    <a:pt x="204" y="123"/>
                    <a:pt x="204" y="128"/>
                    <a:pt x="204" y="133"/>
                  </a:cubicBezTo>
                  <a:cubicBezTo>
                    <a:pt x="204" y="137"/>
                    <a:pt x="203" y="141"/>
                    <a:pt x="203" y="145"/>
                  </a:cubicBezTo>
                  <a:cubicBezTo>
                    <a:pt x="202" y="149"/>
                    <a:pt x="201" y="153"/>
                    <a:pt x="201" y="158"/>
                  </a:cubicBezTo>
                  <a:cubicBezTo>
                    <a:pt x="201" y="159"/>
                    <a:pt x="201" y="159"/>
                    <a:pt x="201" y="160"/>
                  </a:cubicBezTo>
                  <a:cubicBezTo>
                    <a:pt x="201" y="161"/>
                    <a:pt x="201" y="162"/>
                    <a:pt x="201" y="163"/>
                  </a:cubicBezTo>
                  <a:cubicBezTo>
                    <a:pt x="201" y="165"/>
                    <a:pt x="200" y="168"/>
                    <a:pt x="200" y="170"/>
                  </a:cubicBezTo>
                  <a:cubicBezTo>
                    <a:pt x="200" y="171"/>
                    <a:pt x="200" y="173"/>
                    <a:pt x="199" y="175"/>
                  </a:cubicBezTo>
                  <a:cubicBezTo>
                    <a:pt x="200" y="175"/>
                    <a:pt x="200" y="175"/>
                    <a:pt x="201" y="175"/>
                  </a:cubicBezTo>
                  <a:cubicBezTo>
                    <a:pt x="201" y="175"/>
                    <a:pt x="201" y="175"/>
                    <a:pt x="201" y="175"/>
                  </a:cubicBezTo>
                  <a:cubicBezTo>
                    <a:pt x="201" y="175"/>
                    <a:pt x="201" y="175"/>
                    <a:pt x="201" y="175"/>
                  </a:cubicBezTo>
                  <a:cubicBezTo>
                    <a:pt x="201" y="175"/>
                    <a:pt x="201" y="175"/>
                    <a:pt x="202" y="175"/>
                  </a:cubicBezTo>
                  <a:cubicBezTo>
                    <a:pt x="202" y="175"/>
                    <a:pt x="202" y="175"/>
                    <a:pt x="202" y="175"/>
                  </a:cubicBezTo>
                  <a:cubicBezTo>
                    <a:pt x="202" y="174"/>
                    <a:pt x="202" y="173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1"/>
                  </a:cubicBezTo>
                  <a:cubicBezTo>
                    <a:pt x="203" y="169"/>
                    <a:pt x="203" y="167"/>
                    <a:pt x="204" y="165"/>
                  </a:cubicBezTo>
                  <a:cubicBezTo>
                    <a:pt x="204" y="163"/>
                    <a:pt x="204" y="161"/>
                    <a:pt x="205" y="159"/>
                  </a:cubicBezTo>
                  <a:cubicBezTo>
                    <a:pt x="205" y="157"/>
                    <a:pt x="205" y="154"/>
                    <a:pt x="205" y="151"/>
                  </a:cubicBezTo>
                  <a:cubicBezTo>
                    <a:pt x="205" y="149"/>
                    <a:pt x="206" y="146"/>
                    <a:pt x="206" y="144"/>
                  </a:cubicBezTo>
                  <a:cubicBezTo>
                    <a:pt x="206" y="141"/>
                    <a:pt x="207" y="139"/>
                    <a:pt x="207" y="137"/>
                  </a:cubicBezTo>
                  <a:cubicBezTo>
                    <a:pt x="208" y="132"/>
                    <a:pt x="209" y="126"/>
                    <a:pt x="210" y="121"/>
                  </a:cubicBezTo>
                  <a:cubicBezTo>
                    <a:pt x="210" y="117"/>
                    <a:pt x="211" y="113"/>
                    <a:pt x="210" y="109"/>
                  </a:cubicBezTo>
                  <a:cubicBezTo>
                    <a:pt x="210" y="106"/>
                    <a:pt x="210" y="102"/>
                    <a:pt x="209" y="98"/>
                  </a:cubicBezTo>
                  <a:cubicBezTo>
                    <a:pt x="207" y="97"/>
                    <a:pt x="207" y="97"/>
                    <a:pt x="206" y="96"/>
                  </a:cubicBezTo>
                  <a:cubicBezTo>
                    <a:pt x="206" y="96"/>
                    <a:pt x="206" y="96"/>
                    <a:pt x="205" y="95"/>
                  </a:cubicBezTo>
                  <a:cubicBezTo>
                    <a:pt x="205" y="96"/>
                    <a:pt x="205" y="96"/>
                    <a:pt x="205" y="96"/>
                  </a:cubicBezTo>
                  <a:cubicBezTo>
                    <a:pt x="205" y="97"/>
                    <a:pt x="205" y="97"/>
                    <a:pt x="205" y="98"/>
                  </a:cubicBezTo>
                  <a:cubicBezTo>
                    <a:pt x="205" y="100"/>
                    <a:pt x="205" y="102"/>
                    <a:pt x="205" y="104"/>
                  </a:cubicBezTo>
                  <a:close/>
                  <a:moveTo>
                    <a:pt x="199" y="176"/>
                  </a:moveTo>
                  <a:cubicBezTo>
                    <a:pt x="199" y="176"/>
                    <a:pt x="199" y="176"/>
                    <a:pt x="199" y="175"/>
                  </a:cubicBezTo>
                  <a:cubicBezTo>
                    <a:pt x="199" y="176"/>
                    <a:pt x="199" y="176"/>
                    <a:pt x="199" y="176"/>
                  </a:cubicBezTo>
                  <a:close/>
                  <a:moveTo>
                    <a:pt x="293" y="169"/>
                  </a:moveTo>
                  <a:cubicBezTo>
                    <a:pt x="293" y="171"/>
                    <a:pt x="293" y="173"/>
                    <a:pt x="293" y="175"/>
                  </a:cubicBezTo>
                  <a:cubicBezTo>
                    <a:pt x="294" y="176"/>
                    <a:pt x="294" y="178"/>
                    <a:pt x="294" y="180"/>
                  </a:cubicBezTo>
                  <a:cubicBezTo>
                    <a:pt x="294" y="180"/>
                    <a:pt x="294" y="180"/>
                    <a:pt x="294" y="181"/>
                  </a:cubicBezTo>
                  <a:cubicBezTo>
                    <a:pt x="295" y="181"/>
                    <a:pt x="295" y="182"/>
                    <a:pt x="295" y="183"/>
                  </a:cubicBezTo>
                  <a:cubicBezTo>
                    <a:pt x="294" y="184"/>
                    <a:pt x="294" y="184"/>
                    <a:pt x="294" y="184"/>
                  </a:cubicBezTo>
                  <a:cubicBezTo>
                    <a:pt x="293" y="184"/>
                    <a:pt x="293" y="184"/>
                    <a:pt x="293" y="184"/>
                  </a:cubicBezTo>
                  <a:cubicBezTo>
                    <a:pt x="293" y="184"/>
                    <a:pt x="291" y="185"/>
                    <a:pt x="289" y="186"/>
                  </a:cubicBezTo>
                  <a:cubicBezTo>
                    <a:pt x="287" y="187"/>
                    <a:pt x="284" y="188"/>
                    <a:pt x="283" y="187"/>
                  </a:cubicBezTo>
                  <a:cubicBezTo>
                    <a:pt x="282" y="187"/>
                    <a:pt x="282" y="187"/>
                    <a:pt x="282" y="187"/>
                  </a:cubicBezTo>
                  <a:cubicBezTo>
                    <a:pt x="282" y="187"/>
                    <a:pt x="282" y="187"/>
                    <a:pt x="282" y="187"/>
                  </a:cubicBezTo>
                  <a:cubicBezTo>
                    <a:pt x="280" y="182"/>
                    <a:pt x="281" y="173"/>
                    <a:pt x="281" y="167"/>
                  </a:cubicBezTo>
                  <a:cubicBezTo>
                    <a:pt x="281" y="165"/>
                    <a:pt x="281" y="163"/>
                    <a:pt x="281" y="161"/>
                  </a:cubicBezTo>
                  <a:cubicBezTo>
                    <a:pt x="281" y="158"/>
                    <a:pt x="281" y="155"/>
                    <a:pt x="281" y="152"/>
                  </a:cubicBezTo>
                  <a:cubicBezTo>
                    <a:pt x="281" y="149"/>
                    <a:pt x="281" y="146"/>
                    <a:pt x="281" y="142"/>
                  </a:cubicBezTo>
                  <a:cubicBezTo>
                    <a:pt x="281" y="140"/>
                    <a:pt x="281" y="138"/>
                    <a:pt x="282" y="135"/>
                  </a:cubicBezTo>
                  <a:cubicBezTo>
                    <a:pt x="282" y="133"/>
                    <a:pt x="283" y="131"/>
                    <a:pt x="283" y="129"/>
                  </a:cubicBezTo>
                  <a:cubicBezTo>
                    <a:pt x="283" y="127"/>
                    <a:pt x="283" y="126"/>
                    <a:pt x="283" y="124"/>
                  </a:cubicBezTo>
                  <a:cubicBezTo>
                    <a:pt x="282" y="122"/>
                    <a:pt x="282" y="120"/>
                    <a:pt x="282" y="118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2" y="117"/>
                    <a:pt x="282" y="115"/>
                    <a:pt x="283" y="114"/>
                  </a:cubicBezTo>
                  <a:cubicBezTo>
                    <a:pt x="283" y="114"/>
                    <a:pt x="283" y="113"/>
                    <a:pt x="284" y="113"/>
                  </a:cubicBezTo>
                  <a:cubicBezTo>
                    <a:pt x="284" y="113"/>
                    <a:pt x="285" y="113"/>
                    <a:pt x="285" y="113"/>
                  </a:cubicBezTo>
                  <a:cubicBezTo>
                    <a:pt x="286" y="113"/>
                    <a:pt x="286" y="113"/>
                    <a:pt x="286" y="113"/>
                  </a:cubicBezTo>
                  <a:cubicBezTo>
                    <a:pt x="286" y="113"/>
                    <a:pt x="286" y="113"/>
                    <a:pt x="286" y="113"/>
                  </a:cubicBezTo>
                  <a:cubicBezTo>
                    <a:pt x="287" y="113"/>
                    <a:pt x="287" y="113"/>
                    <a:pt x="288" y="114"/>
                  </a:cubicBezTo>
                  <a:cubicBezTo>
                    <a:pt x="288" y="114"/>
                    <a:pt x="288" y="114"/>
                    <a:pt x="288" y="114"/>
                  </a:cubicBezTo>
                  <a:cubicBezTo>
                    <a:pt x="288" y="114"/>
                    <a:pt x="288" y="114"/>
                    <a:pt x="288" y="114"/>
                  </a:cubicBezTo>
                  <a:cubicBezTo>
                    <a:pt x="288" y="114"/>
                    <a:pt x="288" y="114"/>
                    <a:pt x="288" y="114"/>
                  </a:cubicBezTo>
                  <a:cubicBezTo>
                    <a:pt x="288" y="116"/>
                    <a:pt x="288" y="117"/>
                    <a:pt x="288" y="119"/>
                  </a:cubicBezTo>
                  <a:cubicBezTo>
                    <a:pt x="288" y="121"/>
                    <a:pt x="288" y="123"/>
                    <a:pt x="288" y="124"/>
                  </a:cubicBezTo>
                  <a:cubicBezTo>
                    <a:pt x="288" y="125"/>
                    <a:pt x="289" y="126"/>
                    <a:pt x="289" y="127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9" y="128"/>
                    <a:pt x="289" y="128"/>
                    <a:pt x="289" y="129"/>
                  </a:cubicBezTo>
                  <a:cubicBezTo>
                    <a:pt x="289" y="133"/>
                    <a:pt x="289" y="136"/>
                    <a:pt x="290" y="140"/>
                  </a:cubicBezTo>
                  <a:cubicBezTo>
                    <a:pt x="290" y="143"/>
                    <a:pt x="290" y="147"/>
                    <a:pt x="290" y="150"/>
                  </a:cubicBezTo>
                  <a:cubicBezTo>
                    <a:pt x="291" y="154"/>
                    <a:pt x="291" y="158"/>
                    <a:pt x="292" y="163"/>
                  </a:cubicBezTo>
                  <a:cubicBezTo>
                    <a:pt x="292" y="165"/>
                    <a:pt x="292" y="167"/>
                    <a:pt x="293" y="169"/>
                  </a:cubicBezTo>
                  <a:close/>
                  <a:moveTo>
                    <a:pt x="291" y="175"/>
                  </a:moveTo>
                  <a:cubicBezTo>
                    <a:pt x="291" y="173"/>
                    <a:pt x="291" y="172"/>
                    <a:pt x="291" y="170"/>
                  </a:cubicBezTo>
                  <a:cubicBezTo>
                    <a:pt x="290" y="167"/>
                    <a:pt x="290" y="165"/>
                    <a:pt x="290" y="163"/>
                  </a:cubicBezTo>
                  <a:cubicBezTo>
                    <a:pt x="289" y="159"/>
                    <a:pt x="289" y="155"/>
                    <a:pt x="288" y="151"/>
                  </a:cubicBezTo>
                  <a:cubicBezTo>
                    <a:pt x="288" y="147"/>
                    <a:pt x="287" y="143"/>
                    <a:pt x="287" y="140"/>
                  </a:cubicBezTo>
                  <a:cubicBezTo>
                    <a:pt x="287" y="136"/>
                    <a:pt x="287" y="133"/>
                    <a:pt x="287" y="129"/>
                  </a:cubicBezTo>
                  <a:cubicBezTo>
                    <a:pt x="287" y="129"/>
                    <a:pt x="287" y="128"/>
                    <a:pt x="286" y="127"/>
                  </a:cubicBezTo>
                  <a:cubicBezTo>
                    <a:pt x="286" y="127"/>
                    <a:pt x="286" y="127"/>
                    <a:pt x="286" y="127"/>
                  </a:cubicBezTo>
                  <a:cubicBezTo>
                    <a:pt x="286" y="126"/>
                    <a:pt x="286" y="126"/>
                    <a:pt x="286" y="125"/>
                  </a:cubicBezTo>
                  <a:cubicBezTo>
                    <a:pt x="286" y="123"/>
                    <a:pt x="286" y="121"/>
                    <a:pt x="286" y="119"/>
                  </a:cubicBezTo>
                  <a:cubicBezTo>
                    <a:pt x="286" y="118"/>
                    <a:pt x="285" y="116"/>
                    <a:pt x="285" y="115"/>
                  </a:cubicBezTo>
                  <a:cubicBezTo>
                    <a:pt x="285" y="115"/>
                    <a:pt x="285" y="115"/>
                    <a:pt x="285" y="115"/>
                  </a:cubicBezTo>
                  <a:cubicBezTo>
                    <a:pt x="285" y="115"/>
                    <a:pt x="285" y="115"/>
                    <a:pt x="285" y="115"/>
                  </a:cubicBezTo>
                  <a:cubicBezTo>
                    <a:pt x="285" y="115"/>
                    <a:pt x="285" y="115"/>
                    <a:pt x="285" y="115"/>
                  </a:cubicBezTo>
                  <a:cubicBezTo>
                    <a:pt x="284" y="116"/>
                    <a:pt x="284" y="117"/>
                    <a:pt x="285" y="118"/>
                  </a:cubicBezTo>
                  <a:cubicBezTo>
                    <a:pt x="285" y="118"/>
                    <a:pt x="285" y="118"/>
                    <a:pt x="285" y="119"/>
                  </a:cubicBezTo>
                  <a:cubicBezTo>
                    <a:pt x="285" y="120"/>
                    <a:pt x="285" y="122"/>
                    <a:pt x="285" y="124"/>
                  </a:cubicBezTo>
                  <a:cubicBezTo>
                    <a:pt x="285" y="125"/>
                    <a:pt x="285" y="127"/>
                    <a:pt x="285" y="129"/>
                  </a:cubicBezTo>
                  <a:cubicBezTo>
                    <a:pt x="285" y="131"/>
                    <a:pt x="284" y="133"/>
                    <a:pt x="284" y="135"/>
                  </a:cubicBezTo>
                  <a:cubicBezTo>
                    <a:pt x="284" y="138"/>
                    <a:pt x="283" y="140"/>
                    <a:pt x="283" y="142"/>
                  </a:cubicBezTo>
                  <a:cubicBezTo>
                    <a:pt x="283" y="146"/>
                    <a:pt x="283" y="149"/>
                    <a:pt x="283" y="152"/>
                  </a:cubicBezTo>
                  <a:cubicBezTo>
                    <a:pt x="283" y="155"/>
                    <a:pt x="283" y="158"/>
                    <a:pt x="283" y="161"/>
                  </a:cubicBezTo>
                  <a:cubicBezTo>
                    <a:pt x="283" y="163"/>
                    <a:pt x="283" y="165"/>
                    <a:pt x="283" y="167"/>
                  </a:cubicBezTo>
                  <a:cubicBezTo>
                    <a:pt x="283" y="173"/>
                    <a:pt x="283" y="180"/>
                    <a:pt x="284" y="185"/>
                  </a:cubicBezTo>
                  <a:cubicBezTo>
                    <a:pt x="285" y="185"/>
                    <a:pt x="286" y="184"/>
                    <a:pt x="288" y="184"/>
                  </a:cubicBezTo>
                  <a:cubicBezTo>
                    <a:pt x="290" y="183"/>
                    <a:pt x="291" y="182"/>
                    <a:pt x="293" y="182"/>
                  </a:cubicBezTo>
                  <a:cubicBezTo>
                    <a:pt x="292" y="182"/>
                    <a:pt x="292" y="181"/>
                    <a:pt x="292" y="181"/>
                  </a:cubicBezTo>
                  <a:cubicBezTo>
                    <a:pt x="292" y="181"/>
                    <a:pt x="292" y="180"/>
                    <a:pt x="292" y="180"/>
                  </a:cubicBezTo>
                  <a:cubicBezTo>
                    <a:pt x="292" y="178"/>
                    <a:pt x="292" y="177"/>
                    <a:pt x="291" y="175"/>
                  </a:cubicBezTo>
                  <a:close/>
                  <a:moveTo>
                    <a:pt x="283" y="114"/>
                  </a:moveTo>
                  <a:cubicBezTo>
                    <a:pt x="283" y="114"/>
                    <a:pt x="283" y="114"/>
                    <a:pt x="283" y="114"/>
                  </a:cubicBezTo>
                  <a:cubicBezTo>
                    <a:pt x="283" y="114"/>
                    <a:pt x="283" y="114"/>
                    <a:pt x="283" y="114"/>
                  </a:cubicBezTo>
                  <a:cubicBezTo>
                    <a:pt x="283" y="114"/>
                    <a:pt x="283" y="114"/>
                    <a:pt x="283" y="114"/>
                  </a:cubicBezTo>
                  <a:close/>
                  <a:moveTo>
                    <a:pt x="92" y="88"/>
                  </a:moveTo>
                  <a:cubicBezTo>
                    <a:pt x="92" y="88"/>
                    <a:pt x="92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lose/>
                  <a:moveTo>
                    <a:pt x="180" y="12"/>
                  </a:moveTo>
                  <a:cubicBezTo>
                    <a:pt x="180" y="14"/>
                    <a:pt x="179" y="16"/>
                    <a:pt x="179" y="18"/>
                  </a:cubicBezTo>
                  <a:cubicBezTo>
                    <a:pt x="178" y="21"/>
                    <a:pt x="177" y="24"/>
                    <a:pt x="177" y="27"/>
                  </a:cubicBezTo>
                  <a:cubicBezTo>
                    <a:pt x="176" y="32"/>
                    <a:pt x="175" y="37"/>
                    <a:pt x="173" y="42"/>
                  </a:cubicBezTo>
                  <a:cubicBezTo>
                    <a:pt x="172" y="47"/>
                    <a:pt x="172" y="51"/>
                    <a:pt x="172" y="55"/>
                  </a:cubicBezTo>
                  <a:cubicBezTo>
                    <a:pt x="171" y="60"/>
                    <a:pt x="171" y="64"/>
                    <a:pt x="170" y="69"/>
                  </a:cubicBezTo>
                  <a:cubicBezTo>
                    <a:pt x="170" y="69"/>
                    <a:pt x="170" y="70"/>
                    <a:pt x="169" y="71"/>
                  </a:cubicBezTo>
                  <a:cubicBezTo>
                    <a:pt x="169" y="72"/>
                    <a:pt x="169" y="73"/>
                    <a:pt x="169" y="74"/>
                  </a:cubicBezTo>
                  <a:cubicBezTo>
                    <a:pt x="168" y="77"/>
                    <a:pt x="168" y="79"/>
                    <a:pt x="167" y="81"/>
                  </a:cubicBezTo>
                  <a:cubicBezTo>
                    <a:pt x="167" y="83"/>
                    <a:pt x="167" y="85"/>
                    <a:pt x="167" y="88"/>
                  </a:cubicBezTo>
                  <a:cubicBezTo>
                    <a:pt x="167" y="88"/>
                    <a:pt x="167" y="87"/>
                    <a:pt x="167" y="87"/>
                  </a:cubicBezTo>
                  <a:cubicBezTo>
                    <a:pt x="166" y="87"/>
                    <a:pt x="165" y="87"/>
                    <a:pt x="165" y="87"/>
                  </a:cubicBezTo>
                  <a:cubicBezTo>
                    <a:pt x="165" y="87"/>
                    <a:pt x="165" y="87"/>
                    <a:pt x="165" y="87"/>
                  </a:cubicBezTo>
                  <a:cubicBezTo>
                    <a:pt x="165" y="87"/>
                    <a:pt x="165" y="87"/>
                    <a:pt x="164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6"/>
                    <a:pt x="164" y="85"/>
                    <a:pt x="164" y="83"/>
                  </a:cubicBezTo>
                  <a:cubicBezTo>
                    <a:pt x="164" y="83"/>
                    <a:pt x="164" y="83"/>
                    <a:pt x="164" y="82"/>
                  </a:cubicBezTo>
                  <a:cubicBezTo>
                    <a:pt x="164" y="80"/>
                    <a:pt x="165" y="78"/>
                    <a:pt x="165" y="76"/>
                  </a:cubicBezTo>
                  <a:cubicBezTo>
                    <a:pt x="165" y="74"/>
                    <a:pt x="165" y="72"/>
                    <a:pt x="165" y="69"/>
                  </a:cubicBezTo>
                  <a:cubicBezTo>
                    <a:pt x="165" y="67"/>
                    <a:pt x="166" y="64"/>
                    <a:pt x="167" y="61"/>
                  </a:cubicBezTo>
                  <a:cubicBezTo>
                    <a:pt x="168" y="58"/>
                    <a:pt x="168" y="55"/>
                    <a:pt x="168" y="53"/>
                  </a:cubicBezTo>
                  <a:cubicBezTo>
                    <a:pt x="169" y="51"/>
                    <a:pt x="169" y="48"/>
                    <a:pt x="169" y="46"/>
                  </a:cubicBezTo>
                  <a:cubicBezTo>
                    <a:pt x="169" y="40"/>
                    <a:pt x="170" y="34"/>
                    <a:pt x="170" y="28"/>
                  </a:cubicBezTo>
                  <a:cubicBezTo>
                    <a:pt x="171" y="26"/>
                    <a:pt x="171" y="23"/>
                    <a:pt x="170" y="21"/>
                  </a:cubicBezTo>
                  <a:cubicBezTo>
                    <a:pt x="170" y="15"/>
                    <a:pt x="170" y="10"/>
                    <a:pt x="173" y="4"/>
                  </a:cubicBezTo>
                  <a:cubicBezTo>
                    <a:pt x="174" y="4"/>
                    <a:pt x="176" y="4"/>
                    <a:pt x="178" y="4"/>
                  </a:cubicBezTo>
                  <a:cubicBezTo>
                    <a:pt x="179" y="3"/>
                    <a:pt x="181" y="3"/>
                    <a:pt x="183" y="3"/>
                  </a:cubicBezTo>
                  <a:cubicBezTo>
                    <a:pt x="183" y="3"/>
                    <a:pt x="182" y="4"/>
                    <a:pt x="182" y="4"/>
                  </a:cubicBezTo>
                  <a:cubicBezTo>
                    <a:pt x="182" y="4"/>
                    <a:pt x="182" y="5"/>
                    <a:pt x="182" y="5"/>
                  </a:cubicBezTo>
                  <a:cubicBezTo>
                    <a:pt x="181" y="8"/>
                    <a:pt x="181" y="10"/>
                    <a:pt x="180" y="12"/>
                  </a:cubicBezTo>
                  <a:close/>
                  <a:moveTo>
                    <a:pt x="220" y="24"/>
                  </a:moveTo>
                  <a:cubicBezTo>
                    <a:pt x="220" y="23"/>
                    <a:pt x="220" y="21"/>
                    <a:pt x="220" y="19"/>
                  </a:cubicBezTo>
                  <a:cubicBezTo>
                    <a:pt x="220" y="17"/>
                    <a:pt x="221" y="16"/>
                    <a:pt x="221" y="14"/>
                  </a:cubicBezTo>
                  <a:cubicBezTo>
                    <a:pt x="221" y="14"/>
                    <a:pt x="221" y="13"/>
                    <a:pt x="221" y="13"/>
                  </a:cubicBezTo>
                  <a:cubicBezTo>
                    <a:pt x="221" y="12"/>
                    <a:pt x="222" y="11"/>
                    <a:pt x="221" y="10"/>
                  </a:cubicBezTo>
                  <a:cubicBezTo>
                    <a:pt x="221" y="10"/>
                    <a:pt x="221" y="10"/>
                    <a:pt x="221" y="10"/>
                  </a:cubicBezTo>
                  <a:cubicBezTo>
                    <a:pt x="220" y="10"/>
                    <a:pt x="220" y="10"/>
                    <a:pt x="220" y="10"/>
                  </a:cubicBezTo>
                  <a:cubicBezTo>
                    <a:pt x="219" y="10"/>
                    <a:pt x="217" y="9"/>
                    <a:pt x="216" y="8"/>
                  </a:cubicBezTo>
                  <a:cubicBezTo>
                    <a:pt x="213" y="7"/>
                    <a:pt x="211" y="6"/>
                    <a:pt x="210" y="6"/>
                  </a:cubicBezTo>
                  <a:cubicBezTo>
                    <a:pt x="209" y="6"/>
                    <a:pt x="209" y="6"/>
                    <a:pt x="209" y="6"/>
                  </a:cubicBezTo>
                  <a:cubicBezTo>
                    <a:pt x="209" y="7"/>
                    <a:pt x="209" y="7"/>
                    <a:pt x="209" y="7"/>
                  </a:cubicBezTo>
                  <a:cubicBezTo>
                    <a:pt x="207" y="12"/>
                    <a:pt x="207" y="20"/>
                    <a:pt x="207" y="27"/>
                  </a:cubicBezTo>
                  <a:cubicBezTo>
                    <a:pt x="207" y="29"/>
                    <a:pt x="208" y="31"/>
                    <a:pt x="207" y="32"/>
                  </a:cubicBezTo>
                  <a:cubicBezTo>
                    <a:pt x="207" y="35"/>
                    <a:pt x="208" y="38"/>
                    <a:pt x="208" y="41"/>
                  </a:cubicBezTo>
                  <a:cubicBezTo>
                    <a:pt x="208" y="45"/>
                    <a:pt x="208" y="48"/>
                    <a:pt x="208" y="51"/>
                  </a:cubicBezTo>
                  <a:cubicBezTo>
                    <a:pt x="208" y="54"/>
                    <a:pt x="208" y="56"/>
                    <a:pt x="209" y="59"/>
                  </a:cubicBezTo>
                  <a:cubicBezTo>
                    <a:pt x="209" y="61"/>
                    <a:pt x="209" y="63"/>
                    <a:pt x="209" y="65"/>
                  </a:cubicBezTo>
                  <a:cubicBezTo>
                    <a:pt x="210" y="66"/>
                    <a:pt x="209" y="68"/>
                    <a:pt x="209" y="70"/>
                  </a:cubicBezTo>
                  <a:cubicBezTo>
                    <a:pt x="209" y="72"/>
                    <a:pt x="209" y="73"/>
                    <a:pt x="209" y="75"/>
                  </a:cubicBezTo>
                  <a:cubicBezTo>
                    <a:pt x="209" y="75"/>
                    <a:pt x="209" y="76"/>
                    <a:pt x="209" y="76"/>
                  </a:cubicBezTo>
                  <a:cubicBezTo>
                    <a:pt x="209" y="77"/>
                    <a:pt x="209" y="78"/>
                    <a:pt x="210" y="79"/>
                  </a:cubicBezTo>
                  <a:cubicBezTo>
                    <a:pt x="210" y="80"/>
                    <a:pt x="210" y="80"/>
                    <a:pt x="211" y="81"/>
                  </a:cubicBezTo>
                  <a:cubicBezTo>
                    <a:pt x="211" y="81"/>
                    <a:pt x="212" y="81"/>
                    <a:pt x="212" y="81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14" y="81"/>
                    <a:pt x="214" y="81"/>
                    <a:pt x="214" y="80"/>
                  </a:cubicBezTo>
                  <a:cubicBezTo>
                    <a:pt x="214" y="80"/>
                    <a:pt x="214" y="80"/>
                    <a:pt x="214" y="80"/>
                  </a:cubicBezTo>
                  <a:cubicBezTo>
                    <a:pt x="214" y="80"/>
                    <a:pt x="214" y="80"/>
                    <a:pt x="214" y="80"/>
                  </a:cubicBezTo>
                  <a:cubicBezTo>
                    <a:pt x="214" y="80"/>
                    <a:pt x="214" y="80"/>
                    <a:pt x="214" y="80"/>
                  </a:cubicBezTo>
                  <a:cubicBezTo>
                    <a:pt x="214" y="78"/>
                    <a:pt x="214" y="76"/>
                    <a:pt x="215" y="74"/>
                  </a:cubicBezTo>
                  <a:cubicBezTo>
                    <a:pt x="215" y="73"/>
                    <a:pt x="215" y="71"/>
                    <a:pt x="215" y="69"/>
                  </a:cubicBezTo>
                  <a:cubicBezTo>
                    <a:pt x="215" y="68"/>
                    <a:pt x="215" y="68"/>
                    <a:pt x="215" y="67"/>
                  </a:cubicBezTo>
                  <a:cubicBezTo>
                    <a:pt x="215" y="67"/>
                    <a:pt x="215" y="67"/>
                    <a:pt x="215" y="67"/>
                  </a:cubicBezTo>
                  <a:cubicBezTo>
                    <a:pt x="215" y="66"/>
                    <a:pt x="216" y="65"/>
                    <a:pt x="216" y="65"/>
                  </a:cubicBezTo>
                  <a:cubicBezTo>
                    <a:pt x="216" y="61"/>
                    <a:pt x="216" y="57"/>
                    <a:pt x="216" y="54"/>
                  </a:cubicBezTo>
                  <a:cubicBezTo>
                    <a:pt x="216" y="50"/>
                    <a:pt x="216" y="47"/>
                    <a:pt x="217" y="43"/>
                  </a:cubicBezTo>
                  <a:cubicBezTo>
                    <a:pt x="218" y="39"/>
                    <a:pt x="218" y="35"/>
                    <a:pt x="219" y="31"/>
                  </a:cubicBezTo>
                  <a:cubicBezTo>
                    <a:pt x="219" y="29"/>
                    <a:pt x="219" y="26"/>
                    <a:pt x="220" y="24"/>
                  </a:cubicBezTo>
                  <a:close/>
                  <a:moveTo>
                    <a:pt x="218" y="19"/>
                  </a:moveTo>
                  <a:cubicBezTo>
                    <a:pt x="218" y="20"/>
                    <a:pt x="218" y="22"/>
                    <a:pt x="217" y="24"/>
                  </a:cubicBezTo>
                  <a:cubicBezTo>
                    <a:pt x="217" y="26"/>
                    <a:pt x="217" y="28"/>
                    <a:pt x="216" y="31"/>
                  </a:cubicBezTo>
                  <a:cubicBezTo>
                    <a:pt x="216" y="35"/>
                    <a:pt x="215" y="39"/>
                    <a:pt x="215" y="43"/>
                  </a:cubicBezTo>
                  <a:cubicBezTo>
                    <a:pt x="214" y="47"/>
                    <a:pt x="214" y="50"/>
                    <a:pt x="214" y="54"/>
                  </a:cubicBezTo>
                  <a:cubicBezTo>
                    <a:pt x="214" y="57"/>
                    <a:pt x="214" y="61"/>
                    <a:pt x="214" y="64"/>
                  </a:cubicBezTo>
                  <a:cubicBezTo>
                    <a:pt x="213" y="65"/>
                    <a:pt x="213" y="66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8"/>
                    <a:pt x="213" y="69"/>
                  </a:cubicBezTo>
                  <a:cubicBezTo>
                    <a:pt x="213" y="71"/>
                    <a:pt x="213" y="73"/>
                    <a:pt x="212" y="74"/>
                  </a:cubicBezTo>
                  <a:cubicBezTo>
                    <a:pt x="212" y="76"/>
                    <a:pt x="212" y="77"/>
                    <a:pt x="212" y="79"/>
                  </a:cubicBezTo>
                  <a:cubicBezTo>
                    <a:pt x="212" y="79"/>
                    <a:pt x="212" y="79"/>
                    <a:pt x="212" y="79"/>
                  </a:cubicBezTo>
                  <a:cubicBezTo>
                    <a:pt x="212" y="79"/>
                    <a:pt x="212" y="79"/>
                    <a:pt x="212" y="79"/>
                  </a:cubicBezTo>
                  <a:cubicBezTo>
                    <a:pt x="212" y="79"/>
                    <a:pt x="212" y="78"/>
                    <a:pt x="212" y="78"/>
                  </a:cubicBezTo>
                  <a:cubicBezTo>
                    <a:pt x="211" y="78"/>
                    <a:pt x="211" y="77"/>
                    <a:pt x="211" y="76"/>
                  </a:cubicBezTo>
                  <a:cubicBezTo>
                    <a:pt x="211" y="76"/>
                    <a:pt x="211" y="75"/>
                    <a:pt x="211" y="75"/>
                  </a:cubicBezTo>
                  <a:cubicBezTo>
                    <a:pt x="211" y="73"/>
                    <a:pt x="211" y="72"/>
                    <a:pt x="212" y="70"/>
                  </a:cubicBezTo>
                  <a:cubicBezTo>
                    <a:pt x="212" y="68"/>
                    <a:pt x="212" y="66"/>
                    <a:pt x="212" y="65"/>
                  </a:cubicBezTo>
                  <a:cubicBezTo>
                    <a:pt x="212" y="63"/>
                    <a:pt x="211" y="60"/>
                    <a:pt x="211" y="58"/>
                  </a:cubicBezTo>
                  <a:cubicBezTo>
                    <a:pt x="210" y="56"/>
                    <a:pt x="210" y="53"/>
                    <a:pt x="210" y="51"/>
                  </a:cubicBezTo>
                  <a:cubicBezTo>
                    <a:pt x="210" y="48"/>
                    <a:pt x="210" y="45"/>
                    <a:pt x="210" y="41"/>
                  </a:cubicBezTo>
                  <a:cubicBezTo>
                    <a:pt x="210" y="38"/>
                    <a:pt x="210" y="35"/>
                    <a:pt x="210" y="32"/>
                  </a:cubicBezTo>
                  <a:cubicBezTo>
                    <a:pt x="210" y="31"/>
                    <a:pt x="210" y="29"/>
                    <a:pt x="210" y="27"/>
                  </a:cubicBezTo>
                  <a:cubicBezTo>
                    <a:pt x="209" y="21"/>
                    <a:pt x="209" y="13"/>
                    <a:pt x="211" y="8"/>
                  </a:cubicBezTo>
                  <a:cubicBezTo>
                    <a:pt x="212" y="9"/>
                    <a:pt x="213" y="9"/>
                    <a:pt x="215" y="10"/>
                  </a:cubicBezTo>
                  <a:cubicBezTo>
                    <a:pt x="216" y="11"/>
                    <a:pt x="218" y="11"/>
                    <a:pt x="219" y="12"/>
                  </a:cubicBezTo>
                  <a:cubicBezTo>
                    <a:pt x="219" y="12"/>
                    <a:pt x="219" y="12"/>
                    <a:pt x="219" y="12"/>
                  </a:cubicBezTo>
                  <a:cubicBezTo>
                    <a:pt x="219" y="13"/>
                    <a:pt x="219" y="13"/>
                    <a:pt x="219" y="14"/>
                  </a:cubicBezTo>
                  <a:cubicBezTo>
                    <a:pt x="219" y="15"/>
                    <a:pt x="218" y="17"/>
                    <a:pt x="218" y="19"/>
                  </a:cubicBezTo>
                  <a:close/>
                  <a:moveTo>
                    <a:pt x="210" y="79"/>
                  </a:moveTo>
                  <a:cubicBezTo>
                    <a:pt x="210" y="79"/>
                    <a:pt x="210" y="79"/>
                    <a:pt x="210" y="79"/>
                  </a:cubicBezTo>
                  <a:cubicBezTo>
                    <a:pt x="210" y="79"/>
                    <a:pt x="210" y="79"/>
                    <a:pt x="210" y="79"/>
                  </a:cubicBezTo>
                  <a:cubicBezTo>
                    <a:pt x="210" y="79"/>
                    <a:pt x="210" y="79"/>
                    <a:pt x="210" y="79"/>
                  </a:cubicBezTo>
                  <a:close/>
                  <a:moveTo>
                    <a:pt x="111" y="411"/>
                  </a:moveTo>
                  <a:cubicBezTo>
                    <a:pt x="111" y="409"/>
                    <a:pt x="111" y="408"/>
                    <a:pt x="112" y="406"/>
                  </a:cubicBezTo>
                  <a:cubicBezTo>
                    <a:pt x="112" y="404"/>
                    <a:pt x="112" y="402"/>
                    <a:pt x="112" y="401"/>
                  </a:cubicBezTo>
                  <a:cubicBezTo>
                    <a:pt x="112" y="400"/>
                    <a:pt x="113" y="400"/>
                    <a:pt x="113" y="400"/>
                  </a:cubicBezTo>
                  <a:cubicBezTo>
                    <a:pt x="113" y="399"/>
                    <a:pt x="113" y="398"/>
                    <a:pt x="113" y="397"/>
                  </a:cubicBezTo>
                  <a:cubicBezTo>
                    <a:pt x="112" y="396"/>
                    <a:pt x="112" y="396"/>
                    <a:pt x="112" y="396"/>
                  </a:cubicBezTo>
                  <a:cubicBezTo>
                    <a:pt x="112" y="396"/>
                    <a:pt x="112" y="396"/>
                    <a:pt x="112" y="396"/>
                  </a:cubicBezTo>
                  <a:cubicBezTo>
                    <a:pt x="111" y="396"/>
                    <a:pt x="109" y="395"/>
                    <a:pt x="107" y="395"/>
                  </a:cubicBezTo>
                  <a:cubicBezTo>
                    <a:pt x="105" y="394"/>
                    <a:pt x="103" y="393"/>
                    <a:pt x="101" y="393"/>
                  </a:cubicBezTo>
                  <a:cubicBezTo>
                    <a:pt x="101" y="393"/>
                    <a:pt x="101" y="393"/>
                    <a:pt x="101" y="393"/>
                  </a:cubicBezTo>
                  <a:cubicBezTo>
                    <a:pt x="100" y="394"/>
                    <a:pt x="100" y="394"/>
                    <a:pt x="100" y="394"/>
                  </a:cubicBezTo>
                  <a:cubicBezTo>
                    <a:pt x="99" y="399"/>
                    <a:pt x="99" y="407"/>
                    <a:pt x="99" y="414"/>
                  </a:cubicBezTo>
                  <a:cubicBezTo>
                    <a:pt x="99" y="416"/>
                    <a:pt x="99" y="417"/>
                    <a:pt x="99" y="419"/>
                  </a:cubicBezTo>
                  <a:cubicBezTo>
                    <a:pt x="99" y="422"/>
                    <a:pt x="99" y="425"/>
                    <a:pt x="99" y="428"/>
                  </a:cubicBezTo>
                  <a:cubicBezTo>
                    <a:pt x="99" y="431"/>
                    <a:pt x="99" y="435"/>
                    <a:pt x="99" y="438"/>
                  </a:cubicBezTo>
                  <a:cubicBezTo>
                    <a:pt x="99" y="440"/>
                    <a:pt x="100" y="443"/>
                    <a:pt x="100" y="445"/>
                  </a:cubicBezTo>
                  <a:cubicBezTo>
                    <a:pt x="101" y="447"/>
                    <a:pt x="101" y="449"/>
                    <a:pt x="101" y="451"/>
                  </a:cubicBezTo>
                  <a:cubicBezTo>
                    <a:pt x="101" y="453"/>
                    <a:pt x="101" y="455"/>
                    <a:pt x="101" y="456"/>
                  </a:cubicBezTo>
                  <a:cubicBezTo>
                    <a:pt x="101" y="458"/>
                    <a:pt x="101" y="460"/>
                    <a:pt x="101" y="462"/>
                  </a:cubicBezTo>
                  <a:cubicBezTo>
                    <a:pt x="101" y="462"/>
                    <a:pt x="101" y="462"/>
                    <a:pt x="101" y="463"/>
                  </a:cubicBezTo>
                  <a:cubicBezTo>
                    <a:pt x="101" y="464"/>
                    <a:pt x="101" y="465"/>
                    <a:pt x="101" y="466"/>
                  </a:cubicBezTo>
                  <a:cubicBezTo>
                    <a:pt x="101" y="467"/>
                    <a:pt x="101" y="467"/>
                    <a:pt x="102" y="467"/>
                  </a:cubicBezTo>
                  <a:cubicBezTo>
                    <a:pt x="103" y="468"/>
                    <a:pt x="103" y="468"/>
                    <a:pt x="104" y="468"/>
                  </a:cubicBezTo>
                  <a:cubicBezTo>
                    <a:pt x="104" y="468"/>
                    <a:pt x="104" y="468"/>
                    <a:pt x="105" y="468"/>
                  </a:cubicBezTo>
                  <a:cubicBezTo>
                    <a:pt x="105" y="468"/>
                    <a:pt x="105" y="468"/>
                    <a:pt x="105" y="468"/>
                  </a:cubicBezTo>
                  <a:cubicBezTo>
                    <a:pt x="105" y="467"/>
                    <a:pt x="106" y="467"/>
                    <a:pt x="106" y="467"/>
                  </a:cubicBezTo>
                  <a:cubicBezTo>
                    <a:pt x="106" y="467"/>
                    <a:pt x="106" y="467"/>
                    <a:pt x="106" y="467"/>
                  </a:cubicBezTo>
                  <a:cubicBezTo>
                    <a:pt x="106" y="467"/>
                    <a:pt x="106" y="467"/>
                    <a:pt x="106" y="467"/>
                  </a:cubicBezTo>
                  <a:cubicBezTo>
                    <a:pt x="106" y="466"/>
                    <a:pt x="106" y="466"/>
                    <a:pt x="106" y="466"/>
                  </a:cubicBezTo>
                  <a:cubicBezTo>
                    <a:pt x="106" y="465"/>
                    <a:pt x="106" y="463"/>
                    <a:pt x="106" y="461"/>
                  </a:cubicBezTo>
                  <a:cubicBezTo>
                    <a:pt x="106" y="459"/>
                    <a:pt x="106" y="458"/>
                    <a:pt x="107" y="456"/>
                  </a:cubicBezTo>
                  <a:cubicBezTo>
                    <a:pt x="107" y="455"/>
                    <a:pt x="107" y="454"/>
                    <a:pt x="107" y="453"/>
                  </a:cubicBezTo>
                  <a:cubicBezTo>
                    <a:pt x="107" y="453"/>
                    <a:pt x="107" y="453"/>
                    <a:pt x="107" y="453"/>
                  </a:cubicBezTo>
                  <a:cubicBezTo>
                    <a:pt x="107" y="453"/>
                    <a:pt x="107" y="452"/>
                    <a:pt x="107" y="451"/>
                  </a:cubicBezTo>
                  <a:cubicBezTo>
                    <a:pt x="108" y="448"/>
                    <a:pt x="108" y="444"/>
                    <a:pt x="108" y="440"/>
                  </a:cubicBezTo>
                  <a:cubicBezTo>
                    <a:pt x="108" y="437"/>
                    <a:pt x="108" y="433"/>
                    <a:pt x="108" y="430"/>
                  </a:cubicBezTo>
                  <a:cubicBezTo>
                    <a:pt x="109" y="426"/>
                    <a:pt x="110" y="422"/>
                    <a:pt x="110" y="418"/>
                  </a:cubicBezTo>
                  <a:cubicBezTo>
                    <a:pt x="110" y="415"/>
                    <a:pt x="111" y="413"/>
                    <a:pt x="111" y="411"/>
                  </a:cubicBezTo>
                  <a:close/>
                  <a:moveTo>
                    <a:pt x="110" y="405"/>
                  </a:moveTo>
                  <a:cubicBezTo>
                    <a:pt x="109" y="407"/>
                    <a:pt x="109" y="409"/>
                    <a:pt x="109" y="411"/>
                  </a:cubicBezTo>
                  <a:cubicBezTo>
                    <a:pt x="109" y="413"/>
                    <a:pt x="108" y="415"/>
                    <a:pt x="108" y="417"/>
                  </a:cubicBezTo>
                  <a:cubicBezTo>
                    <a:pt x="107" y="421"/>
                    <a:pt x="107" y="425"/>
                    <a:pt x="106" y="430"/>
                  </a:cubicBezTo>
                  <a:cubicBezTo>
                    <a:pt x="106" y="433"/>
                    <a:pt x="106" y="437"/>
                    <a:pt x="106" y="440"/>
                  </a:cubicBezTo>
                  <a:cubicBezTo>
                    <a:pt x="106" y="444"/>
                    <a:pt x="105" y="447"/>
                    <a:pt x="105" y="451"/>
                  </a:cubicBezTo>
                  <a:cubicBezTo>
                    <a:pt x="105" y="452"/>
                    <a:pt x="105" y="452"/>
                    <a:pt x="105" y="453"/>
                  </a:cubicBezTo>
                  <a:cubicBezTo>
                    <a:pt x="105" y="453"/>
                    <a:pt x="105" y="453"/>
                    <a:pt x="105" y="453"/>
                  </a:cubicBezTo>
                  <a:cubicBezTo>
                    <a:pt x="105" y="454"/>
                    <a:pt x="105" y="455"/>
                    <a:pt x="104" y="456"/>
                  </a:cubicBezTo>
                  <a:cubicBezTo>
                    <a:pt x="104" y="457"/>
                    <a:pt x="104" y="459"/>
                    <a:pt x="104" y="461"/>
                  </a:cubicBezTo>
                  <a:cubicBezTo>
                    <a:pt x="104" y="462"/>
                    <a:pt x="104" y="464"/>
                    <a:pt x="104" y="465"/>
                  </a:cubicBezTo>
                  <a:cubicBezTo>
                    <a:pt x="104" y="465"/>
                    <a:pt x="104" y="465"/>
                    <a:pt x="104" y="465"/>
                  </a:cubicBezTo>
                  <a:cubicBezTo>
                    <a:pt x="103" y="465"/>
                    <a:pt x="103" y="465"/>
                    <a:pt x="103" y="465"/>
                  </a:cubicBezTo>
                  <a:cubicBezTo>
                    <a:pt x="103" y="465"/>
                    <a:pt x="103" y="465"/>
                    <a:pt x="103" y="465"/>
                  </a:cubicBezTo>
                  <a:cubicBezTo>
                    <a:pt x="103" y="465"/>
                    <a:pt x="103" y="464"/>
                    <a:pt x="103" y="463"/>
                  </a:cubicBezTo>
                  <a:cubicBezTo>
                    <a:pt x="103" y="462"/>
                    <a:pt x="103" y="462"/>
                    <a:pt x="103" y="462"/>
                  </a:cubicBezTo>
                  <a:cubicBezTo>
                    <a:pt x="103" y="460"/>
                    <a:pt x="103" y="458"/>
                    <a:pt x="103" y="456"/>
                  </a:cubicBezTo>
                  <a:cubicBezTo>
                    <a:pt x="103" y="455"/>
                    <a:pt x="103" y="453"/>
                    <a:pt x="103" y="451"/>
                  </a:cubicBezTo>
                  <a:cubicBezTo>
                    <a:pt x="103" y="449"/>
                    <a:pt x="103" y="447"/>
                    <a:pt x="102" y="445"/>
                  </a:cubicBezTo>
                  <a:cubicBezTo>
                    <a:pt x="102" y="442"/>
                    <a:pt x="101" y="440"/>
                    <a:pt x="101" y="438"/>
                  </a:cubicBezTo>
                  <a:cubicBezTo>
                    <a:pt x="102" y="434"/>
                    <a:pt x="101" y="431"/>
                    <a:pt x="101" y="428"/>
                  </a:cubicBezTo>
                  <a:cubicBezTo>
                    <a:pt x="101" y="425"/>
                    <a:pt x="101" y="422"/>
                    <a:pt x="101" y="419"/>
                  </a:cubicBezTo>
                  <a:cubicBezTo>
                    <a:pt x="101" y="417"/>
                    <a:pt x="101" y="416"/>
                    <a:pt x="101" y="413"/>
                  </a:cubicBezTo>
                  <a:cubicBezTo>
                    <a:pt x="101" y="407"/>
                    <a:pt x="101" y="400"/>
                    <a:pt x="102" y="395"/>
                  </a:cubicBezTo>
                  <a:cubicBezTo>
                    <a:pt x="103" y="395"/>
                    <a:pt x="105" y="396"/>
                    <a:pt x="106" y="397"/>
                  </a:cubicBezTo>
                  <a:cubicBezTo>
                    <a:pt x="108" y="397"/>
                    <a:pt x="109" y="398"/>
                    <a:pt x="111" y="398"/>
                  </a:cubicBezTo>
                  <a:cubicBezTo>
                    <a:pt x="111" y="399"/>
                    <a:pt x="111" y="399"/>
                    <a:pt x="111" y="399"/>
                  </a:cubicBezTo>
                  <a:cubicBezTo>
                    <a:pt x="110" y="399"/>
                    <a:pt x="110" y="400"/>
                    <a:pt x="110" y="400"/>
                  </a:cubicBezTo>
                  <a:cubicBezTo>
                    <a:pt x="110" y="402"/>
                    <a:pt x="110" y="404"/>
                    <a:pt x="110" y="405"/>
                  </a:cubicBezTo>
                  <a:close/>
                  <a:moveTo>
                    <a:pt x="101" y="466"/>
                  </a:moveTo>
                  <a:cubicBezTo>
                    <a:pt x="101" y="466"/>
                    <a:pt x="101" y="466"/>
                    <a:pt x="101" y="466"/>
                  </a:cubicBezTo>
                  <a:cubicBezTo>
                    <a:pt x="101" y="466"/>
                    <a:pt x="101" y="466"/>
                    <a:pt x="101" y="466"/>
                  </a:cubicBezTo>
                  <a:cubicBezTo>
                    <a:pt x="101" y="466"/>
                    <a:pt x="101" y="466"/>
                    <a:pt x="101" y="466"/>
                  </a:cubicBezTo>
                  <a:close/>
                  <a:moveTo>
                    <a:pt x="135" y="396"/>
                  </a:moveTo>
                  <a:cubicBezTo>
                    <a:pt x="135" y="396"/>
                    <a:pt x="135" y="396"/>
                    <a:pt x="135" y="396"/>
                  </a:cubicBezTo>
                  <a:cubicBezTo>
                    <a:pt x="135" y="396"/>
                    <a:pt x="135" y="396"/>
                    <a:pt x="135" y="396"/>
                  </a:cubicBezTo>
                  <a:close/>
                  <a:moveTo>
                    <a:pt x="71" y="212"/>
                  </a:moveTo>
                  <a:cubicBezTo>
                    <a:pt x="70" y="210"/>
                    <a:pt x="70" y="208"/>
                    <a:pt x="70" y="205"/>
                  </a:cubicBezTo>
                  <a:cubicBezTo>
                    <a:pt x="70" y="203"/>
                    <a:pt x="70" y="201"/>
                    <a:pt x="69" y="199"/>
                  </a:cubicBezTo>
                  <a:cubicBezTo>
                    <a:pt x="69" y="198"/>
                    <a:pt x="69" y="198"/>
                    <a:pt x="69" y="197"/>
                  </a:cubicBezTo>
                  <a:cubicBezTo>
                    <a:pt x="70" y="196"/>
                    <a:pt x="70" y="195"/>
                    <a:pt x="69" y="194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6" y="194"/>
                    <a:pt x="64" y="195"/>
                    <a:pt x="62" y="196"/>
                  </a:cubicBezTo>
                  <a:cubicBezTo>
                    <a:pt x="60" y="197"/>
                    <a:pt x="58" y="198"/>
                    <a:pt x="57" y="199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56" y="200"/>
                    <a:pt x="56" y="200"/>
                    <a:pt x="56" y="200"/>
                  </a:cubicBezTo>
                  <a:cubicBezTo>
                    <a:pt x="55" y="206"/>
                    <a:pt x="57" y="212"/>
                    <a:pt x="59" y="217"/>
                  </a:cubicBezTo>
                  <a:cubicBezTo>
                    <a:pt x="60" y="220"/>
                    <a:pt x="61" y="222"/>
                    <a:pt x="62" y="224"/>
                  </a:cubicBezTo>
                  <a:cubicBezTo>
                    <a:pt x="63" y="230"/>
                    <a:pt x="64" y="236"/>
                    <a:pt x="66" y="242"/>
                  </a:cubicBezTo>
                  <a:cubicBezTo>
                    <a:pt x="66" y="244"/>
                    <a:pt x="67" y="246"/>
                    <a:pt x="67" y="248"/>
                  </a:cubicBezTo>
                  <a:cubicBezTo>
                    <a:pt x="68" y="251"/>
                    <a:pt x="68" y="253"/>
                    <a:pt x="68" y="256"/>
                  </a:cubicBezTo>
                  <a:cubicBezTo>
                    <a:pt x="69" y="259"/>
                    <a:pt x="69" y="262"/>
                    <a:pt x="70" y="265"/>
                  </a:cubicBezTo>
                  <a:cubicBezTo>
                    <a:pt x="70" y="267"/>
                    <a:pt x="71" y="269"/>
                    <a:pt x="71" y="271"/>
                  </a:cubicBezTo>
                  <a:cubicBezTo>
                    <a:pt x="72" y="273"/>
                    <a:pt x="72" y="276"/>
                    <a:pt x="73" y="278"/>
                  </a:cubicBezTo>
                  <a:cubicBezTo>
                    <a:pt x="73" y="278"/>
                    <a:pt x="73" y="278"/>
                    <a:pt x="73" y="279"/>
                  </a:cubicBezTo>
                  <a:cubicBezTo>
                    <a:pt x="73" y="280"/>
                    <a:pt x="73" y="282"/>
                    <a:pt x="75" y="283"/>
                  </a:cubicBezTo>
                  <a:cubicBezTo>
                    <a:pt x="75" y="283"/>
                    <a:pt x="75" y="284"/>
                    <a:pt x="77" y="284"/>
                  </a:cubicBezTo>
                  <a:cubicBezTo>
                    <a:pt x="77" y="284"/>
                    <a:pt x="77" y="284"/>
                    <a:pt x="77" y="283"/>
                  </a:cubicBezTo>
                  <a:cubicBezTo>
                    <a:pt x="78" y="283"/>
                    <a:pt x="79" y="283"/>
                    <a:pt x="79" y="283"/>
                  </a:cubicBezTo>
                  <a:cubicBezTo>
                    <a:pt x="80" y="282"/>
                    <a:pt x="81" y="282"/>
                    <a:pt x="81" y="281"/>
                  </a:cubicBezTo>
                  <a:cubicBezTo>
                    <a:pt x="81" y="281"/>
                    <a:pt x="81" y="281"/>
                    <a:pt x="81" y="281"/>
                  </a:cubicBezTo>
                  <a:cubicBezTo>
                    <a:pt x="81" y="281"/>
                    <a:pt x="81" y="281"/>
                    <a:pt x="81" y="281"/>
                  </a:cubicBezTo>
                  <a:cubicBezTo>
                    <a:pt x="81" y="281"/>
                    <a:pt x="81" y="281"/>
                    <a:pt x="81" y="281"/>
                  </a:cubicBezTo>
                  <a:cubicBezTo>
                    <a:pt x="80" y="279"/>
                    <a:pt x="80" y="277"/>
                    <a:pt x="80" y="275"/>
                  </a:cubicBezTo>
                  <a:cubicBezTo>
                    <a:pt x="79" y="273"/>
                    <a:pt x="79" y="270"/>
                    <a:pt x="79" y="268"/>
                  </a:cubicBezTo>
                  <a:cubicBezTo>
                    <a:pt x="79" y="267"/>
                    <a:pt x="78" y="266"/>
                    <a:pt x="78" y="265"/>
                  </a:cubicBezTo>
                  <a:cubicBezTo>
                    <a:pt x="78" y="264"/>
                    <a:pt x="78" y="263"/>
                    <a:pt x="78" y="262"/>
                  </a:cubicBezTo>
                  <a:cubicBezTo>
                    <a:pt x="78" y="258"/>
                    <a:pt x="76" y="253"/>
                    <a:pt x="75" y="249"/>
                  </a:cubicBezTo>
                  <a:cubicBezTo>
                    <a:pt x="74" y="245"/>
                    <a:pt x="73" y="240"/>
                    <a:pt x="73" y="236"/>
                  </a:cubicBezTo>
                  <a:cubicBezTo>
                    <a:pt x="72" y="231"/>
                    <a:pt x="72" y="226"/>
                    <a:pt x="71" y="220"/>
                  </a:cubicBezTo>
                  <a:cubicBezTo>
                    <a:pt x="71" y="217"/>
                    <a:pt x="71" y="215"/>
                    <a:pt x="71" y="212"/>
                  </a:cubicBezTo>
                  <a:close/>
                  <a:moveTo>
                    <a:pt x="68" y="205"/>
                  </a:moveTo>
                  <a:cubicBezTo>
                    <a:pt x="68" y="207"/>
                    <a:pt x="68" y="210"/>
                    <a:pt x="68" y="212"/>
                  </a:cubicBezTo>
                  <a:cubicBezTo>
                    <a:pt x="69" y="215"/>
                    <a:pt x="69" y="218"/>
                    <a:pt x="69" y="220"/>
                  </a:cubicBezTo>
                  <a:cubicBezTo>
                    <a:pt x="70" y="226"/>
                    <a:pt x="70" y="231"/>
                    <a:pt x="71" y="236"/>
                  </a:cubicBezTo>
                  <a:cubicBezTo>
                    <a:pt x="71" y="241"/>
                    <a:pt x="72" y="245"/>
                    <a:pt x="73" y="249"/>
                  </a:cubicBezTo>
                  <a:cubicBezTo>
                    <a:pt x="74" y="254"/>
                    <a:pt x="75" y="258"/>
                    <a:pt x="76" y="262"/>
                  </a:cubicBezTo>
                  <a:cubicBezTo>
                    <a:pt x="76" y="263"/>
                    <a:pt x="76" y="264"/>
                    <a:pt x="76" y="265"/>
                  </a:cubicBezTo>
                  <a:cubicBezTo>
                    <a:pt x="76" y="266"/>
                    <a:pt x="76" y="267"/>
                    <a:pt x="77" y="268"/>
                  </a:cubicBezTo>
                  <a:cubicBezTo>
                    <a:pt x="77" y="271"/>
                    <a:pt x="77" y="273"/>
                    <a:pt x="77" y="275"/>
                  </a:cubicBezTo>
                  <a:cubicBezTo>
                    <a:pt x="78" y="277"/>
                    <a:pt x="78" y="279"/>
                    <a:pt x="79" y="281"/>
                  </a:cubicBezTo>
                  <a:cubicBezTo>
                    <a:pt x="79" y="282"/>
                    <a:pt x="79" y="281"/>
                    <a:pt x="79" y="281"/>
                  </a:cubicBezTo>
                  <a:cubicBezTo>
                    <a:pt x="78" y="281"/>
                    <a:pt x="77" y="281"/>
                    <a:pt x="77" y="281"/>
                  </a:cubicBezTo>
                  <a:cubicBezTo>
                    <a:pt x="77" y="281"/>
                    <a:pt x="77" y="281"/>
                    <a:pt x="77" y="281"/>
                  </a:cubicBezTo>
                  <a:cubicBezTo>
                    <a:pt x="77" y="281"/>
                    <a:pt x="76" y="281"/>
                    <a:pt x="76" y="281"/>
                  </a:cubicBezTo>
                  <a:cubicBezTo>
                    <a:pt x="76" y="281"/>
                    <a:pt x="76" y="281"/>
                    <a:pt x="76" y="281"/>
                  </a:cubicBezTo>
                  <a:cubicBezTo>
                    <a:pt x="75" y="281"/>
                    <a:pt x="75" y="279"/>
                    <a:pt x="75" y="278"/>
                  </a:cubicBezTo>
                  <a:cubicBezTo>
                    <a:pt x="75" y="278"/>
                    <a:pt x="75" y="278"/>
                    <a:pt x="75" y="277"/>
                  </a:cubicBezTo>
                  <a:cubicBezTo>
                    <a:pt x="74" y="275"/>
                    <a:pt x="74" y="273"/>
                    <a:pt x="73" y="271"/>
                  </a:cubicBezTo>
                  <a:cubicBezTo>
                    <a:pt x="73" y="269"/>
                    <a:pt x="72" y="267"/>
                    <a:pt x="72" y="265"/>
                  </a:cubicBezTo>
                  <a:cubicBezTo>
                    <a:pt x="71" y="262"/>
                    <a:pt x="71" y="259"/>
                    <a:pt x="70" y="256"/>
                  </a:cubicBezTo>
                  <a:cubicBezTo>
                    <a:pt x="70" y="253"/>
                    <a:pt x="70" y="250"/>
                    <a:pt x="69" y="248"/>
                  </a:cubicBezTo>
                  <a:cubicBezTo>
                    <a:pt x="69" y="246"/>
                    <a:pt x="68" y="244"/>
                    <a:pt x="68" y="241"/>
                  </a:cubicBezTo>
                  <a:cubicBezTo>
                    <a:pt x="66" y="236"/>
                    <a:pt x="65" y="230"/>
                    <a:pt x="64" y="224"/>
                  </a:cubicBezTo>
                  <a:cubicBezTo>
                    <a:pt x="63" y="221"/>
                    <a:pt x="62" y="219"/>
                    <a:pt x="61" y="217"/>
                  </a:cubicBezTo>
                  <a:cubicBezTo>
                    <a:pt x="59" y="212"/>
                    <a:pt x="58" y="206"/>
                    <a:pt x="58" y="201"/>
                  </a:cubicBezTo>
                  <a:cubicBezTo>
                    <a:pt x="60" y="200"/>
                    <a:pt x="61" y="199"/>
                    <a:pt x="63" y="198"/>
                  </a:cubicBezTo>
                  <a:cubicBezTo>
                    <a:pt x="64" y="198"/>
                    <a:pt x="66" y="197"/>
                    <a:pt x="67" y="196"/>
                  </a:cubicBezTo>
                  <a:cubicBezTo>
                    <a:pt x="67" y="196"/>
                    <a:pt x="67" y="197"/>
                    <a:pt x="67" y="197"/>
                  </a:cubicBezTo>
                  <a:cubicBezTo>
                    <a:pt x="67" y="198"/>
                    <a:pt x="67" y="198"/>
                    <a:pt x="67" y="199"/>
                  </a:cubicBezTo>
                  <a:cubicBezTo>
                    <a:pt x="67" y="201"/>
                    <a:pt x="68" y="203"/>
                    <a:pt x="68" y="205"/>
                  </a:cubicBezTo>
                  <a:close/>
                  <a:moveTo>
                    <a:pt x="116" y="222"/>
                  </a:moveTo>
                  <a:cubicBezTo>
                    <a:pt x="116" y="220"/>
                    <a:pt x="116" y="219"/>
                    <a:pt x="116" y="217"/>
                  </a:cubicBezTo>
                  <a:cubicBezTo>
                    <a:pt x="117" y="215"/>
                    <a:pt x="117" y="213"/>
                    <a:pt x="117" y="212"/>
                  </a:cubicBezTo>
                  <a:cubicBezTo>
                    <a:pt x="117" y="211"/>
                    <a:pt x="117" y="211"/>
                    <a:pt x="117" y="211"/>
                  </a:cubicBezTo>
                  <a:cubicBezTo>
                    <a:pt x="118" y="210"/>
                    <a:pt x="118" y="209"/>
                    <a:pt x="118" y="208"/>
                  </a:cubicBezTo>
                  <a:cubicBezTo>
                    <a:pt x="117" y="207"/>
                    <a:pt x="117" y="207"/>
                    <a:pt x="117" y="207"/>
                  </a:cubicBezTo>
                  <a:cubicBezTo>
                    <a:pt x="116" y="207"/>
                    <a:pt x="116" y="207"/>
                    <a:pt x="116" y="207"/>
                  </a:cubicBezTo>
                  <a:cubicBezTo>
                    <a:pt x="116" y="207"/>
                    <a:pt x="114" y="207"/>
                    <a:pt x="112" y="206"/>
                  </a:cubicBezTo>
                  <a:cubicBezTo>
                    <a:pt x="110" y="205"/>
                    <a:pt x="107" y="204"/>
                    <a:pt x="106" y="204"/>
                  </a:cubicBezTo>
                  <a:cubicBezTo>
                    <a:pt x="105" y="204"/>
                    <a:pt x="105" y="204"/>
                    <a:pt x="105" y="204"/>
                  </a:cubicBezTo>
                  <a:cubicBezTo>
                    <a:pt x="105" y="205"/>
                    <a:pt x="105" y="205"/>
                    <a:pt x="105" y="205"/>
                  </a:cubicBezTo>
                  <a:cubicBezTo>
                    <a:pt x="103" y="210"/>
                    <a:pt x="103" y="218"/>
                    <a:pt x="104" y="225"/>
                  </a:cubicBezTo>
                  <a:cubicBezTo>
                    <a:pt x="104" y="227"/>
                    <a:pt x="104" y="228"/>
                    <a:pt x="104" y="230"/>
                  </a:cubicBezTo>
                  <a:cubicBezTo>
                    <a:pt x="104" y="233"/>
                    <a:pt x="104" y="236"/>
                    <a:pt x="104" y="239"/>
                  </a:cubicBezTo>
                  <a:cubicBezTo>
                    <a:pt x="104" y="242"/>
                    <a:pt x="104" y="246"/>
                    <a:pt x="104" y="249"/>
                  </a:cubicBezTo>
                  <a:cubicBezTo>
                    <a:pt x="104" y="251"/>
                    <a:pt x="104" y="254"/>
                    <a:pt x="105" y="256"/>
                  </a:cubicBezTo>
                  <a:cubicBezTo>
                    <a:pt x="105" y="258"/>
                    <a:pt x="106" y="261"/>
                    <a:pt x="106" y="263"/>
                  </a:cubicBezTo>
                  <a:cubicBezTo>
                    <a:pt x="106" y="264"/>
                    <a:pt x="106" y="266"/>
                    <a:pt x="106" y="267"/>
                  </a:cubicBezTo>
                  <a:cubicBezTo>
                    <a:pt x="105" y="269"/>
                    <a:pt x="105" y="271"/>
                    <a:pt x="105" y="273"/>
                  </a:cubicBezTo>
                  <a:cubicBezTo>
                    <a:pt x="105" y="273"/>
                    <a:pt x="105" y="273"/>
                    <a:pt x="105" y="274"/>
                  </a:cubicBezTo>
                  <a:cubicBezTo>
                    <a:pt x="105" y="275"/>
                    <a:pt x="105" y="276"/>
                    <a:pt x="106" y="277"/>
                  </a:cubicBezTo>
                  <a:cubicBezTo>
                    <a:pt x="106" y="278"/>
                    <a:pt x="106" y="278"/>
                    <a:pt x="107" y="279"/>
                  </a:cubicBezTo>
                  <a:cubicBezTo>
                    <a:pt x="107" y="279"/>
                    <a:pt x="108" y="279"/>
                    <a:pt x="108" y="279"/>
                  </a:cubicBezTo>
                  <a:cubicBezTo>
                    <a:pt x="109" y="279"/>
                    <a:pt x="109" y="279"/>
                    <a:pt x="109" y="279"/>
                  </a:cubicBezTo>
                  <a:cubicBezTo>
                    <a:pt x="109" y="279"/>
                    <a:pt x="109" y="279"/>
                    <a:pt x="109" y="279"/>
                  </a:cubicBezTo>
                  <a:cubicBezTo>
                    <a:pt x="110" y="279"/>
                    <a:pt x="110" y="278"/>
                    <a:pt x="111" y="278"/>
                  </a:cubicBezTo>
                  <a:cubicBezTo>
                    <a:pt x="111" y="278"/>
                    <a:pt x="111" y="278"/>
                    <a:pt x="111" y="278"/>
                  </a:cubicBezTo>
                  <a:cubicBezTo>
                    <a:pt x="111" y="278"/>
                    <a:pt x="111" y="278"/>
                    <a:pt x="111" y="278"/>
                  </a:cubicBezTo>
                  <a:cubicBezTo>
                    <a:pt x="111" y="277"/>
                    <a:pt x="111" y="277"/>
                    <a:pt x="111" y="277"/>
                  </a:cubicBezTo>
                  <a:cubicBezTo>
                    <a:pt x="111" y="276"/>
                    <a:pt x="111" y="274"/>
                    <a:pt x="111" y="272"/>
                  </a:cubicBezTo>
                  <a:cubicBezTo>
                    <a:pt x="111" y="271"/>
                    <a:pt x="111" y="269"/>
                    <a:pt x="111" y="267"/>
                  </a:cubicBezTo>
                  <a:cubicBezTo>
                    <a:pt x="111" y="266"/>
                    <a:pt x="112" y="265"/>
                    <a:pt x="112" y="264"/>
                  </a:cubicBezTo>
                  <a:cubicBezTo>
                    <a:pt x="112" y="264"/>
                    <a:pt x="112" y="264"/>
                    <a:pt x="112" y="264"/>
                  </a:cubicBezTo>
                  <a:cubicBezTo>
                    <a:pt x="112" y="264"/>
                    <a:pt x="112" y="263"/>
                    <a:pt x="112" y="262"/>
                  </a:cubicBezTo>
                  <a:cubicBezTo>
                    <a:pt x="112" y="259"/>
                    <a:pt x="112" y="255"/>
                    <a:pt x="113" y="251"/>
                  </a:cubicBezTo>
                  <a:cubicBezTo>
                    <a:pt x="113" y="248"/>
                    <a:pt x="113" y="245"/>
                    <a:pt x="113" y="241"/>
                  </a:cubicBezTo>
                  <a:cubicBezTo>
                    <a:pt x="114" y="237"/>
                    <a:pt x="114" y="233"/>
                    <a:pt x="115" y="229"/>
                  </a:cubicBezTo>
                  <a:cubicBezTo>
                    <a:pt x="115" y="226"/>
                    <a:pt x="115" y="224"/>
                    <a:pt x="116" y="222"/>
                  </a:cubicBezTo>
                  <a:close/>
                  <a:moveTo>
                    <a:pt x="114" y="217"/>
                  </a:moveTo>
                  <a:cubicBezTo>
                    <a:pt x="114" y="218"/>
                    <a:pt x="114" y="220"/>
                    <a:pt x="114" y="222"/>
                  </a:cubicBezTo>
                  <a:cubicBezTo>
                    <a:pt x="113" y="224"/>
                    <a:pt x="113" y="226"/>
                    <a:pt x="113" y="228"/>
                  </a:cubicBezTo>
                  <a:cubicBezTo>
                    <a:pt x="112" y="232"/>
                    <a:pt x="112" y="236"/>
                    <a:pt x="111" y="241"/>
                  </a:cubicBezTo>
                  <a:cubicBezTo>
                    <a:pt x="111" y="244"/>
                    <a:pt x="110" y="248"/>
                    <a:pt x="110" y="251"/>
                  </a:cubicBezTo>
                  <a:cubicBezTo>
                    <a:pt x="110" y="255"/>
                    <a:pt x="110" y="258"/>
                    <a:pt x="110" y="262"/>
                  </a:cubicBezTo>
                  <a:cubicBezTo>
                    <a:pt x="110" y="263"/>
                    <a:pt x="110" y="264"/>
                    <a:pt x="109" y="264"/>
                  </a:cubicBezTo>
                  <a:cubicBezTo>
                    <a:pt x="109" y="264"/>
                    <a:pt x="109" y="264"/>
                    <a:pt x="109" y="264"/>
                  </a:cubicBezTo>
                  <a:cubicBezTo>
                    <a:pt x="109" y="265"/>
                    <a:pt x="109" y="266"/>
                    <a:pt x="109" y="267"/>
                  </a:cubicBezTo>
                  <a:cubicBezTo>
                    <a:pt x="109" y="269"/>
                    <a:pt x="109" y="270"/>
                    <a:pt x="109" y="272"/>
                  </a:cubicBezTo>
                  <a:cubicBezTo>
                    <a:pt x="109" y="274"/>
                    <a:pt x="108" y="275"/>
                    <a:pt x="108" y="27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107" y="276"/>
                    <a:pt x="107" y="275"/>
                    <a:pt x="108" y="274"/>
                  </a:cubicBezTo>
                  <a:cubicBezTo>
                    <a:pt x="108" y="273"/>
                    <a:pt x="108" y="273"/>
                    <a:pt x="108" y="273"/>
                  </a:cubicBezTo>
                  <a:cubicBezTo>
                    <a:pt x="108" y="271"/>
                    <a:pt x="108" y="269"/>
                    <a:pt x="108" y="268"/>
                  </a:cubicBezTo>
                  <a:cubicBezTo>
                    <a:pt x="108" y="266"/>
                    <a:pt x="108" y="264"/>
                    <a:pt x="108" y="263"/>
                  </a:cubicBezTo>
                  <a:cubicBezTo>
                    <a:pt x="108" y="260"/>
                    <a:pt x="107" y="258"/>
                    <a:pt x="107" y="256"/>
                  </a:cubicBezTo>
                  <a:cubicBezTo>
                    <a:pt x="107" y="254"/>
                    <a:pt x="106" y="251"/>
                    <a:pt x="106" y="249"/>
                  </a:cubicBezTo>
                  <a:cubicBezTo>
                    <a:pt x="106" y="246"/>
                    <a:pt x="106" y="242"/>
                    <a:pt x="106" y="239"/>
                  </a:cubicBezTo>
                  <a:cubicBezTo>
                    <a:pt x="106" y="236"/>
                    <a:pt x="106" y="233"/>
                    <a:pt x="106" y="230"/>
                  </a:cubicBezTo>
                  <a:cubicBezTo>
                    <a:pt x="106" y="228"/>
                    <a:pt x="106" y="227"/>
                    <a:pt x="106" y="225"/>
                  </a:cubicBezTo>
                  <a:cubicBezTo>
                    <a:pt x="106" y="219"/>
                    <a:pt x="106" y="211"/>
                    <a:pt x="107" y="206"/>
                  </a:cubicBezTo>
                  <a:cubicBezTo>
                    <a:pt x="108" y="206"/>
                    <a:pt x="109" y="207"/>
                    <a:pt x="111" y="208"/>
                  </a:cubicBezTo>
                  <a:cubicBezTo>
                    <a:pt x="113" y="208"/>
                    <a:pt x="114" y="209"/>
                    <a:pt x="116" y="209"/>
                  </a:cubicBezTo>
                  <a:cubicBezTo>
                    <a:pt x="115" y="210"/>
                    <a:pt x="115" y="210"/>
                    <a:pt x="115" y="210"/>
                  </a:cubicBezTo>
                  <a:cubicBezTo>
                    <a:pt x="115" y="211"/>
                    <a:pt x="115" y="211"/>
                    <a:pt x="115" y="211"/>
                  </a:cubicBezTo>
                  <a:cubicBezTo>
                    <a:pt x="115" y="213"/>
                    <a:pt x="114" y="215"/>
                    <a:pt x="114" y="217"/>
                  </a:cubicBezTo>
                  <a:close/>
                  <a:moveTo>
                    <a:pt x="106" y="277"/>
                  </a:moveTo>
                  <a:cubicBezTo>
                    <a:pt x="106" y="277"/>
                    <a:pt x="106" y="277"/>
                    <a:pt x="106" y="277"/>
                  </a:cubicBezTo>
                  <a:cubicBezTo>
                    <a:pt x="106" y="277"/>
                    <a:pt x="106" y="277"/>
                    <a:pt x="106" y="277"/>
                  </a:cubicBezTo>
                  <a:cubicBezTo>
                    <a:pt x="106" y="277"/>
                    <a:pt x="106" y="277"/>
                    <a:pt x="106" y="277"/>
                  </a:cubicBezTo>
                  <a:close/>
                  <a:moveTo>
                    <a:pt x="31" y="213"/>
                  </a:moveTo>
                  <a:cubicBezTo>
                    <a:pt x="32" y="212"/>
                    <a:pt x="32" y="210"/>
                    <a:pt x="32" y="208"/>
                  </a:cubicBezTo>
                  <a:cubicBezTo>
                    <a:pt x="32" y="206"/>
                    <a:pt x="33" y="205"/>
                    <a:pt x="33" y="203"/>
                  </a:cubicBezTo>
                  <a:cubicBezTo>
                    <a:pt x="33" y="203"/>
                    <a:pt x="33" y="202"/>
                    <a:pt x="33" y="202"/>
                  </a:cubicBezTo>
                  <a:cubicBezTo>
                    <a:pt x="33" y="201"/>
                    <a:pt x="34" y="200"/>
                    <a:pt x="33" y="199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2" y="198"/>
                    <a:pt x="32" y="198"/>
                    <a:pt x="32" y="198"/>
                  </a:cubicBezTo>
                  <a:cubicBezTo>
                    <a:pt x="31" y="199"/>
                    <a:pt x="29" y="198"/>
                    <a:pt x="27" y="197"/>
                  </a:cubicBezTo>
                  <a:cubicBezTo>
                    <a:pt x="25" y="196"/>
                    <a:pt x="23" y="195"/>
                    <a:pt x="22" y="195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6"/>
                    <a:pt x="21" y="196"/>
                    <a:pt x="21" y="196"/>
                  </a:cubicBezTo>
                  <a:cubicBezTo>
                    <a:pt x="19" y="201"/>
                    <a:pt x="19" y="209"/>
                    <a:pt x="19" y="216"/>
                  </a:cubicBezTo>
                  <a:cubicBezTo>
                    <a:pt x="19" y="218"/>
                    <a:pt x="19" y="220"/>
                    <a:pt x="19" y="221"/>
                  </a:cubicBezTo>
                  <a:cubicBezTo>
                    <a:pt x="19" y="224"/>
                    <a:pt x="19" y="227"/>
                    <a:pt x="20" y="230"/>
                  </a:cubicBezTo>
                  <a:cubicBezTo>
                    <a:pt x="20" y="234"/>
                    <a:pt x="20" y="237"/>
                    <a:pt x="20" y="240"/>
                  </a:cubicBezTo>
                  <a:cubicBezTo>
                    <a:pt x="20" y="243"/>
                    <a:pt x="20" y="245"/>
                    <a:pt x="21" y="247"/>
                  </a:cubicBezTo>
                  <a:cubicBezTo>
                    <a:pt x="21" y="250"/>
                    <a:pt x="21" y="252"/>
                    <a:pt x="21" y="254"/>
                  </a:cubicBezTo>
                  <a:cubicBezTo>
                    <a:pt x="21" y="255"/>
                    <a:pt x="21" y="257"/>
                    <a:pt x="21" y="259"/>
                  </a:cubicBezTo>
                  <a:cubicBezTo>
                    <a:pt x="21" y="260"/>
                    <a:pt x="21" y="262"/>
                    <a:pt x="21" y="264"/>
                  </a:cubicBezTo>
                  <a:cubicBezTo>
                    <a:pt x="21" y="264"/>
                    <a:pt x="21" y="265"/>
                    <a:pt x="21" y="265"/>
                  </a:cubicBezTo>
                  <a:cubicBezTo>
                    <a:pt x="21" y="266"/>
                    <a:pt x="21" y="267"/>
                    <a:pt x="22" y="268"/>
                  </a:cubicBezTo>
                  <a:cubicBezTo>
                    <a:pt x="22" y="269"/>
                    <a:pt x="22" y="269"/>
                    <a:pt x="23" y="270"/>
                  </a:cubicBezTo>
                  <a:cubicBezTo>
                    <a:pt x="23" y="270"/>
                    <a:pt x="24" y="270"/>
                    <a:pt x="24" y="270"/>
                  </a:cubicBezTo>
                  <a:cubicBezTo>
                    <a:pt x="24" y="270"/>
                    <a:pt x="25" y="270"/>
                    <a:pt x="25" y="270"/>
                  </a:cubicBezTo>
                  <a:cubicBezTo>
                    <a:pt x="25" y="270"/>
                    <a:pt x="25" y="270"/>
                    <a:pt x="25" y="270"/>
                  </a:cubicBezTo>
                  <a:cubicBezTo>
                    <a:pt x="26" y="270"/>
                    <a:pt x="26" y="269"/>
                    <a:pt x="26" y="269"/>
                  </a:cubicBezTo>
                  <a:cubicBezTo>
                    <a:pt x="26" y="269"/>
                    <a:pt x="26" y="269"/>
                    <a:pt x="26" y="269"/>
                  </a:cubicBezTo>
                  <a:cubicBezTo>
                    <a:pt x="26" y="269"/>
                    <a:pt x="26" y="269"/>
                    <a:pt x="26" y="269"/>
                  </a:cubicBezTo>
                  <a:cubicBezTo>
                    <a:pt x="26" y="269"/>
                    <a:pt x="26" y="269"/>
                    <a:pt x="26" y="269"/>
                  </a:cubicBezTo>
                  <a:cubicBezTo>
                    <a:pt x="26" y="267"/>
                    <a:pt x="26" y="265"/>
                    <a:pt x="26" y="263"/>
                  </a:cubicBezTo>
                  <a:cubicBezTo>
                    <a:pt x="27" y="262"/>
                    <a:pt x="27" y="260"/>
                    <a:pt x="27" y="258"/>
                  </a:cubicBezTo>
                  <a:cubicBezTo>
                    <a:pt x="27" y="257"/>
                    <a:pt x="27" y="257"/>
                    <a:pt x="27" y="256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27" y="255"/>
                    <a:pt x="27" y="254"/>
                    <a:pt x="28" y="253"/>
                  </a:cubicBezTo>
                  <a:cubicBezTo>
                    <a:pt x="28" y="250"/>
                    <a:pt x="28" y="246"/>
                    <a:pt x="28" y="243"/>
                  </a:cubicBezTo>
                  <a:cubicBezTo>
                    <a:pt x="28" y="239"/>
                    <a:pt x="28" y="236"/>
                    <a:pt x="29" y="232"/>
                  </a:cubicBezTo>
                  <a:cubicBezTo>
                    <a:pt x="29" y="228"/>
                    <a:pt x="30" y="224"/>
                    <a:pt x="30" y="220"/>
                  </a:cubicBezTo>
                  <a:cubicBezTo>
                    <a:pt x="31" y="218"/>
                    <a:pt x="31" y="215"/>
                    <a:pt x="31" y="213"/>
                  </a:cubicBezTo>
                  <a:close/>
                  <a:moveTo>
                    <a:pt x="30" y="208"/>
                  </a:moveTo>
                  <a:cubicBezTo>
                    <a:pt x="30" y="209"/>
                    <a:pt x="29" y="211"/>
                    <a:pt x="29" y="213"/>
                  </a:cubicBezTo>
                  <a:cubicBezTo>
                    <a:pt x="29" y="215"/>
                    <a:pt x="29" y="217"/>
                    <a:pt x="28" y="220"/>
                  </a:cubicBezTo>
                  <a:cubicBezTo>
                    <a:pt x="28" y="224"/>
                    <a:pt x="27" y="228"/>
                    <a:pt x="27" y="232"/>
                  </a:cubicBezTo>
                  <a:cubicBezTo>
                    <a:pt x="26" y="235"/>
                    <a:pt x="26" y="239"/>
                    <a:pt x="26" y="243"/>
                  </a:cubicBezTo>
                  <a:cubicBezTo>
                    <a:pt x="26" y="246"/>
                    <a:pt x="26" y="250"/>
                    <a:pt x="25" y="253"/>
                  </a:cubicBezTo>
                  <a:cubicBezTo>
                    <a:pt x="25" y="254"/>
                    <a:pt x="25" y="255"/>
                    <a:pt x="25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5" y="256"/>
                    <a:pt x="25" y="257"/>
                    <a:pt x="25" y="258"/>
                  </a:cubicBezTo>
                  <a:cubicBezTo>
                    <a:pt x="25" y="260"/>
                    <a:pt x="24" y="261"/>
                    <a:pt x="24" y="263"/>
                  </a:cubicBezTo>
                  <a:cubicBezTo>
                    <a:pt x="24" y="265"/>
                    <a:pt x="24" y="266"/>
                    <a:pt x="24" y="268"/>
                  </a:cubicBezTo>
                  <a:cubicBezTo>
                    <a:pt x="24" y="268"/>
                    <a:pt x="24" y="268"/>
                    <a:pt x="24" y="268"/>
                  </a:cubicBezTo>
                  <a:cubicBezTo>
                    <a:pt x="24" y="268"/>
                    <a:pt x="24" y="268"/>
                    <a:pt x="24" y="268"/>
                  </a:cubicBezTo>
                  <a:cubicBezTo>
                    <a:pt x="24" y="268"/>
                    <a:pt x="24" y="267"/>
                    <a:pt x="23" y="267"/>
                  </a:cubicBezTo>
                  <a:cubicBezTo>
                    <a:pt x="23" y="267"/>
                    <a:pt x="23" y="266"/>
                    <a:pt x="23" y="265"/>
                  </a:cubicBezTo>
                  <a:cubicBezTo>
                    <a:pt x="23" y="265"/>
                    <a:pt x="23" y="264"/>
                    <a:pt x="23" y="264"/>
                  </a:cubicBezTo>
                  <a:cubicBezTo>
                    <a:pt x="23" y="262"/>
                    <a:pt x="23" y="261"/>
                    <a:pt x="23" y="259"/>
                  </a:cubicBezTo>
                  <a:cubicBezTo>
                    <a:pt x="23" y="257"/>
                    <a:pt x="24" y="255"/>
                    <a:pt x="24" y="254"/>
                  </a:cubicBezTo>
                  <a:cubicBezTo>
                    <a:pt x="24" y="251"/>
                    <a:pt x="23" y="249"/>
                    <a:pt x="23" y="247"/>
                  </a:cubicBezTo>
                  <a:cubicBezTo>
                    <a:pt x="22" y="245"/>
                    <a:pt x="22" y="242"/>
                    <a:pt x="22" y="240"/>
                  </a:cubicBezTo>
                  <a:cubicBezTo>
                    <a:pt x="22" y="237"/>
                    <a:pt x="22" y="233"/>
                    <a:pt x="22" y="230"/>
                  </a:cubicBezTo>
                  <a:cubicBezTo>
                    <a:pt x="22" y="227"/>
                    <a:pt x="21" y="224"/>
                    <a:pt x="22" y="221"/>
                  </a:cubicBezTo>
                  <a:cubicBezTo>
                    <a:pt x="22" y="220"/>
                    <a:pt x="21" y="218"/>
                    <a:pt x="21" y="216"/>
                  </a:cubicBezTo>
                  <a:cubicBezTo>
                    <a:pt x="21" y="210"/>
                    <a:pt x="21" y="202"/>
                    <a:pt x="23" y="197"/>
                  </a:cubicBezTo>
                  <a:cubicBezTo>
                    <a:pt x="24" y="198"/>
                    <a:pt x="25" y="198"/>
                    <a:pt x="27" y="199"/>
                  </a:cubicBezTo>
                  <a:cubicBezTo>
                    <a:pt x="28" y="200"/>
                    <a:pt x="30" y="200"/>
                    <a:pt x="31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1" y="202"/>
                    <a:pt x="31" y="202"/>
                    <a:pt x="31" y="203"/>
                  </a:cubicBezTo>
                  <a:cubicBezTo>
                    <a:pt x="30" y="204"/>
                    <a:pt x="30" y="206"/>
                    <a:pt x="30" y="208"/>
                  </a:cubicBezTo>
                  <a:close/>
                  <a:moveTo>
                    <a:pt x="22" y="268"/>
                  </a:moveTo>
                  <a:cubicBezTo>
                    <a:pt x="22" y="268"/>
                    <a:pt x="22" y="268"/>
                    <a:pt x="22" y="268"/>
                  </a:cubicBezTo>
                  <a:cubicBezTo>
                    <a:pt x="22" y="268"/>
                    <a:pt x="22" y="268"/>
                    <a:pt x="22" y="268"/>
                  </a:cubicBezTo>
                  <a:cubicBezTo>
                    <a:pt x="22" y="268"/>
                    <a:pt x="22" y="268"/>
                    <a:pt x="22" y="268"/>
                  </a:cubicBezTo>
                  <a:close/>
                  <a:moveTo>
                    <a:pt x="273" y="212"/>
                  </a:moveTo>
                  <a:cubicBezTo>
                    <a:pt x="273" y="210"/>
                    <a:pt x="272" y="208"/>
                    <a:pt x="272" y="205"/>
                  </a:cubicBezTo>
                  <a:cubicBezTo>
                    <a:pt x="272" y="203"/>
                    <a:pt x="272" y="201"/>
                    <a:pt x="272" y="199"/>
                  </a:cubicBezTo>
                  <a:cubicBezTo>
                    <a:pt x="272" y="198"/>
                    <a:pt x="272" y="198"/>
                    <a:pt x="272" y="197"/>
                  </a:cubicBezTo>
                  <a:cubicBezTo>
                    <a:pt x="272" y="196"/>
                    <a:pt x="272" y="195"/>
                    <a:pt x="271" y="194"/>
                  </a:cubicBezTo>
                  <a:cubicBezTo>
                    <a:pt x="271" y="193"/>
                    <a:pt x="271" y="193"/>
                    <a:pt x="271" y="193"/>
                  </a:cubicBezTo>
                  <a:cubicBezTo>
                    <a:pt x="270" y="194"/>
                    <a:pt x="270" y="194"/>
                    <a:pt x="270" y="194"/>
                  </a:cubicBezTo>
                  <a:cubicBezTo>
                    <a:pt x="268" y="194"/>
                    <a:pt x="266" y="195"/>
                    <a:pt x="264" y="196"/>
                  </a:cubicBezTo>
                  <a:cubicBezTo>
                    <a:pt x="262" y="197"/>
                    <a:pt x="261" y="198"/>
                    <a:pt x="259" y="199"/>
                  </a:cubicBezTo>
                  <a:cubicBezTo>
                    <a:pt x="258" y="199"/>
                    <a:pt x="258" y="199"/>
                    <a:pt x="258" y="199"/>
                  </a:cubicBezTo>
                  <a:cubicBezTo>
                    <a:pt x="258" y="200"/>
                    <a:pt x="258" y="200"/>
                    <a:pt x="258" y="200"/>
                  </a:cubicBezTo>
                  <a:cubicBezTo>
                    <a:pt x="258" y="206"/>
                    <a:pt x="260" y="212"/>
                    <a:pt x="262" y="217"/>
                  </a:cubicBezTo>
                  <a:cubicBezTo>
                    <a:pt x="262" y="220"/>
                    <a:pt x="263" y="222"/>
                    <a:pt x="264" y="224"/>
                  </a:cubicBezTo>
                  <a:cubicBezTo>
                    <a:pt x="265" y="230"/>
                    <a:pt x="267" y="236"/>
                    <a:pt x="268" y="242"/>
                  </a:cubicBezTo>
                  <a:cubicBezTo>
                    <a:pt x="269" y="244"/>
                    <a:pt x="269" y="246"/>
                    <a:pt x="270" y="248"/>
                  </a:cubicBezTo>
                  <a:cubicBezTo>
                    <a:pt x="270" y="251"/>
                    <a:pt x="270" y="253"/>
                    <a:pt x="271" y="256"/>
                  </a:cubicBezTo>
                  <a:cubicBezTo>
                    <a:pt x="271" y="259"/>
                    <a:pt x="271" y="262"/>
                    <a:pt x="272" y="265"/>
                  </a:cubicBezTo>
                  <a:cubicBezTo>
                    <a:pt x="273" y="267"/>
                    <a:pt x="273" y="269"/>
                    <a:pt x="273" y="271"/>
                  </a:cubicBezTo>
                  <a:cubicBezTo>
                    <a:pt x="274" y="273"/>
                    <a:pt x="274" y="276"/>
                    <a:pt x="275" y="278"/>
                  </a:cubicBezTo>
                  <a:cubicBezTo>
                    <a:pt x="275" y="278"/>
                    <a:pt x="275" y="278"/>
                    <a:pt x="275" y="279"/>
                  </a:cubicBezTo>
                  <a:cubicBezTo>
                    <a:pt x="275" y="280"/>
                    <a:pt x="276" y="282"/>
                    <a:pt x="277" y="283"/>
                  </a:cubicBezTo>
                  <a:cubicBezTo>
                    <a:pt x="277" y="283"/>
                    <a:pt x="278" y="284"/>
                    <a:pt x="279" y="284"/>
                  </a:cubicBezTo>
                  <a:cubicBezTo>
                    <a:pt x="279" y="284"/>
                    <a:pt x="279" y="284"/>
                    <a:pt x="280" y="283"/>
                  </a:cubicBezTo>
                  <a:cubicBezTo>
                    <a:pt x="280" y="283"/>
                    <a:pt x="281" y="283"/>
                    <a:pt x="282" y="283"/>
                  </a:cubicBezTo>
                  <a:cubicBezTo>
                    <a:pt x="283" y="282"/>
                    <a:pt x="283" y="282"/>
                    <a:pt x="283" y="281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3" y="279"/>
                    <a:pt x="282" y="277"/>
                    <a:pt x="282" y="275"/>
                  </a:cubicBezTo>
                  <a:cubicBezTo>
                    <a:pt x="281" y="273"/>
                    <a:pt x="281" y="270"/>
                    <a:pt x="281" y="268"/>
                  </a:cubicBezTo>
                  <a:cubicBezTo>
                    <a:pt x="281" y="267"/>
                    <a:pt x="281" y="266"/>
                    <a:pt x="281" y="265"/>
                  </a:cubicBezTo>
                  <a:cubicBezTo>
                    <a:pt x="280" y="264"/>
                    <a:pt x="280" y="263"/>
                    <a:pt x="280" y="262"/>
                  </a:cubicBezTo>
                  <a:cubicBezTo>
                    <a:pt x="280" y="258"/>
                    <a:pt x="279" y="253"/>
                    <a:pt x="278" y="249"/>
                  </a:cubicBezTo>
                  <a:cubicBezTo>
                    <a:pt x="277" y="245"/>
                    <a:pt x="276" y="240"/>
                    <a:pt x="275" y="236"/>
                  </a:cubicBezTo>
                  <a:cubicBezTo>
                    <a:pt x="275" y="231"/>
                    <a:pt x="274" y="226"/>
                    <a:pt x="274" y="220"/>
                  </a:cubicBezTo>
                  <a:cubicBezTo>
                    <a:pt x="273" y="217"/>
                    <a:pt x="273" y="215"/>
                    <a:pt x="273" y="212"/>
                  </a:cubicBezTo>
                  <a:close/>
                  <a:moveTo>
                    <a:pt x="270" y="205"/>
                  </a:moveTo>
                  <a:cubicBezTo>
                    <a:pt x="270" y="207"/>
                    <a:pt x="270" y="210"/>
                    <a:pt x="271" y="212"/>
                  </a:cubicBezTo>
                  <a:cubicBezTo>
                    <a:pt x="271" y="215"/>
                    <a:pt x="271" y="218"/>
                    <a:pt x="272" y="220"/>
                  </a:cubicBezTo>
                  <a:cubicBezTo>
                    <a:pt x="272" y="226"/>
                    <a:pt x="273" y="231"/>
                    <a:pt x="273" y="236"/>
                  </a:cubicBezTo>
                  <a:cubicBezTo>
                    <a:pt x="273" y="241"/>
                    <a:pt x="275" y="245"/>
                    <a:pt x="276" y="249"/>
                  </a:cubicBezTo>
                  <a:cubicBezTo>
                    <a:pt x="277" y="254"/>
                    <a:pt x="278" y="258"/>
                    <a:pt x="278" y="262"/>
                  </a:cubicBezTo>
                  <a:cubicBezTo>
                    <a:pt x="278" y="263"/>
                    <a:pt x="278" y="264"/>
                    <a:pt x="278" y="265"/>
                  </a:cubicBezTo>
                  <a:cubicBezTo>
                    <a:pt x="279" y="266"/>
                    <a:pt x="279" y="267"/>
                    <a:pt x="279" y="268"/>
                  </a:cubicBezTo>
                  <a:cubicBezTo>
                    <a:pt x="279" y="271"/>
                    <a:pt x="279" y="273"/>
                    <a:pt x="280" y="275"/>
                  </a:cubicBezTo>
                  <a:cubicBezTo>
                    <a:pt x="280" y="277"/>
                    <a:pt x="281" y="279"/>
                    <a:pt x="281" y="281"/>
                  </a:cubicBezTo>
                  <a:cubicBezTo>
                    <a:pt x="281" y="282"/>
                    <a:pt x="281" y="281"/>
                    <a:pt x="281" y="281"/>
                  </a:cubicBezTo>
                  <a:cubicBezTo>
                    <a:pt x="280" y="281"/>
                    <a:pt x="280" y="281"/>
                    <a:pt x="279" y="281"/>
                  </a:cubicBezTo>
                  <a:cubicBezTo>
                    <a:pt x="279" y="281"/>
                    <a:pt x="279" y="281"/>
                    <a:pt x="279" y="281"/>
                  </a:cubicBezTo>
                  <a:cubicBezTo>
                    <a:pt x="279" y="281"/>
                    <a:pt x="279" y="281"/>
                    <a:pt x="278" y="281"/>
                  </a:cubicBezTo>
                  <a:cubicBezTo>
                    <a:pt x="278" y="281"/>
                    <a:pt x="278" y="281"/>
                    <a:pt x="278" y="281"/>
                  </a:cubicBezTo>
                  <a:cubicBezTo>
                    <a:pt x="278" y="281"/>
                    <a:pt x="278" y="279"/>
                    <a:pt x="277" y="278"/>
                  </a:cubicBezTo>
                  <a:cubicBezTo>
                    <a:pt x="277" y="278"/>
                    <a:pt x="277" y="278"/>
                    <a:pt x="277" y="277"/>
                  </a:cubicBezTo>
                  <a:cubicBezTo>
                    <a:pt x="276" y="275"/>
                    <a:pt x="276" y="273"/>
                    <a:pt x="275" y="271"/>
                  </a:cubicBezTo>
                  <a:cubicBezTo>
                    <a:pt x="275" y="269"/>
                    <a:pt x="275" y="267"/>
                    <a:pt x="274" y="265"/>
                  </a:cubicBezTo>
                  <a:cubicBezTo>
                    <a:pt x="273" y="262"/>
                    <a:pt x="273" y="259"/>
                    <a:pt x="273" y="256"/>
                  </a:cubicBezTo>
                  <a:cubicBezTo>
                    <a:pt x="272" y="253"/>
                    <a:pt x="272" y="250"/>
                    <a:pt x="272" y="248"/>
                  </a:cubicBezTo>
                  <a:cubicBezTo>
                    <a:pt x="271" y="246"/>
                    <a:pt x="271" y="244"/>
                    <a:pt x="270" y="241"/>
                  </a:cubicBezTo>
                  <a:cubicBezTo>
                    <a:pt x="269" y="236"/>
                    <a:pt x="267" y="230"/>
                    <a:pt x="266" y="224"/>
                  </a:cubicBezTo>
                  <a:cubicBezTo>
                    <a:pt x="265" y="221"/>
                    <a:pt x="264" y="219"/>
                    <a:pt x="264" y="217"/>
                  </a:cubicBezTo>
                  <a:cubicBezTo>
                    <a:pt x="262" y="212"/>
                    <a:pt x="260" y="206"/>
                    <a:pt x="260" y="201"/>
                  </a:cubicBezTo>
                  <a:cubicBezTo>
                    <a:pt x="262" y="200"/>
                    <a:pt x="264" y="199"/>
                    <a:pt x="265" y="198"/>
                  </a:cubicBezTo>
                  <a:cubicBezTo>
                    <a:pt x="267" y="198"/>
                    <a:pt x="268" y="197"/>
                    <a:pt x="270" y="196"/>
                  </a:cubicBezTo>
                  <a:cubicBezTo>
                    <a:pt x="270" y="196"/>
                    <a:pt x="270" y="197"/>
                    <a:pt x="270" y="197"/>
                  </a:cubicBezTo>
                  <a:cubicBezTo>
                    <a:pt x="270" y="198"/>
                    <a:pt x="269" y="198"/>
                    <a:pt x="269" y="199"/>
                  </a:cubicBezTo>
                  <a:cubicBezTo>
                    <a:pt x="270" y="201"/>
                    <a:pt x="270" y="203"/>
                    <a:pt x="270" y="205"/>
                  </a:cubicBezTo>
                  <a:close/>
                  <a:moveTo>
                    <a:pt x="195" y="208"/>
                  </a:moveTo>
                  <a:cubicBezTo>
                    <a:pt x="195" y="206"/>
                    <a:pt x="196" y="204"/>
                    <a:pt x="196" y="201"/>
                  </a:cubicBezTo>
                  <a:cubicBezTo>
                    <a:pt x="197" y="199"/>
                    <a:pt x="197" y="197"/>
                    <a:pt x="198" y="195"/>
                  </a:cubicBezTo>
                  <a:cubicBezTo>
                    <a:pt x="198" y="195"/>
                    <a:pt x="198" y="194"/>
                    <a:pt x="198" y="194"/>
                  </a:cubicBezTo>
                  <a:cubicBezTo>
                    <a:pt x="199" y="193"/>
                    <a:pt x="199" y="191"/>
                    <a:pt x="199" y="190"/>
                  </a:cubicBezTo>
                  <a:cubicBezTo>
                    <a:pt x="198" y="190"/>
                    <a:pt x="198" y="190"/>
                    <a:pt x="198" y="190"/>
                  </a:cubicBezTo>
                  <a:cubicBezTo>
                    <a:pt x="198" y="190"/>
                    <a:pt x="198" y="190"/>
                    <a:pt x="198" y="190"/>
                  </a:cubicBezTo>
                  <a:cubicBezTo>
                    <a:pt x="196" y="190"/>
                    <a:pt x="194" y="190"/>
                    <a:pt x="192" y="190"/>
                  </a:cubicBezTo>
                  <a:cubicBezTo>
                    <a:pt x="190" y="191"/>
                    <a:pt x="188" y="191"/>
                    <a:pt x="186" y="191"/>
                  </a:cubicBezTo>
                  <a:cubicBezTo>
                    <a:pt x="185" y="191"/>
                    <a:pt x="185" y="191"/>
                    <a:pt x="185" y="191"/>
                  </a:cubicBezTo>
                  <a:cubicBezTo>
                    <a:pt x="185" y="192"/>
                    <a:pt x="185" y="192"/>
                    <a:pt x="185" y="192"/>
                  </a:cubicBezTo>
                  <a:cubicBezTo>
                    <a:pt x="182" y="198"/>
                    <a:pt x="182" y="204"/>
                    <a:pt x="182" y="210"/>
                  </a:cubicBezTo>
                  <a:cubicBezTo>
                    <a:pt x="183" y="212"/>
                    <a:pt x="183" y="214"/>
                    <a:pt x="182" y="217"/>
                  </a:cubicBezTo>
                  <a:cubicBezTo>
                    <a:pt x="182" y="223"/>
                    <a:pt x="181" y="229"/>
                    <a:pt x="181" y="235"/>
                  </a:cubicBezTo>
                  <a:cubicBezTo>
                    <a:pt x="181" y="237"/>
                    <a:pt x="181" y="239"/>
                    <a:pt x="180" y="241"/>
                  </a:cubicBezTo>
                  <a:cubicBezTo>
                    <a:pt x="180" y="244"/>
                    <a:pt x="180" y="246"/>
                    <a:pt x="179" y="249"/>
                  </a:cubicBezTo>
                  <a:cubicBezTo>
                    <a:pt x="178" y="252"/>
                    <a:pt x="178" y="255"/>
                    <a:pt x="177" y="258"/>
                  </a:cubicBezTo>
                  <a:cubicBezTo>
                    <a:pt x="177" y="260"/>
                    <a:pt x="177" y="262"/>
                    <a:pt x="177" y="264"/>
                  </a:cubicBezTo>
                  <a:cubicBezTo>
                    <a:pt x="177" y="267"/>
                    <a:pt x="176" y="269"/>
                    <a:pt x="176" y="271"/>
                  </a:cubicBezTo>
                  <a:cubicBezTo>
                    <a:pt x="176" y="271"/>
                    <a:pt x="176" y="272"/>
                    <a:pt x="176" y="272"/>
                  </a:cubicBezTo>
                  <a:cubicBezTo>
                    <a:pt x="176" y="274"/>
                    <a:pt x="176" y="275"/>
                    <a:pt x="177" y="277"/>
                  </a:cubicBezTo>
                  <a:cubicBezTo>
                    <a:pt x="177" y="277"/>
                    <a:pt x="177" y="278"/>
                    <a:pt x="178" y="278"/>
                  </a:cubicBezTo>
                  <a:cubicBezTo>
                    <a:pt x="179" y="278"/>
                    <a:pt x="179" y="278"/>
                    <a:pt x="179" y="278"/>
                  </a:cubicBezTo>
                  <a:cubicBezTo>
                    <a:pt x="180" y="278"/>
                    <a:pt x="180" y="278"/>
                    <a:pt x="181" y="278"/>
                  </a:cubicBezTo>
                  <a:cubicBezTo>
                    <a:pt x="182" y="278"/>
                    <a:pt x="183" y="278"/>
                    <a:pt x="183" y="277"/>
                  </a:cubicBezTo>
                  <a:cubicBezTo>
                    <a:pt x="183" y="277"/>
                    <a:pt x="183" y="277"/>
                    <a:pt x="183" y="277"/>
                  </a:cubicBezTo>
                  <a:cubicBezTo>
                    <a:pt x="183" y="277"/>
                    <a:pt x="183" y="277"/>
                    <a:pt x="183" y="277"/>
                  </a:cubicBezTo>
                  <a:cubicBezTo>
                    <a:pt x="183" y="277"/>
                    <a:pt x="183" y="277"/>
                    <a:pt x="183" y="277"/>
                  </a:cubicBezTo>
                  <a:cubicBezTo>
                    <a:pt x="183" y="275"/>
                    <a:pt x="184" y="272"/>
                    <a:pt x="184" y="270"/>
                  </a:cubicBezTo>
                  <a:cubicBezTo>
                    <a:pt x="184" y="268"/>
                    <a:pt x="184" y="266"/>
                    <a:pt x="185" y="264"/>
                  </a:cubicBezTo>
                  <a:cubicBezTo>
                    <a:pt x="185" y="263"/>
                    <a:pt x="185" y="262"/>
                    <a:pt x="186" y="261"/>
                  </a:cubicBezTo>
                  <a:cubicBezTo>
                    <a:pt x="186" y="260"/>
                    <a:pt x="186" y="259"/>
                    <a:pt x="186" y="258"/>
                  </a:cubicBezTo>
                  <a:cubicBezTo>
                    <a:pt x="187" y="253"/>
                    <a:pt x="188" y="249"/>
                    <a:pt x="188" y="244"/>
                  </a:cubicBezTo>
                  <a:cubicBezTo>
                    <a:pt x="188" y="240"/>
                    <a:pt x="189" y="236"/>
                    <a:pt x="190" y="231"/>
                  </a:cubicBezTo>
                  <a:cubicBezTo>
                    <a:pt x="191" y="227"/>
                    <a:pt x="192" y="221"/>
                    <a:pt x="193" y="216"/>
                  </a:cubicBezTo>
                  <a:cubicBezTo>
                    <a:pt x="194" y="213"/>
                    <a:pt x="194" y="210"/>
                    <a:pt x="195" y="208"/>
                  </a:cubicBezTo>
                  <a:close/>
                  <a:moveTo>
                    <a:pt x="194" y="201"/>
                  </a:moveTo>
                  <a:cubicBezTo>
                    <a:pt x="194" y="203"/>
                    <a:pt x="193" y="205"/>
                    <a:pt x="193" y="207"/>
                  </a:cubicBezTo>
                  <a:cubicBezTo>
                    <a:pt x="192" y="210"/>
                    <a:pt x="192" y="213"/>
                    <a:pt x="191" y="216"/>
                  </a:cubicBezTo>
                  <a:cubicBezTo>
                    <a:pt x="190" y="221"/>
                    <a:pt x="189" y="226"/>
                    <a:pt x="188" y="231"/>
                  </a:cubicBezTo>
                  <a:cubicBezTo>
                    <a:pt x="186" y="235"/>
                    <a:pt x="186" y="240"/>
                    <a:pt x="186" y="244"/>
                  </a:cubicBezTo>
                  <a:cubicBezTo>
                    <a:pt x="185" y="249"/>
                    <a:pt x="185" y="253"/>
                    <a:pt x="184" y="257"/>
                  </a:cubicBezTo>
                  <a:cubicBezTo>
                    <a:pt x="184" y="258"/>
                    <a:pt x="184" y="259"/>
                    <a:pt x="184" y="260"/>
                  </a:cubicBezTo>
                  <a:cubicBezTo>
                    <a:pt x="183" y="261"/>
                    <a:pt x="183" y="262"/>
                    <a:pt x="183" y="263"/>
                  </a:cubicBezTo>
                  <a:cubicBezTo>
                    <a:pt x="182" y="266"/>
                    <a:pt x="182" y="268"/>
                    <a:pt x="182" y="270"/>
                  </a:cubicBezTo>
                  <a:cubicBezTo>
                    <a:pt x="181" y="272"/>
                    <a:pt x="181" y="274"/>
                    <a:pt x="181" y="277"/>
                  </a:cubicBezTo>
                  <a:cubicBezTo>
                    <a:pt x="181" y="277"/>
                    <a:pt x="181" y="276"/>
                    <a:pt x="181" y="276"/>
                  </a:cubicBezTo>
                  <a:cubicBezTo>
                    <a:pt x="180" y="276"/>
                    <a:pt x="180" y="276"/>
                    <a:pt x="179" y="276"/>
                  </a:cubicBezTo>
                  <a:cubicBezTo>
                    <a:pt x="179" y="276"/>
                    <a:pt x="179" y="276"/>
                    <a:pt x="179" y="276"/>
                  </a:cubicBezTo>
                  <a:cubicBezTo>
                    <a:pt x="179" y="276"/>
                    <a:pt x="179" y="275"/>
                    <a:pt x="179" y="275"/>
                  </a:cubicBezTo>
                  <a:cubicBezTo>
                    <a:pt x="179" y="275"/>
                    <a:pt x="179" y="275"/>
                    <a:pt x="179" y="275"/>
                  </a:cubicBezTo>
                  <a:cubicBezTo>
                    <a:pt x="178" y="275"/>
                    <a:pt x="178" y="273"/>
                    <a:pt x="178" y="272"/>
                  </a:cubicBezTo>
                  <a:cubicBezTo>
                    <a:pt x="178" y="272"/>
                    <a:pt x="178" y="272"/>
                    <a:pt x="178" y="271"/>
                  </a:cubicBezTo>
                  <a:cubicBezTo>
                    <a:pt x="179" y="269"/>
                    <a:pt x="179" y="267"/>
                    <a:pt x="179" y="265"/>
                  </a:cubicBezTo>
                  <a:cubicBezTo>
                    <a:pt x="179" y="263"/>
                    <a:pt x="179" y="260"/>
                    <a:pt x="180" y="258"/>
                  </a:cubicBezTo>
                  <a:cubicBezTo>
                    <a:pt x="180" y="255"/>
                    <a:pt x="180" y="252"/>
                    <a:pt x="181" y="249"/>
                  </a:cubicBezTo>
                  <a:cubicBezTo>
                    <a:pt x="182" y="247"/>
                    <a:pt x="182" y="244"/>
                    <a:pt x="183" y="242"/>
                  </a:cubicBezTo>
                  <a:cubicBezTo>
                    <a:pt x="183" y="239"/>
                    <a:pt x="183" y="237"/>
                    <a:pt x="183" y="235"/>
                  </a:cubicBezTo>
                  <a:cubicBezTo>
                    <a:pt x="184" y="229"/>
                    <a:pt x="184" y="223"/>
                    <a:pt x="185" y="217"/>
                  </a:cubicBezTo>
                  <a:cubicBezTo>
                    <a:pt x="185" y="215"/>
                    <a:pt x="185" y="212"/>
                    <a:pt x="185" y="209"/>
                  </a:cubicBezTo>
                  <a:cubicBezTo>
                    <a:pt x="184" y="204"/>
                    <a:pt x="184" y="198"/>
                    <a:pt x="187" y="193"/>
                  </a:cubicBezTo>
                  <a:cubicBezTo>
                    <a:pt x="188" y="193"/>
                    <a:pt x="190" y="193"/>
                    <a:pt x="192" y="193"/>
                  </a:cubicBezTo>
                  <a:cubicBezTo>
                    <a:pt x="193" y="192"/>
                    <a:pt x="195" y="192"/>
                    <a:pt x="197" y="192"/>
                  </a:cubicBezTo>
                  <a:cubicBezTo>
                    <a:pt x="197" y="192"/>
                    <a:pt x="197" y="192"/>
                    <a:pt x="196" y="193"/>
                  </a:cubicBezTo>
                  <a:cubicBezTo>
                    <a:pt x="196" y="193"/>
                    <a:pt x="196" y="194"/>
                    <a:pt x="196" y="194"/>
                  </a:cubicBezTo>
                  <a:cubicBezTo>
                    <a:pt x="195" y="197"/>
                    <a:pt x="195" y="199"/>
                    <a:pt x="194" y="201"/>
                  </a:cubicBezTo>
                  <a:close/>
                  <a:moveTo>
                    <a:pt x="144" y="272"/>
                  </a:moveTo>
                  <a:cubicBezTo>
                    <a:pt x="144" y="275"/>
                    <a:pt x="144" y="277"/>
                    <a:pt x="144" y="279"/>
                  </a:cubicBezTo>
                  <a:cubicBezTo>
                    <a:pt x="144" y="281"/>
                    <a:pt x="144" y="283"/>
                    <a:pt x="144" y="285"/>
                  </a:cubicBezTo>
                  <a:cubicBezTo>
                    <a:pt x="144" y="285"/>
                    <a:pt x="144" y="285"/>
                    <a:pt x="144" y="286"/>
                  </a:cubicBezTo>
                  <a:cubicBezTo>
                    <a:pt x="144" y="287"/>
                    <a:pt x="143" y="288"/>
                    <a:pt x="144" y="289"/>
                  </a:cubicBezTo>
                  <a:cubicBezTo>
                    <a:pt x="145" y="290"/>
                    <a:pt x="145" y="290"/>
                    <a:pt x="145" y="290"/>
                  </a:cubicBezTo>
                  <a:cubicBezTo>
                    <a:pt x="145" y="290"/>
                    <a:pt x="145" y="290"/>
                    <a:pt x="145" y="290"/>
                  </a:cubicBezTo>
                  <a:cubicBezTo>
                    <a:pt x="147" y="289"/>
                    <a:pt x="148" y="288"/>
                    <a:pt x="149" y="288"/>
                  </a:cubicBezTo>
                  <a:cubicBezTo>
                    <a:pt x="149" y="288"/>
                    <a:pt x="150" y="287"/>
                    <a:pt x="151" y="287"/>
                  </a:cubicBezTo>
                  <a:cubicBezTo>
                    <a:pt x="152" y="286"/>
                    <a:pt x="152" y="286"/>
                    <a:pt x="152" y="286"/>
                  </a:cubicBezTo>
                  <a:cubicBezTo>
                    <a:pt x="152" y="286"/>
                    <a:pt x="152" y="286"/>
                    <a:pt x="152" y="286"/>
                  </a:cubicBezTo>
                  <a:cubicBezTo>
                    <a:pt x="153" y="282"/>
                    <a:pt x="153" y="277"/>
                    <a:pt x="154" y="273"/>
                  </a:cubicBezTo>
                  <a:cubicBezTo>
                    <a:pt x="154" y="269"/>
                    <a:pt x="154" y="265"/>
                    <a:pt x="153" y="261"/>
                  </a:cubicBezTo>
                  <a:cubicBezTo>
                    <a:pt x="152" y="256"/>
                    <a:pt x="151" y="250"/>
                    <a:pt x="150" y="245"/>
                  </a:cubicBezTo>
                  <a:cubicBezTo>
                    <a:pt x="150" y="243"/>
                    <a:pt x="149" y="240"/>
                    <a:pt x="149" y="239"/>
                  </a:cubicBezTo>
                  <a:cubicBezTo>
                    <a:pt x="149" y="236"/>
                    <a:pt x="149" y="234"/>
                    <a:pt x="149" y="231"/>
                  </a:cubicBezTo>
                  <a:cubicBezTo>
                    <a:pt x="148" y="228"/>
                    <a:pt x="148" y="225"/>
                    <a:pt x="148" y="223"/>
                  </a:cubicBezTo>
                  <a:cubicBezTo>
                    <a:pt x="147" y="221"/>
                    <a:pt x="147" y="219"/>
                    <a:pt x="147" y="217"/>
                  </a:cubicBezTo>
                  <a:cubicBezTo>
                    <a:pt x="147" y="215"/>
                    <a:pt x="146" y="213"/>
                    <a:pt x="146" y="211"/>
                  </a:cubicBezTo>
                  <a:cubicBezTo>
                    <a:pt x="146" y="210"/>
                    <a:pt x="146" y="210"/>
                    <a:pt x="146" y="210"/>
                  </a:cubicBezTo>
                  <a:cubicBezTo>
                    <a:pt x="146" y="210"/>
                    <a:pt x="146" y="210"/>
                    <a:pt x="146" y="210"/>
                  </a:cubicBezTo>
                  <a:cubicBezTo>
                    <a:pt x="145" y="208"/>
                    <a:pt x="145" y="207"/>
                    <a:pt x="144" y="206"/>
                  </a:cubicBezTo>
                  <a:cubicBezTo>
                    <a:pt x="144" y="205"/>
                    <a:pt x="143" y="205"/>
                    <a:pt x="142" y="205"/>
                  </a:cubicBezTo>
                  <a:cubicBezTo>
                    <a:pt x="142" y="205"/>
                    <a:pt x="142" y="205"/>
                    <a:pt x="142" y="205"/>
                  </a:cubicBezTo>
                  <a:cubicBezTo>
                    <a:pt x="142" y="205"/>
                    <a:pt x="142" y="205"/>
                    <a:pt x="141" y="205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1" y="205"/>
                    <a:pt x="140" y="205"/>
                    <a:pt x="140" y="206"/>
                  </a:cubicBezTo>
                  <a:cubicBezTo>
                    <a:pt x="139" y="206"/>
                    <a:pt x="138" y="206"/>
                    <a:pt x="13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38" y="209"/>
                    <a:pt x="139" y="211"/>
                    <a:pt x="139" y="213"/>
                  </a:cubicBezTo>
                  <a:cubicBezTo>
                    <a:pt x="139" y="215"/>
                    <a:pt x="139" y="217"/>
                    <a:pt x="139" y="219"/>
                  </a:cubicBezTo>
                  <a:cubicBezTo>
                    <a:pt x="139" y="220"/>
                    <a:pt x="140" y="221"/>
                    <a:pt x="140" y="222"/>
                  </a:cubicBezTo>
                  <a:cubicBezTo>
                    <a:pt x="140" y="223"/>
                    <a:pt x="140" y="224"/>
                    <a:pt x="140" y="225"/>
                  </a:cubicBezTo>
                  <a:cubicBezTo>
                    <a:pt x="140" y="229"/>
                    <a:pt x="141" y="233"/>
                    <a:pt x="141" y="238"/>
                  </a:cubicBezTo>
                  <a:cubicBezTo>
                    <a:pt x="142" y="242"/>
                    <a:pt x="143" y="246"/>
                    <a:pt x="143" y="250"/>
                  </a:cubicBezTo>
                  <a:cubicBezTo>
                    <a:pt x="143" y="255"/>
                    <a:pt x="143" y="260"/>
                    <a:pt x="143" y="264"/>
                  </a:cubicBezTo>
                  <a:cubicBezTo>
                    <a:pt x="143" y="267"/>
                    <a:pt x="144" y="270"/>
                    <a:pt x="144" y="272"/>
                  </a:cubicBezTo>
                  <a:close/>
                  <a:moveTo>
                    <a:pt x="146" y="279"/>
                  </a:moveTo>
                  <a:cubicBezTo>
                    <a:pt x="146" y="276"/>
                    <a:pt x="146" y="274"/>
                    <a:pt x="146" y="272"/>
                  </a:cubicBezTo>
                  <a:cubicBezTo>
                    <a:pt x="146" y="270"/>
                    <a:pt x="146" y="267"/>
                    <a:pt x="145" y="264"/>
                  </a:cubicBezTo>
                  <a:cubicBezTo>
                    <a:pt x="145" y="259"/>
                    <a:pt x="145" y="255"/>
                    <a:pt x="145" y="250"/>
                  </a:cubicBezTo>
                  <a:cubicBezTo>
                    <a:pt x="145" y="245"/>
                    <a:pt x="144" y="241"/>
                    <a:pt x="143" y="237"/>
                  </a:cubicBezTo>
                  <a:cubicBezTo>
                    <a:pt x="143" y="233"/>
                    <a:pt x="142" y="229"/>
                    <a:pt x="142" y="225"/>
                  </a:cubicBezTo>
                  <a:cubicBezTo>
                    <a:pt x="142" y="224"/>
                    <a:pt x="142" y="223"/>
                    <a:pt x="142" y="222"/>
                  </a:cubicBezTo>
                  <a:cubicBezTo>
                    <a:pt x="142" y="221"/>
                    <a:pt x="142" y="220"/>
                    <a:pt x="142" y="219"/>
                  </a:cubicBezTo>
                  <a:cubicBezTo>
                    <a:pt x="142" y="217"/>
                    <a:pt x="141" y="215"/>
                    <a:pt x="141" y="213"/>
                  </a:cubicBezTo>
                  <a:cubicBezTo>
                    <a:pt x="141" y="211"/>
                    <a:pt x="141" y="209"/>
                    <a:pt x="140" y="208"/>
                  </a:cubicBezTo>
                  <a:cubicBezTo>
                    <a:pt x="141" y="208"/>
                    <a:pt x="141" y="207"/>
                    <a:pt x="142" y="207"/>
                  </a:cubicBezTo>
                  <a:cubicBezTo>
                    <a:pt x="142" y="207"/>
                    <a:pt x="142" y="207"/>
                    <a:pt x="142" y="207"/>
                  </a:cubicBezTo>
                  <a:cubicBezTo>
                    <a:pt x="142" y="207"/>
                    <a:pt x="142" y="207"/>
                    <a:pt x="142" y="207"/>
                  </a:cubicBezTo>
                  <a:cubicBezTo>
                    <a:pt x="142" y="207"/>
                    <a:pt x="142" y="207"/>
                    <a:pt x="143" y="208"/>
                  </a:cubicBezTo>
                  <a:cubicBezTo>
                    <a:pt x="143" y="208"/>
                    <a:pt x="143" y="208"/>
                    <a:pt x="143" y="208"/>
                  </a:cubicBezTo>
                  <a:cubicBezTo>
                    <a:pt x="143" y="208"/>
                    <a:pt x="143" y="209"/>
                    <a:pt x="143" y="210"/>
                  </a:cubicBezTo>
                  <a:cubicBezTo>
                    <a:pt x="143" y="210"/>
                    <a:pt x="143" y="210"/>
                    <a:pt x="143" y="210"/>
                  </a:cubicBezTo>
                  <a:cubicBezTo>
                    <a:pt x="144" y="210"/>
                    <a:pt x="144" y="211"/>
                    <a:pt x="144" y="211"/>
                  </a:cubicBezTo>
                  <a:cubicBezTo>
                    <a:pt x="144" y="213"/>
                    <a:pt x="144" y="215"/>
                    <a:pt x="145" y="217"/>
                  </a:cubicBezTo>
                  <a:cubicBezTo>
                    <a:pt x="145" y="219"/>
                    <a:pt x="145" y="221"/>
                    <a:pt x="146" y="223"/>
                  </a:cubicBezTo>
                  <a:cubicBezTo>
                    <a:pt x="146" y="226"/>
                    <a:pt x="146" y="229"/>
                    <a:pt x="146" y="231"/>
                  </a:cubicBezTo>
                  <a:cubicBezTo>
                    <a:pt x="146" y="234"/>
                    <a:pt x="146" y="237"/>
                    <a:pt x="147" y="239"/>
                  </a:cubicBezTo>
                  <a:cubicBezTo>
                    <a:pt x="147" y="241"/>
                    <a:pt x="148" y="243"/>
                    <a:pt x="148" y="245"/>
                  </a:cubicBezTo>
                  <a:cubicBezTo>
                    <a:pt x="149" y="251"/>
                    <a:pt x="150" y="256"/>
                    <a:pt x="151" y="262"/>
                  </a:cubicBezTo>
                  <a:cubicBezTo>
                    <a:pt x="151" y="265"/>
                    <a:pt x="152" y="269"/>
                    <a:pt x="151" y="273"/>
                  </a:cubicBezTo>
                  <a:cubicBezTo>
                    <a:pt x="151" y="277"/>
                    <a:pt x="151" y="281"/>
                    <a:pt x="150" y="285"/>
                  </a:cubicBezTo>
                  <a:cubicBezTo>
                    <a:pt x="148" y="285"/>
                    <a:pt x="148" y="286"/>
                    <a:pt x="147" y="286"/>
                  </a:cubicBezTo>
                  <a:cubicBezTo>
                    <a:pt x="147" y="286"/>
                    <a:pt x="147" y="287"/>
                    <a:pt x="146" y="287"/>
                  </a:cubicBezTo>
                  <a:cubicBezTo>
                    <a:pt x="146" y="287"/>
                    <a:pt x="146" y="287"/>
                    <a:pt x="146" y="286"/>
                  </a:cubicBezTo>
                  <a:cubicBezTo>
                    <a:pt x="146" y="286"/>
                    <a:pt x="146" y="285"/>
                    <a:pt x="146" y="285"/>
                  </a:cubicBezTo>
                  <a:cubicBezTo>
                    <a:pt x="146" y="283"/>
                    <a:pt x="146" y="281"/>
                    <a:pt x="146" y="279"/>
                  </a:cubicBezTo>
                  <a:close/>
                  <a:moveTo>
                    <a:pt x="140" y="207"/>
                  </a:moveTo>
                  <a:cubicBezTo>
                    <a:pt x="140" y="207"/>
                    <a:pt x="140" y="207"/>
                    <a:pt x="140" y="207"/>
                  </a:cubicBezTo>
                  <a:cubicBezTo>
                    <a:pt x="140" y="207"/>
                    <a:pt x="140" y="207"/>
                    <a:pt x="140" y="207"/>
                  </a:cubicBezTo>
                  <a:close/>
                  <a:moveTo>
                    <a:pt x="234" y="213"/>
                  </a:moveTo>
                  <a:cubicBezTo>
                    <a:pt x="234" y="212"/>
                    <a:pt x="234" y="210"/>
                    <a:pt x="234" y="208"/>
                  </a:cubicBezTo>
                  <a:cubicBezTo>
                    <a:pt x="235" y="206"/>
                    <a:pt x="235" y="205"/>
                    <a:pt x="235" y="203"/>
                  </a:cubicBezTo>
                  <a:cubicBezTo>
                    <a:pt x="235" y="203"/>
                    <a:pt x="235" y="202"/>
                    <a:pt x="235" y="202"/>
                  </a:cubicBezTo>
                  <a:cubicBezTo>
                    <a:pt x="236" y="201"/>
                    <a:pt x="236" y="200"/>
                    <a:pt x="236" y="199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33" y="199"/>
                    <a:pt x="232" y="198"/>
                    <a:pt x="230" y="197"/>
                  </a:cubicBezTo>
                  <a:cubicBezTo>
                    <a:pt x="228" y="196"/>
                    <a:pt x="225" y="195"/>
                    <a:pt x="224" y="195"/>
                  </a:cubicBezTo>
                  <a:cubicBezTo>
                    <a:pt x="223" y="195"/>
                    <a:pt x="223" y="195"/>
                    <a:pt x="223" y="195"/>
                  </a:cubicBezTo>
                  <a:cubicBezTo>
                    <a:pt x="223" y="196"/>
                    <a:pt x="223" y="196"/>
                    <a:pt x="223" y="196"/>
                  </a:cubicBezTo>
                  <a:cubicBezTo>
                    <a:pt x="221" y="201"/>
                    <a:pt x="221" y="209"/>
                    <a:pt x="222" y="216"/>
                  </a:cubicBezTo>
                  <a:cubicBezTo>
                    <a:pt x="222" y="218"/>
                    <a:pt x="222" y="220"/>
                    <a:pt x="222" y="221"/>
                  </a:cubicBezTo>
                  <a:cubicBezTo>
                    <a:pt x="222" y="224"/>
                    <a:pt x="222" y="227"/>
                    <a:pt x="222" y="230"/>
                  </a:cubicBezTo>
                  <a:cubicBezTo>
                    <a:pt x="222" y="234"/>
                    <a:pt x="222" y="237"/>
                    <a:pt x="222" y="240"/>
                  </a:cubicBezTo>
                  <a:cubicBezTo>
                    <a:pt x="222" y="243"/>
                    <a:pt x="222" y="245"/>
                    <a:pt x="223" y="247"/>
                  </a:cubicBezTo>
                  <a:cubicBezTo>
                    <a:pt x="223" y="250"/>
                    <a:pt x="224" y="252"/>
                    <a:pt x="224" y="254"/>
                  </a:cubicBezTo>
                  <a:cubicBezTo>
                    <a:pt x="224" y="255"/>
                    <a:pt x="224" y="257"/>
                    <a:pt x="224" y="259"/>
                  </a:cubicBezTo>
                  <a:cubicBezTo>
                    <a:pt x="223" y="260"/>
                    <a:pt x="223" y="262"/>
                    <a:pt x="223" y="264"/>
                  </a:cubicBezTo>
                  <a:cubicBezTo>
                    <a:pt x="223" y="264"/>
                    <a:pt x="223" y="265"/>
                    <a:pt x="223" y="265"/>
                  </a:cubicBezTo>
                  <a:cubicBezTo>
                    <a:pt x="223" y="266"/>
                    <a:pt x="223" y="267"/>
                    <a:pt x="224" y="268"/>
                  </a:cubicBezTo>
                  <a:cubicBezTo>
                    <a:pt x="224" y="269"/>
                    <a:pt x="224" y="269"/>
                    <a:pt x="225" y="270"/>
                  </a:cubicBezTo>
                  <a:cubicBezTo>
                    <a:pt x="225" y="270"/>
                    <a:pt x="226" y="270"/>
                    <a:pt x="226" y="270"/>
                  </a:cubicBezTo>
                  <a:cubicBezTo>
                    <a:pt x="227" y="270"/>
                    <a:pt x="227" y="270"/>
                    <a:pt x="227" y="270"/>
                  </a:cubicBezTo>
                  <a:cubicBezTo>
                    <a:pt x="227" y="270"/>
                    <a:pt x="227" y="270"/>
                    <a:pt x="227" y="270"/>
                  </a:cubicBezTo>
                  <a:cubicBezTo>
                    <a:pt x="228" y="270"/>
                    <a:pt x="228" y="269"/>
                    <a:pt x="229" y="269"/>
                  </a:cubicBezTo>
                  <a:cubicBezTo>
                    <a:pt x="229" y="269"/>
                    <a:pt x="229" y="269"/>
                    <a:pt x="229" y="269"/>
                  </a:cubicBezTo>
                  <a:cubicBezTo>
                    <a:pt x="229" y="269"/>
                    <a:pt x="229" y="269"/>
                    <a:pt x="229" y="269"/>
                  </a:cubicBezTo>
                  <a:cubicBezTo>
                    <a:pt x="229" y="269"/>
                    <a:pt x="229" y="269"/>
                    <a:pt x="229" y="269"/>
                  </a:cubicBezTo>
                  <a:cubicBezTo>
                    <a:pt x="229" y="267"/>
                    <a:pt x="229" y="265"/>
                    <a:pt x="229" y="263"/>
                  </a:cubicBezTo>
                  <a:cubicBezTo>
                    <a:pt x="229" y="262"/>
                    <a:pt x="229" y="260"/>
                    <a:pt x="229" y="258"/>
                  </a:cubicBezTo>
                  <a:cubicBezTo>
                    <a:pt x="229" y="257"/>
                    <a:pt x="230" y="257"/>
                    <a:pt x="230" y="256"/>
                  </a:cubicBezTo>
                  <a:cubicBezTo>
                    <a:pt x="230" y="256"/>
                    <a:pt x="230" y="256"/>
                    <a:pt x="230" y="256"/>
                  </a:cubicBezTo>
                  <a:cubicBezTo>
                    <a:pt x="230" y="255"/>
                    <a:pt x="230" y="254"/>
                    <a:pt x="230" y="253"/>
                  </a:cubicBezTo>
                  <a:cubicBezTo>
                    <a:pt x="230" y="250"/>
                    <a:pt x="230" y="246"/>
                    <a:pt x="231" y="243"/>
                  </a:cubicBezTo>
                  <a:cubicBezTo>
                    <a:pt x="231" y="239"/>
                    <a:pt x="231" y="236"/>
                    <a:pt x="231" y="232"/>
                  </a:cubicBezTo>
                  <a:cubicBezTo>
                    <a:pt x="232" y="228"/>
                    <a:pt x="232" y="224"/>
                    <a:pt x="233" y="220"/>
                  </a:cubicBezTo>
                  <a:cubicBezTo>
                    <a:pt x="233" y="218"/>
                    <a:pt x="233" y="215"/>
                    <a:pt x="234" y="213"/>
                  </a:cubicBezTo>
                  <a:close/>
                  <a:moveTo>
                    <a:pt x="232" y="208"/>
                  </a:moveTo>
                  <a:cubicBezTo>
                    <a:pt x="232" y="209"/>
                    <a:pt x="232" y="211"/>
                    <a:pt x="232" y="213"/>
                  </a:cubicBezTo>
                  <a:cubicBezTo>
                    <a:pt x="231" y="215"/>
                    <a:pt x="231" y="217"/>
                    <a:pt x="231" y="220"/>
                  </a:cubicBezTo>
                  <a:cubicBezTo>
                    <a:pt x="230" y="224"/>
                    <a:pt x="230" y="228"/>
                    <a:pt x="229" y="232"/>
                  </a:cubicBezTo>
                  <a:cubicBezTo>
                    <a:pt x="228" y="235"/>
                    <a:pt x="228" y="239"/>
                    <a:pt x="228" y="243"/>
                  </a:cubicBezTo>
                  <a:cubicBezTo>
                    <a:pt x="228" y="246"/>
                    <a:pt x="228" y="250"/>
                    <a:pt x="228" y="253"/>
                  </a:cubicBezTo>
                  <a:cubicBezTo>
                    <a:pt x="228" y="254"/>
                    <a:pt x="228" y="255"/>
                    <a:pt x="227" y="255"/>
                  </a:cubicBezTo>
                  <a:cubicBezTo>
                    <a:pt x="227" y="255"/>
                    <a:pt x="227" y="255"/>
                    <a:pt x="227" y="255"/>
                  </a:cubicBezTo>
                  <a:cubicBezTo>
                    <a:pt x="227" y="256"/>
                    <a:pt x="227" y="257"/>
                    <a:pt x="227" y="258"/>
                  </a:cubicBezTo>
                  <a:cubicBezTo>
                    <a:pt x="227" y="260"/>
                    <a:pt x="227" y="261"/>
                    <a:pt x="227" y="263"/>
                  </a:cubicBezTo>
                  <a:cubicBezTo>
                    <a:pt x="226" y="265"/>
                    <a:pt x="226" y="266"/>
                    <a:pt x="226" y="268"/>
                  </a:cubicBezTo>
                  <a:cubicBezTo>
                    <a:pt x="226" y="268"/>
                    <a:pt x="226" y="268"/>
                    <a:pt x="226" y="268"/>
                  </a:cubicBezTo>
                  <a:cubicBezTo>
                    <a:pt x="226" y="268"/>
                    <a:pt x="226" y="268"/>
                    <a:pt x="226" y="268"/>
                  </a:cubicBezTo>
                  <a:cubicBezTo>
                    <a:pt x="226" y="268"/>
                    <a:pt x="226" y="267"/>
                    <a:pt x="226" y="267"/>
                  </a:cubicBezTo>
                  <a:cubicBezTo>
                    <a:pt x="225" y="267"/>
                    <a:pt x="225" y="266"/>
                    <a:pt x="225" y="265"/>
                  </a:cubicBezTo>
                  <a:cubicBezTo>
                    <a:pt x="226" y="265"/>
                    <a:pt x="226" y="264"/>
                    <a:pt x="226" y="264"/>
                  </a:cubicBezTo>
                  <a:cubicBezTo>
                    <a:pt x="225" y="262"/>
                    <a:pt x="226" y="261"/>
                    <a:pt x="226" y="259"/>
                  </a:cubicBezTo>
                  <a:cubicBezTo>
                    <a:pt x="226" y="257"/>
                    <a:pt x="226" y="255"/>
                    <a:pt x="226" y="254"/>
                  </a:cubicBezTo>
                  <a:cubicBezTo>
                    <a:pt x="226" y="251"/>
                    <a:pt x="225" y="249"/>
                    <a:pt x="225" y="247"/>
                  </a:cubicBezTo>
                  <a:cubicBezTo>
                    <a:pt x="225" y="245"/>
                    <a:pt x="224" y="242"/>
                    <a:pt x="224" y="240"/>
                  </a:cubicBezTo>
                  <a:cubicBezTo>
                    <a:pt x="224" y="237"/>
                    <a:pt x="224" y="233"/>
                    <a:pt x="224" y="230"/>
                  </a:cubicBezTo>
                  <a:cubicBezTo>
                    <a:pt x="224" y="227"/>
                    <a:pt x="224" y="224"/>
                    <a:pt x="224" y="221"/>
                  </a:cubicBezTo>
                  <a:cubicBezTo>
                    <a:pt x="224" y="220"/>
                    <a:pt x="224" y="218"/>
                    <a:pt x="224" y="216"/>
                  </a:cubicBezTo>
                  <a:cubicBezTo>
                    <a:pt x="224" y="210"/>
                    <a:pt x="224" y="202"/>
                    <a:pt x="225" y="197"/>
                  </a:cubicBezTo>
                  <a:cubicBezTo>
                    <a:pt x="226" y="198"/>
                    <a:pt x="227" y="198"/>
                    <a:pt x="229" y="199"/>
                  </a:cubicBezTo>
                  <a:cubicBezTo>
                    <a:pt x="230" y="200"/>
                    <a:pt x="232" y="200"/>
                    <a:pt x="234" y="201"/>
                  </a:cubicBezTo>
                  <a:cubicBezTo>
                    <a:pt x="233" y="201"/>
                    <a:pt x="233" y="201"/>
                    <a:pt x="233" y="201"/>
                  </a:cubicBezTo>
                  <a:cubicBezTo>
                    <a:pt x="233" y="202"/>
                    <a:pt x="233" y="202"/>
                    <a:pt x="233" y="203"/>
                  </a:cubicBezTo>
                  <a:cubicBezTo>
                    <a:pt x="233" y="204"/>
                    <a:pt x="232" y="206"/>
                    <a:pt x="232" y="208"/>
                  </a:cubicBezTo>
                  <a:close/>
                  <a:moveTo>
                    <a:pt x="224" y="268"/>
                  </a:moveTo>
                  <a:cubicBezTo>
                    <a:pt x="224" y="268"/>
                    <a:pt x="224" y="268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lose/>
                </a:path>
              </a:pathLst>
            </a:custGeom>
            <a:solidFill>
              <a:srgbClr val="D56D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20114"/>
            <p:cNvSpPr>
              <a:spLocks/>
            </p:cNvSpPr>
            <p:nvPr/>
          </p:nvSpPr>
          <p:spPr bwMode="auto">
            <a:xfrm>
              <a:off x="276225" y="4852988"/>
              <a:ext cx="593725" cy="1992313"/>
            </a:xfrm>
            <a:custGeom>
              <a:avLst/>
              <a:gdLst>
                <a:gd name="T0" fmla="*/ 0 w 374"/>
                <a:gd name="T1" fmla="*/ 1248 h 1255"/>
                <a:gd name="T2" fmla="*/ 188 w 374"/>
                <a:gd name="T3" fmla="*/ 1255 h 1255"/>
                <a:gd name="T4" fmla="*/ 374 w 374"/>
                <a:gd name="T5" fmla="*/ 0 h 1255"/>
                <a:gd name="T6" fmla="*/ 298 w 374"/>
                <a:gd name="T7" fmla="*/ 5 h 1255"/>
                <a:gd name="T8" fmla="*/ 0 w 374"/>
                <a:gd name="T9" fmla="*/ 1248 h 1255"/>
                <a:gd name="T10" fmla="*/ 0 w 374"/>
                <a:gd name="T11" fmla="*/ 1248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1255">
                  <a:moveTo>
                    <a:pt x="0" y="1248"/>
                  </a:moveTo>
                  <a:lnTo>
                    <a:pt x="188" y="1255"/>
                  </a:lnTo>
                  <a:lnTo>
                    <a:pt x="374" y="0"/>
                  </a:lnTo>
                  <a:lnTo>
                    <a:pt x="298" y="5"/>
                  </a:lnTo>
                  <a:lnTo>
                    <a:pt x="0" y="1248"/>
                  </a:lnTo>
                  <a:lnTo>
                    <a:pt x="0" y="1248"/>
                  </a:lnTo>
                  <a:close/>
                </a:path>
              </a:pathLst>
            </a:custGeom>
            <a:solidFill>
              <a:srgbClr val="B91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20115"/>
            <p:cNvSpPr>
              <a:spLocks/>
            </p:cNvSpPr>
            <p:nvPr/>
          </p:nvSpPr>
          <p:spPr bwMode="auto">
            <a:xfrm>
              <a:off x="449263" y="4795838"/>
              <a:ext cx="374650" cy="2063750"/>
            </a:xfrm>
            <a:custGeom>
              <a:avLst/>
              <a:gdLst>
                <a:gd name="T0" fmla="*/ 16 w 99"/>
                <a:gd name="T1" fmla="*/ 436 h 548"/>
                <a:gd name="T2" fmla="*/ 14 w 99"/>
                <a:gd name="T3" fmla="*/ 450 h 548"/>
                <a:gd name="T4" fmla="*/ 9 w 99"/>
                <a:gd name="T5" fmla="*/ 483 h 548"/>
                <a:gd name="T6" fmla="*/ 9 w 99"/>
                <a:gd name="T7" fmla="*/ 485 h 548"/>
                <a:gd name="T8" fmla="*/ 8 w 99"/>
                <a:gd name="T9" fmla="*/ 494 h 548"/>
                <a:gd name="T10" fmla="*/ 4 w 99"/>
                <a:gd name="T11" fmla="*/ 523 h 548"/>
                <a:gd name="T12" fmla="*/ 1 w 99"/>
                <a:gd name="T13" fmla="*/ 547 h 548"/>
                <a:gd name="T14" fmla="*/ 2 w 99"/>
                <a:gd name="T15" fmla="*/ 541 h 548"/>
                <a:gd name="T16" fmla="*/ 3 w 99"/>
                <a:gd name="T17" fmla="*/ 538 h 548"/>
                <a:gd name="T18" fmla="*/ 6 w 99"/>
                <a:gd name="T19" fmla="*/ 522 h 548"/>
                <a:gd name="T20" fmla="*/ 12 w 99"/>
                <a:gd name="T21" fmla="*/ 481 h 548"/>
                <a:gd name="T22" fmla="*/ 16 w 99"/>
                <a:gd name="T23" fmla="*/ 460 h 548"/>
                <a:gd name="T24" fmla="*/ 16 w 99"/>
                <a:gd name="T25" fmla="*/ 449 h 548"/>
                <a:gd name="T26" fmla="*/ 36 w 99"/>
                <a:gd name="T27" fmla="*/ 342 h 548"/>
                <a:gd name="T28" fmla="*/ 40 w 99"/>
                <a:gd name="T29" fmla="*/ 326 h 548"/>
                <a:gd name="T30" fmla="*/ 45 w 99"/>
                <a:gd name="T31" fmla="*/ 287 h 548"/>
                <a:gd name="T32" fmla="*/ 54 w 99"/>
                <a:gd name="T33" fmla="*/ 239 h 548"/>
                <a:gd name="T34" fmla="*/ 68 w 99"/>
                <a:gd name="T35" fmla="*/ 161 h 548"/>
                <a:gd name="T36" fmla="*/ 80 w 99"/>
                <a:gd name="T37" fmla="*/ 87 h 548"/>
                <a:gd name="T38" fmla="*/ 94 w 99"/>
                <a:gd name="T39" fmla="*/ 23 h 548"/>
                <a:gd name="T40" fmla="*/ 95 w 99"/>
                <a:gd name="T41" fmla="*/ 15 h 548"/>
                <a:gd name="T42" fmla="*/ 94 w 99"/>
                <a:gd name="T43" fmla="*/ 11 h 548"/>
                <a:gd name="T44" fmla="*/ 95 w 99"/>
                <a:gd name="T45" fmla="*/ 9 h 548"/>
                <a:gd name="T46" fmla="*/ 97 w 99"/>
                <a:gd name="T47" fmla="*/ 4 h 548"/>
                <a:gd name="T48" fmla="*/ 98 w 99"/>
                <a:gd name="T49" fmla="*/ 2 h 548"/>
                <a:gd name="T50" fmla="*/ 96 w 99"/>
                <a:gd name="T51" fmla="*/ 2 h 548"/>
                <a:gd name="T52" fmla="*/ 92 w 99"/>
                <a:gd name="T53" fmla="*/ 6 h 548"/>
                <a:gd name="T54" fmla="*/ 92 w 99"/>
                <a:gd name="T55" fmla="*/ 10 h 548"/>
                <a:gd name="T56" fmla="*/ 92 w 99"/>
                <a:gd name="T57" fmla="*/ 12 h 548"/>
                <a:gd name="T58" fmla="*/ 90 w 99"/>
                <a:gd name="T59" fmla="*/ 30 h 548"/>
                <a:gd name="T60" fmla="*/ 87 w 99"/>
                <a:gd name="T61" fmla="*/ 36 h 548"/>
                <a:gd name="T62" fmla="*/ 85 w 99"/>
                <a:gd name="T63" fmla="*/ 49 h 548"/>
                <a:gd name="T64" fmla="*/ 81 w 99"/>
                <a:gd name="T65" fmla="*/ 62 h 548"/>
                <a:gd name="T66" fmla="*/ 78 w 99"/>
                <a:gd name="T67" fmla="*/ 83 h 548"/>
                <a:gd name="T68" fmla="*/ 77 w 99"/>
                <a:gd name="T69" fmla="*/ 94 h 548"/>
                <a:gd name="T70" fmla="*/ 74 w 99"/>
                <a:gd name="T71" fmla="*/ 110 h 548"/>
                <a:gd name="T72" fmla="*/ 66 w 99"/>
                <a:gd name="T73" fmla="*/ 149 h 548"/>
                <a:gd name="T74" fmla="*/ 68 w 99"/>
                <a:gd name="T75" fmla="*/ 154 h 548"/>
                <a:gd name="T76" fmla="*/ 66 w 99"/>
                <a:gd name="T77" fmla="*/ 160 h 548"/>
                <a:gd name="T78" fmla="*/ 64 w 99"/>
                <a:gd name="T79" fmla="*/ 166 h 548"/>
                <a:gd name="T80" fmla="*/ 64 w 99"/>
                <a:gd name="T81" fmla="*/ 168 h 548"/>
                <a:gd name="T82" fmla="*/ 54 w 99"/>
                <a:gd name="T83" fmla="*/ 222 h 548"/>
                <a:gd name="T84" fmla="*/ 54 w 99"/>
                <a:gd name="T85" fmla="*/ 225 h 548"/>
                <a:gd name="T86" fmla="*/ 52 w 99"/>
                <a:gd name="T87" fmla="*/ 239 h 548"/>
                <a:gd name="T88" fmla="*/ 50 w 99"/>
                <a:gd name="T89" fmla="*/ 246 h 548"/>
                <a:gd name="T90" fmla="*/ 45 w 99"/>
                <a:gd name="T91" fmla="*/ 274 h 548"/>
                <a:gd name="T92" fmla="*/ 42 w 99"/>
                <a:gd name="T93" fmla="*/ 298 h 548"/>
                <a:gd name="T94" fmla="*/ 34 w 99"/>
                <a:gd name="T95" fmla="*/ 343 h 548"/>
                <a:gd name="T96" fmla="*/ 30 w 99"/>
                <a:gd name="T97" fmla="*/ 367 h 548"/>
                <a:gd name="T98" fmla="*/ 30 w 99"/>
                <a:gd name="T99" fmla="*/ 371 h 548"/>
                <a:gd name="T100" fmla="*/ 26 w 99"/>
                <a:gd name="T101" fmla="*/ 388 h 548"/>
                <a:gd name="T102" fmla="*/ 25 w 99"/>
                <a:gd name="T103" fmla="*/ 393 h 548"/>
                <a:gd name="T104" fmla="*/ 22 w 99"/>
                <a:gd name="T105" fmla="*/ 410 h 548"/>
                <a:gd name="T106" fmla="*/ 20 w 99"/>
                <a:gd name="T107" fmla="*/ 421 h 548"/>
                <a:gd name="T108" fmla="*/ 20 w 99"/>
                <a:gd name="T109" fmla="*/ 422 h 548"/>
                <a:gd name="T110" fmla="*/ 17 w 99"/>
                <a:gd name="T111" fmla="*/ 43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" h="548">
                  <a:moveTo>
                    <a:pt x="17" y="436"/>
                  </a:moveTo>
                  <a:cubicBezTo>
                    <a:pt x="16" y="436"/>
                    <a:pt x="16" y="436"/>
                    <a:pt x="16" y="436"/>
                  </a:cubicBezTo>
                  <a:cubicBezTo>
                    <a:pt x="17" y="441"/>
                    <a:pt x="15" y="445"/>
                    <a:pt x="14" y="450"/>
                  </a:cubicBezTo>
                  <a:cubicBezTo>
                    <a:pt x="14" y="450"/>
                    <a:pt x="14" y="450"/>
                    <a:pt x="14" y="450"/>
                  </a:cubicBezTo>
                  <a:cubicBezTo>
                    <a:pt x="12" y="461"/>
                    <a:pt x="11" y="472"/>
                    <a:pt x="9" y="484"/>
                  </a:cubicBezTo>
                  <a:cubicBezTo>
                    <a:pt x="9" y="483"/>
                    <a:pt x="9" y="483"/>
                    <a:pt x="9" y="483"/>
                  </a:cubicBezTo>
                  <a:cubicBezTo>
                    <a:pt x="9" y="484"/>
                    <a:pt x="10" y="485"/>
                    <a:pt x="9" y="485"/>
                  </a:cubicBezTo>
                  <a:cubicBezTo>
                    <a:pt x="9" y="485"/>
                    <a:pt x="9" y="485"/>
                    <a:pt x="9" y="485"/>
                  </a:cubicBezTo>
                  <a:cubicBezTo>
                    <a:pt x="8" y="487"/>
                    <a:pt x="9" y="492"/>
                    <a:pt x="7" y="494"/>
                  </a:cubicBezTo>
                  <a:cubicBezTo>
                    <a:pt x="7" y="494"/>
                    <a:pt x="8" y="495"/>
                    <a:pt x="8" y="494"/>
                  </a:cubicBezTo>
                  <a:cubicBezTo>
                    <a:pt x="7" y="503"/>
                    <a:pt x="5" y="513"/>
                    <a:pt x="4" y="523"/>
                  </a:cubicBezTo>
                  <a:cubicBezTo>
                    <a:pt x="4" y="523"/>
                    <a:pt x="4" y="523"/>
                    <a:pt x="4" y="523"/>
                  </a:cubicBezTo>
                  <a:cubicBezTo>
                    <a:pt x="4" y="531"/>
                    <a:pt x="2" y="539"/>
                    <a:pt x="0" y="547"/>
                  </a:cubicBezTo>
                  <a:cubicBezTo>
                    <a:pt x="0" y="548"/>
                    <a:pt x="1" y="546"/>
                    <a:pt x="1" y="547"/>
                  </a:cubicBezTo>
                  <a:cubicBezTo>
                    <a:pt x="2" y="545"/>
                    <a:pt x="1" y="542"/>
                    <a:pt x="2" y="540"/>
                  </a:cubicBezTo>
                  <a:cubicBezTo>
                    <a:pt x="2" y="541"/>
                    <a:pt x="2" y="541"/>
                    <a:pt x="2" y="541"/>
                  </a:cubicBezTo>
                  <a:cubicBezTo>
                    <a:pt x="3" y="539"/>
                    <a:pt x="1" y="540"/>
                    <a:pt x="2" y="538"/>
                  </a:cubicBezTo>
                  <a:cubicBezTo>
                    <a:pt x="3" y="538"/>
                    <a:pt x="3" y="539"/>
                    <a:pt x="3" y="538"/>
                  </a:cubicBezTo>
                  <a:cubicBezTo>
                    <a:pt x="3" y="535"/>
                    <a:pt x="4" y="531"/>
                    <a:pt x="4" y="527"/>
                  </a:cubicBezTo>
                  <a:cubicBezTo>
                    <a:pt x="5" y="527"/>
                    <a:pt x="5" y="523"/>
                    <a:pt x="6" y="522"/>
                  </a:cubicBezTo>
                  <a:cubicBezTo>
                    <a:pt x="6" y="521"/>
                    <a:pt x="6" y="520"/>
                    <a:pt x="5" y="520"/>
                  </a:cubicBezTo>
                  <a:cubicBezTo>
                    <a:pt x="8" y="507"/>
                    <a:pt x="10" y="494"/>
                    <a:pt x="12" y="481"/>
                  </a:cubicBezTo>
                  <a:cubicBezTo>
                    <a:pt x="11" y="474"/>
                    <a:pt x="15" y="468"/>
                    <a:pt x="15" y="460"/>
                  </a:cubicBezTo>
                  <a:cubicBezTo>
                    <a:pt x="16" y="460"/>
                    <a:pt x="16" y="460"/>
                    <a:pt x="16" y="460"/>
                  </a:cubicBezTo>
                  <a:cubicBezTo>
                    <a:pt x="16" y="458"/>
                    <a:pt x="16" y="454"/>
                    <a:pt x="17" y="452"/>
                  </a:cubicBezTo>
                  <a:cubicBezTo>
                    <a:pt x="16" y="449"/>
                    <a:pt x="16" y="449"/>
                    <a:pt x="16" y="449"/>
                  </a:cubicBezTo>
                  <a:cubicBezTo>
                    <a:pt x="21" y="432"/>
                    <a:pt x="23" y="415"/>
                    <a:pt x="27" y="398"/>
                  </a:cubicBezTo>
                  <a:cubicBezTo>
                    <a:pt x="31" y="378"/>
                    <a:pt x="36" y="361"/>
                    <a:pt x="36" y="342"/>
                  </a:cubicBezTo>
                  <a:cubicBezTo>
                    <a:pt x="37" y="342"/>
                    <a:pt x="37" y="342"/>
                    <a:pt x="37" y="342"/>
                  </a:cubicBezTo>
                  <a:cubicBezTo>
                    <a:pt x="37" y="337"/>
                    <a:pt x="39" y="332"/>
                    <a:pt x="40" y="326"/>
                  </a:cubicBezTo>
                  <a:cubicBezTo>
                    <a:pt x="40" y="326"/>
                    <a:pt x="40" y="326"/>
                    <a:pt x="40" y="326"/>
                  </a:cubicBezTo>
                  <a:cubicBezTo>
                    <a:pt x="41" y="313"/>
                    <a:pt x="45" y="300"/>
                    <a:pt x="45" y="287"/>
                  </a:cubicBezTo>
                  <a:cubicBezTo>
                    <a:pt x="48" y="272"/>
                    <a:pt x="51" y="255"/>
                    <a:pt x="54" y="239"/>
                  </a:cubicBezTo>
                  <a:cubicBezTo>
                    <a:pt x="54" y="239"/>
                    <a:pt x="54" y="239"/>
                    <a:pt x="54" y="239"/>
                  </a:cubicBezTo>
                  <a:cubicBezTo>
                    <a:pt x="56" y="226"/>
                    <a:pt x="60" y="214"/>
                    <a:pt x="62" y="201"/>
                  </a:cubicBezTo>
                  <a:cubicBezTo>
                    <a:pt x="65" y="188"/>
                    <a:pt x="64" y="174"/>
                    <a:pt x="68" y="161"/>
                  </a:cubicBezTo>
                  <a:cubicBezTo>
                    <a:pt x="71" y="153"/>
                    <a:pt x="69" y="141"/>
                    <a:pt x="72" y="134"/>
                  </a:cubicBezTo>
                  <a:cubicBezTo>
                    <a:pt x="78" y="119"/>
                    <a:pt x="79" y="103"/>
                    <a:pt x="80" y="87"/>
                  </a:cubicBezTo>
                  <a:cubicBezTo>
                    <a:pt x="84" y="73"/>
                    <a:pt x="84" y="58"/>
                    <a:pt x="89" y="44"/>
                  </a:cubicBezTo>
                  <a:cubicBezTo>
                    <a:pt x="89" y="37"/>
                    <a:pt x="93" y="30"/>
                    <a:pt x="94" y="23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5" y="20"/>
                    <a:pt x="92" y="16"/>
                    <a:pt x="95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6" y="14"/>
                    <a:pt x="93" y="12"/>
                    <a:pt x="94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9"/>
                    <a:pt x="95" y="11"/>
                    <a:pt x="95" y="9"/>
                  </a:cubicBezTo>
                  <a:cubicBezTo>
                    <a:pt x="95" y="9"/>
                    <a:pt x="94" y="9"/>
                    <a:pt x="95" y="8"/>
                  </a:cubicBezTo>
                  <a:cubicBezTo>
                    <a:pt x="97" y="8"/>
                    <a:pt x="95" y="4"/>
                    <a:pt x="97" y="4"/>
                  </a:cubicBezTo>
                  <a:cubicBezTo>
                    <a:pt x="97" y="5"/>
                    <a:pt x="99" y="3"/>
                    <a:pt x="99" y="5"/>
                  </a:cubicBezTo>
                  <a:cubicBezTo>
                    <a:pt x="99" y="4"/>
                    <a:pt x="99" y="2"/>
                    <a:pt x="98" y="2"/>
                  </a:cubicBezTo>
                  <a:cubicBezTo>
                    <a:pt x="97" y="1"/>
                    <a:pt x="97" y="0"/>
                    <a:pt x="95" y="1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5" y="2"/>
                    <a:pt x="96" y="2"/>
                    <a:pt x="95" y="2"/>
                  </a:cubicBezTo>
                  <a:cubicBezTo>
                    <a:pt x="94" y="5"/>
                    <a:pt x="93" y="5"/>
                    <a:pt x="92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8"/>
                    <a:pt x="92" y="9"/>
                    <a:pt x="92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1" y="11"/>
                    <a:pt x="93" y="13"/>
                    <a:pt x="92" y="12"/>
                  </a:cubicBezTo>
                  <a:cubicBezTo>
                    <a:pt x="91" y="17"/>
                    <a:pt x="90" y="22"/>
                    <a:pt x="89" y="27"/>
                  </a:cubicBezTo>
                  <a:cubicBezTo>
                    <a:pt x="90" y="28"/>
                    <a:pt x="88" y="31"/>
                    <a:pt x="90" y="30"/>
                  </a:cubicBezTo>
                  <a:cubicBezTo>
                    <a:pt x="88" y="31"/>
                    <a:pt x="87" y="35"/>
                    <a:pt x="87" y="37"/>
                  </a:cubicBezTo>
                  <a:cubicBezTo>
                    <a:pt x="87" y="37"/>
                    <a:pt x="87" y="37"/>
                    <a:pt x="87" y="36"/>
                  </a:cubicBezTo>
                  <a:cubicBezTo>
                    <a:pt x="85" y="39"/>
                    <a:pt x="88" y="40"/>
                    <a:pt x="85" y="42"/>
                  </a:cubicBezTo>
                  <a:cubicBezTo>
                    <a:pt x="87" y="43"/>
                    <a:pt x="84" y="47"/>
                    <a:pt x="85" y="49"/>
                  </a:cubicBezTo>
                  <a:cubicBezTo>
                    <a:pt x="85" y="49"/>
                    <a:pt x="85" y="49"/>
                    <a:pt x="84" y="49"/>
                  </a:cubicBezTo>
                  <a:cubicBezTo>
                    <a:pt x="84" y="53"/>
                    <a:pt x="82" y="58"/>
                    <a:pt x="81" y="62"/>
                  </a:cubicBezTo>
                  <a:cubicBezTo>
                    <a:pt x="82" y="66"/>
                    <a:pt x="79" y="70"/>
                    <a:pt x="80" y="74"/>
                  </a:cubicBezTo>
                  <a:cubicBezTo>
                    <a:pt x="80" y="76"/>
                    <a:pt x="78" y="80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7"/>
                    <a:pt x="77" y="92"/>
                    <a:pt x="77" y="94"/>
                  </a:cubicBezTo>
                  <a:cubicBezTo>
                    <a:pt x="76" y="95"/>
                    <a:pt x="76" y="97"/>
                    <a:pt x="75" y="98"/>
                  </a:cubicBezTo>
                  <a:cubicBezTo>
                    <a:pt x="75" y="101"/>
                    <a:pt x="74" y="106"/>
                    <a:pt x="74" y="110"/>
                  </a:cubicBezTo>
                  <a:cubicBezTo>
                    <a:pt x="73" y="111"/>
                    <a:pt x="74" y="113"/>
                    <a:pt x="72" y="113"/>
                  </a:cubicBezTo>
                  <a:cubicBezTo>
                    <a:pt x="73" y="125"/>
                    <a:pt x="70" y="138"/>
                    <a:pt x="66" y="149"/>
                  </a:cubicBezTo>
                  <a:cubicBezTo>
                    <a:pt x="66" y="149"/>
                    <a:pt x="66" y="149"/>
                    <a:pt x="66" y="149"/>
                  </a:cubicBezTo>
                  <a:cubicBezTo>
                    <a:pt x="66" y="151"/>
                    <a:pt x="67" y="153"/>
                    <a:pt x="68" y="154"/>
                  </a:cubicBezTo>
                  <a:cubicBezTo>
                    <a:pt x="68" y="154"/>
                    <a:pt x="67" y="154"/>
                    <a:pt x="67" y="154"/>
                  </a:cubicBezTo>
                  <a:cubicBezTo>
                    <a:pt x="67" y="156"/>
                    <a:pt x="66" y="158"/>
                    <a:pt x="66" y="160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65" y="162"/>
                    <a:pt x="64" y="164"/>
                    <a:pt x="64" y="166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4" y="168"/>
                    <a:pt x="63" y="167"/>
                    <a:pt x="63" y="167"/>
                  </a:cubicBezTo>
                  <a:cubicBezTo>
                    <a:pt x="60" y="185"/>
                    <a:pt x="58" y="204"/>
                    <a:pt x="54" y="222"/>
                  </a:cubicBezTo>
                  <a:cubicBezTo>
                    <a:pt x="54" y="222"/>
                    <a:pt x="54" y="222"/>
                    <a:pt x="54" y="222"/>
                  </a:cubicBezTo>
                  <a:cubicBezTo>
                    <a:pt x="54" y="225"/>
                    <a:pt x="54" y="225"/>
                    <a:pt x="54" y="225"/>
                  </a:cubicBezTo>
                  <a:cubicBezTo>
                    <a:pt x="54" y="225"/>
                    <a:pt x="54" y="225"/>
                    <a:pt x="54" y="225"/>
                  </a:cubicBezTo>
                  <a:cubicBezTo>
                    <a:pt x="52" y="229"/>
                    <a:pt x="53" y="234"/>
                    <a:pt x="52" y="239"/>
                  </a:cubicBezTo>
                  <a:cubicBezTo>
                    <a:pt x="51" y="239"/>
                    <a:pt x="51" y="238"/>
                    <a:pt x="51" y="239"/>
                  </a:cubicBezTo>
                  <a:cubicBezTo>
                    <a:pt x="51" y="242"/>
                    <a:pt x="49" y="244"/>
                    <a:pt x="50" y="246"/>
                  </a:cubicBezTo>
                  <a:cubicBezTo>
                    <a:pt x="50" y="246"/>
                    <a:pt x="50" y="246"/>
                    <a:pt x="50" y="246"/>
                  </a:cubicBezTo>
                  <a:cubicBezTo>
                    <a:pt x="49" y="255"/>
                    <a:pt x="47" y="264"/>
                    <a:pt x="45" y="274"/>
                  </a:cubicBezTo>
                  <a:cubicBezTo>
                    <a:pt x="45" y="282"/>
                    <a:pt x="42" y="290"/>
                    <a:pt x="42" y="298"/>
                  </a:cubicBezTo>
                  <a:cubicBezTo>
                    <a:pt x="42" y="298"/>
                    <a:pt x="42" y="298"/>
                    <a:pt x="42" y="298"/>
                  </a:cubicBezTo>
                  <a:cubicBezTo>
                    <a:pt x="41" y="309"/>
                    <a:pt x="38" y="320"/>
                    <a:pt x="36" y="331"/>
                  </a:cubicBezTo>
                  <a:cubicBezTo>
                    <a:pt x="35" y="335"/>
                    <a:pt x="35" y="338"/>
                    <a:pt x="34" y="343"/>
                  </a:cubicBezTo>
                  <a:cubicBezTo>
                    <a:pt x="34" y="343"/>
                    <a:pt x="34" y="343"/>
                    <a:pt x="34" y="343"/>
                  </a:cubicBezTo>
                  <a:cubicBezTo>
                    <a:pt x="34" y="351"/>
                    <a:pt x="29" y="358"/>
                    <a:pt x="30" y="367"/>
                  </a:cubicBezTo>
                  <a:cubicBezTo>
                    <a:pt x="29" y="366"/>
                    <a:pt x="29" y="366"/>
                    <a:pt x="29" y="366"/>
                  </a:cubicBezTo>
                  <a:cubicBezTo>
                    <a:pt x="30" y="367"/>
                    <a:pt x="28" y="371"/>
                    <a:pt x="30" y="371"/>
                  </a:cubicBezTo>
                  <a:cubicBezTo>
                    <a:pt x="29" y="372"/>
                    <a:pt x="29" y="372"/>
                    <a:pt x="29" y="372"/>
                  </a:cubicBezTo>
                  <a:cubicBezTo>
                    <a:pt x="30" y="378"/>
                    <a:pt x="26" y="382"/>
                    <a:pt x="26" y="388"/>
                  </a:cubicBezTo>
                  <a:cubicBezTo>
                    <a:pt x="26" y="388"/>
                    <a:pt x="26" y="388"/>
                    <a:pt x="26" y="388"/>
                  </a:cubicBezTo>
                  <a:cubicBezTo>
                    <a:pt x="26" y="390"/>
                    <a:pt x="26" y="392"/>
                    <a:pt x="25" y="393"/>
                  </a:cubicBezTo>
                  <a:cubicBezTo>
                    <a:pt x="25" y="393"/>
                    <a:pt x="25" y="393"/>
                    <a:pt x="25" y="392"/>
                  </a:cubicBezTo>
                  <a:cubicBezTo>
                    <a:pt x="23" y="398"/>
                    <a:pt x="23" y="404"/>
                    <a:pt x="22" y="410"/>
                  </a:cubicBezTo>
                  <a:cubicBezTo>
                    <a:pt x="21" y="409"/>
                    <a:pt x="21" y="409"/>
                    <a:pt x="21" y="409"/>
                  </a:cubicBezTo>
                  <a:cubicBezTo>
                    <a:pt x="22" y="412"/>
                    <a:pt x="20" y="417"/>
                    <a:pt x="20" y="421"/>
                  </a:cubicBezTo>
                  <a:cubicBezTo>
                    <a:pt x="20" y="420"/>
                    <a:pt x="20" y="420"/>
                    <a:pt x="20" y="420"/>
                  </a:cubicBezTo>
                  <a:cubicBezTo>
                    <a:pt x="20" y="422"/>
                    <a:pt x="20" y="422"/>
                    <a:pt x="20" y="422"/>
                  </a:cubicBezTo>
                  <a:cubicBezTo>
                    <a:pt x="19" y="422"/>
                    <a:pt x="19" y="422"/>
                    <a:pt x="19" y="422"/>
                  </a:cubicBezTo>
                  <a:cubicBezTo>
                    <a:pt x="18" y="427"/>
                    <a:pt x="18" y="432"/>
                    <a:pt x="17" y="436"/>
                  </a:cubicBezTo>
                  <a:close/>
                </a:path>
              </a:pathLst>
            </a:custGeom>
            <a:solidFill>
              <a:srgbClr val="4231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网Chenying0907出品 20116"/>
            <p:cNvSpPr>
              <a:spLocks noEditPoints="1"/>
            </p:cNvSpPr>
            <p:nvPr/>
          </p:nvSpPr>
          <p:spPr bwMode="auto">
            <a:xfrm>
              <a:off x="60325" y="4476750"/>
              <a:ext cx="492125" cy="560388"/>
            </a:xfrm>
            <a:custGeom>
              <a:avLst/>
              <a:gdLst>
                <a:gd name="T0" fmla="*/ 82 w 130"/>
                <a:gd name="T1" fmla="*/ 49 h 149"/>
                <a:gd name="T2" fmla="*/ 93 w 130"/>
                <a:gd name="T3" fmla="*/ 35 h 149"/>
                <a:gd name="T4" fmla="*/ 105 w 130"/>
                <a:gd name="T5" fmla="*/ 27 h 149"/>
                <a:gd name="T6" fmla="*/ 116 w 130"/>
                <a:gd name="T7" fmla="*/ 26 h 149"/>
                <a:gd name="T8" fmla="*/ 124 w 130"/>
                <a:gd name="T9" fmla="*/ 38 h 149"/>
                <a:gd name="T10" fmla="*/ 127 w 130"/>
                <a:gd name="T11" fmla="*/ 54 h 149"/>
                <a:gd name="T12" fmla="*/ 126 w 130"/>
                <a:gd name="T13" fmla="*/ 61 h 149"/>
                <a:gd name="T14" fmla="*/ 125 w 130"/>
                <a:gd name="T15" fmla="*/ 71 h 149"/>
                <a:gd name="T16" fmla="*/ 120 w 130"/>
                <a:gd name="T17" fmla="*/ 78 h 149"/>
                <a:gd name="T18" fmla="*/ 107 w 130"/>
                <a:gd name="T19" fmla="*/ 94 h 149"/>
                <a:gd name="T20" fmla="*/ 93 w 130"/>
                <a:gd name="T21" fmla="*/ 96 h 149"/>
                <a:gd name="T22" fmla="*/ 88 w 130"/>
                <a:gd name="T23" fmla="*/ 96 h 149"/>
                <a:gd name="T24" fmla="*/ 88 w 130"/>
                <a:gd name="T25" fmla="*/ 104 h 149"/>
                <a:gd name="T26" fmla="*/ 101 w 130"/>
                <a:gd name="T27" fmla="*/ 123 h 149"/>
                <a:gd name="T28" fmla="*/ 102 w 130"/>
                <a:gd name="T29" fmla="*/ 146 h 149"/>
                <a:gd name="T30" fmla="*/ 86 w 130"/>
                <a:gd name="T31" fmla="*/ 123 h 149"/>
                <a:gd name="T32" fmla="*/ 78 w 130"/>
                <a:gd name="T33" fmla="*/ 106 h 149"/>
                <a:gd name="T34" fmla="*/ 71 w 130"/>
                <a:gd name="T35" fmla="*/ 107 h 149"/>
                <a:gd name="T36" fmla="*/ 29 w 130"/>
                <a:gd name="T37" fmla="*/ 127 h 149"/>
                <a:gd name="T38" fmla="*/ 17 w 130"/>
                <a:gd name="T39" fmla="*/ 120 h 149"/>
                <a:gd name="T40" fmla="*/ 10 w 130"/>
                <a:gd name="T41" fmla="*/ 115 h 149"/>
                <a:gd name="T42" fmla="*/ 10 w 130"/>
                <a:gd name="T43" fmla="*/ 95 h 149"/>
                <a:gd name="T44" fmla="*/ 23 w 130"/>
                <a:gd name="T45" fmla="*/ 85 h 149"/>
                <a:gd name="T46" fmla="*/ 43 w 130"/>
                <a:gd name="T47" fmla="*/ 78 h 149"/>
                <a:gd name="T48" fmla="*/ 56 w 130"/>
                <a:gd name="T49" fmla="*/ 79 h 149"/>
                <a:gd name="T50" fmla="*/ 53 w 130"/>
                <a:gd name="T51" fmla="*/ 72 h 149"/>
                <a:gd name="T52" fmla="*/ 28 w 130"/>
                <a:gd name="T53" fmla="*/ 62 h 149"/>
                <a:gd name="T54" fmla="*/ 14 w 130"/>
                <a:gd name="T55" fmla="*/ 41 h 149"/>
                <a:gd name="T56" fmla="*/ 10 w 130"/>
                <a:gd name="T57" fmla="*/ 27 h 149"/>
                <a:gd name="T58" fmla="*/ 15 w 130"/>
                <a:gd name="T59" fmla="*/ 16 h 149"/>
                <a:gd name="T60" fmla="*/ 25 w 130"/>
                <a:gd name="T61" fmla="*/ 2 h 149"/>
                <a:gd name="T62" fmla="*/ 40 w 130"/>
                <a:gd name="T63" fmla="*/ 8 h 149"/>
                <a:gd name="T64" fmla="*/ 51 w 130"/>
                <a:gd name="T65" fmla="*/ 8 h 149"/>
                <a:gd name="T66" fmla="*/ 59 w 130"/>
                <a:gd name="T67" fmla="*/ 13 h 149"/>
                <a:gd name="T68" fmla="*/ 67 w 130"/>
                <a:gd name="T69" fmla="*/ 21 h 149"/>
                <a:gd name="T70" fmla="*/ 72 w 130"/>
                <a:gd name="T71" fmla="*/ 30 h 149"/>
                <a:gd name="T72" fmla="*/ 71 w 130"/>
                <a:gd name="T73" fmla="*/ 42 h 149"/>
                <a:gd name="T74" fmla="*/ 70 w 130"/>
                <a:gd name="T75" fmla="*/ 63 h 149"/>
                <a:gd name="T76" fmla="*/ 70 w 130"/>
                <a:gd name="T77" fmla="*/ 66 h 149"/>
                <a:gd name="T78" fmla="*/ 61 w 130"/>
                <a:gd name="T79" fmla="*/ 86 h 149"/>
                <a:gd name="T80" fmla="*/ 66 w 130"/>
                <a:gd name="T81" fmla="*/ 87 h 149"/>
                <a:gd name="T82" fmla="*/ 99 w 130"/>
                <a:gd name="T83" fmla="*/ 141 h 149"/>
                <a:gd name="T84" fmla="*/ 103 w 130"/>
                <a:gd name="T85" fmla="*/ 127 h 149"/>
                <a:gd name="T86" fmla="*/ 99 w 130"/>
                <a:gd name="T87" fmla="*/ 120 h 149"/>
                <a:gd name="T88" fmla="*/ 42 w 130"/>
                <a:gd name="T89" fmla="*/ 80 h 149"/>
                <a:gd name="T90" fmla="*/ 33 w 130"/>
                <a:gd name="T91" fmla="*/ 81 h 149"/>
                <a:gd name="T92" fmla="*/ 21 w 130"/>
                <a:gd name="T93" fmla="*/ 123 h 149"/>
                <a:gd name="T94" fmla="*/ 15 w 130"/>
                <a:gd name="T95" fmla="*/ 40 h 149"/>
                <a:gd name="T96" fmla="*/ 14 w 130"/>
                <a:gd name="T97" fmla="*/ 20 h 149"/>
                <a:gd name="T98" fmla="*/ 36 w 130"/>
                <a:gd name="T99" fmla="*/ 6 h 149"/>
                <a:gd name="T100" fmla="*/ 52 w 130"/>
                <a:gd name="T101" fmla="*/ 9 h 149"/>
                <a:gd name="T102" fmla="*/ 63 w 130"/>
                <a:gd name="T103" fmla="*/ 17 h 149"/>
                <a:gd name="T104" fmla="*/ 65 w 130"/>
                <a:gd name="T105" fmla="*/ 23 h 149"/>
                <a:gd name="T106" fmla="*/ 72 w 130"/>
                <a:gd name="T107" fmla="*/ 51 h 149"/>
                <a:gd name="T108" fmla="*/ 71 w 130"/>
                <a:gd name="T109" fmla="*/ 57 h 149"/>
                <a:gd name="T110" fmla="*/ 79 w 130"/>
                <a:gd name="T111" fmla="*/ 56 h 149"/>
                <a:gd name="T112" fmla="*/ 100 w 130"/>
                <a:gd name="T113" fmla="*/ 33 h 149"/>
                <a:gd name="T114" fmla="*/ 123 w 130"/>
                <a:gd name="T115" fmla="*/ 44 h 149"/>
                <a:gd name="T116" fmla="*/ 126 w 130"/>
                <a:gd name="T117" fmla="*/ 59 h 149"/>
                <a:gd name="T118" fmla="*/ 122 w 130"/>
                <a:gd name="T119" fmla="*/ 67 h 149"/>
                <a:gd name="T120" fmla="*/ 120 w 130"/>
                <a:gd name="T121" fmla="*/ 73 h 149"/>
                <a:gd name="T122" fmla="*/ 102 w 130"/>
                <a:gd name="T123" fmla="*/ 94 h 149"/>
                <a:gd name="T124" fmla="*/ 97 w 130"/>
                <a:gd name="T125" fmla="*/ 9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0" h="149">
                  <a:moveTo>
                    <a:pt x="78" y="89"/>
                  </a:moveTo>
                  <a:cubicBezTo>
                    <a:pt x="77" y="83"/>
                    <a:pt x="77" y="74"/>
                    <a:pt x="78" y="65"/>
                  </a:cubicBezTo>
                  <a:cubicBezTo>
                    <a:pt x="78" y="65"/>
                    <a:pt x="78" y="65"/>
                    <a:pt x="77" y="65"/>
                  </a:cubicBezTo>
                  <a:cubicBezTo>
                    <a:pt x="77" y="65"/>
                    <a:pt x="78" y="65"/>
                    <a:pt x="78" y="65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2"/>
                    <a:pt x="77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9" y="62"/>
                    <a:pt x="79" y="58"/>
                    <a:pt x="8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55"/>
                    <a:pt x="78" y="47"/>
                    <a:pt x="83" y="50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49"/>
                    <a:pt x="83" y="49"/>
                    <a:pt x="82" y="49"/>
                  </a:cubicBezTo>
                  <a:cubicBezTo>
                    <a:pt x="79" y="47"/>
                    <a:pt x="84" y="47"/>
                    <a:pt x="82" y="45"/>
                  </a:cubicBezTo>
                  <a:cubicBezTo>
                    <a:pt x="83" y="45"/>
                    <a:pt x="85" y="46"/>
                    <a:pt x="84" y="45"/>
                  </a:cubicBezTo>
                  <a:cubicBezTo>
                    <a:pt x="83" y="43"/>
                    <a:pt x="86" y="44"/>
                    <a:pt x="85" y="43"/>
                  </a:cubicBezTo>
                  <a:cubicBezTo>
                    <a:pt x="85" y="43"/>
                    <a:pt x="85" y="42"/>
                    <a:pt x="85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5" y="43"/>
                    <a:pt x="85" y="44"/>
                    <a:pt x="86" y="44"/>
                  </a:cubicBezTo>
                  <a:cubicBezTo>
                    <a:pt x="87" y="43"/>
                    <a:pt x="87" y="39"/>
                    <a:pt x="86" y="38"/>
                  </a:cubicBezTo>
                  <a:cubicBezTo>
                    <a:pt x="88" y="39"/>
                    <a:pt x="88" y="38"/>
                    <a:pt x="89" y="38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90" y="38"/>
                    <a:pt x="89" y="36"/>
                    <a:pt x="89" y="36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1" y="36"/>
                    <a:pt x="90" y="34"/>
                    <a:pt x="91" y="34"/>
                  </a:cubicBezTo>
                  <a:cubicBezTo>
                    <a:pt x="91" y="36"/>
                    <a:pt x="91" y="34"/>
                    <a:pt x="92" y="36"/>
                  </a:cubicBezTo>
                  <a:cubicBezTo>
                    <a:pt x="91" y="35"/>
                    <a:pt x="93" y="37"/>
                    <a:pt x="93" y="35"/>
                  </a:cubicBezTo>
                  <a:cubicBezTo>
                    <a:pt x="93" y="34"/>
                    <a:pt x="94" y="36"/>
                    <a:pt x="94" y="36"/>
                  </a:cubicBezTo>
                  <a:cubicBezTo>
                    <a:pt x="93" y="35"/>
                    <a:pt x="94" y="34"/>
                    <a:pt x="94" y="33"/>
                  </a:cubicBezTo>
                  <a:cubicBezTo>
                    <a:pt x="95" y="34"/>
                    <a:pt x="94" y="31"/>
                    <a:pt x="95" y="31"/>
                  </a:cubicBezTo>
                  <a:cubicBezTo>
                    <a:pt x="95" y="32"/>
                    <a:pt x="95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3"/>
                    <a:pt x="99" y="31"/>
                    <a:pt x="98" y="29"/>
                  </a:cubicBezTo>
                  <a:cubicBezTo>
                    <a:pt x="99" y="31"/>
                    <a:pt x="100" y="29"/>
                    <a:pt x="100" y="31"/>
                  </a:cubicBezTo>
                  <a:cubicBezTo>
                    <a:pt x="101" y="31"/>
                    <a:pt x="101" y="29"/>
                    <a:pt x="101" y="28"/>
                  </a:cubicBezTo>
                  <a:cubicBezTo>
                    <a:pt x="102" y="29"/>
                    <a:pt x="102" y="28"/>
                    <a:pt x="103" y="30"/>
                  </a:cubicBezTo>
                  <a:cubicBezTo>
                    <a:pt x="103" y="29"/>
                    <a:pt x="103" y="29"/>
                    <a:pt x="103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3" y="27"/>
                    <a:pt x="105" y="30"/>
                    <a:pt x="105" y="27"/>
                  </a:cubicBezTo>
                  <a:cubicBezTo>
                    <a:pt x="105" y="28"/>
                    <a:pt x="106" y="28"/>
                    <a:pt x="106" y="28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9"/>
                    <a:pt x="106" y="29"/>
                    <a:pt x="107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7" y="29"/>
                    <a:pt x="108" y="28"/>
                    <a:pt x="107" y="27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9" y="29"/>
                    <a:pt x="109" y="27"/>
                    <a:pt x="110" y="26"/>
                  </a:cubicBezTo>
                  <a:cubicBezTo>
                    <a:pt x="110" y="27"/>
                    <a:pt x="111" y="28"/>
                    <a:pt x="111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3" y="27"/>
                    <a:pt x="113" y="29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7"/>
                    <a:pt x="115" y="26"/>
                    <a:pt x="116" y="27"/>
                  </a:cubicBezTo>
                  <a:cubicBezTo>
                    <a:pt x="116" y="27"/>
                    <a:pt x="116" y="28"/>
                    <a:pt x="116" y="26"/>
                  </a:cubicBezTo>
                  <a:cubicBezTo>
                    <a:pt x="117" y="27"/>
                    <a:pt x="115" y="29"/>
                    <a:pt x="117" y="29"/>
                  </a:cubicBezTo>
                  <a:cubicBezTo>
                    <a:pt x="119" y="26"/>
                    <a:pt x="116" y="29"/>
                    <a:pt x="118" y="28"/>
                  </a:cubicBezTo>
                  <a:cubicBezTo>
                    <a:pt x="119" y="26"/>
                    <a:pt x="116" y="27"/>
                    <a:pt x="117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21" y="27"/>
                    <a:pt x="122" y="29"/>
                    <a:pt x="124" y="30"/>
                  </a:cubicBezTo>
                  <a:cubicBezTo>
                    <a:pt x="122" y="30"/>
                    <a:pt x="122" y="31"/>
                    <a:pt x="123" y="32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33"/>
                    <a:pt x="124" y="33"/>
                    <a:pt x="122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1" y="34"/>
                    <a:pt x="121" y="36"/>
                    <a:pt x="122" y="36"/>
                  </a:cubicBezTo>
                  <a:cubicBezTo>
                    <a:pt x="123" y="36"/>
                    <a:pt x="124" y="35"/>
                    <a:pt x="125" y="35"/>
                  </a:cubicBezTo>
                  <a:cubicBezTo>
                    <a:pt x="124" y="37"/>
                    <a:pt x="124" y="36"/>
                    <a:pt x="122" y="38"/>
                  </a:cubicBezTo>
                  <a:cubicBezTo>
                    <a:pt x="123" y="37"/>
                    <a:pt x="124" y="37"/>
                    <a:pt x="124" y="38"/>
                  </a:cubicBezTo>
                  <a:cubicBezTo>
                    <a:pt x="123" y="39"/>
                    <a:pt x="125" y="39"/>
                    <a:pt x="125" y="40"/>
                  </a:cubicBezTo>
                  <a:cubicBezTo>
                    <a:pt x="125" y="40"/>
                    <a:pt x="126" y="40"/>
                    <a:pt x="126" y="40"/>
                  </a:cubicBezTo>
                  <a:cubicBezTo>
                    <a:pt x="125" y="41"/>
                    <a:pt x="125" y="40"/>
                    <a:pt x="125" y="42"/>
                  </a:cubicBezTo>
                  <a:cubicBezTo>
                    <a:pt x="130" y="41"/>
                    <a:pt x="123" y="43"/>
                    <a:pt x="126" y="44"/>
                  </a:cubicBezTo>
                  <a:cubicBezTo>
                    <a:pt x="125" y="45"/>
                    <a:pt x="124" y="46"/>
                    <a:pt x="123" y="46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4" y="48"/>
                    <a:pt x="125" y="48"/>
                    <a:pt x="125" y="48"/>
                  </a:cubicBezTo>
                  <a:cubicBezTo>
                    <a:pt x="124" y="48"/>
                    <a:pt x="124" y="48"/>
                    <a:pt x="123" y="48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5" y="49"/>
                    <a:pt x="125" y="51"/>
                    <a:pt x="127" y="52"/>
                  </a:cubicBezTo>
                  <a:cubicBezTo>
                    <a:pt x="126" y="52"/>
                    <a:pt x="124" y="52"/>
                    <a:pt x="124" y="52"/>
                  </a:cubicBezTo>
                  <a:cubicBezTo>
                    <a:pt x="124" y="53"/>
                    <a:pt x="124" y="53"/>
                    <a:pt x="124" y="53"/>
                  </a:cubicBezTo>
                  <a:cubicBezTo>
                    <a:pt x="124" y="53"/>
                    <a:pt x="127" y="53"/>
                    <a:pt x="127" y="53"/>
                  </a:cubicBezTo>
                  <a:cubicBezTo>
                    <a:pt x="127" y="53"/>
                    <a:pt x="126" y="54"/>
                    <a:pt x="127" y="54"/>
                  </a:cubicBezTo>
                  <a:cubicBezTo>
                    <a:pt x="126" y="54"/>
                    <a:pt x="125" y="54"/>
                    <a:pt x="124" y="54"/>
                  </a:cubicBezTo>
                  <a:cubicBezTo>
                    <a:pt x="124" y="55"/>
                    <a:pt x="125" y="55"/>
                    <a:pt x="124" y="55"/>
                  </a:cubicBezTo>
                  <a:cubicBezTo>
                    <a:pt x="126" y="56"/>
                    <a:pt x="127" y="55"/>
                    <a:pt x="128" y="55"/>
                  </a:cubicBezTo>
                  <a:cubicBezTo>
                    <a:pt x="127" y="56"/>
                    <a:pt x="126" y="55"/>
                    <a:pt x="126" y="56"/>
                  </a:cubicBezTo>
                  <a:cubicBezTo>
                    <a:pt x="129" y="56"/>
                    <a:pt x="129" y="56"/>
                    <a:pt x="129" y="56"/>
                  </a:cubicBezTo>
                  <a:cubicBezTo>
                    <a:pt x="127" y="58"/>
                    <a:pt x="130" y="58"/>
                    <a:pt x="129" y="59"/>
                  </a:cubicBezTo>
                  <a:cubicBezTo>
                    <a:pt x="127" y="58"/>
                    <a:pt x="128" y="58"/>
                    <a:pt x="128" y="57"/>
                  </a:cubicBezTo>
                  <a:cubicBezTo>
                    <a:pt x="127" y="57"/>
                    <a:pt x="126" y="58"/>
                    <a:pt x="125" y="57"/>
                  </a:cubicBezTo>
                  <a:cubicBezTo>
                    <a:pt x="126" y="57"/>
                    <a:pt x="126" y="57"/>
                    <a:pt x="126" y="57"/>
                  </a:cubicBezTo>
                  <a:cubicBezTo>
                    <a:pt x="124" y="57"/>
                    <a:pt x="124" y="57"/>
                    <a:pt x="124" y="57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60"/>
                    <a:pt x="126" y="60"/>
                  </a:cubicBezTo>
                  <a:cubicBezTo>
                    <a:pt x="125" y="60"/>
                    <a:pt x="125" y="60"/>
                    <a:pt x="125" y="60"/>
                  </a:cubicBezTo>
                  <a:cubicBezTo>
                    <a:pt x="125" y="61"/>
                    <a:pt x="125" y="61"/>
                    <a:pt x="126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8" y="62"/>
                    <a:pt x="125" y="62"/>
                    <a:pt x="127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3"/>
                    <a:pt x="127" y="64"/>
                    <a:pt x="127" y="65"/>
                  </a:cubicBezTo>
                  <a:cubicBezTo>
                    <a:pt x="124" y="64"/>
                    <a:pt x="125" y="65"/>
                    <a:pt x="124" y="66"/>
                  </a:cubicBezTo>
                  <a:cubicBezTo>
                    <a:pt x="125" y="65"/>
                    <a:pt x="126" y="67"/>
                    <a:pt x="127" y="67"/>
                  </a:cubicBezTo>
                  <a:cubicBezTo>
                    <a:pt x="127" y="66"/>
                    <a:pt x="125" y="66"/>
                    <a:pt x="126" y="65"/>
                  </a:cubicBezTo>
                  <a:cubicBezTo>
                    <a:pt x="129" y="68"/>
                    <a:pt x="127" y="66"/>
                    <a:pt x="125" y="68"/>
                  </a:cubicBezTo>
                  <a:cubicBezTo>
                    <a:pt x="126" y="69"/>
                    <a:pt x="126" y="69"/>
                    <a:pt x="126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6" y="69"/>
                    <a:pt x="125" y="70"/>
                    <a:pt x="126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6" y="71"/>
                    <a:pt x="126" y="71"/>
                  </a:cubicBezTo>
                  <a:cubicBezTo>
                    <a:pt x="126" y="72"/>
                    <a:pt x="125" y="71"/>
                    <a:pt x="125" y="71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4" y="72"/>
                    <a:pt x="125" y="72"/>
                    <a:pt x="124" y="72"/>
                  </a:cubicBezTo>
                  <a:cubicBezTo>
                    <a:pt x="125" y="72"/>
                    <a:pt x="124" y="73"/>
                    <a:pt x="125" y="74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2"/>
                    <a:pt x="121" y="72"/>
                    <a:pt x="121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3" y="74"/>
                    <a:pt x="123" y="74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4" y="77"/>
                    <a:pt x="123" y="75"/>
                  </a:cubicBezTo>
                  <a:cubicBezTo>
                    <a:pt x="123" y="76"/>
                    <a:pt x="124" y="78"/>
                    <a:pt x="125" y="79"/>
                  </a:cubicBezTo>
                  <a:cubicBezTo>
                    <a:pt x="125" y="79"/>
                    <a:pt x="125" y="78"/>
                    <a:pt x="125" y="78"/>
                  </a:cubicBezTo>
                  <a:cubicBezTo>
                    <a:pt x="124" y="78"/>
                    <a:pt x="124" y="78"/>
                    <a:pt x="123" y="78"/>
                  </a:cubicBezTo>
                  <a:cubicBezTo>
                    <a:pt x="123" y="78"/>
                    <a:pt x="124" y="77"/>
                    <a:pt x="122" y="76"/>
                  </a:cubicBezTo>
                  <a:cubicBezTo>
                    <a:pt x="122" y="77"/>
                    <a:pt x="120" y="77"/>
                    <a:pt x="120" y="78"/>
                  </a:cubicBezTo>
                  <a:cubicBezTo>
                    <a:pt x="121" y="79"/>
                    <a:pt x="121" y="79"/>
                    <a:pt x="121" y="79"/>
                  </a:cubicBezTo>
                  <a:cubicBezTo>
                    <a:pt x="120" y="79"/>
                    <a:pt x="122" y="81"/>
                    <a:pt x="121" y="82"/>
                  </a:cubicBezTo>
                  <a:cubicBezTo>
                    <a:pt x="121" y="81"/>
                    <a:pt x="119" y="80"/>
                    <a:pt x="119" y="81"/>
                  </a:cubicBezTo>
                  <a:cubicBezTo>
                    <a:pt x="120" y="81"/>
                    <a:pt x="121" y="83"/>
                    <a:pt x="123" y="82"/>
                  </a:cubicBezTo>
                  <a:cubicBezTo>
                    <a:pt x="121" y="82"/>
                    <a:pt x="118" y="82"/>
                    <a:pt x="116" y="82"/>
                  </a:cubicBezTo>
                  <a:cubicBezTo>
                    <a:pt x="117" y="83"/>
                    <a:pt x="117" y="84"/>
                    <a:pt x="118" y="84"/>
                  </a:cubicBezTo>
                  <a:cubicBezTo>
                    <a:pt x="118" y="85"/>
                    <a:pt x="117" y="84"/>
                    <a:pt x="116" y="84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7" y="85"/>
                    <a:pt x="117" y="85"/>
                    <a:pt x="116" y="85"/>
                  </a:cubicBezTo>
                  <a:cubicBezTo>
                    <a:pt x="118" y="87"/>
                    <a:pt x="115" y="87"/>
                    <a:pt x="116" y="88"/>
                  </a:cubicBezTo>
                  <a:cubicBezTo>
                    <a:pt x="114" y="87"/>
                    <a:pt x="112" y="88"/>
                    <a:pt x="112" y="90"/>
                  </a:cubicBezTo>
                  <a:cubicBezTo>
                    <a:pt x="111" y="89"/>
                    <a:pt x="111" y="89"/>
                    <a:pt x="111" y="89"/>
                  </a:cubicBezTo>
                  <a:cubicBezTo>
                    <a:pt x="110" y="91"/>
                    <a:pt x="109" y="95"/>
                    <a:pt x="107" y="95"/>
                  </a:cubicBezTo>
                  <a:cubicBezTo>
                    <a:pt x="106" y="94"/>
                    <a:pt x="107" y="95"/>
                    <a:pt x="107" y="94"/>
                  </a:cubicBezTo>
                  <a:cubicBezTo>
                    <a:pt x="106" y="93"/>
                    <a:pt x="106" y="94"/>
                    <a:pt x="105" y="93"/>
                  </a:cubicBezTo>
                  <a:cubicBezTo>
                    <a:pt x="106" y="93"/>
                    <a:pt x="104" y="91"/>
                    <a:pt x="105" y="91"/>
                  </a:cubicBezTo>
                  <a:cubicBezTo>
                    <a:pt x="107" y="93"/>
                    <a:pt x="107" y="91"/>
                    <a:pt x="108" y="93"/>
                  </a:cubicBezTo>
                  <a:cubicBezTo>
                    <a:pt x="108" y="92"/>
                    <a:pt x="107" y="91"/>
                    <a:pt x="107" y="90"/>
                  </a:cubicBezTo>
                  <a:cubicBezTo>
                    <a:pt x="108" y="91"/>
                    <a:pt x="108" y="88"/>
                    <a:pt x="109" y="89"/>
                  </a:cubicBezTo>
                  <a:cubicBezTo>
                    <a:pt x="109" y="89"/>
                    <a:pt x="109" y="90"/>
                    <a:pt x="109" y="90"/>
                  </a:cubicBezTo>
                  <a:cubicBezTo>
                    <a:pt x="110" y="91"/>
                    <a:pt x="110" y="89"/>
                    <a:pt x="110" y="90"/>
                  </a:cubicBezTo>
                  <a:cubicBezTo>
                    <a:pt x="109" y="88"/>
                    <a:pt x="109" y="88"/>
                    <a:pt x="109" y="88"/>
                  </a:cubicBezTo>
                  <a:cubicBezTo>
                    <a:pt x="115" y="86"/>
                    <a:pt x="115" y="81"/>
                    <a:pt x="118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119" y="78"/>
                    <a:pt x="120" y="77"/>
                    <a:pt x="119" y="75"/>
                  </a:cubicBezTo>
                  <a:cubicBezTo>
                    <a:pt x="115" y="84"/>
                    <a:pt x="108" y="91"/>
                    <a:pt x="94" y="95"/>
                  </a:cubicBezTo>
                  <a:cubicBezTo>
                    <a:pt x="95" y="96"/>
                    <a:pt x="96" y="97"/>
                    <a:pt x="95" y="99"/>
                  </a:cubicBezTo>
                  <a:cubicBezTo>
                    <a:pt x="95" y="98"/>
                    <a:pt x="94" y="96"/>
                    <a:pt x="93" y="96"/>
                  </a:cubicBezTo>
                  <a:cubicBezTo>
                    <a:pt x="93" y="95"/>
                    <a:pt x="94" y="96"/>
                    <a:pt x="94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2" y="96"/>
                    <a:pt x="92" y="98"/>
                    <a:pt x="91" y="99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1" y="97"/>
                    <a:pt x="93" y="98"/>
                    <a:pt x="92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89" y="97"/>
                    <a:pt x="90" y="96"/>
                    <a:pt x="89" y="96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88" y="97"/>
                    <a:pt x="88" y="97"/>
                    <a:pt x="89" y="99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7" y="98"/>
                    <a:pt x="88" y="100"/>
                    <a:pt x="87" y="99"/>
                  </a:cubicBezTo>
                  <a:cubicBezTo>
                    <a:pt x="87" y="98"/>
                    <a:pt x="87" y="98"/>
                    <a:pt x="87" y="97"/>
                  </a:cubicBezTo>
                  <a:cubicBezTo>
                    <a:pt x="87" y="96"/>
                    <a:pt x="86" y="98"/>
                    <a:pt x="86" y="98"/>
                  </a:cubicBezTo>
                  <a:cubicBezTo>
                    <a:pt x="86" y="98"/>
                    <a:pt x="86" y="97"/>
                    <a:pt x="86" y="97"/>
                  </a:cubicBezTo>
                  <a:cubicBezTo>
                    <a:pt x="84" y="97"/>
                    <a:pt x="84" y="97"/>
                    <a:pt x="84" y="97"/>
                  </a:cubicBezTo>
                  <a:cubicBezTo>
                    <a:pt x="84" y="97"/>
                    <a:pt x="85" y="98"/>
                    <a:pt x="85" y="98"/>
                  </a:cubicBezTo>
                  <a:cubicBezTo>
                    <a:pt x="85" y="99"/>
                    <a:pt x="85" y="99"/>
                    <a:pt x="85" y="99"/>
                  </a:cubicBezTo>
                  <a:cubicBezTo>
                    <a:pt x="86" y="100"/>
                    <a:pt x="86" y="101"/>
                    <a:pt x="88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3"/>
                    <a:pt x="88" y="103"/>
                    <a:pt x="88" y="104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5"/>
                    <a:pt x="91" y="106"/>
                    <a:pt x="92" y="108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3" y="108"/>
                    <a:pt x="95" y="111"/>
                    <a:pt x="94" y="112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2"/>
                    <a:pt x="95" y="113"/>
                    <a:pt x="95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6" y="115"/>
                    <a:pt x="97" y="116"/>
                    <a:pt x="98" y="116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99" y="117"/>
                    <a:pt x="101" y="119"/>
                    <a:pt x="102" y="122"/>
                  </a:cubicBezTo>
                  <a:cubicBezTo>
                    <a:pt x="101" y="122"/>
                    <a:pt x="101" y="122"/>
                    <a:pt x="100" y="122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2" y="123"/>
                    <a:pt x="103" y="123"/>
                    <a:pt x="103" y="122"/>
                  </a:cubicBezTo>
                  <a:cubicBezTo>
                    <a:pt x="104" y="123"/>
                    <a:pt x="103" y="124"/>
                    <a:pt x="101" y="124"/>
                  </a:cubicBezTo>
                  <a:cubicBezTo>
                    <a:pt x="102" y="124"/>
                    <a:pt x="102" y="124"/>
                    <a:pt x="102" y="124"/>
                  </a:cubicBezTo>
                  <a:cubicBezTo>
                    <a:pt x="102" y="124"/>
                    <a:pt x="103" y="123"/>
                    <a:pt x="104" y="123"/>
                  </a:cubicBezTo>
                  <a:cubicBezTo>
                    <a:pt x="104" y="125"/>
                    <a:pt x="105" y="125"/>
                    <a:pt x="106" y="126"/>
                  </a:cubicBezTo>
                  <a:cubicBezTo>
                    <a:pt x="105" y="126"/>
                    <a:pt x="103" y="128"/>
                    <a:pt x="105" y="128"/>
                  </a:cubicBezTo>
                  <a:cubicBezTo>
                    <a:pt x="105" y="127"/>
                    <a:pt x="105" y="127"/>
                    <a:pt x="105" y="127"/>
                  </a:cubicBezTo>
                  <a:cubicBezTo>
                    <a:pt x="106" y="127"/>
                    <a:pt x="105" y="128"/>
                    <a:pt x="106" y="128"/>
                  </a:cubicBezTo>
                  <a:cubicBezTo>
                    <a:pt x="106" y="128"/>
                    <a:pt x="105" y="128"/>
                    <a:pt x="105" y="129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6"/>
                    <a:pt x="112" y="136"/>
                    <a:pt x="113" y="140"/>
                  </a:cubicBezTo>
                  <a:cubicBezTo>
                    <a:pt x="109" y="140"/>
                    <a:pt x="105" y="145"/>
                    <a:pt x="103" y="149"/>
                  </a:cubicBezTo>
                  <a:cubicBezTo>
                    <a:pt x="100" y="148"/>
                    <a:pt x="103" y="148"/>
                    <a:pt x="102" y="146"/>
                  </a:cubicBezTo>
                  <a:cubicBezTo>
                    <a:pt x="99" y="147"/>
                    <a:pt x="98" y="141"/>
                    <a:pt x="97" y="140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96" y="139"/>
                    <a:pt x="95" y="139"/>
                    <a:pt x="95" y="138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5" y="138"/>
                    <a:pt x="95" y="136"/>
                    <a:pt x="94" y="136"/>
                  </a:cubicBezTo>
                  <a:cubicBezTo>
                    <a:pt x="94" y="136"/>
                    <a:pt x="95" y="136"/>
                    <a:pt x="95" y="136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93" y="132"/>
                    <a:pt x="93" y="133"/>
                    <a:pt x="93" y="133"/>
                  </a:cubicBezTo>
                  <a:cubicBezTo>
                    <a:pt x="91" y="132"/>
                    <a:pt x="92" y="130"/>
                    <a:pt x="90" y="130"/>
                  </a:cubicBezTo>
                  <a:cubicBezTo>
                    <a:pt x="92" y="129"/>
                    <a:pt x="92" y="129"/>
                    <a:pt x="92" y="129"/>
                  </a:cubicBezTo>
                  <a:cubicBezTo>
                    <a:pt x="92" y="128"/>
                    <a:pt x="89" y="129"/>
                    <a:pt x="89" y="127"/>
                  </a:cubicBezTo>
                  <a:cubicBezTo>
                    <a:pt x="89" y="126"/>
                    <a:pt x="90" y="127"/>
                    <a:pt x="90" y="126"/>
                  </a:cubicBezTo>
                  <a:cubicBezTo>
                    <a:pt x="88" y="125"/>
                    <a:pt x="87" y="124"/>
                    <a:pt x="86" y="123"/>
                  </a:cubicBezTo>
                  <a:cubicBezTo>
                    <a:pt x="87" y="123"/>
                    <a:pt x="87" y="123"/>
                    <a:pt x="88" y="123"/>
                  </a:cubicBezTo>
                  <a:cubicBezTo>
                    <a:pt x="88" y="122"/>
                    <a:pt x="88" y="122"/>
                    <a:pt x="88" y="122"/>
                  </a:cubicBezTo>
                  <a:cubicBezTo>
                    <a:pt x="88" y="122"/>
                    <a:pt x="88" y="122"/>
                    <a:pt x="88" y="122"/>
                  </a:cubicBezTo>
                  <a:cubicBezTo>
                    <a:pt x="86" y="122"/>
                    <a:pt x="87" y="121"/>
                    <a:pt x="85" y="122"/>
                  </a:cubicBezTo>
                  <a:cubicBezTo>
                    <a:pt x="85" y="121"/>
                    <a:pt x="86" y="121"/>
                    <a:pt x="86" y="120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5" y="119"/>
                    <a:pt x="84" y="120"/>
                    <a:pt x="84" y="119"/>
                  </a:cubicBezTo>
                  <a:cubicBezTo>
                    <a:pt x="85" y="118"/>
                    <a:pt x="83" y="119"/>
                    <a:pt x="83" y="118"/>
                  </a:cubicBezTo>
                  <a:cubicBezTo>
                    <a:pt x="83" y="118"/>
                    <a:pt x="83" y="118"/>
                    <a:pt x="84" y="118"/>
                  </a:cubicBezTo>
                  <a:cubicBezTo>
                    <a:pt x="84" y="116"/>
                    <a:pt x="83" y="118"/>
                    <a:pt x="83" y="116"/>
                  </a:cubicBezTo>
                  <a:cubicBezTo>
                    <a:pt x="80" y="118"/>
                    <a:pt x="82" y="113"/>
                    <a:pt x="79" y="114"/>
                  </a:cubicBezTo>
                  <a:cubicBezTo>
                    <a:pt x="81" y="114"/>
                    <a:pt x="79" y="113"/>
                    <a:pt x="80" y="113"/>
                  </a:cubicBezTo>
                  <a:cubicBezTo>
                    <a:pt x="79" y="112"/>
                    <a:pt x="79" y="111"/>
                    <a:pt x="78" y="111"/>
                  </a:cubicBezTo>
                  <a:cubicBezTo>
                    <a:pt x="80" y="107"/>
                    <a:pt x="72" y="109"/>
                    <a:pt x="78" y="106"/>
                  </a:cubicBezTo>
                  <a:cubicBezTo>
                    <a:pt x="77" y="105"/>
                    <a:pt x="75" y="106"/>
                    <a:pt x="74" y="105"/>
                  </a:cubicBezTo>
                  <a:cubicBezTo>
                    <a:pt x="75" y="105"/>
                    <a:pt x="76" y="104"/>
                    <a:pt x="75" y="104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4"/>
                    <a:pt x="74" y="105"/>
                    <a:pt x="74" y="106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7"/>
                    <a:pt x="70" y="109"/>
                    <a:pt x="70" y="108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59" y="120"/>
                    <a:pt x="50" y="125"/>
                    <a:pt x="41" y="126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6"/>
                    <a:pt x="41" y="126"/>
                    <a:pt x="41" y="126"/>
                  </a:cubicBezTo>
                  <a:cubicBezTo>
                    <a:pt x="40" y="126"/>
                    <a:pt x="39" y="127"/>
                    <a:pt x="39" y="127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7" y="127"/>
                    <a:pt x="37" y="127"/>
                    <a:pt x="36" y="127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5" y="126"/>
                    <a:pt x="35" y="126"/>
                    <a:pt x="34" y="127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3" y="126"/>
                    <a:pt x="31" y="127"/>
                    <a:pt x="29" y="127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29" y="126"/>
                    <a:pt x="28" y="127"/>
                    <a:pt x="28" y="127"/>
                  </a:cubicBezTo>
                  <a:cubicBezTo>
                    <a:pt x="27" y="126"/>
                    <a:pt x="26" y="127"/>
                    <a:pt x="26" y="125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6" y="125"/>
                    <a:pt x="25" y="125"/>
                    <a:pt x="25" y="124"/>
                  </a:cubicBezTo>
                  <a:cubicBezTo>
                    <a:pt x="25" y="124"/>
                    <a:pt x="25" y="124"/>
                    <a:pt x="25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2" y="124"/>
                    <a:pt x="22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21" y="125"/>
                    <a:pt x="18" y="124"/>
                    <a:pt x="16" y="122"/>
                  </a:cubicBezTo>
                  <a:cubicBezTo>
                    <a:pt x="17" y="122"/>
                    <a:pt x="18" y="121"/>
                    <a:pt x="18" y="121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6" y="121"/>
                    <a:pt x="15" y="121"/>
                    <a:pt x="16" y="122"/>
                  </a:cubicBezTo>
                  <a:cubicBezTo>
                    <a:pt x="14" y="122"/>
                    <a:pt x="15" y="121"/>
                    <a:pt x="16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6" y="120"/>
                    <a:pt x="15" y="121"/>
                    <a:pt x="14" y="122"/>
                  </a:cubicBezTo>
                  <a:cubicBezTo>
                    <a:pt x="14" y="120"/>
                    <a:pt x="13" y="121"/>
                    <a:pt x="12" y="120"/>
                  </a:cubicBezTo>
                  <a:cubicBezTo>
                    <a:pt x="12" y="120"/>
                    <a:pt x="13" y="120"/>
                    <a:pt x="13" y="119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3" y="119"/>
                    <a:pt x="14" y="118"/>
                    <a:pt x="14" y="118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2" y="119"/>
                    <a:pt x="12" y="118"/>
                    <a:pt x="11" y="119"/>
                  </a:cubicBezTo>
                  <a:cubicBezTo>
                    <a:pt x="12" y="118"/>
                    <a:pt x="12" y="118"/>
                    <a:pt x="13" y="117"/>
                  </a:cubicBezTo>
                  <a:cubicBezTo>
                    <a:pt x="12" y="116"/>
                    <a:pt x="11" y="116"/>
                    <a:pt x="10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8" y="113"/>
                    <a:pt x="4" y="111"/>
                    <a:pt x="2" y="110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2" y="108"/>
                    <a:pt x="2" y="109"/>
                    <a:pt x="2" y="108"/>
                  </a:cubicBezTo>
                  <a:cubicBezTo>
                    <a:pt x="2" y="108"/>
                    <a:pt x="3" y="108"/>
                    <a:pt x="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107"/>
                    <a:pt x="2" y="108"/>
                    <a:pt x="1" y="108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106"/>
                    <a:pt x="2" y="107"/>
                    <a:pt x="0" y="104"/>
                  </a:cubicBezTo>
                  <a:cubicBezTo>
                    <a:pt x="3" y="103"/>
                    <a:pt x="3" y="98"/>
                    <a:pt x="5" y="101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5" y="97"/>
                    <a:pt x="8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0" y="93"/>
                    <a:pt x="10" y="93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2" y="91"/>
                    <a:pt x="12" y="91"/>
                  </a:cubicBezTo>
                  <a:cubicBezTo>
                    <a:pt x="12" y="92"/>
                    <a:pt x="12" y="92"/>
                    <a:pt x="13" y="93"/>
                  </a:cubicBezTo>
                  <a:cubicBezTo>
                    <a:pt x="14" y="92"/>
                    <a:pt x="15" y="91"/>
                    <a:pt x="15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5" y="89"/>
                    <a:pt x="17" y="89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8" y="88"/>
                    <a:pt x="18" y="86"/>
                    <a:pt x="19" y="86"/>
                  </a:cubicBezTo>
                  <a:cubicBezTo>
                    <a:pt x="19" y="86"/>
                    <a:pt x="19" y="88"/>
                    <a:pt x="20" y="87"/>
                  </a:cubicBezTo>
                  <a:cubicBezTo>
                    <a:pt x="20" y="86"/>
                    <a:pt x="21" y="85"/>
                    <a:pt x="22" y="84"/>
                  </a:cubicBezTo>
                  <a:cubicBezTo>
                    <a:pt x="22" y="85"/>
                    <a:pt x="22" y="85"/>
                    <a:pt x="22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3" y="84"/>
                    <a:pt x="24" y="85"/>
                    <a:pt x="23" y="83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82"/>
                    <a:pt x="27" y="82"/>
                    <a:pt x="27" y="82"/>
                  </a:cubicBezTo>
                  <a:cubicBezTo>
                    <a:pt x="27" y="82"/>
                    <a:pt x="26" y="82"/>
                    <a:pt x="27" y="83"/>
                  </a:cubicBezTo>
                  <a:cubicBezTo>
                    <a:pt x="28" y="83"/>
                    <a:pt x="27" y="82"/>
                    <a:pt x="28" y="83"/>
                  </a:cubicBezTo>
                  <a:cubicBezTo>
                    <a:pt x="27" y="78"/>
                    <a:pt x="31" y="82"/>
                    <a:pt x="30" y="79"/>
                  </a:cubicBezTo>
                  <a:cubicBezTo>
                    <a:pt x="30" y="81"/>
                    <a:pt x="31" y="79"/>
                    <a:pt x="31" y="81"/>
                  </a:cubicBezTo>
                  <a:cubicBezTo>
                    <a:pt x="32" y="79"/>
                    <a:pt x="33" y="80"/>
                    <a:pt x="33" y="79"/>
                  </a:cubicBezTo>
                  <a:cubicBezTo>
                    <a:pt x="35" y="82"/>
                    <a:pt x="36" y="74"/>
                    <a:pt x="37" y="81"/>
                  </a:cubicBezTo>
                  <a:cubicBezTo>
                    <a:pt x="38" y="80"/>
                    <a:pt x="38" y="78"/>
                    <a:pt x="39" y="78"/>
                  </a:cubicBezTo>
                  <a:cubicBezTo>
                    <a:pt x="38" y="82"/>
                    <a:pt x="41" y="77"/>
                    <a:pt x="41" y="77"/>
                  </a:cubicBezTo>
                  <a:cubicBezTo>
                    <a:pt x="42" y="77"/>
                    <a:pt x="42" y="80"/>
                    <a:pt x="43" y="78"/>
                  </a:cubicBezTo>
                  <a:cubicBezTo>
                    <a:pt x="43" y="79"/>
                    <a:pt x="43" y="80"/>
                    <a:pt x="42" y="80"/>
                  </a:cubicBezTo>
                  <a:cubicBezTo>
                    <a:pt x="43" y="80"/>
                    <a:pt x="43" y="80"/>
                    <a:pt x="43" y="80"/>
                  </a:cubicBezTo>
                  <a:cubicBezTo>
                    <a:pt x="43" y="80"/>
                    <a:pt x="43" y="80"/>
                    <a:pt x="43" y="80"/>
                  </a:cubicBezTo>
                  <a:cubicBezTo>
                    <a:pt x="44" y="80"/>
                    <a:pt x="43" y="79"/>
                    <a:pt x="43" y="79"/>
                  </a:cubicBezTo>
                  <a:cubicBezTo>
                    <a:pt x="45" y="76"/>
                    <a:pt x="45" y="78"/>
                    <a:pt x="47" y="77"/>
                  </a:cubicBezTo>
                  <a:cubicBezTo>
                    <a:pt x="47" y="78"/>
                    <a:pt x="46" y="78"/>
                    <a:pt x="46" y="79"/>
                  </a:cubicBezTo>
                  <a:cubicBezTo>
                    <a:pt x="47" y="79"/>
                    <a:pt x="48" y="77"/>
                    <a:pt x="48" y="78"/>
                  </a:cubicBezTo>
                  <a:cubicBezTo>
                    <a:pt x="47" y="79"/>
                    <a:pt x="48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9" y="79"/>
                    <a:pt x="49" y="79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50" y="80"/>
                    <a:pt x="52" y="77"/>
                    <a:pt x="52" y="78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4" y="76"/>
                    <a:pt x="54" y="80"/>
                    <a:pt x="56" y="79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6" y="80"/>
                    <a:pt x="57" y="80"/>
                    <a:pt x="57" y="80"/>
                  </a:cubicBezTo>
                  <a:cubicBezTo>
                    <a:pt x="57" y="79"/>
                    <a:pt x="56" y="78"/>
                    <a:pt x="55" y="78"/>
                  </a:cubicBezTo>
                  <a:cubicBezTo>
                    <a:pt x="58" y="76"/>
                    <a:pt x="57" y="78"/>
                    <a:pt x="59" y="78"/>
                  </a:cubicBezTo>
                  <a:cubicBezTo>
                    <a:pt x="57" y="78"/>
                    <a:pt x="59" y="79"/>
                    <a:pt x="58" y="79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80"/>
                    <a:pt x="60" y="80"/>
                    <a:pt x="59" y="80"/>
                  </a:cubicBezTo>
                  <a:cubicBezTo>
                    <a:pt x="60" y="80"/>
                    <a:pt x="61" y="80"/>
                    <a:pt x="61" y="81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2" y="81"/>
                    <a:pt x="63" y="82"/>
                    <a:pt x="64" y="8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7" y="72"/>
                    <a:pt x="56" y="72"/>
                    <a:pt x="54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4"/>
                    <a:pt x="56" y="72"/>
                    <a:pt x="56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5" y="75"/>
                    <a:pt x="56" y="75"/>
                    <a:pt x="56" y="75"/>
                  </a:cubicBezTo>
                  <a:cubicBezTo>
                    <a:pt x="54" y="77"/>
                    <a:pt x="55" y="75"/>
                    <a:pt x="54" y="7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4" y="73"/>
                    <a:pt x="52" y="74"/>
                    <a:pt x="52" y="73"/>
                  </a:cubicBezTo>
                  <a:cubicBezTo>
                    <a:pt x="53" y="70"/>
                    <a:pt x="35" y="65"/>
                    <a:pt x="32" y="63"/>
                  </a:cubicBezTo>
                  <a:cubicBezTo>
                    <a:pt x="32" y="63"/>
                    <a:pt x="31" y="63"/>
                    <a:pt x="31" y="63"/>
                  </a:cubicBezTo>
                  <a:cubicBezTo>
                    <a:pt x="31" y="63"/>
                    <a:pt x="31" y="63"/>
                    <a:pt x="31" y="6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29" y="62"/>
                  </a:cubicBezTo>
                  <a:cubicBezTo>
                    <a:pt x="29" y="62"/>
                    <a:pt x="28" y="62"/>
                    <a:pt x="28" y="62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9" y="61"/>
                    <a:pt x="25" y="56"/>
                    <a:pt x="23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6"/>
                    <a:pt x="21" y="56"/>
                    <a:pt x="21" y="55"/>
                  </a:cubicBezTo>
                  <a:cubicBezTo>
                    <a:pt x="22" y="53"/>
                    <a:pt x="15" y="53"/>
                    <a:pt x="19" y="51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0"/>
                    <a:pt x="19" y="50"/>
                    <a:pt x="19" y="51"/>
                  </a:cubicBezTo>
                  <a:cubicBezTo>
                    <a:pt x="15" y="52"/>
                    <a:pt x="18" y="48"/>
                    <a:pt x="15" y="48"/>
                  </a:cubicBezTo>
                  <a:cubicBezTo>
                    <a:pt x="15" y="47"/>
                    <a:pt x="17" y="45"/>
                    <a:pt x="14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5"/>
                    <a:pt x="14" y="45"/>
                  </a:cubicBezTo>
                  <a:cubicBezTo>
                    <a:pt x="15" y="44"/>
                    <a:pt x="16" y="46"/>
                    <a:pt x="16" y="45"/>
                  </a:cubicBezTo>
                  <a:cubicBezTo>
                    <a:pt x="16" y="43"/>
                    <a:pt x="11" y="43"/>
                    <a:pt x="14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0"/>
                    <a:pt x="12" y="39"/>
                    <a:pt x="12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7"/>
                    <a:pt x="11" y="37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9" y="35"/>
                    <a:pt x="10" y="34"/>
                  </a:cubicBezTo>
                  <a:cubicBezTo>
                    <a:pt x="12" y="35"/>
                    <a:pt x="10" y="34"/>
                    <a:pt x="12" y="35"/>
                  </a:cubicBezTo>
                  <a:cubicBezTo>
                    <a:pt x="11" y="34"/>
                    <a:pt x="13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2" y="32"/>
                    <a:pt x="11" y="31"/>
                    <a:pt x="11" y="31"/>
                  </a:cubicBezTo>
                  <a:cubicBezTo>
                    <a:pt x="12" y="30"/>
                    <a:pt x="9" y="29"/>
                    <a:pt x="9" y="28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2" y="29"/>
                    <a:pt x="12" y="25"/>
                    <a:pt x="10" y="25"/>
                  </a:cubicBezTo>
                  <a:cubicBezTo>
                    <a:pt x="11" y="25"/>
                    <a:pt x="11" y="24"/>
                    <a:pt x="13" y="24"/>
                  </a:cubicBezTo>
                  <a:cubicBezTo>
                    <a:pt x="13" y="23"/>
                    <a:pt x="11" y="23"/>
                    <a:pt x="10" y="22"/>
                  </a:cubicBezTo>
                  <a:cubicBezTo>
                    <a:pt x="11" y="21"/>
                    <a:pt x="11" y="21"/>
                    <a:pt x="12" y="21"/>
                  </a:cubicBezTo>
                  <a:cubicBezTo>
                    <a:pt x="12" y="21"/>
                    <a:pt x="12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19"/>
                    <a:pt x="13" y="19"/>
                    <a:pt x="11" y="17"/>
                  </a:cubicBezTo>
                  <a:cubicBezTo>
                    <a:pt x="12" y="18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6"/>
                    <a:pt x="13" y="16"/>
                    <a:pt x="12" y="15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5"/>
                    <a:pt x="13" y="14"/>
                    <a:pt x="12" y="13"/>
                  </a:cubicBezTo>
                  <a:cubicBezTo>
                    <a:pt x="13" y="13"/>
                    <a:pt x="15" y="12"/>
                    <a:pt x="16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6" y="12"/>
                    <a:pt x="15" y="12"/>
                  </a:cubicBezTo>
                  <a:cubicBezTo>
                    <a:pt x="16" y="11"/>
                    <a:pt x="15" y="10"/>
                    <a:pt x="16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9"/>
                    <a:pt x="15" y="7"/>
                    <a:pt x="16" y="8"/>
                  </a:cubicBezTo>
                  <a:cubicBezTo>
                    <a:pt x="16" y="7"/>
                    <a:pt x="17" y="7"/>
                    <a:pt x="16" y="6"/>
                  </a:cubicBezTo>
                  <a:cubicBezTo>
                    <a:pt x="17" y="6"/>
                    <a:pt x="17" y="8"/>
                    <a:pt x="18" y="7"/>
                  </a:cubicBezTo>
                  <a:cubicBezTo>
                    <a:pt x="17" y="4"/>
                    <a:pt x="18" y="8"/>
                    <a:pt x="18" y="6"/>
                  </a:cubicBezTo>
                  <a:cubicBezTo>
                    <a:pt x="16" y="4"/>
                    <a:pt x="16" y="7"/>
                    <a:pt x="15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20" y="0"/>
                    <a:pt x="20" y="4"/>
                    <a:pt x="22" y="1"/>
                  </a:cubicBezTo>
                  <a:cubicBezTo>
                    <a:pt x="22" y="3"/>
                    <a:pt x="23" y="3"/>
                    <a:pt x="25" y="2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6" y="2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6" y="5"/>
                    <a:pt x="27" y="5"/>
                    <a:pt x="28" y="5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9" y="3"/>
                    <a:pt x="29" y="3"/>
                    <a:pt x="29" y="5"/>
                  </a:cubicBezTo>
                  <a:cubicBezTo>
                    <a:pt x="30" y="4"/>
                    <a:pt x="30" y="4"/>
                    <a:pt x="30" y="3"/>
                  </a:cubicBezTo>
                  <a:cubicBezTo>
                    <a:pt x="32" y="5"/>
                    <a:pt x="32" y="3"/>
                    <a:pt x="33" y="3"/>
                  </a:cubicBezTo>
                  <a:cubicBezTo>
                    <a:pt x="33" y="3"/>
                    <a:pt x="33" y="3"/>
                    <a:pt x="33" y="2"/>
                  </a:cubicBezTo>
                  <a:cubicBezTo>
                    <a:pt x="33" y="4"/>
                    <a:pt x="33" y="4"/>
                    <a:pt x="35" y="4"/>
                  </a:cubicBezTo>
                  <a:cubicBezTo>
                    <a:pt x="35" y="3"/>
                    <a:pt x="34" y="3"/>
                    <a:pt x="35" y="2"/>
                  </a:cubicBezTo>
                  <a:cubicBezTo>
                    <a:pt x="37" y="1"/>
                    <a:pt x="36" y="7"/>
                    <a:pt x="38" y="4"/>
                  </a:cubicBezTo>
                  <a:cubicBezTo>
                    <a:pt x="38" y="5"/>
                    <a:pt x="39" y="6"/>
                    <a:pt x="38" y="7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7"/>
                    <a:pt x="41" y="6"/>
                    <a:pt x="41" y="6"/>
                  </a:cubicBezTo>
                  <a:cubicBezTo>
                    <a:pt x="41" y="7"/>
                    <a:pt x="41" y="7"/>
                    <a:pt x="41" y="8"/>
                  </a:cubicBezTo>
                  <a:cubicBezTo>
                    <a:pt x="42" y="8"/>
                    <a:pt x="45" y="7"/>
                    <a:pt x="45" y="6"/>
                  </a:cubicBezTo>
                  <a:cubicBezTo>
                    <a:pt x="45" y="7"/>
                    <a:pt x="44" y="9"/>
                    <a:pt x="44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6" y="9"/>
                    <a:pt x="47" y="7"/>
                    <a:pt x="47" y="6"/>
                  </a:cubicBezTo>
                  <a:cubicBezTo>
                    <a:pt x="47" y="7"/>
                    <a:pt x="47" y="8"/>
                    <a:pt x="48" y="7"/>
                  </a:cubicBezTo>
                  <a:cubicBezTo>
                    <a:pt x="48" y="8"/>
                    <a:pt x="47" y="9"/>
                    <a:pt x="47" y="10"/>
                  </a:cubicBezTo>
                  <a:cubicBezTo>
                    <a:pt x="47" y="10"/>
                    <a:pt x="48" y="9"/>
                    <a:pt x="48" y="10"/>
                  </a:cubicBezTo>
                  <a:cubicBezTo>
                    <a:pt x="49" y="9"/>
                    <a:pt x="48" y="8"/>
                    <a:pt x="49" y="7"/>
                  </a:cubicBezTo>
                  <a:cubicBezTo>
                    <a:pt x="50" y="8"/>
                    <a:pt x="49" y="8"/>
                    <a:pt x="49" y="9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8"/>
                    <a:pt x="53" y="5"/>
                    <a:pt x="53" y="7"/>
                  </a:cubicBezTo>
                  <a:cubicBezTo>
                    <a:pt x="52" y="9"/>
                    <a:pt x="52" y="8"/>
                    <a:pt x="51" y="8"/>
                  </a:cubicBezTo>
                  <a:cubicBezTo>
                    <a:pt x="51" y="8"/>
                    <a:pt x="51" y="9"/>
                    <a:pt x="50" y="10"/>
                  </a:cubicBezTo>
                  <a:cubicBezTo>
                    <a:pt x="51" y="9"/>
                    <a:pt x="50" y="9"/>
                    <a:pt x="50" y="9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2" y="12"/>
                    <a:pt x="53" y="12"/>
                    <a:pt x="54" y="11"/>
                  </a:cubicBezTo>
                  <a:cubicBezTo>
                    <a:pt x="53" y="11"/>
                    <a:pt x="53" y="11"/>
                    <a:pt x="53" y="12"/>
                  </a:cubicBezTo>
                  <a:cubicBezTo>
                    <a:pt x="54" y="12"/>
                    <a:pt x="54" y="12"/>
                    <a:pt x="54" y="11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6" y="9"/>
                    <a:pt x="55" y="12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2"/>
                    <a:pt x="58" y="11"/>
                    <a:pt x="58" y="12"/>
                  </a:cubicBezTo>
                  <a:cubicBezTo>
                    <a:pt x="57" y="14"/>
                    <a:pt x="59" y="13"/>
                    <a:pt x="58" y="15"/>
                  </a:cubicBezTo>
                  <a:cubicBezTo>
                    <a:pt x="58" y="14"/>
                    <a:pt x="60" y="14"/>
                    <a:pt x="61" y="13"/>
                  </a:cubicBezTo>
                  <a:cubicBezTo>
                    <a:pt x="60" y="12"/>
                    <a:pt x="59" y="14"/>
                    <a:pt x="59" y="13"/>
                  </a:cubicBezTo>
                  <a:cubicBezTo>
                    <a:pt x="62" y="12"/>
                    <a:pt x="60" y="13"/>
                    <a:pt x="61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2" y="15"/>
                    <a:pt x="62" y="16"/>
                    <a:pt x="64" y="15"/>
                  </a:cubicBezTo>
                  <a:cubicBezTo>
                    <a:pt x="63" y="16"/>
                    <a:pt x="63" y="16"/>
                    <a:pt x="62" y="16"/>
                  </a:cubicBezTo>
                  <a:cubicBezTo>
                    <a:pt x="63" y="16"/>
                    <a:pt x="64" y="16"/>
                    <a:pt x="64" y="16"/>
                  </a:cubicBezTo>
                  <a:cubicBezTo>
                    <a:pt x="65" y="17"/>
                    <a:pt x="63" y="16"/>
                    <a:pt x="64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4" y="18"/>
                    <a:pt x="64" y="17"/>
                    <a:pt x="64" y="18"/>
                  </a:cubicBezTo>
                  <a:cubicBezTo>
                    <a:pt x="65" y="18"/>
                    <a:pt x="65" y="18"/>
                    <a:pt x="66" y="19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0"/>
                    <a:pt x="62" y="20"/>
                  </a:cubicBezTo>
                  <a:cubicBezTo>
                    <a:pt x="62" y="21"/>
                    <a:pt x="63" y="21"/>
                    <a:pt x="63" y="22"/>
                  </a:cubicBezTo>
                  <a:cubicBezTo>
                    <a:pt x="65" y="21"/>
                    <a:pt x="66" y="21"/>
                    <a:pt x="67" y="21"/>
                  </a:cubicBezTo>
                  <a:cubicBezTo>
                    <a:pt x="66" y="20"/>
                    <a:pt x="67" y="19"/>
                    <a:pt x="67" y="19"/>
                  </a:cubicBezTo>
                  <a:cubicBezTo>
                    <a:pt x="67" y="20"/>
                    <a:pt x="69" y="21"/>
                    <a:pt x="66" y="22"/>
                  </a:cubicBezTo>
                  <a:cubicBezTo>
                    <a:pt x="67" y="22"/>
                    <a:pt x="69" y="22"/>
                    <a:pt x="70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22"/>
                    <a:pt x="70" y="22"/>
                    <a:pt x="70" y="23"/>
                  </a:cubicBezTo>
                  <a:cubicBezTo>
                    <a:pt x="69" y="23"/>
                    <a:pt x="68" y="21"/>
                    <a:pt x="67" y="23"/>
                  </a:cubicBezTo>
                  <a:cubicBezTo>
                    <a:pt x="68" y="24"/>
                    <a:pt x="67" y="25"/>
                    <a:pt x="68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8" y="26"/>
                    <a:pt x="71" y="25"/>
                    <a:pt x="71" y="26"/>
                  </a:cubicBezTo>
                  <a:cubicBezTo>
                    <a:pt x="70" y="27"/>
                    <a:pt x="69" y="27"/>
                    <a:pt x="69" y="28"/>
                  </a:cubicBezTo>
                  <a:cubicBezTo>
                    <a:pt x="69" y="28"/>
                    <a:pt x="70" y="27"/>
                    <a:pt x="70" y="28"/>
                  </a:cubicBezTo>
                  <a:cubicBezTo>
                    <a:pt x="71" y="27"/>
                    <a:pt x="72" y="27"/>
                    <a:pt x="72" y="26"/>
                  </a:cubicBezTo>
                  <a:cubicBezTo>
                    <a:pt x="72" y="27"/>
                    <a:pt x="70" y="30"/>
                    <a:pt x="69" y="31"/>
                  </a:cubicBezTo>
                  <a:cubicBezTo>
                    <a:pt x="70" y="31"/>
                    <a:pt x="71" y="31"/>
                    <a:pt x="72" y="30"/>
                  </a:cubicBezTo>
                  <a:cubicBezTo>
                    <a:pt x="72" y="31"/>
                    <a:pt x="71" y="32"/>
                    <a:pt x="71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3"/>
                    <a:pt x="72" y="33"/>
                    <a:pt x="71" y="33"/>
                  </a:cubicBezTo>
                  <a:cubicBezTo>
                    <a:pt x="74" y="32"/>
                    <a:pt x="72" y="35"/>
                    <a:pt x="74" y="35"/>
                  </a:cubicBezTo>
                  <a:cubicBezTo>
                    <a:pt x="72" y="36"/>
                    <a:pt x="72" y="38"/>
                    <a:pt x="7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3" y="42"/>
                    <a:pt x="76" y="45"/>
                    <a:pt x="75" y="47"/>
                  </a:cubicBezTo>
                  <a:cubicBezTo>
                    <a:pt x="74" y="47"/>
                    <a:pt x="75" y="47"/>
                    <a:pt x="74" y="46"/>
                  </a:cubicBezTo>
                  <a:cubicBezTo>
                    <a:pt x="73" y="46"/>
                    <a:pt x="74" y="48"/>
                    <a:pt x="72" y="47"/>
                  </a:cubicBezTo>
                  <a:cubicBezTo>
                    <a:pt x="73" y="46"/>
                    <a:pt x="70" y="47"/>
                    <a:pt x="70" y="46"/>
                  </a:cubicBezTo>
                  <a:cubicBezTo>
                    <a:pt x="73" y="46"/>
                    <a:pt x="71" y="45"/>
                    <a:pt x="73" y="45"/>
                  </a:cubicBezTo>
                  <a:cubicBezTo>
                    <a:pt x="73" y="45"/>
                    <a:pt x="71" y="45"/>
                    <a:pt x="71" y="45"/>
                  </a:cubicBezTo>
                  <a:cubicBezTo>
                    <a:pt x="71" y="44"/>
                    <a:pt x="69" y="42"/>
                    <a:pt x="71" y="41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3" y="42"/>
                    <a:pt x="71" y="42"/>
                    <a:pt x="73" y="41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1" y="37"/>
                    <a:pt x="69" y="33"/>
                    <a:pt x="68" y="29"/>
                  </a:cubicBezTo>
                  <a:cubicBezTo>
                    <a:pt x="67" y="29"/>
                    <a:pt x="67" y="28"/>
                    <a:pt x="67" y="27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7" y="26"/>
                    <a:pt x="66" y="25"/>
                    <a:pt x="65" y="24"/>
                  </a:cubicBezTo>
                  <a:cubicBezTo>
                    <a:pt x="70" y="32"/>
                    <a:pt x="72" y="43"/>
                    <a:pt x="68" y="59"/>
                  </a:cubicBezTo>
                  <a:cubicBezTo>
                    <a:pt x="70" y="58"/>
                    <a:pt x="71" y="58"/>
                    <a:pt x="72" y="60"/>
                  </a:cubicBezTo>
                  <a:cubicBezTo>
                    <a:pt x="71" y="60"/>
                    <a:pt x="69" y="60"/>
                    <a:pt x="69" y="61"/>
                  </a:cubicBezTo>
                  <a:cubicBezTo>
                    <a:pt x="67" y="60"/>
                    <a:pt x="70" y="59"/>
                    <a:pt x="68" y="59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61"/>
                    <a:pt x="70" y="62"/>
                    <a:pt x="70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8" y="63"/>
                    <a:pt x="70" y="61"/>
                    <a:pt x="67" y="62"/>
                  </a:cubicBezTo>
                  <a:cubicBezTo>
                    <a:pt x="67" y="62"/>
                    <a:pt x="68" y="62"/>
                    <a:pt x="67" y="62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64"/>
                    <a:pt x="67" y="64"/>
                    <a:pt x="67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7" y="65"/>
                    <a:pt x="67" y="65"/>
                    <a:pt x="70" y="66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7"/>
                    <a:pt x="70" y="67"/>
                    <a:pt x="68" y="68"/>
                  </a:cubicBezTo>
                  <a:cubicBezTo>
                    <a:pt x="67" y="67"/>
                    <a:pt x="67" y="67"/>
                    <a:pt x="66" y="66"/>
                  </a:cubicBezTo>
                  <a:cubicBezTo>
                    <a:pt x="66" y="66"/>
                    <a:pt x="67" y="67"/>
                    <a:pt x="67" y="68"/>
                  </a:cubicBezTo>
                  <a:cubicBezTo>
                    <a:pt x="66" y="68"/>
                    <a:pt x="66" y="67"/>
                    <a:pt x="66" y="67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78" y="89"/>
                    <a:pt x="78" y="89"/>
                    <a:pt x="78" y="89"/>
                  </a:cubicBezTo>
                  <a:close/>
                  <a:moveTo>
                    <a:pt x="56" y="76"/>
                  </a:move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5" y="76"/>
                    <a:pt x="55" y="76"/>
                  </a:cubicBezTo>
                  <a:cubicBezTo>
                    <a:pt x="55" y="77"/>
                    <a:pt x="56" y="77"/>
                    <a:pt x="56" y="76"/>
                  </a:cubicBezTo>
                  <a:close/>
                  <a:moveTo>
                    <a:pt x="59" y="82"/>
                  </a:moveTo>
                  <a:cubicBezTo>
                    <a:pt x="59" y="84"/>
                    <a:pt x="60" y="85"/>
                    <a:pt x="61" y="86"/>
                  </a:cubicBezTo>
                  <a:cubicBezTo>
                    <a:pt x="58" y="84"/>
                    <a:pt x="55" y="83"/>
                    <a:pt x="51" y="82"/>
                  </a:cubicBezTo>
                  <a:cubicBezTo>
                    <a:pt x="51" y="82"/>
                    <a:pt x="51" y="81"/>
                    <a:pt x="51" y="80"/>
                  </a:cubicBezTo>
                  <a:cubicBezTo>
                    <a:pt x="52" y="82"/>
                    <a:pt x="54" y="82"/>
                    <a:pt x="56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7" y="80"/>
                    <a:pt x="58" y="83"/>
                  </a:cubicBezTo>
                  <a:cubicBezTo>
                    <a:pt x="58" y="83"/>
                    <a:pt x="58" y="82"/>
                    <a:pt x="59" y="82"/>
                  </a:cubicBezTo>
                  <a:close/>
                  <a:moveTo>
                    <a:pt x="69" y="91"/>
                  </a:moveTo>
                  <a:cubicBezTo>
                    <a:pt x="69" y="91"/>
                    <a:pt x="69" y="91"/>
                    <a:pt x="69" y="91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69" y="91"/>
                    <a:pt x="69" y="91"/>
                    <a:pt x="69" y="91"/>
                  </a:cubicBezTo>
                  <a:close/>
                  <a:moveTo>
                    <a:pt x="69" y="90"/>
                  </a:moveTo>
                  <a:cubicBezTo>
                    <a:pt x="69" y="91"/>
                    <a:pt x="69" y="91"/>
                    <a:pt x="68" y="91"/>
                  </a:cubicBezTo>
                  <a:cubicBezTo>
                    <a:pt x="67" y="90"/>
                    <a:pt x="67" y="87"/>
                    <a:pt x="65" y="87"/>
                  </a:cubicBezTo>
                  <a:cubicBezTo>
                    <a:pt x="65" y="87"/>
                    <a:pt x="66" y="86"/>
                    <a:pt x="66" y="87"/>
                  </a:cubicBezTo>
                  <a:cubicBezTo>
                    <a:pt x="66" y="86"/>
                    <a:pt x="63" y="87"/>
                    <a:pt x="63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3" y="84"/>
                    <a:pt x="65" y="84"/>
                    <a:pt x="64" y="85"/>
                  </a:cubicBezTo>
                  <a:cubicBezTo>
                    <a:pt x="65" y="84"/>
                    <a:pt x="65" y="85"/>
                    <a:pt x="65" y="85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9" y="90"/>
                    <a:pt x="69" y="90"/>
                    <a:pt x="69" y="90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3"/>
                  </a:cubicBezTo>
                  <a:cubicBezTo>
                    <a:pt x="62" y="83"/>
                    <a:pt x="63" y="82"/>
                    <a:pt x="63" y="83"/>
                  </a:cubicBezTo>
                  <a:cubicBezTo>
                    <a:pt x="63" y="83"/>
                    <a:pt x="62" y="83"/>
                    <a:pt x="62" y="84"/>
                  </a:cubicBezTo>
                  <a:close/>
                  <a:moveTo>
                    <a:pt x="99" y="142"/>
                  </a:moveTo>
                  <a:cubicBezTo>
                    <a:pt x="99" y="141"/>
                    <a:pt x="99" y="141"/>
                    <a:pt x="99" y="141"/>
                  </a:cubicBezTo>
                  <a:cubicBezTo>
                    <a:pt x="99" y="142"/>
                    <a:pt x="98" y="142"/>
                    <a:pt x="99" y="143"/>
                  </a:cubicBezTo>
                  <a:cubicBezTo>
                    <a:pt x="99" y="142"/>
                    <a:pt x="99" y="142"/>
                    <a:pt x="99" y="142"/>
                  </a:cubicBezTo>
                  <a:close/>
                  <a:moveTo>
                    <a:pt x="83" y="115"/>
                  </a:moveTo>
                  <a:cubicBezTo>
                    <a:pt x="83" y="114"/>
                    <a:pt x="83" y="114"/>
                    <a:pt x="83" y="114"/>
                  </a:cubicBezTo>
                  <a:cubicBezTo>
                    <a:pt x="83" y="114"/>
                    <a:pt x="83" y="115"/>
                    <a:pt x="83" y="115"/>
                  </a:cubicBezTo>
                  <a:cubicBezTo>
                    <a:pt x="83" y="115"/>
                    <a:pt x="83" y="115"/>
                    <a:pt x="83" y="115"/>
                  </a:cubicBezTo>
                  <a:close/>
                  <a:moveTo>
                    <a:pt x="80" y="109"/>
                  </a:moveTo>
                  <a:cubicBezTo>
                    <a:pt x="79" y="107"/>
                    <a:pt x="79" y="107"/>
                    <a:pt x="79" y="107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80" y="109"/>
                    <a:pt x="77" y="110"/>
                    <a:pt x="80" y="110"/>
                  </a:cubicBezTo>
                  <a:cubicBezTo>
                    <a:pt x="80" y="110"/>
                    <a:pt x="80" y="109"/>
                    <a:pt x="80" y="109"/>
                  </a:cubicBezTo>
                  <a:close/>
                  <a:moveTo>
                    <a:pt x="104" y="126"/>
                  </a:moveTo>
                  <a:cubicBezTo>
                    <a:pt x="104" y="125"/>
                    <a:pt x="103" y="125"/>
                    <a:pt x="102" y="125"/>
                  </a:cubicBezTo>
                  <a:cubicBezTo>
                    <a:pt x="103" y="127"/>
                    <a:pt x="103" y="127"/>
                    <a:pt x="103" y="127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4" y="126"/>
                    <a:pt x="104" y="126"/>
                    <a:pt x="104" y="126"/>
                  </a:cubicBezTo>
                  <a:close/>
                  <a:moveTo>
                    <a:pt x="110" y="137"/>
                  </a:moveTo>
                  <a:cubicBezTo>
                    <a:pt x="110" y="137"/>
                    <a:pt x="110" y="137"/>
                    <a:pt x="110" y="137"/>
                  </a:cubicBezTo>
                  <a:cubicBezTo>
                    <a:pt x="110" y="137"/>
                    <a:pt x="110" y="137"/>
                    <a:pt x="110" y="136"/>
                  </a:cubicBezTo>
                  <a:cubicBezTo>
                    <a:pt x="110" y="137"/>
                    <a:pt x="110" y="137"/>
                    <a:pt x="110" y="137"/>
                  </a:cubicBezTo>
                  <a:close/>
                  <a:moveTo>
                    <a:pt x="97" y="113"/>
                  </a:moveTo>
                  <a:cubicBezTo>
                    <a:pt x="96" y="114"/>
                    <a:pt x="96" y="114"/>
                    <a:pt x="96" y="114"/>
                  </a:cubicBezTo>
                  <a:cubicBezTo>
                    <a:pt x="96" y="115"/>
                    <a:pt x="96" y="114"/>
                    <a:pt x="97" y="113"/>
                  </a:cubicBezTo>
                  <a:close/>
                  <a:moveTo>
                    <a:pt x="97" y="118"/>
                  </a:moveTo>
                  <a:cubicBezTo>
                    <a:pt x="98" y="118"/>
                    <a:pt x="98" y="118"/>
                    <a:pt x="98" y="118"/>
                  </a:cubicBezTo>
                  <a:moveTo>
                    <a:pt x="99" y="120"/>
                  </a:moveTo>
                  <a:cubicBezTo>
                    <a:pt x="99" y="121"/>
                    <a:pt x="99" y="121"/>
                    <a:pt x="99" y="121"/>
                  </a:cubicBezTo>
                  <a:cubicBezTo>
                    <a:pt x="99" y="120"/>
                    <a:pt x="99" y="120"/>
                    <a:pt x="99" y="120"/>
                  </a:cubicBezTo>
                  <a:close/>
                  <a:moveTo>
                    <a:pt x="44" y="81"/>
                  </a:moveTo>
                  <a:cubicBezTo>
                    <a:pt x="45" y="80"/>
                    <a:pt x="45" y="80"/>
                    <a:pt x="46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7" y="76"/>
                    <a:pt x="46" y="80"/>
                    <a:pt x="47" y="79"/>
                  </a:cubicBezTo>
                  <a:cubicBezTo>
                    <a:pt x="47" y="80"/>
                    <a:pt x="46" y="80"/>
                    <a:pt x="46" y="81"/>
                  </a:cubicBezTo>
                  <a:cubicBezTo>
                    <a:pt x="45" y="81"/>
                    <a:pt x="45" y="81"/>
                    <a:pt x="44" y="81"/>
                  </a:cubicBezTo>
                  <a:close/>
                  <a:moveTo>
                    <a:pt x="49" y="81"/>
                  </a:moveTo>
                  <a:cubicBezTo>
                    <a:pt x="49" y="81"/>
                    <a:pt x="50" y="79"/>
                    <a:pt x="50" y="79"/>
                  </a:cubicBezTo>
                  <a:cubicBezTo>
                    <a:pt x="50" y="81"/>
                    <a:pt x="51" y="78"/>
                    <a:pt x="50" y="81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51" y="80"/>
                    <a:pt x="51" y="81"/>
                    <a:pt x="51" y="82"/>
                  </a:cubicBezTo>
                  <a:cubicBezTo>
                    <a:pt x="50" y="82"/>
                    <a:pt x="49" y="81"/>
                    <a:pt x="49" y="81"/>
                  </a:cubicBezTo>
                  <a:close/>
                  <a:moveTo>
                    <a:pt x="42" y="80"/>
                  </a:move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lose/>
                  <a:moveTo>
                    <a:pt x="9" y="97"/>
                  </a:moveTo>
                  <a:cubicBezTo>
                    <a:pt x="8" y="97"/>
                    <a:pt x="8" y="96"/>
                    <a:pt x="8" y="96"/>
                  </a:cubicBezTo>
                  <a:cubicBezTo>
                    <a:pt x="8" y="96"/>
                    <a:pt x="9" y="96"/>
                    <a:pt x="9" y="96"/>
                  </a:cubicBezTo>
                  <a:cubicBezTo>
                    <a:pt x="9" y="97"/>
                    <a:pt x="9" y="97"/>
                    <a:pt x="9" y="97"/>
                  </a:cubicBezTo>
                  <a:close/>
                  <a:moveTo>
                    <a:pt x="9" y="96"/>
                  </a:moveTo>
                  <a:cubicBezTo>
                    <a:pt x="9" y="96"/>
                    <a:pt x="9" y="96"/>
                    <a:pt x="9" y="96"/>
                  </a:cubicBezTo>
                  <a:moveTo>
                    <a:pt x="29" y="83"/>
                  </a:move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30" y="82"/>
                  </a:cubicBezTo>
                  <a:cubicBezTo>
                    <a:pt x="29" y="82"/>
                    <a:pt x="29" y="82"/>
                    <a:pt x="29" y="83"/>
                  </a:cubicBezTo>
                  <a:close/>
                  <a:moveTo>
                    <a:pt x="34" y="81"/>
                  </a:moveTo>
                  <a:cubicBezTo>
                    <a:pt x="34" y="81"/>
                    <a:pt x="33" y="81"/>
                    <a:pt x="33" y="81"/>
                  </a:cubicBezTo>
                  <a:cubicBezTo>
                    <a:pt x="34" y="78"/>
                    <a:pt x="34" y="81"/>
                    <a:pt x="35" y="80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5" y="81"/>
                    <a:pt x="35" y="81"/>
                    <a:pt x="34" y="81"/>
                  </a:cubicBezTo>
                  <a:close/>
                  <a:moveTo>
                    <a:pt x="13" y="119"/>
                  </a:moveTo>
                  <a:cubicBezTo>
                    <a:pt x="13" y="119"/>
                    <a:pt x="14" y="119"/>
                    <a:pt x="14" y="118"/>
                  </a:cubicBezTo>
                  <a:cubicBezTo>
                    <a:pt x="14" y="119"/>
                    <a:pt x="15" y="119"/>
                    <a:pt x="15" y="119"/>
                  </a:cubicBezTo>
                  <a:cubicBezTo>
                    <a:pt x="15" y="120"/>
                    <a:pt x="13" y="120"/>
                    <a:pt x="13" y="119"/>
                  </a:cubicBezTo>
                  <a:close/>
                  <a:moveTo>
                    <a:pt x="7" y="112"/>
                  </a:moveTo>
                  <a:cubicBezTo>
                    <a:pt x="7" y="112"/>
                    <a:pt x="7" y="112"/>
                    <a:pt x="7" y="112"/>
                  </a:cubicBezTo>
                  <a:moveTo>
                    <a:pt x="23" y="126"/>
                  </a:moveTo>
                  <a:cubicBezTo>
                    <a:pt x="24" y="125"/>
                    <a:pt x="24" y="125"/>
                    <a:pt x="24" y="125"/>
                  </a:cubicBezTo>
                  <a:cubicBezTo>
                    <a:pt x="24" y="124"/>
                    <a:pt x="23" y="125"/>
                    <a:pt x="23" y="126"/>
                  </a:cubicBezTo>
                  <a:close/>
                  <a:moveTo>
                    <a:pt x="21" y="123"/>
                  </a:moveTo>
                  <a:cubicBezTo>
                    <a:pt x="21" y="123"/>
                    <a:pt x="21" y="123"/>
                    <a:pt x="21" y="123"/>
                  </a:cubicBezTo>
                  <a:moveTo>
                    <a:pt x="20" y="122"/>
                  </a:moveTo>
                  <a:cubicBezTo>
                    <a:pt x="19" y="122"/>
                    <a:pt x="19" y="122"/>
                    <a:pt x="19" y="121"/>
                  </a:cubicBezTo>
                  <a:cubicBezTo>
                    <a:pt x="19" y="122"/>
                    <a:pt x="19" y="122"/>
                    <a:pt x="20" y="122"/>
                  </a:cubicBezTo>
                  <a:close/>
                  <a:moveTo>
                    <a:pt x="70" y="108"/>
                  </a:moveTo>
                  <a:cubicBezTo>
                    <a:pt x="70" y="108"/>
                    <a:pt x="70" y="108"/>
                    <a:pt x="70" y="108"/>
                  </a:cubicBezTo>
                  <a:moveTo>
                    <a:pt x="24" y="57"/>
                  </a:moveTo>
                  <a:cubicBezTo>
                    <a:pt x="24" y="57"/>
                    <a:pt x="24" y="57"/>
                    <a:pt x="24" y="57"/>
                  </a:cubicBezTo>
                  <a:moveTo>
                    <a:pt x="23" y="57"/>
                  </a:moveTo>
                  <a:cubicBezTo>
                    <a:pt x="23" y="57"/>
                    <a:pt x="23" y="58"/>
                    <a:pt x="24" y="58"/>
                  </a:cubicBezTo>
                  <a:cubicBezTo>
                    <a:pt x="24" y="57"/>
                    <a:pt x="23" y="57"/>
                    <a:pt x="23" y="57"/>
                  </a:cubicBezTo>
                  <a:close/>
                  <a:moveTo>
                    <a:pt x="15" y="40"/>
                  </a:moveTo>
                  <a:cubicBezTo>
                    <a:pt x="14" y="40"/>
                    <a:pt x="14" y="40"/>
                    <a:pt x="14" y="40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39"/>
                    <a:pt x="15" y="40"/>
                    <a:pt x="15" y="40"/>
                  </a:cubicBezTo>
                  <a:close/>
                  <a:moveTo>
                    <a:pt x="14" y="37"/>
                  </a:moveTo>
                  <a:cubicBezTo>
                    <a:pt x="13" y="38"/>
                    <a:pt x="11" y="35"/>
                    <a:pt x="10" y="35"/>
                  </a:cubicBezTo>
                  <a:cubicBezTo>
                    <a:pt x="11" y="34"/>
                    <a:pt x="14" y="35"/>
                    <a:pt x="14" y="37"/>
                  </a:cubicBezTo>
                  <a:close/>
                  <a:moveTo>
                    <a:pt x="14" y="26"/>
                  </a:moveTo>
                  <a:cubicBezTo>
                    <a:pt x="13" y="26"/>
                    <a:pt x="13" y="26"/>
                    <a:pt x="13" y="26"/>
                  </a:cubicBezTo>
                  <a:moveTo>
                    <a:pt x="14" y="25"/>
                  </a:moveTo>
                  <a:cubicBezTo>
                    <a:pt x="13" y="25"/>
                    <a:pt x="13" y="24"/>
                    <a:pt x="14" y="24"/>
                  </a:cubicBezTo>
                  <a:cubicBezTo>
                    <a:pt x="14" y="24"/>
                    <a:pt x="14" y="25"/>
                    <a:pt x="14" y="25"/>
                  </a:cubicBezTo>
                  <a:close/>
                  <a:moveTo>
                    <a:pt x="14" y="24"/>
                  </a:moveTo>
                  <a:cubicBezTo>
                    <a:pt x="12" y="23"/>
                    <a:pt x="11" y="22"/>
                    <a:pt x="11" y="21"/>
                  </a:cubicBezTo>
                  <a:cubicBezTo>
                    <a:pt x="12" y="21"/>
                    <a:pt x="14" y="22"/>
                    <a:pt x="14" y="24"/>
                  </a:cubicBezTo>
                  <a:close/>
                  <a:moveTo>
                    <a:pt x="14" y="20"/>
                  </a:moveTo>
                  <a:cubicBezTo>
                    <a:pt x="14" y="20"/>
                    <a:pt x="14" y="19"/>
                    <a:pt x="15" y="19"/>
                  </a:cubicBezTo>
                  <a:cubicBezTo>
                    <a:pt x="14" y="20"/>
                    <a:pt x="14" y="20"/>
                    <a:pt x="14" y="20"/>
                  </a:cubicBezTo>
                  <a:close/>
                  <a:moveTo>
                    <a:pt x="39" y="5"/>
                  </a:move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lose/>
                  <a:moveTo>
                    <a:pt x="20" y="5"/>
                  </a:moveTo>
                  <a:cubicBezTo>
                    <a:pt x="20" y="5"/>
                    <a:pt x="20" y="5"/>
                    <a:pt x="20" y="5"/>
                  </a:cubicBezTo>
                  <a:moveTo>
                    <a:pt x="20" y="5"/>
                  </a:moveTo>
                  <a:cubicBezTo>
                    <a:pt x="20" y="5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lose/>
                  <a:moveTo>
                    <a:pt x="22" y="5"/>
                  </a:moveTo>
                  <a:cubicBezTo>
                    <a:pt x="22" y="5"/>
                    <a:pt x="22" y="5"/>
                    <a:pt x="22" y="5"/>
                  </a:cubicBezTo>
                  <a:moveTo>
                    <a:pt x="32" y="6"/>
                  </a:moveTo>
                  <a:cubicBezTo>
                    <a:pt x="32" y="6"/>
                    <a:pt x="32" y="6"/>
                    <a:pt x="32" y="6"/>
                  </a:cubicBezTo>
                  <a:cubicBezTo>
                    <a:pt x="34" y="7"/>
                    <a:pt x="35" y="3"/>
                    <a:pt x="36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6"/>
                    <a:pt x="36" y="7"/>
                  </a:cubicBezTo>
                  <a:cubicBezTo>
                    <a:pt x="35" y="6"/>
                    <a:pt x="34" y="6"/>
                    <a:pt x="32" y="6"/>
                  </a:cubicBezTo>
                  <a:close/>
                  <a:moveTo>
                    <a:pt x="37" y="7"/>
                  </a:moveTo>
                  <a:cubicBezTo>
                    <a:pt x="37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lose/>
                  <a:moveTo>
                    <a:pt x="44" y="6"/>
                  </a:moveTo>
                  <a:cubicBezTo>
                    <a:pt x="44" y="6"/>
                    <a:pt x="44" y="6"/>
                    <a:pt x="44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6"/>
                    <a:pt x="44" y="6"/>
                    <a:pt x="44" y="6"/>
                  </a:cubicBezTo>
                  <a:close/>
                  <a:moveTo>
                    <a:pt x="52" y="9"/>
                  </a:moveTo>
                  <a:cubicBezTo>
                    <a:pt x="52" y="10"/>
                    <a:pt x="52" y="10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9"/>
                    <a:pt x="52" y="9"/>
                    <a:pt x="52" y="9"/>
                  </a:cubicBezTo>
                  <a:close/>
                  <a:moveTo>
                    <a:pt x="42" y="8"/>
                  </a:moveTo>
                  <a:cubicBezTo>
                    <a:pt x="42" y="8"/>
                    <a:pt x="42" y="8"/>
                    <a:pt x="42" y="8"/>
                  </a:cubicBezTo>
                  <a:cubicBezTo>
                    <a:pt x="43" y="8"/>
                    <a:pt x="43" y="8"/>
                    <a:pt x="43" y="9"/>
                  </a:cubicBezTo>
                  <a:cubicBezTo>
                    <a:pt x="43" y="8"/>
                    <a:pt x="42" y="8"/>
                    <a:pt x="42" y="8"/>
                  </a:cubicBezTo>
                  <a:close/>
                  <a:moveTo>
                    <a:pt x="55" y="14"/>
                  </a:moveTo>
                  <a:cubicBezTo>
                    <a:pt x="56" y="14"/>
                    <a:pt x="56" y="13"/>
                    <a:pt x="57" y="13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4"/>
                    <a:pt x="55" y="14"/>
                    <a:pt x="55" y="14"/>
                  </a:cubicBezTo>
                  <a:close/>
                  <a:moveTo>
                    <a:pt x="59" y="17"/>
                  </a:moveTo>
                  <a:cubicBezTo>
                    <a:pt x="59" y="17"/>
                    <a:pt x="60" y="17"/>
                    <a:pt x="60" y="17"/>
                  </a:cubicBezTo>
                  <a:cubicBezTo>
                    <a:pt x="60" y="17"/>
                    <a:pt x="60" y="18"/>
                    <a:pt x="60" y="18"/>
                  </a:cubicBezTo>
                  <a:cubicBezTo>
                    <a:pt x="59" y="18"/>
                    <a:pt x="59" y="18"/>
                    <a:pt x="59" y="17"/>
                  </a:cubicBezTo>
                  <a:close/>
                  <a:moveTo>
                    <a:pt x="60" y="18"/>
                  </a:moveTo>
                  <a:cubicBezTo>
                    <a:pt x="61" y="18"/>
                    <a:pt x="63" y="15"/>
                    <a:pt x="63" y="17"/>
                  </a:cubicBezTo>
                  <a:cubicBezTo>
                    <a:pt x="61" y="17"/>
                    <a:pt x="62" y="18"/>
                    <a:pt x="61" y="19"/>
                  </a:cubicBezTo>
                  <a:cubicBezTo>
                    <a:pt x="61" y="19"/>
                    <a:pt x="60" y="19"/>
                    <a:pt x="60" y="18"/>
                  </a:cubicBezTo>
                  <a:close/>
                  <a:moveTo>
                    <a:pt x="52" y="12"/>
                  </a:moveTo>
                  <a:cubicBezTo>
                    <a:pt x="52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3"/>
                  </a:cubicBezTo>
                  <a:cubicBezTo>
                    <a:pt x="52" y="13"/>
                    <a:pt x="52" y="12"/>
                    <a:pt x="52" y="12"/>
                  </a:cubicBezTo>
                  <a:close/>
                  <a:moveTo>
                    <a:pt x="69" y="20"/>
                  </a:moveTo>
                  <a:cubicBezTo>
                    <a:pt x="68" y="20"/>
                    <a:pt x="68" y="20"/>
                    <a:pt x="68" y="20"/>
                  </a:cubicBezTo>
                  <a:cubicBezTo>
                    <a:pt x="69" y="20"/>
                    <a:pt x="69" y="20"/>
                    <a:pt x="69" y="20"/>
                  </a:cubicBezTo>
                  <a:close/>
                  <a:moveTo>
                    <a:pt x="73" y="33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4" y="33"/>
                    <a:pt x="73" y="33"/>
                  </a:cubicBezTo>
                  <a:close/>
                  <a:moveTo>
                    <a:pt x="64" y="23"/>
                  </a:moveTo>
                  <a:cubicBezTo>
                    <a:pt x="64" y="23"/>
                    <a:pt x="65" y="23"/>
                    <a:pt x="65" y="23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23"/>
                    <a:pt x="64" y="23"/>
                    <a:pt x="64" y="23"/>
                  </a:cubicBezTo>
                  <a:close/>
                  <a:moveTo>
                    <a:pt x="71" y="49"/>
                  </a:moveTo>
                  <a:cubicBezTo>
                    <a:pt x="72" y="48"/>
                    <a:pt x="72" y="48"/>
                    <a:pt x="72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1" y="48"/>
                    <a:pt x="71" y="49"/>
                    <a:pt x="71" y="49"/>
                  </a:cubicBezTo>
                  <a:close/>
                  <a:moveTo>
                    <a:pt x="74" y="48"/>
                  </a:moveTo>
                  <a:cubicBezTo>
                    <a:pt x="74" y="48"/>
                    <a:pt x="74" y="48"/>
                    <a:pt x="74" y="49"/>
                  </a:cubicBezTo>
                  <a:cubicBezTo>
                    <a:pt x="74" y="49"/>
                    <a:pt x="73" y="49"/>
                    <a:pt x="73" y="49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1" y="49"/>
                    <a:pt x="71" y="49"/>
                    <a:pt x="71" y="51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52"/>
                    <a:pt x="71" y="52"/>
                    <a:pt x="71" y="52"/>
                  </a:cubicBezTo>
                  <a:cubicBezTo>
                    <a:pt x="74" y="52"/>
                    <a:pt x="73" y="53"/>
                    <a:pt x="72" y="51"/>
                  </a:cubicBezTo>
                  <a:cubicBezTo>
                    <a:pt x="73" y="49"/>
                    <a:pt x="73" y="51"/>
                    <a:pt x="75" y="50"/>
                  </a:cubicBezTo>
                  <a:cubicBezTo>
                    <a:pt x="75" y="51"/>
                    <a:pt x="74" y="51"/>
                    <a:pt x="74" y="51"/>
                  </a:cubicBezTo>
                  <a:cubicBezTo>
                    <a:pt x="76" y="51"/>
                    <a:pt x="75" y="49"/>
                    <a:pt x="74" y="48"/>
                  </a:cubicBezTo>
                  <a:close/>
                  <a:moveTo>
                    <a:pt x="70" y="53"/>
                  </a:moveTo>
                  <a:cubicBezTo>
                    <a:pt x="70" y="52"/>
                    <a:pt x="70" y="52"/>
                    <a:pt x="71" y="52"/>
                  </a:cubicBezTo>
                  <a:cubicBezTo>
                    <a:pt x="70" y="52"/>
                    <a:pt x="70" y="52"/>
                    <a:pt x="70" y="53"/>
                  </a:cubicBezTo>
                  <a:close/>
                  <a:moveTo>
                    <a:pt x="73" y="53"/>
                  </a:moveTo>
                  <a:cubicBezTo>
                    <a:pt x="74" y="53"/>
                    <a:pt x="74" y="53"/>
                    <a:pt x="74" y="53"/>
                  </a:cubicBezTo>
                  <a:moveTo>
                    <a:pt x="71" y="53"/>
                  </a:moveTo>
                  <a:cubicBezTo>
                    <a:pt x="73" y="56"/>
                    <a:pt x="73" y="56"/>
                    <a:pt x="73" y="56"/>
                  </a:cubicBezTo>
                  <a:cubicBezTo>
                    <a:pt x="72" y="55"/>
                    <a:pt x="71" y="55"/>
                    <a:pt x="71" y="55"/>
                  </a:cubicBezTo>
                  <a:cubicBezTo>
                    <a:pt x="70" y="55"/>
                    <a:pt x="72" y="56"/>
                    <a:pt x="72" y="57"/>
                  </a:cubicBezTo>
                  <a:cubicBezTo>
                    <a:pt x="69" y="56"/>
                    <a:pt x="72" y="55"/>
                    <a:pt x="70" y="55"/>
                  </a:cubicBezTo>
                  <a:cubicBezTo>
                    <a:pt x="70" y="56"/>
                    <a:pt x="70" y="57"/>
                    <a:pt x="71" y="57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2" y="58"/>
                    <a:pt x="72" y="57"/>
                    <a:pt x="73" y="58"/>
                  </a:cubicBezTo>
                  <a:cubicBezTo>
                    <a:pt x="73" y="57"/>
                    <a:pt x="75" y="57"/>
                    <a:pt x="75" y="56"/>
                  </a:cubicBezTo>
                  <a:cubicBezTo>
                    <a:pt x="75" y="54"/>
                    <a:pt x="72" y="54"/>
                    <a:pt x="71" y="53"/>
                  </a:cubicBezTo>
                  <a:close/>
                  <a:moveTo>
                    <a:pt x="74" y="58"/>
                  </a:moveTo>
                  <a:cubicBezTo>
                    <a:pt x="73" y="58"/>
                    <a:pt x="73" y="58"/>
                    <a:pt x="73" y="58"/>
                  </a:cubicBezTo>
                  <a:moveTo>
                    <a:pt x="67" y="65"/>
                  </a:moveTo>
                  <a:cubicBezTo>
                    <a:pt x="68" y="65"/>
                    <a:pt x="68" y="65"/>
                    <a:pt x="68" y="65"/>
                  </a:cubicBezTo>
                  <a:cubicBezTo>
                    <a:pt x="68" y="65"/>
                    <a:pt x="67" y="64"/>
                    <a:pt x="67" y="65"/>
                  </a:cubicBezTo>
                  <a:close/>
                  <a:moveTo>
                    <a:pt x="79" y="57"/>
                  </a:moveTo>
                  <a:cubicBezTo>
                    <a:pt x="80" y="56"/>
                    <a:pt x="80" y="56"/>
                    <a:pt x="80" y="56"/>
                  </a:cubicBezTo>
                  <a:moveTo>
                    <a:pt x="79" y="56"/>
                  </a:moveTo>
                  <a:cubicBezTo>
                    <a:pt x="79" y="56"/>
                    <a:pt x="78" y="56"/>
                    <a:pt x="78" y="56"/>
                  </a:cubicBezTo>
                  <a:cubicBezTo>
                    <a:pt x="79" y="56"/>
                    <a:pt x="79" y="56"/>
                    <a:pt x="79" y="56"/>
                  </a:cubicBezTo>
                  <a:close/>
                  <a:moveTo>
                    <a:pt x="89" y="41"/>
                  </a:moveTo>
                  <a:cubicBezTo>
                    <a:pt x="89" y="41"/>
                    <a:pt x="89" y="40"/>
                    <a:pt x="90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9" y="40"/>
                    <a:pt x="89" y="41"/>
                    <a:pt x="89" y="41"/>
                  </a:cubicBezTo>
                  <a:close/>
                  <a:moveTo>
                    <a:pt x="91" y="39"/>
                  </a:moveTo>
                  <a:cubicBezTo>
                    <a:pt x="91" y="39"/>
                    <a:pt x="91" y="39"/>
                    <a:pt x="92" y="38"/>
                  </a:cubicBezTo>
                  <a:cubicBezTo>
                    <a:pt x="92" y="37"/>
                    <a:pt x="92" y="36"/>
                    <a:pt x="91" y="35"/>
                  </a:cubicBezTo>
                  <a:cubicBezTo>
                    <a:pt x="90" y="36"/>
                    <a:pt x="90" y="39"/>
                    <a:pt x="91" y="39"/>
                  </a:cubicBezTo>
                  <a:close/>
                  <a:moveTo>
                    <a:pt x="99" y="34"/>
                  </a:moveTo>
                  <a:cubicBezTo>
                    <a:pt x="99" y="33"/>
                    <a:pt x="99" y="33"/>
                    <a:pt x="99" y="33"/>
                  </a:cubicBezTo>
                  <a:moveTo>
                    <a:pt x="100" y="33"/>
                  </a:moveTo>
                  <a:cubicBezTo>
                    <a:pt x="102" y="32"/>
                    <a:pt x="103" y="30"/>
                    <a:pt x="102" y="29"/>
                  </a:cubicBezTo>
                  <a:cubicBezTo>
                    <a:pt x="101" y="29"/>
                    <a:pt x="101" y="31"/>
                    <a:pt x="101" y="32"/>
                  </a:cubicBezTo>
                  <a:cubicBezTo>
                    <a:pt x="100" y="32"/>
                    <a:pt x="100" y="32"/>
                    <a:pt x="100" y="33"/>
                  </a:cubicBezTo>
                  <a:close/>
                  <a:moveTo>
                    <a:pt x="104" y="31"/>
                  </a:moveTo>
                  <a:cubicBezTo>
                    <a:pt x="105" y="31"/>
                    <a:pt x="105" y="31"/>
                    <a:pt x="105" y="31"/>
                  </a:cubicBezTo>
                  <a:cubicBezTo>
                    <a:pt x="105" y="30"/>
                    <a:pt x="104" y="31"/>
                    <a:pt x="104" y="31"/>
                  </a:cubicBezTo>
                  <a:close/>
                  <a:moveTo>
                    <a:pt x="126" y="46"/>
                  </a:moveTo>
                  <a:cubicBezTo>
                    <a:pt x="125" y="46"/>
                    <a:pt x="125" y="46"/>
                    <a:pt x="125" y="46"/>
                  </a:cubicBezTo>
                  <a:moveTo>
                    <a:pt x="119" y="29"/>
                  </a:moveTo>
                  <a:cubicBezTo>
                    <a:pt x="119" y="29"/>
                    <a:pt x="119" y="29"/>
                    <a:pt x="119" y="29"/>
                  </a:cubicBezTo>
                  <a:moveTo>
                    <a:pt x="120" y="30"/>
                  </a:moveTo>
                  <a:cubicBezTo>
                    <a:pt x="120" y="30"/>
                    <a:pt x="120" y="30"/>
                    <a:pt x="120" y="30"/>
                  </a:cubicBezTo>
                  <a:cubicBezTo>
                    <a:pt x="120" y="30"/>
                    <a:pt x="120" y="29"/>
                    <a:pt x="120" y="30"/>
                  </a:cubicBezTo>
                  <a:close/>
                  <a:moveTo>
                    <a:pt x="120" y="31"/>
                  </a:moveTo>
                  <a:cubicBezTo>
                    <a:pt x="120" y="31"/>
                    <a:pt x="120" y="31"/>
                    <a:pt x="120" y="31"/>
                  </a:cubicBezTo>
                  <a:moveTo>
                    <a:pt x="122" y="40"/>
                  </a:moveTo>
                  <a:cubicBezTo>
                    <a:pt x="123" y="42"/>
                    <a:pt x="123" y="43"/>
                    <a:pt x="123" y="44"/>
                  </a:cubicBezTo>
                  <a:cubicBezTo>
                    <a:pt x="124" y="44"/>
                    <a:pt x="124" y="44"/>
                    <a:pt x="125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6" y="42"/>
                    <a:pt x="122" y="42"/>
                    <a:pt x="123" y="40"/>
                  </a:cubicBezTo>
                  <a:cubicBezTo>
                    <a:pt x="122" y="40"/>
                    <a:pt x="122" y="40"/>
                    <a:pt x="122" y="40"/>
                  </a:cubicBezTo>
                  <a:close/>
                  <a:moveTo>
                    <a:pt x="123" y="45"/>
                  </a:move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lose/>
                  <a:moveTo>
                    <a:pt x="127" y="51"/>
                  </a:moveTo>
                  <a:cubicBezTo>
                    <a:pt x="126" y="50"/>
                    <a:pt x="126" y="50"/>
                    <a:pt x="126" y="50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0"/>
                    <a:pt x="127" y="51"/>
                    <a:pt x="127" y="51"/>
                  </a:cubicBezTo>
                  <a:close/>
                  <a:moveTo>
                    <a:pt x="127" y="59"/>
                  </a:moveTo>
                  <a:cubicBezTo>
                    <a:pt x="126" y="58"/>
                    <a:pt x="126" y="58"/>
                    <a:pt x="126" y="58"/>
                  </a:cubicBezTo>
                  <a:cubicBezTo>
                    <a:pt x="126" y="59"/>
                    <a:pt x="126" y="59"/>
                    <a:pt x="126" y="59"/>
                  </a:cubicBezTo>
                  <a:cubicBezTo>
                    <a:pt x="127" y="59"/>
                    <a:pt x="127" y="59"/>
                    <a:pt x="127" y="59"/>
                  </a:cubicBezTo>
                  <a:close/>
                  <a:moveTo>
                    <a:pt x="124" y="50"/>
                  </a:moveTo>
                  <a:cubicBezTo>
                    <a:pt x="124" y="50"/>
                    <a:pt x="124" y="50"/>
                    <a:pt x="124" y="51"/>
                  </a:cubicBezTo>
                  <a:cubicBezTo>
                    <a:pt x="124" y="51"/>
                    <a:pt x="123" y="50"/>
                    <a:pt x="124" y="50"/>
                  </a:cubicBezTo>
                  <a:cubicBezTo>
                    <a:pt x="124" y="50"/>
                    <a:pt x="124" y="50"/>
                    <a:pt x="124" y="50"/>
                  </a:cubicBezTo>
                  <a:close/>
                  <a:moveTo>
                    <a:pt x="124" y="59"/>
                  </a:moveTo>
                  <a:cubicBezTo>
                    <a:pt x="124" y="60"/>
                    <a:pt x="124" y="60"/>
                    <a:pt x="124" y="60"/>
                  </a:cubicBezTo>
                  <a:cubicBezTo>
                    <a:pt x="124" y="60"/>
                    <a:pt x="124" y="60"/>
                    <a:pt x="125" y="61"/>
                  </a:cubicBezTo>
                  <a:cubicBezTo>
                    <a:pt x="124" y="60"/>
                    <a:pt x="124" y="60"/>
                    <a:pt x="124" y="59"/>
                  </a:cubicBezTo>
                  <a:close/>
                  <a:moveTo>
                    <a:pt x="123" y="63"/>
                  </a:moveTo>
                  <a:cubicBezTo>
                    <a:pt x="123" y="64"/>
                    <a:pt x="123" y="64"/>
                    <a:pt x="123" y="64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25" y="63"/>
                    <a:pt x="124" y="63"/>
                    <a:pt x="123" y="63"/>
                  </a:cubicBezTo>
                  <a:close/>
                  <a:moveTo>
                    <a:pt x="122" y="67"/>
                  </a:moveTo>
                  <a:cubicBezTo>
                    <a:pt x="122" y="68"/>
                    <a:pt x="122" y="68"/>
                    <a:pt x="122" y="68"/>
                  </a:cubicBezTo>
                  <a:cubicBezTo>
                    <a:pt x="122" y="69"/>
                    <a:pt x="123" y="69"/>
                    <a:pt x="123" y="69"/>
                  </a:cubicBezTo>
                  <a:cubicBezTo>
                    <a:pt x="123" y="68"/>
                    <a:pt x="123" y="68"/>
                    <a:pt x="122" y="67"/>
                  </a:cubicBezTo>
                  <a:close/>
                  <a:moveTo>
                    <a:pt x="122" y="68"/>
                  </a:moveTo>
                  <a:cubicBezTo>
                    <a:pt x="122" y="69"/>
                    <a:pt x="122" y="69"/>
                    <a:pt x="122" y="70"/>
                  </a:cubicBezTo>
                  <a:cubicBezTo>
                    <a:pt x="123" y="70"/>
                    <a:pt x="123" y="69"/>
                    <a:pt x="125" y="71"/>
                  </a:cubicBezTo>
                  <a:cubicBezTo>
                    <a:pt x="126" y="70"/>
                    <a:pt x="123" y="69"/>
                    <a:pt x="122" y="68"/>
                  </a:cubicBezTo>
                  <a:close/>
                  <a:moveTo>
                    <a:pt x="125" y="77"/>
                  </a:moveTo>
                  <a:cubicBezTo>
                    <a:pt x="125" y="76"/>
                    <a:pt x="125" y="76"/>
                    <a:pt x="125" y="76"/>
                  </a:cubicBezTo>
                  <a:cubicBezTo>
                    <a:pt x="125" y="77"/>
                    <a:pt x="125" y="77"/>
                    <a:pt x="125" y="77"/>
                  </a:cubicBezTo>
                  <a:close/>
                  <a:moveTo>
                    <a:pt x="117" y="87"/>
                  </a:moveTo>
                  <a:cubicBezTo>
                    <a:pt x="117" y="87"/>
                    <a:pt x="118" y="87"/>
                    <a:pt x="118" y="88"/>
                  </a:cubicBezTo>
                  <a:cubicBezTo>
                    <a:pt x="118" y="87"/>
                    <a:pt x="118" y="87"/>
                    <a:pt x="117" y="87"/>
                  </a:cubicBezTo>
                  <a:close/>
                  <a:moveTo>
                    <a:pt x="120" y="73"/>
                  </a:moveTo>
                  <a:cubicBezTo>
                    <a:pt x="120" y="74"/>
                    <a:pt x="120" y="74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1" y="75"/>
                    <a:pt x="120" y="74"/>
                    <a:pt x="120" y="73"/>
                  </a:cubicBezTo>
                  <a:close/>
                  <a:moveTo>
                    <a:pt x="104" y="93"/>
                  </a:moveTo>
                  <a:cubicBezTo>
                    <a:pt x="105" y="93"/>
                    <a:pt x="105" y="93"/>
                    <a:pt x="105" y="93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2"/>
                    <a:pt x="104" y="92"/>
                    <a:pt x="104" y="93"/>
                  </a:cubicBezTo>
                  <a:close/>
                  <a:moveTo>
                    <a:pt x="105" y="95"/>
                  </a:move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4"/>
                    <a:pt x="104" y="95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3" y="92"/>
                    <a:pt x="102" y="93"/>
                    <a:pt x="101" y="95"/>
                  </a:cubicBezTo>
                  <a:cubicBezTo>
                    <a:pt x="101" y="95"/>
                    <a:pt x="101" y="94"/>
                    <a:pt x="101" y="94"/>
                  </a:cubicBezTo>
                  <a:cubicBezTo>
                    <a:pt x="102" y="97"/>
                    <a:pt x="101" y="97"/>
                    <a:pt x="102" y="94"/>
                  </a:cubicBezTo>
                  <a:cubicBezTo>
                    <a:pt x="104" y="94"/>
                    <a:pt x="103" y="95"/>
                    <a:pt x="104" y="97"/>
                  </a:cubicBezTo>
                  <a:cubicBezTo>
                    <a:pt x="104" y="97"/>
                    <a:pt x="104" y="96"/>
                    <a:pt x="103" y="97"/>
                  </a:cubicBezTo>
                  <a:cubicBezTo>
                    <a:pt x="105" y="98"/>
                    <a:pt x="105" y="96"/>
                    <a:pt x="105" y="95"/>
                  </a:cubicBezTo>
                  <a:close/>
                  <a:moveTo>
                    <a:pt x="100" y="94"/>
                  </a:moveTo>
                  <a:cubicBezTo>
                    <a:pt x="100" y="94"/>
                    <a:pt x="101" y="94"/>
                    <a:pt x="101" y="94"/>
                  </a:cubicBezTo>
                  <a:cubicBezTo>
                    <a:pt x="100" y="94"/>
                    <a:pt x="100" y="93"/>
                    <a:pt x="100" y="94"/>
                  </a:cubicBezTo>
                  <a:close/>
                  <a:moveTo>
                    <a:pt x="101" y="97"/>
                  </a:moveTo>
                  <a:cubicBezTo>
                    <a:pt x="101" y="98"/>
                    <a:pt x="101" y="98"/>
                    <a:pt x="101" y="98"/>
                  </a:cubicBezTo>
                  <a:moveTo>
                    <a:pt x="100" y="95"/>
                  </a:moveTo>
                  <a:cubicBezTo>
                    <a:pt x="99" y="97"/>
                    <a:pt x="99" y="97"/>
                    <a:pt x="99" y="97"/>
                  </a:cubicBezTo>
                  <a:cubicBezTo>
                    <a:pt x="99" y="97"/>
                    <a:pt x="98" y="96"/>
                    <a:pt x="99" y="96"/>
                  </a:cubicBezTo>
                  <a:cubicBezTo>
                    <a:pt x="98" y="95"/>
                    <a:pt x="98" y="97"/>
                    <a:pt x="98" y="97"/>
                  </a:cubicBezTo>
                  <a:cubicBezTo>
                    <a:pt x="97" y="95"/>
                    <a:pt x="99" y="96"/>
                    <a:pt x="98" y="95"/>
                  </a:cubicBezTo>
                  <a:cubicBezTo>
                    <a:pt x="97" y="95"/>
                    <a:pt x="97" y="95"/>
                    <a:pt x="97" y="97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6" y="98"/>
                    <a:pt x="98" y="98"/>
                    <a:pt x="97" y="99"/>
                  </a:cubicBezTo>
                  <a:cubicBezTo>
                    <a:pt x="98" y="98"/>
                    <a:pt x="99" y="100"/>
                    <a:pt x="100" y="100"/>
                  </a:cubicBezTo>
                  <a:cubicBezTo>
                    <a:pt x="101" y="99"/>
                    <a:pt x="100" y="96"/>
                    <a:pt x="100" y="95"/>
                  </a:cubicBezTo>
                  <a:close/>
                  <a:moveTo>
                    <a:pt x="97" y="100"/>
                  </a:moveTo>
                  <a:cubicBezTo>
                    <a:pt x="97" y="99"/>
                    <a:pt x="97" y="99"/>
                    <a:pt x="97" y="99"/>
                  </a:cubicBezTo>
                  <a:moveTo>
                    <a:pt x="89" y="96"/>
                  </a:moveTo>
                  <a:cubicBezTo>
                    <a:pt x="89" y="98"/>
                    <a:pt x="89" y="98"/>
                    <a:pt x="89" y="98"/>
                  </a:cubicBezTo>
                  <a:cubicBezTo>
                    <a:pt x="89" y="98"/>
                    <a:pt x="89" y="97"/>
                    <a:pt x="89" y="96"/>
                  </a:cubicBezTo>
                  <a:close/>
                </a:path>
              </a:pathLst>
            </a:custGeom>
            <a:solidFill>
              <a:srgbClr val="628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20117"/>
            <p:cNvSpPr>
              <a:spLocks noEditPoints="1"/>
            </p:cNvSpPr>
            <p:nvPr/>
          </p:nvSpPr>
          <p:spPr bwMode="auto">
            <a:xfrm>
              <a:off x="911225" y="4916488"/>
              <a:ext cx="604838" cy="561975"/>
            </a:xfrm>
            <a:custGeom>
              <a:avLst/>
              <a:gdLst>
                <a:gd name="T0" fmla="*/ 126 w 160"/>
                <a:gd name="T1" fmla="*/ 64 h 149"/>
                <a:gd name="T2" fmla="*/ 117 w 160"/>
                <a:gd name="T3" fmla="*/ 65 h 149"/>
                <a:gd name="T4" fmla="*/ 30 w 160"/>
                <a:gd name="T5" fmla="*/ 86 h 149"/>
                <a:gd name="T6" fmla="*/ 8 w 160"/>
                <a:gd name="T7" fmla="*/ 94 h 149"/>
                <a:gd name="T8" fmla="*/ 37 w 160"/>
                <a:gd name="T9" fmla="*/ 85 h 149"/>
                <a:gd name="T10" fmla="*/ 55 w 160"/>
                <a:gd name="T11" fmla="*/ 81 h 149"/>
                <a:gd name="T12" fmla="*/ 92 w 160"/>
                <a:gd name="T13" fmla="*/ 71 h 149"/>
                <a:gd name="T14" fmla="*/ 107 w 160"/>
                <a:gd name="T15" fmla="*/ 68 h 149"/>
                <a:gd name="T16" fmla="*/ 115 w 160"/>
                <a:gd name="T17" fmla="*/ 86 h 149"/>
                <a:gd name="T18" fmla="*/ 98 w 160"/>
                <a:gd name="T19" fmla="*/ 84 h 149"/>
                <a:gd name="T20" fmla="*/ 147 w 160"/>
                <a:gd name="T21" fmla="*/ 45 h 149"/>
                <a:gd name="T22" fmla="*/ 92 w 160"/>
                <a:gd name="T23" fmla="*/ 64 h 149"/>
                <a:gd name="T24" fmla="*/ 98 w 160"/>
                <a:gd name="T25" fmla="*/ 55 h 149"/>
                <a:gd name="T26" fmla="*/ 125 w 160"/>
                <a:gd name="T27" fmla="*/ 40 h 149"/>
                <a:gd name="T28" fmla="*/ 143 w 160"/>
                <a:gd name="T29" fmla="*/ 44 h 149"/>
                <a:gd name="T30" fmla="*/ 145 w 160"/>
                <a:gd name="T31" fmla="*/ 73 h 149"/>
                <a:gd name="T32" fmla="*/ 133 w 160"/>
                <a:gd name="T33" fmla="*/ 82 h 149"/>
                <a:gd name="T34" fmla="*/ 41 w 160"/>
                <a:gd name="T35" fmla="*/ 99 h 149"/>
                <a:gd name="T36" fmla="*/ 42 w 160"/>
                <a:gd name="T37" fmla="*/ 124 h 149"/>
                <a:gd name="T38" fmla="*/ 41 w 160"/>
                <a:gd name="T39" fmla="*/ 115 h 149"/>
                <a:gd name="T40" fmla="*/ 42 w 160"/>
                <a:gd name="T41" fmla="*/ 124 h 149"/>
                <a:gd name="T42" fmla="*/ 58 w 160"/>
                <a:gd name="T43" fmla="*/ 91 h 149"/>
                <a:gd name="T44" fmla="*/ 53 w 160"/>
                <a:gd name="T45" fmla="*/ 92 h 149"/>
                <a:gd name="T46" fmla="*/ 74 w 160"/>
                <a:gd name="T47" fmla="*/ 100 h 149"/>
                <a:gd name="T48" fmla="*/ 83 w 160"/>
                <a:gd name="T49" fmla="*/ 116 h 149"/>
                <a:gd name="T50" fmla="*/ 82 w 160"/>
                <a:gd name="T51" fmla="*/ 136 h 149"/>
                <a:gd name="T52" fmla="*/ 52 w 160"/>
                <a:gd name="T53" fmla="*/ 140 h 149"/>
                <a:gd name="T54" fmla="*/ 45 w 160"/>
                <a:gd name="T55" fmla="*/ 130 h 149"/>
                <a:gd name="T56" fmla="*/ 42 w 160"/>
                <a:gd name="T57" fmla="*/ 67 h 149"/>
                <a:gd name="T58" fmla="*/ 35 w 160"/>
                <a:gd name="T59" fmla="*/ 38 h 149"/>
                <a:gd name="T60" fmla="*/ 40 w 160"/>
                <a:gd name="T61" fmla="*/ 66 h 149"/>
                <a:gd name="T62" fmla="*/ 57 w 160"/>
                <a:gd name="T63" fmla="*/ 10 h 149"/>
                <a:gd name="T64" fmla="*/ 52 w 160"/>
                <a:gd name="T65" fmla="*/ 66 h 149"/>
                <a:gd name="T66" fmla="*/ 57 w 160"/>
                <a:gd name="T67" fmla="*/ 64 h 149"/>
                <a:gd name="T68" fmla="*/ 80 w 160"/>
                <a:gd name="T69" fmla="*/ 36 h 149"/>
                <a:gd name="T70" fmla="*/ 80 w 160"/>
                <a:gd name="T71" fmla="*/ 16 h 149"/>
                <a:gd name="T72" fmla="*/ 52 w 160"/>
                <a:gd name="T73" fmla="*/ 11 h 149"/>
                <a:gd name="T74" fmla="*/ 39 w 160"/>
                <a:gd name="T75" fmla="*/ 26 h 149"/>
                <a:gd name="T76" fmla="*/ 52 w 160"/>
                <a:gd name="T77" fmla="*/ 69 h 149"/>
                <a:gd name="T78" fmla="*/ 68 w 160"/>
                <a:gd name="T79" fmla="*/ 119 h 149"/>
                <a:gd name="T80" fmla="*/ 69 w 160"/>
                <a:gd name="T81" fmla="*/ 123 h 149"/>
                <a:gd name="T82" fmla="*/ 72 w 160"/>
                <a:gd name="T83" fmla="*/ 124 h 149"/>
                <a:gd name="T84" fmla="*/ 53 w 160"/>
                <a:gd name="T85" fmla="*/ 102 h 149"/>
                <a:gd name="T86" fmla="*/ 35 w 160"/>
                <a:gd name="T87" fmla="*/ 84 h 149"/>
                <a:gd name="T88" fmla="*/ 41 w 160"/>
                <a:gd name="T89" fmla="*/ 91 h 149"/>
                <a:gd name="T90" fmla="*/ 47 w 160"/>
                <a:gd name="T91" fmla="*/ 96 h 149"/>
                <a:gd name="T92" fmla="*/ 51 w 160"/>
                <a:gd name="T93" fmla="*/ 101 h 149"/>
                <a:gd name="T94" fmla="*/ 61 w 160"/>
                <a:gd name="T95" fmla="*/ 112 h 149"/>
                <a:gd name="T96" fmla="*/ 64 w 160"/>
                <a:gd name="T97" fmla="*/ 116 h 149"/>
                <a:gd name="T98" fmla="*/ 35 w 160"/>
                <a:gd name="T99" fmla="*/ 86 h 149"/>
                <a:gd name="T100" fmla="*/ 46 w 160"/>
                <a:gd name="T101" fmla="*/ 87 h 149"/>
                <a:gd name="T102" fmla="*/ 48 w 160"/>
                <a:gd name="T103" fmla="*/ 80 h 149"/>
                <a:gd name="T104" fmla="*/ 47 w 160"/>
                <a:gd name="T105" fmla="*/ 85 h 149"/>
                <a:gd name="T106" fmla="*/ 55 w 160"/>
                <a:gd name="T107" fmla="*/ 61 h 149"/>
                <a:gd name="T108" fmla="*/ 63 w 160"/>
                <a:gd name="T109" fmla="*/ 23 h 149"/>
                <a:gd name="T110" fmla="*/ 61 w 160"/>
                <a:gd name="T111" fmla="*/ 26 h 149"/>
                <a:gd name="T112" fmla="*/ 58 w 160"/>
                <a:gd name="T113" fmla="*/ 39 h 149"/>
                <a:gd name="T114" fmla="*/ 57 w 160"/>
                <a:gd name="T115" fmla="*/ 48 h 149"/>
                <a:gd name="T116" fmla="*/ 55 w 160"/>
                <a:gd name="T117" fmla="*/ 58 h 149"/>
                <a:gd name="T118" fmla="*/ 52 w 160"/>
                <a:gd name="T119" fmla="*/ 69 h 149"/>
                <a:gd name="T120" fmla="*/ 48 w 160"/>
                <a:gd name="T121" fmla="*/ 8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0" h="149">
                  <a:moveTo>
                    <a:pt x="111" y="67"/>
                  </a:moveTo>
                  <a:cubicBezTo>
                    <a:pt x="111" y="68"/>
                    <a:pt x="111" y="68"/>
                    <a:pt x="111" y="68"/>
                  </a:cubicBezTo>
                  <a:cubicBezTo>
                    <a:pt x="112" y="67"/>
                    <a:pt x="113" y="67"/>
                    <a:pt x="114" y="67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8" y="66"/>
                    <a:pt x="120" y="65"/>
                    <a:pt x="124" y="65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4" y="65"/>
                    <a:pt x="124" y="64"/>
                    <a:pt x="124" y="64"/>
                  </a:cubicBezTo>
                  <a:cubicBezTo>
                    <a:pt x="124" y="65"/>
                    <a:pt x="124" y="65"/>
                    <a:pt x="124" y="65"/>
                  </a:cubicBezTo>
                  <a:cubicBezTo>
                    <a:pt x="124" y="65"/>
                    <a:pt x="127" y="65"/>
                    <a:pt x="126" y="64"/>
                  </a:cubicBezTo>
                  <a:cubicBezTo>
                    <a:pt x="129" y="63"/>
                    <a:pt x="131" y="63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6" y="61"/>
                    <a:pt x="138" y="60"/>
                    <a:pt x="140" y="59"/>
                  </a:cubicBezTo>
                  <a:cubicBezTo>
                    <a:pt x="140" y="59"/>
                    <a:pt x="139" y="59"/>
                    <a:pt x="139" y="59"/>
                  </a:cubicBezTo>
                  <a:cubicBezTo>
                    <a:pt x="139" y="59"/>
                    <a:pt x="139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7" y="60"/>
                    <a:pt x="134" y="62"/>
                    <a:pt x="133" y="61"/>
                  </a:cubicBezTo>
                  <a:cubicBezTo>
                    <a:pt x="131" y="64"/>
                    <a:pt x="121" y="63"/>
                    <a:pt x="117" y="65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3" y="67"/>
                    <a:pt x="105" y="67"/>
                    <a:pt x="100" y="68"/>
                  </a:cubicBezTo>
                  <a:cubicBezTo>
                    <a:pt x="95" y="69"/>
                    <a:pt x="90" y="69"/>
                    <a:pt x="85" y="72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2"/>
                    <a:pt x="82" y="72"/>
                    <a:pt x="81" y="73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74" y="76"/>
                    <a:pt x="65" y="77"/>
                    <a:pt x="58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4" y="80"/>
                    <a:pt x="51" y="80"/>
                    <a:pt x="48" y="81"/>
                  </a:cubicBezTo>
                  <a:cubicBezTo>
                    <a:pt x="43" y="81"/>
                    <a:pt x="34" y="87"/>
                    <a:pt x="30" y="86"/>
                  </a:cubicBezTo>
                  <a:cubicBezTo>
                    <a:pt x="22" y="86"/>
                    <a:pt x="15" y="93"/>
                    <a:pt x="6" y="93"/>
                  </a:cubicBezTo>
                  <a:cubicBezTo>
                    <a:pt x="5" y="95"/>
                    <a:pt x="2" y="94"/>
                    <a:pt x="1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0" y="96"/>
                    <a:pt x="1" y="97"/>
                  </a:cubicBezTo>
                  <a:cubicBezTo>
                    <a:pt x="1" y="97"/>
                    <a:pt x="4" y="96"/>
                    <a:pt x="3" y="95"/>
                  </a:cubicBezTo>
                  <a:cubicBezTo>
                    <a:pt x="4" y="96"/>
                    <a:pt x="5" y="95"/>
                    <a:pt x="5" y="95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5" y="96"/>
                    <a:pt x="8" y="95"/>
                    <a:pt x="8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11" y="94"/>
                    <a:pt x="15" y="93"/>
                    <a:pt x="17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1"/>
                    <a:pt x="19" y="91"/>
                    <a:pt x="20" y="90"/>
                  </a:cubicBezTo>
                  <a:cubicBezTo>
                    <a:pt x="21" y="91"/>
                    <a:pt x="33" y="87"/>
                    <a:pt x="35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35" y="87"/>
                    <a:pt x="35" y="86"/>
                    <a:pt x="36" y="8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85"/>
                    <a:pt x="37" y="86"/>
                    <a:pt x="37" y="85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8" y="85"/>
                    <a:pt x="38" y="86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4" y="84"/>
                    <a:pt x="49" y="82"/>
                    <a:pt x="54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1"/>
                    <a:pt x="57" y="80"/>
                    <a:pt x="58" y="80"/>
                  </a:cubicBezTo>
                  <a:cubicBezTo>
                    <a:pt x="58" y="81"/>
                    <a:pt x="60" y="80"/>
                    <a:pt x="60" y="79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4" y="78"/>
                    <a:pt x="70" y="78"/>
                    <a:pt x="74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7" y="74"/>
                    <a:pt x="82" y="74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8" y="71"/>
                    <a:pt x="90" y="73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3" y="71"/>
                    <a:pt x="93" y="71"/>
                  </a:cubicBezTo>
                  <a:cubicBezTo>
                    <a:pt x="93" y="71"/>
                    <a:pt x="97" y="70"/>
                    <a:pt x="98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69"/>
                    <a:pt x="99" y="69"/>
                    <a:pt x="99" y="69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101" y="70"/>
                    <a:pt x="102" y="69"/>
                    <a:pt x="104" y="68"/>
                  </a:cubicBezTo>
                  <a:cubicBezTo>
                    <a:pt x="104" y="69"/>
                    <a:pt x="104" y="69"/>
                    <a:pt x="104" y="69"/>
                  </a:cubicBezTo>
                  <a:cubicBezTo>
                    <a:pt x="104" y="68"/>
                    <a:pt x="106" y="68"/>
                    <a:pt x="107" y="68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8" y="68"/>
                    <a:pt x="110" y="67"/>
                    <a:pt x="111" y="67"/>
                  </a:cubicBezTo>
                  <a:close/>
                  <a:moveTo>
                    <a:pt x="129" y="84"/>
                  </a:moveTo>
                  <a:cubicBezTo>
                    <a:pt x="129" y="84"/>
                    <a:pt x="129" y="84"/>
                    <a:pt x="129" y="84"/>
                  </a:cubicBezTo>
                  <a:cubicBezTo>
                    <a:pt x="127" y="85"/>
                    <a:pt x="126" y="84"/>
                    <a:pt x="125" y="85"/>
                  </a:cubicBezTo>
                  <a:cubicBezTo>
                    <a:pt x="125" y="85"/>
                    <a:pt x="125" y="85"/>
                    <a:pt x="125" y="85"/>
                  </a:cubicBezTo>
                  <a:cubicBezTo>
                    <a:pt x="121" y="85"/>
                    <a:pt x="118" y="86"/>
                    <a:pt x="115" y="8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5" y="86"/>
                    <a:pt x="115" y="86"/>
                    <a:pt x="114" y="8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4" y="86"/>
                    <a:pt x="111" y="86"/>
                    <a:pt x="112" y="86"/>
                  </a:cubicBezTo>
                  <a:cubicBezTo>
                    <a:pt x="109" y="86"/>
                    <a:pt x="106" y="86"/>
                    <a:pt x="103" y="86"/>
                  </a:cubicBezTo>
                  <a:cubicBezTo>
                    <a:pt x="103" y="85"/>
                    <a:pt x="103" y="85"/>
                    <a:pt x="103" y="85"/>
                  </a:cubicBezTo>
                  <a:cubicBezTo>
                    <a:pt x="101" y="85"/>
                    <a:pt x="98" y="84"/>
                    <a:pt x="96" y="82"/>
                  </a:cubicBezTo>
                  <a:cubicBezTo>
                    <a:pt x="96" y="82"/>
                    <a:pt x="97" y="83"/>
                    <a:pt x="96" y="83"/>
                  </a:cubicBezTo>
                  <a:cubicBezTo>
                    <a:pt x="97" y="83"/>
                    <a:pt x="98" y="83"/>
                    <a:pt x="98" y="84"/>
                  </a:cubicBezTo>
                  <a:cubicBezTo>
                    <a:pt x="98" y="84"/>
                    <a:pt x="98" y="84"/>
                    <a:pt x="98" y="84"/>
                  </a:cubicBezTo>
                  <a:cubicBezTo>
                    <a:pt x="99" y="85"/>
                    <a:pt x="103" y="85"/>
                    <a:pt x="103" y="86"/>
                  </a:cubicBezTo>
                  <a:cubicBezTo>
                    <a:pt x="104" y="86"/>
                    <a:pt x="104" y="86"/>
                    <a:pt x="104" y="86"/>
                  </a:cubicBezTo>
                  <a:cubicBezTo>
                    <a:pt x="109" y="88"/>
                    <a:pt x="117" y="88"/>
                    <a:pt x="122" y="87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33" y="83"/>
                    <a:pt x="145" y="80"/>
                    <a:pt x="152" y="68"/>
                  </a:cubicBezTo>
                  <a:cubicBezTo>
                    <a:pt x="152" y="69"/>
                    <a:pt x="152" y="69"/>
                    <a:pt x="152" y="69"/>
                  </a:cubicBezTo>
                  <a:cubicBezTo>
                    <a:pt x="153" y="67"/>
                    <a:pt x="154" y="66"/>
                    <a:pt x="155" y="65"/>
                  </a:cubicBezTo>
                  <a:cubicBezTo>
                    <a:pt x="155" y="65"/>
                    <a:pt x="155" y="65"/>
                    <a:pt x="155" y="65"/>
                  </a:cubicBezTo>
                  <a:cubicBezTo>
                    <a:pt x="160" y="54"/>
                    <a:pt x="158" y="51"/>
                    <a:pt x="147" y="45"/>
                  </a:cubicBezTo>
                  <a:cubicBezTo>
                    <a:pt x="147" y="44"/>
                    <a:pt x="147" y="44"/>
                    <a:pt x="147" y="44"/>
                  </a:cubicBezTo>
                  <a:cubicBezTo>
                    <a:pt x="143" y="43"/>
                    <a:pt x="141" y="40"/>
                    <a:pt x="137" y="39"/>
                  </a:cubicBezTo>
                  <a:cubicBezTo>
                    <a:pt x="129" y="36"/>
                    <a:pt x="111" y="41"/>
                    <a:pt x="105" y="47"/>
                  </a:cubicBezTo>
                  <a:cubicBezTo>
                    <a:pt x="102" y="49"/>
                    <a:pt x="93" y="57"/>
                    <a:pt x="92" y="61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1"/>
                    <a:pt x="93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1" y="63"/>
                    <a:pt x="93" y="64"/>
                    <a:pt x="92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65"/>
                    <a:pt x="90" y="67"/>
                    <a:pt x="90" y="66"/>
                  </a:cubicBezTo>
                  <a:cubicBezTo>
                    <a:pt x="89" y="66"/>
                    <a:pt x="91" y="67"/>
                    <a:pt x="91" y="67"/>
                  </a:cubicBezTo>
                  <a:cubicBezTo>
                    <a:pt x="91" y="67"/>
                    <a:pt x="91" y="67"/>
                    <a:pt x="91" y="67"/>
                  </a:cubicBezTo>
                  <a:cubicBezTo>
                    <a:pt x="92" y="66"/>
                    <a:pt x="92" y="66"/>
                    <a:pt x="93" y="66"/>
                  </a:cubicBezTo>
                  <a:cubicBezTo>
                    <a:pt x="92" y="65"/>
                    <a:pt x="93" y="65"/>
                    <a:pt x="93" y="65"/>
                  </a:cubicBezTo>
                  <a:cubicBezTo>
                    <a:pt x="93" y="65"/>
                    <a:pt x="95" y="59"/>
                    <a:pt x="94" y="59"/>
                  </a:cubicBezTo>
                  <a:cubicBezTo>
                    <a:pt x="95" y="59"/>
                    <a:pt x="96" y="58"/>
                    <a:pt x="96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6" y="58"/>
                    <a:pt x="98" y="56"/>
                    <a:pt x="98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9" y="53"/>
                    <a:pt x="103" y="51"/>
                    <a:pt x="105" y="49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6" y="48"/>
                    <a:pt x="107" y="47"/>
                    <a:pt x="107" y="47"/>
                  </a:cubicBezTo>
                  <a:cubicBezTo>
                    <a:pt x="108" y="47"/>
                    <a:pt x="119" y="41"/>
                    <a:pt x="122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1"/>
                    <a:pt x="123" y="41"/>
                    <a:pt x="123" y="40"/>
                  </a:cubicBezTo>
                  <a:cubicBezTo>
                    <a:pt x="123" y="40"/>
                    <a:pt x="123" y="40"/>
                    <a:pt x="123" y="40"/>
                  </a:cubicBezTo>
                  <a:cubicBezTo>
                    <a:pt x="124" y="40"/>
                    <a:pt x="124" y="40"/>
                    <a:pt x="125" y="40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25" y="40"/>
                    <a:pt x="126" y="41"/>
                    <a:pt x="127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0"/>
                    <a:pt x="127" y="41"/>
                    <a:pt x="127" y="41"/>
                  </a:cubicBezTo>
                  <a:cubicBezTo>
                    <a:pt x="132" y="40"/>
                    <a:pt x="137" y="40"/>
                    <a:pt x="142" y="43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5"/>
                    <a:pt x="145" y="45"/>
                    <a:pt x="146" y="46"/>
                  </a:cubicBezTo>
                  <a:cubicBezTo>
                    <a:pt x="146" y="46"/>
                    <a:pt x="147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51" y="48"/>
                    <a:pt x="157" y="53"/>
                    <a:pt x="157" y="57"/>
                  </a:cubicBezTo>
                  <a:cubicBezTo>
                    <a:pt x="157" y="57"/>
                    <a:pt x="157" y="57"/>
                    <a:pt x="157" y="57"/>
                  </a:cubicBezTo>
                  <a:cubicBezTo>
                    <a:pt x="157" y="60"/>
                    <a:pt x="153" y="66"/>
                    <a:pt x="151" y="68"/>
                  </a:cubicBezTo>
                  <a:cubicBezTo>
                    <a:pt x="150" y="68"/>
                    <a:pt x="150" y="68"/>
                    <a:pt x="150" y="68"/>
                  </a:cubicBezTo>
                  <a:cubicBezTo>
                    <a:pt x="149" y="70"/>
                    <a:pt x="147" y="71"/>
                    <a:pt x="146" y="73"/>
                  </a:cubicBezTo>
                  <a:cubicBezTo>
                    <a:pt x="145" y="73"/>
                    <a:pt x="145" y="73"/>
                    <a:pt x="145" y="73"/>
                  </a:cubicBezTo>
                  <a:cubicBezTo>
                    <a:pt x="146" y="73"/>
                    <a:pt x="144" y="73"/>
                    <a:pt x="145" y="74"/>
                  </a:cubicBezTo>
                  <a:cubicBezTo>
                    <a:pt x="145" y="74"/>
                    <a:pt x="141" y="77"/>
                    <a:pt x="141" y="77"/>
                  </a:cubicBezTo>
                  <a:cubicBezTo>
                    <a:pt x="141" y="77"/>
                    <a:pt x="141" y="77"/>
                    <a:pt x="141" y="77"/>
                  </a:cubicBezTo>
                  <a:cubicBezTo>
                    <a:pt x="141" y="77"/>
                    <a:pt x="140" y="78"/>
                    <a:pt x="140" y="78"/>
                  </a:cubicBezTo>
                  <a:cubicBezTo>
                    <a:pt x="140" y="78"/>
                    <a:pt x="140" y="78"/>
                    <a:pt x="140" y="78"/>
                  </a:cubicBezTo>
                  <a:cubicBezTo>
                    <a:pt x="138" y="78"/>
                    <a:pt x="137" y="80"/>
                    <a:pt x="136" y="81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5" y="81"/>
                    <a:pt x="134" y="81"/>
                    <a:pt x="133" y="82"/>
                  </a:cubicBezTo>
                  <a:cubicBezTo>
                    <a:pt x="133" y="82"/>
                    <a:pt x="133" y="82"/>
                    <a:pt x="133" y="82"/>
                  </a:cubicBezTo>
                  <a:cubicBezTo>
                    <a:pt x="132" y="82"/>
                    <a:pt x="132" y="82"/>
                    <a:pt x="132" y="82"/>
                  </a:cubicBezTo>
                  <a:cubicBezTo>
                    <a:pt x="132" y="82"/>
                    <a:pt x="132" y="82"/>
                    <a:pt x="132" y="82"/>
                  </a:cubicBezTo>
                  <a:cubicBezTo>
                    <a:pt x="131" y="83"/>
                    <a:pt x="130" y="83"/>
                    <a:pt x="129" y="84"/>
                  </a:cubicBezTo>
                  <a:close/>
                  <a:moveTo>
                    <a:pt x="115" y="86"/>
                  </a:moveTo>
                  <a:cubicBezTo>
                    <a:pt x="115" y="86"/>
                    <a:pt x="115" y="86"/>
                    <a:pt x="115" y="86"/>
                  </a:cubicBezTo>
                  <a:moveTo>
                    <a:pt x="93" y="65"/>
                  </a:moveTo>
                  <a:cubicBezTo>
                    <a:pt x="93" y="66"/>
                    <a:pt x="93" y="66"/>
                    <a:pt x="93" y="66"/>
                  </a:cubicBezTo>
                  <a:moveTo>
                    <a:pt x="41" y="99"/>
                  </a:moveTo>
                  <a:cubicBezTo>
                    <a:pt x="41" y="99"/>
                    <a:pt x="41" y="99"/>
                    <a:pt x="41" y="99"/>
                  </a:cubicBezTo>
                  <a:moveTo>
                    <a:pt x="42" y="100"/>
                  </a:moveTo>
                  <a:cubicBezTo>
                    <a:pt x="42" y="100"/>
                    <a:pt x="42" y="100"/>
                    <a:pt x="42" y="100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41" y="99"/>
                    <a:pt x="42" y="100"/>
                    <a:pt x="42" y="100"/>
                  </a:cubicBezTo>
                  <a:close/>
                  <a:moveTo>
                    <a:pt x="42" y="100"/>
                  </a:moveTo>
                  <a:cubicBezTo>
                    <a:pt x="41" y="100"/>
                    <a:pt x="42" y="101"/>
                    <a:pt x="42" y="101"/>
                  </a:cubicBezTo>
                  <a:cubicBezTo>
                    <a:pt x="42" y="101"/>
                    <a:pt x="42" y="100"/>
                    <a:pt x="42" y="100"/>
                  </a:cubicBezTo>
                  <a:close/>
                  <a:moveTo>
                    <a:pt x="42" y="124"/>
                  </a:moveTo>
                  <a:cubicBezTo>
                    <a:pt x="42" y="124"/>
                    <a:pt x="42" y="124"/>
                    <a:pt x="42" y="124"/>
                  </a:cubicBezTo>
                  <a:moveTo>
                    <a:pt x="45" y="130"/>
                  </a:moveTo>
                  <a:cubicBezTo>
                    <a:pt x="45" y="130"/>
                    <a:pt x="45" y="130"/>
                    <a:pt x="45" y="130"/>
                  </a:cubicBezTo>
                  <a:cubicBezTo>
                    <a:pt x="44" y="129"/>
                    <a:pt x="45" y="128"/>
                    <a:pt x="44" y="127"/>
                  </a:cubicBezTo>
                  <a:cubicBezTo>
                    <a:pt x="44" y="127"/>
                    <a:pt x="44" y="127"/>
                    <a:pt x="44" y="127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7"/>
                    <a:pt x="42" y="115"/>
                    <a:pt x="41" y="115"/>
                  </a:cubicBezTo>
                  <a:cubicBezTo>
                    <a:pt x="41" y="113"/>
                    <a:pt x="41" y="110"/>
                    <a:pt x="40" y="108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0" y="105"/>
                    <a:pt x="41" y="103"/>
                    <a:pt x="42" y="101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1" y="101"/>
                    <a:pt x="41" y="102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0" y="103"/>
                    <a:pt x="41" y="107"/>
                    <a:pt x="40" y="108"/>
                  </a:cubicBezTo>
                  <a:cubicBezTo>
                    <a:pt x="41" y="110"/>
                    <a:pt x="40" y="120"/>
                    <a:pt x="42" y="124"/>
                  </a:cubicBezTo>
                  <a:cubicBezTo>
                    <a:pt x="42" y="124"/>
                    <a:pt x="42" y="124"/>
                    <a:pt x="42" y="124"/>
                  </a:cubicBezTo>
                  <a:cubicBezTo>
                    <a:pt x="42" y="125"/>
                    <a:pt x="42" y="126"/>
                    <a:pt x="43" y="127"/>
                  </a:cubicBezTo>
                  <a:cubicBezTo>
                    <a:pt x="45" y="136"/>
                    <a:pt x="54" y="147"/>
                    <a:pt x="63" y="148"/>
                  </a:cubicBezTo>
                  <a:cubicBezTo>
                    <a:pt x="63" y="148"/>
                    <a:pt x="63" y="148"/>
                    <a:pt x="63" y="148"/>
                  </a:cubicBezTo>
                  <a:cubicBezTo>
                    <a:pt x="64" y="148"/>
                    <a:pt x="65" y="149"/>
                    <a:pt x="67" y="149"/>
                  </a:cubicBezTo>
                  <a:cubicBezTo>
                    <a:pt x="67" y="149"/>
                    <a:pt x="67" y="149"/>
                    <a:pt x="67" y="149"/>
                  </a:cubicBezTo>
                  <a:cubicBezTo>
                    <a:pt x="75" y="148"/>
                    <a:pt x="83" y="144"/>
                    <a:pt x="84" y="135"/>
                  </a:cubicBezTo>
                  <a:cubicBezTo>
                    <a:pt x="84" y="135"/>
                    <a:pt x="84" y="135"/>
                    <a:pt x="84" y="135"/>
                  </a:cubicBezTo>
                  <a:cubicBezTo>
                    <a:pt x="84" y="132"/>
                    <a:pt x="86" y="128"/>
                    <a:pt x="85" y="125"/>
                  </a:cubicBezTo>
                  <a:cubicBezTo>
                    <a:pt x="87" y="109"/>
                    <a:pt x="73" y="93"/>
                    <a:pt x="58" y="91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57" y="90"/>
                    <a:pt x="56" y="92"/>
                    <a:pt x="56" y="91"/>
                  </a:cubicBezTo>
                  <a:cubicBezTo>
                    <a:pt x="56" y="91"/>
                    <a:pt x="56" y="91"/>
                    <a:pt x="56" y="91"/>
                  </a:cubicBezTo>
                  <a:cubicBezTo>
                    <a:pt x="55" y="90"/>
                    <a:pt x="55" y="92"/>
                    <a:pt x="54" y="91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91"/>
                    <a:pt x="51" y="90"/>
                    <a:pt x="53" y="89"/>
                  </a:cubicBezTo>
                  <a:cubicBezTo>
                    <a:pt x="52" y="89"/>
                    <a:pt x="51" y="91"/>
                    <a:pt x="52" y="91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2" y="91"/>
                    <a:pt x="53" y="92"/>
                    <a:pt x="53" y="92"/>
                  </a:cubicBezTo>
                  <a:cubicBezTo>
                    <a:pt x="53" y="92"/>
                    <a:pt x="54" y="92"/>
                    <a:pt x="54" y="92"/>
                  </a:cubicBezTo>
                  <a:cubicBezTo>
                    <a:pt x="54" y="92"/>
                    <a:pt x="60" y="93"/>
                    <a:pt x="59" y="92"/>
                  </a:cubicBezTo>
                  <a:cubicBezTo>
                    <a:pt x="60" y="93"/>
                    <a:pt x="60" y="94"/>
                    <a:pt x="61" y="94"/>
                  </a:cubicBezTo>
                  <a:cubicBezTo>
                    <a:pt x="61" y="94"/>
                    <a:pt x="61" y="94"/>
                    <a:pt x="61" y="94"/>
                  </a:cubicBezTo>
                  <a:cubicBezTo>
                    <a:pt x="61" y="94"/>
                    <a:pt x="63" y="95"/>
                    <a:pt x="64" y="94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6" y="96"/>
                    <a:pt x="69" y="99"/>
                    <a:pt x="71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2" y="100"/>
                    <a:pt x="73" y="100"/>
                    <a:pt x="74" y="100"/>
                  </a:cubicBezTo>
                  <a:cubicBezTo>
                    <a:pt x="73" y="101"/>
                    <a:pt x="81" y="109"/>
                    <a:pt x="81" y="112"/>
                  </a:cubicBezTo>
                  <a:cubicBezTo>
                    <a:pt x="81" y="112"/>
                    <a:pt x="81" y="112"/>
                    <a:pt x="81" y="112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3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5"/>
                    <a:pt x="82" y="116"/>
                    <a:pt x="82" y="116"/>
                  </a:cubicBezTo>
                  <a:cubicBezTo>
                    <a:pt x="82" y="116"/>
                    <a:pt x="82" y="116"/>
                    <a:pt x="82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2" y="116"/>
                    <a:pt x="82" y="117"/>
                    <a:pt x="82" y="116"/>
                  </a:cubicBezTo>
                  <a:cubicBezTo>
                    <a:pt x="83" y="121"/>
                    <a:pt x="84" y="126"/>
                    <a:pt x="83" y="131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3" y="132"/>
                    <a:pt x="83" y="134"/>
                    <a:pt x="83" y="135"/>
                  </a:cubicBezTo>
                  <a:cubicBezTo>
                    <a:pt x="83" y="135"/>
                    <a:pt x="83" y="135"/>
                    <a:pt x="82" y="135"/>
                  </a:cubicBezTo>
                  <a:cubicBezTo>
                    <a:pt x="83" y="136"/>
                    <a:pt x="81" y="136"/>
                    <a:pt x="82" y="136"/>
                  </a:cubicBezTo>
                  <a:cubicBezTo>
                    <a:pt x="82" y="136"/>
                    <a:pt x="82" y="136"/>
                    <a:pt x="82" y="136"/>
                  </a:cubicBezTo>
                  <a:cubicBezTo>
                    <a:pt x="81" y="142"/>
                    <a:pt x="77" y="143"/>
                    <a:pt x="74" y="147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71" y="148"/>
                    <a:pt x="66" y="148"/>
                    <a:pt x="63" y="146"/>
                  </a:cubicBezTo>
                  <a:cubicBezTo>
                    <a:pt x="63" y="146"/>
                    <a:pt x="63" y="146"/>
                    <a:pt x="63" y="146"/>
                  </a:cubicBezTo>
                  <a:cubicBezTo>
                    <a:pt x="60" y="146"/>
                    <a:pt x="59" y="144"/>
                    <a:pt x="57" y="144"/>
                  </a:cubicBezTo>
                  <a:cubicBezTo>
                    <a:pt x="57" y="143"/>
                    <a:pt x="57" y="143"/>
                    <a:pt x="57" y="143"/>
                  </a:cubicBezTo>
                  <a:cubicBezTo>
                    <a:pt x="57" y="144"/>
                    <a:pt x="56" y="143"/>
                    <a:pt x="56" y="143"/>
                  </a:cubicBezTo>
                  <a:cubicBezTo>
                    <a:pt x="56" y="143"/>
                    <a:pt x="53" y="141"/>
                    <a:pt x="52" y="140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52" y="140"/>
                    <a:pt x="51" y="140"/>
                    <a:pt x="51" y="139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1" y="138"/>
                    <a:pt x="49" y="137"/>
                    <a:pt x="48" y="136"/>
                  </a:cubicBezTo>
                  <a:cubicBezTo>
                    <a:pt x="49" y="136"/>
                    <a:pt x="49" y="136"/>
                    <a:pt x="49" y="136"/>
                  </a:cubicBezTo>
                  <a:cubicBezTo>
                    <a:pt x="48" y="136"/>
                    <a:pt x="48" y="134"/>
                    <a:pt x="47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7" y="133"/>
                    <a:pt x="47" y="133"/>
                    <a:pt x="47" y="133"/>
                  </a:cubicBezTo>
                  <a:cubicBezTo>
                    <a:pt x="47" y="133"/>
                    <a:pt x="47" y="133"/>
                    <a:pt x="47" y="133"/>
                  </a:cubicBezTo>
                  <a:cubicBezTo>
                    <a:pt x="45" y="130"/>
                    <a:pt x="45" y="130"/>
                    <a:pt x="45" y="130"/>
                  </a:cubicBezTo>
                  <a:close/>
                  <a:moveTo>
                    <a:pt x="41" y="118"/>
                  </a:moveTo>
                  <a:cubicBezTo>
                    <a:pt x="41" y="118"/>
                    <a:pt x="41" y="118"/>
                    <a:pt x="41" y="118"/>
                  </a:cubicBezTo>
                  <a:moveTo>
                    <a:pt x="53" y="92"/>
                  </a:moveTo>
                  <a:cubicBezTo>
                    <a:pt x="53" y="92"/>
                    <a:pt x="53" y="92"/>
                    <a:pt x="53" y="92"/>
                  </a:cubicBezTo>
                  <a:moveTo>
                    <a:pt x="42" y="67"/>
                  </a:moveTo>
                  <a:cubicBezTo>
                    <a:pt x="42" y="67"/>
                    <a:pt x="42" y="67"/>
                    <a:pt x="42" y="67"/>
                  </a:cubicBezTo>
                  <a:moveTo>
                    <a:pt x="41" y="66"/>
                  </a:moveTo>
                  <a:cubicBezTo>
                    <a:pt x="41" y="67"/>
                    <a:pt x="41" y="67"/>
                    <a:pt x="41" y="67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2" y="66"/>
                    <a:pt x="41" y="67"/>
                    <a:pt x="41" y="66"/>
                  </a:cubicBezTo>
                  <a:close/>
                  <a:moveTo>
                    <a:pt x="41" y="66"/>
                  </a:moveTo>
                  <a:cubicBezTo>
                    <a:pt x="41" y="66"/>
                    <a:pt x="40" y="66"/>
                    <a:pt x="40" y="66"/>
                  </a:cubicBezTo>
                  <a:cubicBezTo>
                    <a:pt x="41" y="66"/>
                    <a:pt x="40" y="66"/>
                    <a:pt x="41" y="66"/>
                  </a:cubicBezTo>
                  <a:close/>
                  <a:moveTo>
                    <a:pt x="37" y="41"/>
                  </a:moveTo>
                  <a:cubicBezTo>
                    <a:pt x="37" y="41"/>
                    <a:pt x="37" y="41"/>
                    <a:pt x="37" y="41"/>
                  </a:cubicBezTo>
                  <a:moveTo>
                    <a:pt x="36" y="34"/>
                  </a:moveTo>
                  <a:cubicBezTo>
                    <a:pt x="36" y="34"/>
                    <a:pt x="36" y="34"/>
                    <a:pt x="36" y="34"/>
                  </a:cubicBezTo>
                  <a:cubicBezTo>
                    <a:pt x="36" y="35"/>
                    <a:pt x="35" y="36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41"/>
                    <a:pt x="35" y="44"/>
                    <a:pt x="36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5" y="48"/>
                    <a:pt x="35" y="51"/>
                    <a:pt x="36" y="51"/>
                  </a:cubicBezTo>
                  <a:cubicBezTo>
                    <a:pt x="36" y="53"/>
                    <a:pt x="37" y="56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61"/>
                    <a:pt x="40" y="63"/>
                    <a:pt x="40" y="66"/>
                  </a:cubicBezTo>
                  <a:cubicBezTo>
                    <a:pt x="41" y="66"/>
                    <a:pt x="41" y="65"/>
                    <a:pt x="41" y="65"/>
                  </a:cubicBezTo>
                  <a:cubicBezTo>
                    <a:pt x="41" y="65"/>
                    <a:pt x="40" y="64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3"/>
                    <a:pt x="38" y="60"/>
                    <a:pt x="39" y="58"/>
                  </a:cubicBezTo>
                  <a:cubicBezTo>
                    <a:pt x="36" y="56"/>
                    <a:pt x="36" y="45"/>
                    <a:pt x="36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4" y="30"/>
                    <a:pt x="46" y="19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4" y="11"/>
                    <a:pt x="56" y="11"/>
                    <a:pt x="57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63" y="5"/>
                    <a:pt x="74" y="0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80" y="16"/>
                    <a:pt x="82" y="37"/>
                    <a:pt x="77" y="42"/>
                  </a:cubicBezTo>
                  <a:cubicBezTo>
                    <a:pt x="71" y="48"/>
                    <a:pt x="69" y="57"/>
                    <a:pt x="59" y="61"/>
                  </a:cubicBezTo>
                  <a:cubicBezTo>
                    <a:pt x="58" y="63"/>
                    <a:pt x="55" y="63"/>
                    <a:pt x="54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3" y="65"/>
                    <a:pt x="53" y="67"/>
                    <a:pt x="52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6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49" y="69"/>
                    <a:pt x="49" y="68"/>
                  </a:cubicBezTo>
                  <a:cubicBezTo>
                    <a:pt x="48" y="68"/>
                    <a:pt x="49" y="70"/>
                    <a:pt x="50" y="70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0" y="70"/>
                    <a:pt x="51" y="70"/>
                    <a:pt x="52" y="69"/>
                  </a:cubicBezTo>
                  <a:cubicBezTo>
                    <a:pt x="52" y="69"/>
                    <a:pt x="52" y="69"/>
                    <a:pt x="53" y="69"/>
                  </a:cubicBezTo>
                  <a:cubicBezTo>
                    <a:pt x="53" y="69"/>
                    <a:pt x="53" y="68"/>
                    <a:pt x="53" y="68"/>
                  </a:cubicBezTo>
                  <a:cubicBezTo>
                    <a:pt x="54" y="67"/>
                    <a:pt x="57" y="65"/>
                    <a:pt x="57" y="64"/>
                  </a:cubicBezTo>
                  <a:cubicBezTo>
                    <a:pt x="57" y="65"/>
                    <a:pt x="58" y="64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61" y="62"/>
                    <a:pt x="61" y="61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4" y="60"/>
                    <a:pt x="68" y="57"/>
                    <a:pt x="70" y="55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5" y="51"/>
                    <a:pt x="77" y="44"/>
                    <a:pt x="81" y="38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1" y="37"/>
                    <a:pt x="80" y="37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5"/>
                    <a:pt x="81" y="35"/>
                    <a:pt x="81" y="34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4"/>
                    <a:pt x="82" y="33"/>
                    <a:pt x="81" y="33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2" y="32"/>
                    <a:pt x="82" y="32"/>
                  </a:cubicBezTo>
                  <a:cubicBezTo>
                    <a:pt x="83" y="27"/>
                    <a:pt x="81" y="21"/>
                    <a:pt x="80" y="15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3"/>
                    <a:pt x="79" y="12"/>
                    <a:pt x="78" y="11"/>
                  </a:cubicBezTo>
                  <a:cubicBezTo>
                    <a:pt x="79" y="10"/>
                    <a:pt x="78" y="9"/>
                    <a:pt x="78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4" y="4"/>
                    <a:pt x="70" y="0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0" y="7"/>
                    <a:pt x="56" y="9"/>
                    <a:pt x="52" y="12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1" y="13"/>
                    <a:pt x="47" y="13"/>
                    <a:pt x="47" y="16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7" y="16"/>
                    <a:pt x="45" y="16"/>
                    <a:pt x="46" y="17"/>
                  </a:cubicBezTo>
                  <a:cubicBezTo>
                    <a:pt x="46" y="17"/>
                    <a:pt x="43" y="20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0" y="23"/>
                    <a:pt x="40" y="25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7" y="28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2"/>
                    <a:pt x="36" y="34"/>
                  </a:cubicBezTo>
                  <a:close/>
                  <a:moveTo>
                    <a:pt x="36" y="48"/>
                  </a:moveTo>
                  <a:cubicBezTo>
                    <a:pt x="36" y="48"/>
                    <a:pt x="36" y="48"/>
                    <a:pt x="36" y="48"/>
                  </a:cubicBezTo>
                  <a:moveTo>
                    <a:pt x="52" y="69"/>
                  </a:moveTo>
                  <a:cubicBezTo>
                    <a:pt x="52" y="69"/>
                    <a:pt x="52" y="69"/>
                    <a:pt x="52" y="69"/>
                  </a:cubicBezTo>
                  <a:moveTo>
                    <a:pt x="75" y="125"/>
                  </a:moveTo>
                  <a:cubicBezTo>
                    <a:pt x="75" y="125"/>
                    <a:pt x="75" y="125"/>
                    <a:pt x="75" y="125"/>
                  </a:cubicBezTo>
                  <a:moveTo>
                    <a:pt x="74" y="126"/>
                  </a:moveTo>
                  <a:cubicBezTo>
                    <a:pt x="74" y="126"/>
                    <a:pt x="74" y="126"/>
                    <a:pt x="74" y="126"/>
                  </a:cubicBezTo>
                  <a:cubicBezTo>
                    <a:pt x="76" y="125"/>
                    <a:pt x="74" y="126"/>
                    <a:pt x="74" y="126"/>
                  </a:cubicBezTo>
                  <a:close/>
                  <a:moveTo>
                    <a:pt x="74" y="126"/>
                  </a:moveTo>
                  <a:cubicBezTo>
                    <a:pt x="74" y="125"/>
                    <a:pt x="74" y="126"/>
                    <a:pt x="74" y="126"/>
                  </a:cubicBezTo>
                  <a:cubicBezTo>
                    <a:pt x="74" y="126"/>
                    <a:pt x="74" y="126"/>
                    <a:pt x="74" y="126"/>
                  </a:cubicBezTo>
                  <a:close/>
                  <a:moveTo>
                    <a:pt x="68" y="119"/>
                  </a:moveTo>
                  <a:cubicBezTo>
                    <a:pt x="68" y="119"/>
                    <a:pt x="68" y="119"/>
                    <a:pt x="68" y="119"/>
                  </a:cubicBezTo>
                  <a:moveTo>
                    <a:pt x="65" y="118"/>
                  </a:moveTo>
                  <a:cubicBezTo>
                    <a:pt x="65" y="118"/>
                    <a:pt x="65" y="118"/>
                    <a:pt x="65" y="118"/>
                  </a:cubicBezTo>
                  <a:cubicBezTo>
                    <a:pt x="66" y="119"/>
                    <a:pt x="66" y="119"/>
                    <a:pt x="66" y="119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7" y="121"/>
                    <a:pt x="68" y="121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8" y="122"/>
                    <a:pt x="70" y="122"/>
                    <a:pt x="69" y="123"/>
                  </a:cubicBezTo>
                  <a:cubicBezTo>
                    <a:pt x="70" y="122"/>
                    <a:pt x="70" y="122"/>
                    <a:pt x="70" y="122"/>
                  </a:cubicBezTo>
                  <a:cubicBezTo>
                    <a:pt x="70" y="123"/>
                    <a:pt x="71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3" y="124"/>
                    <a:pt x="74" y="125"/>
                    <a:pt x="74" y="126"/>
                  </a:cubicBezTo>
                  <a:cubicBezTo>
                    <a:pt x="75" y="125"/>
                    <a:pt x="73" y="125"/>
                    <a:pt x="74" y="125"/>
                  </a:cubicBezTo>
                  <a:cubicBezTo>
                    <a:pt x="74" y="125"/>
                    <a:pt x="74" y="125"/>
                    <a:pt x="74" y="125"/>
                  </a:cubicBezTo>
                  <a:cubicBezTo>
                    <a:pt x="74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3"/>
                  </a:cubicBezTo>
                  <a:cubicBezTo>
                    <a:pt x="73" y="124"/>
                    <a:pt x="73" y="123"/>
                    <a:pt x="72" y="124"/>
                  </a:cubicBezTo>
                  <a:cubicBezTo>
                    <a:pt x="72" y="123"/>
                    <a:pt x="69" y="120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7" y="119"/>
                    <a:pt x="68" y="119"/>
                    <a:pt x="67" y="119"/>
                  </a:cubicBezTo>
                  <a:cubicBezTo>
                    <a:pt x="66" y="117"/>
                    <a:pt x="63" y="110"/>
                    <a:pt x="60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0" y="109"/>
                    <a:pt x="60" y="109"/>
                    <a:pt x="59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7" y="107"/>
                    <a:pt x="55" y="103"/>
                    <a:pt x="5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2" y="101"/>
                    <a:pt x="52" y="99"/>
                    <a:pt x="51" y="98"/>
                  </a:cubicBezTo>
                  <a:cubicBezTo>
                    <a:pt x="49" y="95"/>
                    <a:pt x="40" y="90"/>
                    <a:pt x="39" y="87"/>
                  </a:cubicBezTo>
                  <a:cubicBezTo>
                    <a:pt x="38" y="87"/>
                    <a:pt x="38" y="86"/>
                    <a:pt x="38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8" y="85"/>
                    <a:pt x="36" y="85"/>
                    <a:pt x="37" y="85"/>
                  </a:cubicBezTo>
                  <a:cubicBezTo>
                    <a:pt x="37" y="85"/>
                    <a:pt x="36" y="85"/>
                    <a:pt x="36" y="85"/>
                  </a:cubicBezTo>
                  <a:cubicBezTo>
                    <a:pt x="36" y="85"/>
                    <a:pt x="36" y="85"/>
                    <a:pt x="36" y="85"/>
                  </a:cubicBezTo>
                  <a:cubicBezTo>
                    <a:pt x="36" y="85"/>
                    <a:pt x="36" y="81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5"/>
                    <a:pt x="35" y="85"/>
                    <a:pt x="35" y="86"/>
                  </a:cubicBezTo>
                  <a:cubicBezTo>
                    <a:pt x="35" y="86"/>
                    <a:pt x="36" y="86"/>
                    <a:pt x="37" y="87"/>
                  </a:cubicBezTo>
                  <a:cubicBezTo>
                    <a:pt x="37" y="87"/>
                    <a:pt x="37" y="87"/>
                    <a:pt x="37" y="87"/>
                  </a:cubicBezTo>
                  <a:cubicBezTo>
                    <a:pt x="37" y="87"/>
                    <a:pt x="37" y="88"/>
                    <a:pt x="37" y="88"/>
                  </a:cubicBezTo>
                  <a:cubicBezTo>
                    <a:pt x="37" y="88"/>
                    <a:pt x="38" y="88"/>
                    <a:pt x="38" y="88"/>
                  </a:cubicBezTo>
                  <a:cubicBezTo>
                    <a:pt x="38" y="88"/>
                    <a:pt x="38" y="89"/>
                    <a:pt x="39" y="88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39" y="89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2" y="92"/>
                    <a:pt x="42" y="9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2"/>
                    <a:pt x="42" y="93"/>
                    <a:pt x="43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5" y="93"/>
                    <a:pt x="45" y="95"/>
                    <a:pt x="45" y="96"/>
                  </a:cubicBezTo>
                  <a:cubicBezTo>
                    <a:pt x="45" y="96"/>
                    <a:pt x="45" y="96"/>
                    <a:pt x="45" y="96"/>
                  </a:cubicBezTo>
                  <a:cubicBezTo>
                    <a:pt x="46" y="96"/>
                    <a:pt x="46" y="96"/>
                    <a:pt x="47" y="96"/>
                  </a:cubicBezTo>
                  <a:cubicBezTo>
                    <a:pt x="47" y="96"/>
                    <a:pt x="47" y="96"/>
                    <a:pt x="47" y="96"/>
                  </a:cubicBezTo>
                  <a:cubicBezTo>
                    <a:pt x="47" y="96"/>
                    <a:pt x="47" y="96"/>
                    <a:pt x="47" y="96"/>
                  </a:cubicBezTo>
                  <a:cubicBezTo>
                    <a:pt x="47" y="96"/>
                    <a:pt x="47" y="96"/>
                    <a:pt x="47" y="96"/>
                  </a:cubicBezTo>
                  <a:cubicBezTo>
                    <a:pt x="47" y="96"/>
                    <a:pt x="47" y="97"/>
                    <a:pt x="47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8" y="99"/>
                    <a:pt x="50" y="100"/>
                    <a:pt x="51" y="101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1" y="102"/>
                    <a:pt x="52" y="102"/>
                    <a:pt x="52" y="102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3" y="103"/>
                    <a:pt x="52" y="104"/>
                    <a:pt x="53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4" y="104"/>
                    <a:pt x="55" y="107"/>
                    <a:pt x="57" y="107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8" y="107"/>
                    <a:pt x="59" y="109"/>
                    <a:pt x="60" y="110"/>
                  </a:cubicBezTo>
                  <a:cubicBezTo>
                    <a:pt x="60" y="111"/>
                    <a:pt x="60" y="111"/>
                    <a:pt x="60" y="111"/>
                  </a:cubicBezTo>
                  <a:cubicBezTo>
                    <a:pt x="61" y="111"/>
                    <a:pt x="60" y="112"/>
                    <a:pt x="61" y="112"/>
                  </a:cubicBezTo>
                  <a:cubicBezTo>
                    <a:pt x="61" y="113"/>
                    <a:pt x="61" y="113"/>
                    <a:pt x="61" y="113"/>
                  </a:cubicBezTo>
                  <a:cubicBezTo>
                    <a:pt x="61" y="112"/>
                    <a:pt x="61" y="113"/>
                    <a:pt x="62" y="112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3" y="113"/>
                    <a:pt x="62" y="114"/>
                    <a:pt x="63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2" y="115"/>
                    <a:pt x="64" y="115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4" y="116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5" y="118"/>
                    <a:pt x="65" y="118"/>
                    <a:pt x="65" y="118"/>
                  </a:cubicBezTo>
                  <a:close/>
                  <a:moveTo>
                    <a:pt x="69" y="122"/>
                  </a:moveTo>
                  <a:cubicBezTo>
                    <a:pt x="69" y="122"/>
                    <a:pt x="69" y="122"/>
                    <a:pt x="69" y="122"/>
                  </a:cubicBezTo>
                  <a:moveTo>
                    <a:pt x="35" y="86"/>
                  </a:moveTo>
                  <a:cubicBezTo>
                    <a:pt x="35" y="86"/>
                    <a:pt x="35" y="86"/>
                    <a:pt x="35" y="86"/>
                  </a:cubicBezTo>
                  <a:moveTo>
                    <a:pt x="44" y="88"/>
                  </a:moveTo>
                  <a:cubicBezTo>
                    <a:pt x="43" y="85"/>
                    <a:pt x="44" y="86"/>
                    <a:pt x="43" y="86"/>
                  </a:cubicBezTo>
                  <a:cubicBezTo>
                    <a:pt x="44" y="86"/>
                    <a:pt x="43" y="85"/>
                    <a:pt x="44" y="88"/>
                  </a:cubicBezTo>
                  <a:close/>
                  <a:moveTo>
                    <a:pt x="46" y="87"/>
                  </a:moveTo>
                  <a:cubicBezTo>
                    <a:pt x="45" y="87"/>
                    <a:pt x="45" y="86"/>
                    <a:pt x="44" y="86"/>
                  </a:cubicBezTo>
                  <a:cubicBezTo>
                    <a:pt x="44" y="85"/>
                    <a:pt x="46" y="87"/>
                    <a:pt x="46" y="87"/>
                  </a:cubicBezTo>
                  <a:close/>
                  <a:moveTo>
                    <a:pt x="46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7"/>
                    <a:pt x="46" y="87"/>
                  </a:cubicBezTo>
                  <a:close/>
                  <a:moveTo>
                    <a:pt x="50" y="77"/>
                  </a:moveTo>
                  <a:cubicBezTo>
                    <a:pt x="50" y="77"/>
                    <a:pt x="50" y="77"/>
                    <a:pt x="50" y="77"/>
                  </a:cubicBezTo>
                  <a:moveTo>
                    <a:pt x="49" y="74"/>
                  </a:moveTo>
                  <a:cubicBezTo>
                    <a:pt x="49" y="74"/>
                    <a:pt x="49" y="74"/>
                    <a:pt x="49" y="74"/>
                  </a:cubicBezTo>
                  <a:cubicBezTo>
                    <a:pt x="49" y="75"/>
                    <a:pt x="49" y="75"/>
                    <a:pt x="49" y="76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8" y="77"/>
                    <a:pt x="48" y="78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8" y="81"/>
                    <a:pt x="47" y="81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47" y="82"/>
                    <a:pt x="47" y="83"/>
                    <a:pt x="47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86"/>
                    <a:pt x="46" y="86"/>
                    <a:pt x="46" y="87"/>
                  </a:cubicBezTo>
                  <a:cubicBezTo>
                    <a:pt x="46" y="87"/>
                    <a:pt x="46" y="87"/>
                    <a:pt x="46" y="88"/>
                  </a:cubicBezTo>
                  <a:cubicBezTo>
                    <a:pt x="47" y="87"/>
                    <a:pt x="46" y="86"/>
                    <a:pt x="47" y="87"/>
                  </a:cubicBezTo>
                  <a:cubicBezTo>
                    <a:pt x="47" y="87"/>
                    <a:pt x="46" y="86"/>
                    <a:pt x="47" y="87"/>
                  </a:cubicBezTo>
                  <a:cubicBezTo>
                    <a:pt x="47" y="86"/>
                    <a:pt x="47" y="86"/>
                    <a:pt x="47" y="85"/>
                  </a:cubicBezTo>
                  <a:cubicBezTo>
                    <a:pt x="47" y="85"/>
                    <a:pt x="47" y="85"/>
                    <a:pt x="48" y="85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3"/>
                    <a:pt x="50" y="78"/>
                    <a:pt x="50" y="77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49" y="76"/>
                    <a:pt x="50" y="76"/>
                    <a:pt x="50" y="76"/>
                  </a:cubicBezTo>
                  <a:cubicBezTo>
                    <a:pt x="52" y="74"/>
                    <a:pt x="55" y="66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62"/>
                    <a:pt x="55" y="62"/>
                    <a:pt x="55" y="61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5" y="58"/>
                    <a:pt x="57" y="54"/>
                    <a:pt x="58" y="51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8" y="49"/>
                    <a:pt x="59" y="48"/>
                    <a:pt x="59" y="46"/>
                  </a:cubicBezTo>
                  <a:cubicBezTo>
                    <a:pt x="60" y="44"/>
                    <a:pt x="62" y="34"/>
                    <a:pt x="62" y="32"/>
                  </a:cubicBezTo>
                  <a:cubicBezTo>
                    <a:pt x="62" y="32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24"/>
                    <a:pt x="63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3" y="23"/>
                  </a:cubicBezTo>
                  <a:cubicBezTo>
                    <a:pt x="63" y="22"/>
                    <a:pt x="63" y="23"/>
                    <a:pt x="63" y="22"/>
                  </a:cubicBezTo>
                  <a:cubicBezTo>
                    <a:pt x="63" y="22"/>
                    <a:pt x="66" y="22"/>
                    <a:pt x="65" y="21"/>
                  </a:cubicBezTo>
                  <a:cubicBezTo>
                    <a:pt x="64" y="21"/>
                    <a:pt x="64" y="21"/>
                    <a:pt x="63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22"/>
                    <a:pt x="62" y="22"/>
                    <a:pt x="62" y="22"/>
                  </a:cubicBezTo>
                  <a:cubicBezTo>
                    <a:pt x="62" y="22"/>
                    <a:pt x="62" y="23"/>
                    <a:pt x="62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2" y="25"/>
                    <a:pt x="62" y="26"/>
                    <a:pt x="62" y="26"/>
                  </a:cubicBezTo>
                  <a:cubicBezTo>
                    <a:pt x="61" y="25"/>
                    <a:pt x="62" y="26"/>
                    <a:pt x="61" y="26"/>
                  </a:cubicBezTo>
                  <a:cubicBezTo>
                    <a:pt x="62" y="26"/>
                    <a:pt x="61" y="27"/>
                    <a:pt x="62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8"/>
                    <a:pt x="60" y="31"/>
                    <a:pt x="61" y="31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0" y="32"/>
                    <a:pt x="60" y="32"/>
                    <a:pt x="61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4"/>
                    <a:pt x="60" y="34"/>
                    <a:pt x="60" y="35"/>
                  </a:cubicBezTo>
                  <a:cubicBezTo>
                    <a:pt x="60" y="35"/>
                    <a:pt x="60" y="38"/>
                    <a:pt x="58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9" y="39"/>
                    <a:pt x="59" y="40"/>
                    <a:pt x="6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59" y="40"/>
                    <a:pt x="59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1"/>
                    <a:pt x="58" y="41"/>
                    <a:pt x="59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8" y="42"/>
                    <a:pt x="58" y="42"/>
                    <a:pt x="58" y="41"/>
                  </a:cubicBezTo>
                  <a:cubicBezTo>
                    <a:pt x="57" y="44"/>
                    <a:pt x="58" y="46"/>
                    <a:pt x="57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6" y="49"/>
                    <a:pt x="57" y="50"/>
                    <a:pt x="57" y="50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7" y="51"/>
                    <a:pt x="55" y="51"/>
                    <a:pt x="56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3"/>
                    <a:pt x="54" y="56"/>
                    <a:pt x="55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9"/>
                    <a:pt x="54" y="62"/>
                    <a:pt x="54" y="63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4" y="64"/>
                    <a:pt x="52" y="65"/>
                    <a:pt x="52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3" y="66"/>
                    <a:pt x="52" y="66"/>
                    <a:pt x="53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3" y="67"/>
                    <a:pt x="51" y="67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0" y="69"/>
                    <a:pt x="51" y="70"/>
                    <a:pt x="51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1"/>
                    <a:pt x="50" y="72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9" y="73"/>
                    <a:pt x="50" y="73"/>
                    <a:pt x="49" y="74"/>
                  </a:cubicBezTo>
                  <a:close/>
                  <a:moveTo>
                    <a:pt x="48" y="80"/>
                  </a:moveTo>
                  <a:cubicBezTo>
                    <a:pt x="48" y="80"/>
                    <a:pt x="48" y="80"/>
                    <a:pt x="48" y="80"/>
                  </a:cubicBezTo>
                  <a:moveTo>
                    <a:pt x="62" y="22"/>
                  </a:moveTo>
                  <a:cubicBezTo>
                    <a:pt x="62" y="22"/>
                    <a:pt x="62" y="22"/>
                    <a:pt x="62" y="22"/>
                  </a:cubicBezTo>
                </a:path>
              </a:pathLst>
            </a:custGeom>
            <a:solidFill>
              <a:srgbClr val="4231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9" name="淘宝网chenying0907出品 18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1810" y="704613"/>
            <a:ext cx="800100" cy="838200"/>
          </a:xfrm>
          <a:prstGeom prst="ellipse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545665">
            <a:off x="6760754" y="1366979"/>
            <a:ext cx="2265725" cy="2914165"/>
          </a:xfrm>
          <a:prstGeom prst="roundRect">
            <a:avLst>
              <a:gd name="adj" fmla="val 5166"/>
            </a:avLst>
          </a:prstGeom>
          <a:effectLst>
            <a:innerShdw blurRad="114300">
              <a:prstClr val="black"/>
            </a:innerShdw>
          </a:effectLst>
        </p:spPr>
      </p:pic>
      <p:grpSp>
        <p:nvGrpSpPr>
          <p:cNvPr id="13" name="淘宝网Chenying0907出品 12"/>
          <p:cNvGrpSpPr/>
          <p:nvPr/>
        </p:nvGrpSpPr>
        <p:grpSpPr>
          <a:xfrm rot="1389033">
            <a:off x="8863558" y="2800678"/>
            <a:ext cx="2983904" cy="3593091"/>
            <a:chOff x="3886994" y="742096"/>
            <a:chExt cx="2983904" cy="3593091"/>
          </a:xfrm>
        </p:grpSpPr>
        <p:grpSp>
          <p:nvGrpSpPr>
            <p:cNvPr id="14" name="淘宝网Chenying0907出品 13"/>
            <p:cNvGrpSpPr/>
            <p:nvPr/>
          </p:nvGrpSpPr>
          <p:grpSpPr>
            <a:xfrm>
              <a:off x="3886994" y="742096"/>
              <a:ext cx="2983904" cy="3593091"/>
              <a:chOff x="3633429" y="789584"/>
              <a:chExt cx="2983904" cy="3593091"/>
            </a:xfrm>
          </p:grpSpPr>
          <p:sp>
            <p:nvSpPr>
              <p:cNvPr id="17" name="圆角淘宝网Chenying0907出品 16"/>
              <p:cNvSpPr/>
              <p:nvPr/>
            </p:nvSpPr>
            <p:spPr>
              <a:xfrm rot="20949018">
                <a:off x="3633429" y="789584"/>
                <a:ext cx="2983904" cy="3593091"/>
              </a:xfrm>
              <a:prstGeom prst="roundRect">
                <a:avLst>
                  <a:gd name="adj" fmla="val 4247"/>
                </a:avLst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52400" dist="152400" dir="2100000" sx="99000" sy="99000" algn="tl" rotWithShape="0">
                  <a:schemeClr val="tx1">
                    <a:lumMod val="85000"/>
                    <a:lumOff val="15000"/>
                    <a:alpha val="8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圆角淘宝网Chenying0907出品 17"/>
              <p:cNvSpPr/>
              <p:nvPr/>
            </p:nvSpPr>
            <p:spPr>
              <a:xfrm rot="20949018">
                <a:off x="3691734" y="859792"/>
                <a:ext cx="2867295" cy="3452675"/>
              </a:xfrm>
              <a:prstGeom prst="roundRect">
                <a:avLst>
                  <a:gd name="adj" fmla="val 4247"/>
                </a:avLst>
              </a:prstGeom>
              <a:noFill/>
              <a:ln w="28575">
                <a:solidFill>
                  <a:srgbClr val="68615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圆角淘宝网Chenying0907出品 14"/>
            <p:cNvSpPr/>
            <p:nvPr/>
          </p:nvSpPr>
          <p:spPr>
            <a:xfrm rot="20949018">
              <a:off x="4115848" y="941817"/>
              <a:ext cx="2526196" cy="3193648"/>
            </a:xfrm>
            <a:prstGeom prst="roundRect">
              <a:avLst>
                <a:gd name="adj" fmla="val 4247"/>
              </a:avLst>
            </a:prstGeom>
            <a:blipFill dpi="0" rotWithShape="1">
              <a:blip r:embed="rId14"/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20949018">
              <a:off x="4180605" y="1023683"/>
              <a:ext cx="2396683" cy="3029916"/>
            </a:xfrm>
            <a:prstGeom prst="roundRect">
              <a:avLst>
                <a:gd name="adj" fmla="val 4247"/>
              </a:avLst>
            </a:pr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" name="淘宝网chenying0907出品 19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21703">
            <a:off x="9208914" y="3127323"/>
            <a:ext cx="2295849" cy="2950961"/>
          </a:xfrm>
          <a:prstGeom prst="roundRect">
            <a:avLst>
              <a:gd name="adj" fmla="val 6614"/>
            </a:avLst>
          </a:prstGeom>
          <a:effectLst>
            <a:innerShdw blurRad="114300">
              <a:prstClr val="black"/>
            </a:innerShdw>
          </a:effectLst>
        </p:spPr>
      </p:pic>
      <p:pic>
        <p:nvPicPr>
          <p:cNvPr id="44" name="淘宝网chenying0907出品 43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8621" y="244913"/>
            <a:ext cx="797721" cy="83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8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6.25E-7 -1.11111E-6 L -0.22591 -0.05486 " pathEditMode="relative" rAng="0" ptsTypes="AA">
                                      <p:cBhvr>
                                        <p:cTn id="43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02" y="-275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淘宝网Chenying0907出品 300"/>
          <p:cNvSpPr/>
          <p:nvPr/>
        </p:nvSpPr>
        <p:spPr>
          <a:xfrm rot="21095539">
            <a:off x="428230" y="-103212"/>
            <a:ext cx="9153111" cy="653029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7783">
            <a:off x="527701" y="498465"/>
            <a:ext cx="10286999" cy="6115050"/>
          </a:xfrm>
          <a:prstGeom prst="rect">
            <a:avLst/>
          </a:prstGeom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8" name="淘宝网Chenying0907出品 167"/>
          <p:cNvSpPr/>
          <p:nvPr/>
        </p:nvSpPr>
        <p:spPr>
          <a:xfrm rot="21385230">
            <a:off x="5963539" y="180164"/>
            <a:ext cx="2893002" cy="27288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淘宝网Chenying0907出品 169"/>
          <p:cNvSpPr/>
          <p:nvPr/>
        </p:nvSpPr>
        <p:spPr>
          <a:xfrm rot="20828777">
            <a:off x="7176552" y="3477182"/>
            <a:ext cx="3483341" cy="246590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淘宝网Chenying0907出品 1"/>
          <p:cNvGrpSpPr/>
          <p:nvPr/>
        </p:nvGrpSpPr>
        <p:grpSpPr>
          <a:xfrm>
            <a:off x="326416" y="516139"/>
            <a:ext cx="5457825" cy="5457825"/>
            <a:chOff x="344452" y="700087"/>
            <a:chExt cx="5457825" cy="5457825"/>
          </a:xfrm>
        </p:grpSpPr>
        <p:sp>
          <p:nvSpPr>
            <p:cNvPr id="602" name="淘宝网Chenying0907出品 601"/>
            <p:cNvSpPr/>
            <p:nvPr/>
          </p:nvSpPr>
          <p:spPr>
            <a:xfrm>
              <a:off x="344452" y="700087"/>
              <a:ext cx="5457825" cy="5457825"/>
            </a:xfrm>
            <a:prstGeom prst="ellipse">
              <a:avLst/>
            </a:prstGeom>
            <a:solidFill>
              <a:srgbClr val="E5823F"/>
            </a:solidFill>
            <a:ln>
              <a:noFill/>
            </a:ln>
            <a:effectLst>
              <a:outerShdw blurRad="152400" dist="114300" dir="2700000" sx="99000" sy="99000" algn="tl" rotWithShape="0">
                <a:schemeClr val="tx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淘宝网Chenying0907出品 603"/>
            <p:cNvSpPr/>
            <p:nvPr/>
          </p:nvSpPr>
          <p:spPr>
            <a:xfrm>
              <a:off x="423732" y="779367"/>
              <a:ext cx="5299264" cy="5299264"/>
            </a:xfrm>
            <a:prstGeom prst="ellipse">
              <a:avLst/>
            </a:prstGeom>
            <a:noFill/>
            <a:ln>
              <a:solidFill>
                <a:schemeClr val="tx2">
                  <a:lumMod val="20000"/>
                  <a:lumOff val="80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7" name="淘宝网Chenying0907出品 676"/>
          <p:cNvGrpSpPr/>
          <p:nvPr/>
        </p:nvGrpSpPr>
        <p:grpSpPr>
          <a:xfrm>
            <a:off x="184724" y="5717382"/>
            <a:ext cx="777874" cy="1101724"/>
            <a:chOff x="6011863" y="2463801"/>
            <a:chExt cx="777874" cy="1101724"/>
          </a:xfrm>
        </p:grpSpPr>
        <p:sp>
          <p:nvSpPr>
            <p:cNvPr id="675" name="淘宝网Chenying0907出品 69"/>
            <p:cNvSpPr>
              <a:spLocks/>
            </p:cNvSpPr>
            <p:nvPr/>
          </p:nvSpPr>
          <p:spPr bwMode="auto">
            <a:xfrm>
              <a:off x="6011863" y="2463801"/>
              <a:ext cx="777874" cy="941387"/>
            </a:xfrm>
            <a:custGeom>
              <a:avLst/>
              <a:gdLst>
                <a:gd name="T0" fmla="*/ 42 w 43"/>
                <a:gd name="T1" fmla="*/ 35 h 53"/>
                <a:gd name="T2" fmla="*/ 24 w 43"/>
                <a:gd name="T3" fmla="*/ 50 h 53"/>
                <a:gd name="T4" fmla="*/ 1 w 43"/>
                <a:gd name="T5" fmla="*/ 38 h 53"/>
                <a:gd name="T6" fmla="*/ 20 w 43"/>
                <a:gd name="T7" fmla="*/ 1 h 53"/>
                <a:gd name="T8" fmla="*/ 42 w 43"/>
                <a:gd name="T9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3">
                  <a:moveTo>
                    <a:pt x="42" y="35"/>
                  </a:moveTo>
                  <a:cubicBezTo>
                    <a:pt x="43" y="49"/>
                    <a:pt x="35" y="50"/>
                    <a:pt x="24" y="50"/>
                  </a:cubicBezTo>
                  <a:cubicBezTo>
                    <a:pt x="12" y="51"/>
                    <a:pt x="2" y="53"/>
                    <a:pt x="1" y="38"/>
                  </a:cubicBezTo>
                  <a:cubicBezTo>
                    <a:pt x="0" y="24"/>
                    <a:pt x="8" y="2"/>
                    <a:pt x="20" y="1"/>
                  </a:cubicBezTo>
                  <a:cubicBezTo>
                    <a:pt x="31" y="0"/>
                    <a:pt x="41" y="21"/>
                    <a:pt x="42" y="35"/>
                  </a:cubicBezTo>
                  <a:close/>
                </a:path>
              </a:pathLst>
            </a:custGeom>
            <a:solidFill>
              <a:srgbClr val="7FB2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6" name="淘宝网Chenying0907出品 70"/>
            <p:cNvSpPr>
              <a:spLocks/>
            </p:cNvSpPr>
            <p:nvPr/>
          </p:nvSpPr>
          <p:spPr bwMode="auto">
            <a:xfrm>
              <a:off x="6210300" y="2854325"/>
              <a:ext cx="344487" cy="711200"/>
            </a:xfrm>
            <a:custGeom>
              <a:avLst/>
              <a:gdLst>
                <a:gd name="T0" fmla="*/ 11 w 19"/>
                <a:gd name="T1" fmla="*/ 25 h 40"/>
                <a:gd name="T2" fmla="*/ 18 w 19"/>
                <a:gd name="T3" fmla="*/ 9 h 40"/>
                <a:gd name="T4" fmla="*/ 11 w 19"/>
                <a:gd name="T5" fmla="*/ 22 h 40"/>
                <a:gd name="T6" fmla="*/ 13 w 19"/>
                <a:gd name="T7" fmla="*/ 0 h 40"/>
                <a:gd name="T8" fmla="*/ 9 w 19"/>
                <a:gd name="T9" fmla="*/ 16 h 40"/>
                <a:gd name="T10" fmla="*/ 0 w 19"/>
                <a:gd name="T11" fmla="*/ 2 h 40"/>
                <a:gd name="T12" fmla="*/ 9 w 19"/>
                <a:gd name="T13" fmla="*/ 19 h 40"/>
                <a:gd name="T14" fmla="*/ 8 w 19"/>
                <a:gd name="T15" fmla="*/ 40 h 40"/>
                <a:gd name="T16" fmla="*/ 12 w 19"/>
                <a:gd name="T17" fmla="*/ 40 h 40"/>
                <a:gd name="T18" fmla="*/ 11 w 19"/>
                <a:gd name="T19" fmla="*/ 2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0">
                  <a:moveTo>
                    <a:pt x="11" y="25"/>
                  </a:moveTo>
                  <a:cubicBezTo>
                    <a:pt x="17" y="17"/>
                    <a:pt x="19" y="9"/>
                    <a:pt x="18" y="9"/>
                  </a:cubicBezTo>
                  <a:cubicBezTo>
                    <a:pt x="18" y="10"/>
                    <a:pt x="16" y="15"/>
                    <a:pt x="11" y="22"/>
                  </a:cubicBezTo>
                  <a:cubicBezTo>
                    <a:pt x="12" y="9"/>
                    <a:pt x="14" y="0"/>
                    <a:pt x="13" y="0"/>
                  </a:cubicBezTo>
                  <a:cubicBezTo>
                    <a:pt x="13" y="0"/>
                    <a:pt x="10" y="6"/>
                    <a:pt x="9" y="16"/>
                  </a:cubicBezTo>
                  <a:cubicBezTo>
                    <a:pt x="5" y="8"/>
                    <a:pt x="1" y="2"/>
                    <a:pt x="0" y="2"/>
                  </a:cubicBezTo>
                  <a:cubicBezTo>
                    <a:pt x="0" y="2"/>
                    <a:pt x="4" y="10"/>
                    <a:pt x="9" y="19"/>
                  </a:cubicBezTo>
                  <a:cubicBezTo>
                    <a:pt x="8" y="25"/>
                    <a:pt x="8" y="32"/>
                    <a:pt x="8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34"/>
                    <a:pt x="11" y="29"/>
                    <a:pt x="11" y="25"/>
                  </a:cubicBezTo>
                  <a:close/>
                </a:path>
              </a:pathLst>
            </a:custGeom>
            <a:solidFill>
              <a:srgbClr val="8E7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淘宝网Chenying0907出品 2"/>
          <p:cNvGrpSpPr/>
          <p:nvPr/>
        </p:nvGrpSpPr>
        <p:grpSpPr>
          <a:xfrm>
            <a:off x="-1451003" y="3034305"/>
            <a:ext cx="886193" cy="330200"/>
            <a:chOff x="6359767" y="3034509"/>
            <a:chExt cx="886193" cy="330200"/>
          </a:xfrm>
        </p:grpSpPr>
        <p:sp>
          <p:nvSpPr>
            <p:cNvPr id="681" name="淘宝网Chenying0907出品 74"/>
            <p:cNvSpPr>
              <a:spLocks/>
            </p:cNvSpPr>
            <p:nvPr/>
          </p:nvSpPr>
          <p:spPr bwMode="auto">
            <a:xfrm>
              <a:off x="6382360" y="3034509"/>
              <a:ext cx="863600" cy="330200"/>
            </a:xfrm>
            <a:custGeom>
              <a:avLst/>
              <a:gdLst>
                <a:gd name="T0" fmla="*/ 196 w 227"/>
                <a:gd name="T1" fmla="*/ 41 h 85"/>
                <a:gd name="T2" fmla="*/ 167 w 227"/>
                <a:gd name="T3" fmla="*/ 18 h 85"/>
                <a:gd name="T4" fmla="*/ 152 w 227"/>
                <a:gd name="T5" fmla="*/ 20 h 85"/>
                <a:gd name="T6" fmla="*/ 123 w 227"/>
                <a:gd name="T7" fmla="*/ 1 h 85"/>
                <a:gd name="T8" fmla="*/ 92 w 227"/>
                <a:gd name="T9" fmla="*/ 21 h 85"/>
                <a:gd name="T10" fmla="*/ 75 w 227"/>
                <a:gd name="T11" fmla="*/ 17 h 85"/>
                <a:gd name="T12" fmla="*/ 36 w 227"/>
                <a:gd name="T13" fmla="*/ 37 h 85"/>
                <a:gd name="T14" fmla="*/ 0 w 227"/>
                <a:gd name="T15" fmla="*/ 54 h 85"/>
                <a:gd name="T16" fmla="*/ 36 w 227"/>
                <a:gd name="T17" fmla="*/ 74 h 85"/>
                <a:gd name="T18" fmla="*/ 49 w 227"/>
                <a:gd name="T19" fmla="*/ 73 h 85"/>
                <a:gd name="T20" fmla="*/ 72 w 227"/>
                <a:gd name="T21" fmla="*/ 80 h 85"/>
                <a:gd name="T22" fmla="*/ 89 w 227"/>
                <a:gd name="T23" fmla="*/ 78 h 85"/>
                <a:gd name="T24" fmla="*/ 121 w 227"/>
                <a:gd name="T25" fmla="*/ 84 h 85"/>
                <a:gd name="T26" fmla="*/ 169 w 227"/>
                <a:gd name="T27" fmla="*/ 73 h 85"/>
                <a:gd name="T28" fmla="*/ 189 w 227"/>
                <a:gd name="T29" fmla="*/ 77 h 85"/>
                <a:gd name="T30" fmla="*/ 226 w 227"/>
                <a:gd name="T31" fmla="*/ 60 h 85"/>
                <a:gd name="T32" fmla="*/ 196 w 227"/>
                <a:gd name="T33" fmla="*/ 4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7" h="85">
                  <a:moveTo>
                    <a:pt x="196" y="41"/>
                  </a:moveTo>
                  <a:cubicBezTo>
                    <a:pt x="196" y="29"/>
                    <a:pt x="183" y="18"/>
                    <a:pt x="167" y="18"/>
                  </a:cubicBezTo>
                  <a:cubicBezTo>
                    <a:pt x="162" y="17"/>
                    <a:pt x="157" y="18"/>
                    <a:pt x="152" y="20"/>
                  </a:cubicBezTo>
                  <a:cubicBezTo>
                    <a:pt x="149" y="10"/>
                    <a:pt x="137" y="2"/>
                    <a:pt x="123" y="1"/>
                  </a:cubicBezTo>
                  <a:cubicBezTo>
                    <a:pt x="107" y="0"/>
                    <a:pt x="94" y="9"/>
                    <a:pt x="92" y="21"/>
                  </a:cubicBezTo>
                  <a:cubicBezTo>
                    <a:pt x="87" y="19"/>
                    <a:pt x="81" y="18"/>
                    <a:pt x="75" y="17"/>
                  </a:cubicBezTo>
                  <a:cubicBezTo>
                    <a:pt x="57" y="17"/>
                    <a:pt x="42" y="25"/>
                    <a:pt x="36" y="37"/>
                  </a:cubicBezTo>
                  <a:cubicBezTo>
                    <a:pt x="17" y="37"/>
                    <a:pt x="1" y="44"/>
                    <a:pt x="0" y="54"/>
                  </a:cubicBezTo>
                  <a:cubicBezTo>
                    <a:pt x="0" y="64"/>
                    <a:pt x="16" y="73"/>
                    <a:pt x="36" y="74"/>
                  </a:cubicBezTo>
                  <a:cubicBezTo>
                    <a:pt x="41" y="74"/>
                    <a:pt x="45" y="74"/>
                    <a:pt x="49" y="73"/>
                  </a:cubicBezTo>
                  <a:cubicBezTo>
                    <a:pt x="56" y="77"/>
                    <a:pt x="64" y="80"/>
                    <a:pt x="72" y="80"/>
                  </a:cubicBezTo>
                  <a:cubicBezTo>
                    <a:pt x="79" y="81"/>
                    <a:pt x="84" y="80"/>
                    <a:pt x="89" y="78"/>
                  </a:cubicBezTo>
                  <a:cubicBezTo>
                    <a:pt x="98" y="81"/>
                    <a:pt x="109" y="84"/>
                    <a:pt x="121" y="84"/>
                  </a:cubicBezTo>
                  <a:cubicBezTo>
                    <a:pt x="141" y="85"/>
                    <a:pt x="159" y="80"/>
                    <a:pt x="169" y="73"/>
                  </a:cubicBezTo>
                  <a:cubicBezTo>
                    <a:pt x="174" y="75"/>
                    <a:pt x="181" y="76"/>
                    <a:pt x="189" y="77"/>
                  </a:cubicBezTo>
                  <a:cubicBezTo>
                    <a:pt x="209" y="78"/>
                    <a:pt x="226" y="70"/>
                    <a:pt x="226" y="60"/>
                  </a:cubicBezTo>
                  <a:cubicBezTo>
                    <a:pt x="227" y="51"/>
                    <a:pt x="213" y="43"/>
                    <a:pt x="196" y="41"/>
                  </a:cubicBezTo>
                </a:path>
              </a:pathLst>
            </a:custGeom>
            <a:solidFill>
              <a:srgbClr val="F1EF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2" name="淘宝网Chenying0907出品 75"/>
            <p:cNvSpPr>
              <a:spLocks/>
            </p:cNvSpPr>
            <p:nvPr/>
          </p:nvSpPr>
          <p:spPr bwMode="auto">
            <a:xfrm>
              <a:off x="6359767" y="3198053"/>
              <a:ext cx="863600" cy="142875"/>
            </a:xfrm>
            <a:custGeom>
              <a:avLst/>
              <a:gdLst>
                <a:gd name="T0" fmla="*/ 4 w 227"/>
                <a:gd name="T1" fmla="*/ 0 h 37"/>
                <a:gd name="T2" fmla="*/ 0 w 227"/>
                <a:gd name="T3" fmla="*/ 7 h 37"/>
                <a:gd name="T4" fmla="*/ 0 w 227"/>
                <a:gd name="T5" fmla="*/ 7 h 37"/>
                <a:gd name="T6" fmla="*/ 0 w 227"/>
                <a:gd name="T7" fmla="*/ 8 h 37"/>
                <a:gd name="T8" fmla="*/ 36 w 227"/>
                <a:gd name="T9" fmla="*/ 27 h 37"/>
                <a:gd name="T10" fmla="*/ 39 w 227"/>
                <a:gd name="T11" fmla="*/ 27 h 37"/>
                <a:gd name="T12" fmla="*/ 49 w 227"/>
                <a:gd name="T13" fmla="*/ 26 h 37"/>
                <a:gd name="T14" fmla="*/ 72 w 227"/>
                <a:gd name="T15" fmla="*/ 33 h 37"/>
                <a:gd name="T16" fmla="*/ 75 w 227"/>
                <a:gd name="T17" fmla="*/ 33 h 37"/>
                <a:gd name="T18" fmla="*/ 89 w 227"/>
                <a:gd name="T19" fmla="*/ 31 h 37"/>
                <a:gd name="T20" fmla="*/ 121 w 227"/>
                <a:gd name="T21" fmla="*/ 37 h 37"/>
                <a:gd name="T22" fmla="*/ 125 w 227"/>
                <a:gd name="T23" fmla="*/ 37 h 37"/>
                <a:gd name="T24" fmla="*/ 169 w 227"/>
                <a:gd name="T25" fmla="*/ 26 h 37"/>
                <a:gd name="T26" fmla="*/ 189 w 227"/>
                <a:gd name="T27" fmla="*/ 30 h 37"/>
                <a:gd name="T28" fmla="*/ 192 w 227"/>
                <a:gd name="T29" fmla="*/ 30 h 37"/>
                <a:gd name="T30" fmla="*/ 226 w 227"/>
                <a:gd name="T31" fmla="*/ 13 h 37"/>
                <a:gd name="T32" fmla="*/ 223 w 227"/>
                <a:gd name="T33" fmla="*/ 5 h 37"/>
                <a:gd name="T34" fmla="*/ 192 w 227"/>
                <a:gd name="T35" fmla="*/ 15 h 37"/>
                <a:gd name="T36" fmla="*/ 189 w 227"/>
                <a:gd name="T37" fmla="*/ 15 h 37"/>
                <a:gd name="T38" fmla="*/ 169 w 227"/>
                <a:gd name="T39" fmla="*/ 11 h 37"/>
                <a:gd name="T40" fmla="*/ 125 w 227"/>
                <a:gd name="T41" fmla="*/ 22 h 37"/>
                <a:gd name="T42" fmla="*/ 121 w 227"/>
                <a:gd name="T43" fmla="*/ 22 h 37"/>
                <a:gd name="T44" fmla="*/ 89 w 227"/>
                <a:gd name="T45" fmla="*/ 16 h 37"/>
                <a:gd name="T46" fmla="*/ 75 w 227"/>
                <a:gd name="T47" fmla="*/ 19 h 37"/>
                <a:gd name="T48" fmla="*/ 72 w 227"/>
                <a:gd name="T49" fmla="*/ 18 h 37"/>
                <a:gd name="T50" fmla="*/ 49 w 227"/>
                <a:gd name="T51" fmla="*/ 11 h 37"/>
                <a:gd name="T52" fmla="*/ 39 w 227"/>
                <a:gd name="T53" fmla="*/ 12 h 37"/>
                <a:gd name="T54" fmla="*/ 36 w 227"/>
                <a:gd name="T55" fmla="*/ 12 h 37"/>
                <a:gd name="T56" fmla="*/ 4 w 227"/>
                <a:gd name="T5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7" h="37">
                  <a:moveTo>
                    <a:pt x="4" y="0"/>
                  </a:moveTo>
                  <a:cubicBezTo>
                    <a:pt x="2" y="2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8"/>
                    <a:pt x="16" y="26"/>
                    <a:pt x="36" y="27"/>
                  </a:cubicBezTo>
                  <a:cubicBezTo>
                    <a:pt x="37" y="27"/>
                    <a:pt x="38" y="27"/>
                    <a:pt x="39" y="27"/>
                  </a:cubicBezTo>
                  <a:cubicBezTo>
                    <a:pt x="43" y="27"/>
                    <a:pt x="46" y="27"/>
                    <a:pt x="49" y="26"/>
                  </a:cubicBezTo>
                  <a:cubicBezTo>
                    <a:pt x="56" y="30"/>
                    <a:pt x="64" y="33"/>
                    <a:pt x="72" y="33"/>
                  </a:cubicBezTo>
                  <a:cubicBezTo>
                    <a:pt x="73" y="33"/>
                    <a:pt x="74" y="33"/>
                    <a:pt x="75" y="33"/>
                  </a:cubicBezTo>
                  <a:cubicBezTo>
                    <a:pt x="80" y="33"/>
                    <a:pt x="85" y="33"/>
                    <a:pt x="89" y="31"/>
                  </a:cubicBezTo>
                  <a:cubicBezTo>
                    <a:pt x="98" y="34"/>
                    <a:pt x="109" y="37"/>
                    <a:pt x="121" y="37"/>
                  </a:cubicBezTo>
                  <a:cubicBezTo>
                    <a:pt x="122" y="37"/>
                    <a:pt x="124" y="37"/>
                    <a:pt x="125" y="37"/>
                  </a:cubicBezTo>
                  <a:cubicBezTo>
                    <a:pt x="144" y="37"/>
                    <a:pt x="160" y="33"/>
                    <a:pt x="169" y="26"/>
                  </a:cubicBezTo>
                  <a:cubicBezTo>
                    <a:pt x="174" y="28"/>
                    <a:pt x="181" y="29"/>
                    <a:pt x="189" y="30"/>
                  </a:cubicBezTo>
                  <a:cubicBezTo>
                    <a:pt x="190" y="30"/>
                    <a:pt x="191" y="30"/>
                    <a:pt x="192" y="30"/>
                  </a:cubicBezTo>
                  <a:cubicBezTo>
                    <a:pt x="211" y="30"/>
                    <a:pt x="226" y="23"/>
                    <a:pt x="226" y="13"/>
                  </a:cubicBezTo>
                  <a:cubicBezTo>
                    <a:pt x="227" y="10"/>
                    <a:pt x="225" y="8"/>
                    <a:pt x="223" y="5"/>
                  </a:cubicBezTo>
                  <a:cubicBezTo>
                    <a:pt x="218" y="11"/>
                    <a:pt x="206" y="15"/>
                    <a:pt x="192" y="15"/>
                  </a:cubicBezTo>
                  <a:cubicBezTo>
                    <a:pt x="191" y="15"/>
                    <a:pt x="190" y="15"/>
                    <a:pt x="189" y="15"/>
                  </a:cubicBezTo>
                  <a:cubicBezTo>
                    <a:pt x="181" y="15"/>
                    <a:pt x="174" y="13"/>
                    <a:pt x="169" y="11"/>
                  </a:cubicBezTo>
                  <a:cubicBezTo>
                    <a:pt x="160" y="18"/>
                    <a:pt x="144" y="22"/>
                    <a:pt x="125" y="22"/>
                  </a:cubicBezTo>
                  <a:cubicBezTo>
                    <a:pt x="124" y="22"/>
                    <a:pt x="122" y="22"/>
                    <a:pt x="121" y="22"/>
                  </a:cubicBezTo>
                  <a:cubicBezTo>
                    <a:pt x="109" y="22"/>
                    <a:pt x="98" y="19"/>
                    <a:pt x="89" y="16"/>
                  </a:cubicBezTo>
                  <a:cubicBezTo>
                    <a:pt x="85" y="18"/>
                    <a:pt x="80" y="19"/>
                    <a:pt x="75" y="19"/>
                  </a:cubicBezTo>
                  <a:cubicBezTo>
                    <a:pt x="74" y="19"/>
                    <a:pt x="73" y="19"/>
                    <a:pt x="72" y="18"/>
                  </a:cubicBezTo>
                  <a:cubicBezTo>
                    <a:pt x="64" y="18"/>
                    <a:pt x="56" y="16"/>
                    <a:pt x="49" y="11"/>
                  </a:cubicBezTo>
                  <a:cubicBezTo>
                    <a:pt x="46" y="12"/>
                    <a:pt x="43" y="12"/>
                    <a:pt x="39" y="12"/>
                  </a:cubicBezTo>
                  <a:cubicBezTo>
                    <a:pt x="38" y="12"/>
                    <a:pt x="37" y="12"/>
                    <a:pt x="36" y="12"/>
                  </a:cubicBezTo>
                  <a:cubicBezTo>
                    <a:pt x="22" y="11"/>
                    <a:pt x="9" y="7"/>
                    <a:pt x="4" y="0"/>
                  </a:cubicBezTo>
                </a:path>
              </a:pathLst>
            </a:custGeom>
            <a:solidFill>
              <a:srgbClr val="E4E0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03" name="淘宝网Chenying0907出品 602"/>
          <p:cNvSpPr/>
          <p:nvPr/>
        </p:nvSpPr>
        <p:spPr>
          <a:xfrm>
            <a:off x="504418" y="694141"/>
            <a:ext cx="5101820" cy="5101820"/>
          </a:xfrm>
          <a:prstGeom prst="ellipse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3" name="淘宝网Chenying0907出品 74"/>
          <p:cNvSpPr>
            <a:spLocks/>
          </p:cNvSpPr>
          <p:nvPr/>
        </p:nvSpPr>
        <p:spPr bwMode="auto">
          <a:xfrm>
            <a:off x="5352256" y="2166940"/>
            <a:ext cx="863600" cy="330200"/>
          </a:xfrm>
          <a:custGeom>
            <a:avLst/>
            <a:gdLst>
              <a:gd name="T0" fmla="*/ 196 w 227"/>
              <a:gd name="T1" fmla="*/ 41 h 85"/>
              <a:gd name="T2" fmla="*/ 167 w 227"/>
              <a:gd name="T3" fmla="*/ 18 h 85"/>
              <a:gd name="T4" fmla="*/ 152 w 227"/>
              <a:gd name="T5" fmla="*/ 20 h 85"/>
              <a:gd name="T6" fmla="*/ 123 w 227"/>
              <a:gd name="T7" fmla="*/ 1 h 85"/>
              <a:gd name="T8" fmla="*/ 92 w 227"/>
              <a:gd name="T9" fmla="*/ 21 h 85"/>
              <a:gd name="T10" fmla="*/ 75 w 227"/>
              <a:gd name="T11" fmla="*/ 17 h 85"/>
              <a:gd name="T12" fmla="*/ 36 w 227"/>
              <a:gd name="T13" fmla="*/ 37 h 85"/>
              <a:gd name="T14" fmla="*/ 0 w 227"/>
              <a:gd name="T15" fmla="*/ 54 h 85"/>
              <a:gd name="T16" fmla="*/ 36 w 227"/>
              <a:gd name="T17" fmla="*/ 74 h 85"/>
              <a:gd name="T18" fmla="*/ 49 w 227"/>
              <a:gd name="T19" fmla="*/ 73 h 85"/>
              <a:gd name="T20" fmla="*/ 72 w 227"/>
              <a:gd name="T21" fmla="*/ 80 h 85"/>
              <a:gd name="T22" fmla="*/ 89 w 227"/>
              <a:gd name="T23" fmla="*/ 78 h 85"/>
              <a:gd name="T24" fmla="*/ 121 w 227"/>
              <a:gd name="T25" fmla="*/ 84 h 85"/>
              <a:gd name="T26" fmla="*/ 169 w 227"/>
              <a:gd name="T27" fmla="*/ 73 h 85"/>
              <a:gd name="T28" fmla="*/ 189 w 227"/>
              <a:gd name="T29" fmla="*/ 77 h 85"/>
              <a:gd name="T30" fmla="*/ 226 w 227"/>
              <a:gd name="T31" fmla="*/ 60 h 85"/>
              <a:gd name="T32" fmla="*/ 196 w 227"/>
              <a:gd name="T33" fmla="*/ 41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7" h="85">
                <a:moveTo>
                  <a:pt x="196" y="41"/>
                </a:moveTo>
                <a:cubicBezTo>
                  <a:pt x="196" y="29"/>
                  <a:pt x="183" y="18"/>
                  <a:pt x="167" y="18"/>
                </a:cubicBezTo>
                <a:cubicBezTo>
                  <a:pt x="162" y="17"/>
                  <a:pt x="157" y="18"/>
                  <a:pt x="152" y="20"/>
                </a:cubicBezTo>
                <a:cubicBezTo>
                  <a:pt x="149" y="10"/>
                  <a:pt x="137" y="2"/>
                  <a:pt x="123" y="1"/>
                </a:cubicBezTo>
                <a:cubicBezTo>
                  <a:pt x="107" y="0"/>
                  <a:pt x="94" y="9"/>
                  <a:pt x="92" y="21"/>
                </a:cubicBezTo>
                <a:cubicBezTo>
                  <a:pt x="87" y="19"/>
                  <a:pt x="81" y="18"/>
                  <a:pt x="75" y="17"/>
                </a:cubicBezTo>
                <a:cubicBezTo>
                  <a:pt x="57" y="17"/>
                  <a:pt x="42" y="25"/>
                  <a:pt x="36" y="37"/>
                </a:cubicBezTo>
                <a:cubicBezTo>
                  <a:pt x="17" y="37"/>
                  <a:pt x="1" y="44"/>
                  <a:pt x="0" y="54"/>
                </a:cubicBezTo>
                <a:cubicBezTo>
                  <a:pt x="0" y="64"/>
                  <a:pt x="16" y="73"/>
                  <a:pt x="36" y="74"/>
                </a:cubicBezTo>
                <a:cubicBezTo>
                  <a:pt x="41" y="74"/>
                  <a:pt x="45" y="74"/>
                  <a:pt x="49" y="73"/>
                </a:cubicBezTo>
                <a:cubicBezTo>
                  <a:pt x="56" y="77"/>
                  <a:pt x="64" y="80"/>
                  <a:pt x="72" y="80"/>
                </a:cubicBezTo>
                <a:cubicBezTo>
                  <a:pt x="79" y="81"/>
                  <a:pt x="84" y="80"/>
                  <a:pt x="89" y="78"/>
                </a:cubicBezTo>
                <a:cubicBezTo>
                  <a:pt x="98" y="81"/>
                  <a:pt x="109" y="84"/>
                  <a:pt x="121" y="84"/>
                </a:cubicBezTo>
                <a:cubicBezTo>
                  <a:pt x="141" y="85"/>
                  <a:pt x="159" y="80"/>
                  <a:pt x="169" y="73"/>
                </a:cubicBezTo>
                <a:cubicBezTo>
                  <a:pt x="174" y="75"/>
                  <a:pt x="181" y="76"/>
                  <a:pt x="189" y="77"/>
                </a:cubicBezTo>
                <a:cubicBezTo>
                  <a:pt x="209" y="78"/>
                  <a:pt x="226" y="70"/>
                  <a:pt x="226" y="60"/>
                </a:cubicBezTo>
                <a:cubicBezTo>
                  <a:pt x="227" y="51"/>
                  <a:pt x="213" y="43"/>
                  <a:pt x="196" y="41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4" name="淘宝网Chenying0907出品 74"/>
          <p:cNvSpPr>
            <a:spLocks/>
          </p:cNvSpPr>
          <p:nvPr/>
        </p:nvSpPr>
        <p:spPr bwMode="auto">
          <a:xfrm>
            <a:off x="-1941245" y="798417"/>
            <a:ext cx="1778035" cy="679837"/>
          </a:xfrm>
          <a:custGeom>
            <a:avLst/>
            <a:gdLst>
              <a:gd name="T0" fmla="*/ 196 w 227"/>
              <a:gd name="T1" fmla="*/ 41 h 85"/>
              <a:gd name="T2" fmla="*/ 167 w 227"/>
              <a:gd name="T3" fmla="*/ 18 h 85"/>
              <a:gd name="T4" fmla="*/ 152 w 227"/>
              <a:gd name="T5" fmla="*/ 20 h 85"/>
              <a:gd name="T6" fmla="*/ 123 w 227"/>
              <a:gd name="T7" fmla="*/ 1 h 85"/>
              <a:gd name="T8" fmla="*/ 92 w 227"/>
              <a:gd name="T9" fmla="*/ 21 h 85"/>
              <a:gd name="T10" fmla="*/ 75 w 227"/>
              <a:gd name="T11" fmla="*/ 17 h 85"/>
              <a:gd name="T12" fmla="*/ 36 w 227"/>
              <a:gd name="T13" fmla="*/ 37 h 85"/>
              <a:gd name="T14" fmla="*/ 0 w 227"/>
              <a:gd name="T15" fmla="*/ 54 h 85"/>
              <a:gd name="T16" fmla="*/ 36 w 227"/>
              <a:gd name="T17" fmla="*/ 74 h 85"/>
              <a:gd name="T18" fmla="*/ 49 w 227"/>
              <a:gd name="T19" fmla="*/ 73 h 85"/>
              <a:gd name="T20" fmla="*/ 72 w 227"/>
              <a:gd name="T21" fmla="*/ 80 h 85"/>
              <a:gd name="T22" fmla="*/ 89 w 227"/>
              <a:gd name="T23" fmla="*/ 78 h 85"/>
              <a:gd name="T24" fmla="*/ 121 w 227"/>
              <a:gd name="T25" fmla="*/ 84 h 85"/>
              <a:gd name="T26" fmla="*/ 169 w 227"/>
              <a:gd name="T27" fmla="*/ 73 h 85"/>
              <a:gd name="T28" fmla="*/ 189 w 227"/>
              <a:gd name="T29" fmla="*/ 77 h 85"/>
              <a:gd name="T30" fmla="*/ 226 w 227"/>
              <a:gd name="T31" fmla="*/ 60 h 85"/>
              <a:gd name="T32" fmla="*/ 196 w 227"/>
              <a:gd name="T33" fmla="*/ 41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7" h="85">
                <a:moveTo>
                  <a:pt x="196" y="41"/>
                </a:moveTo>
                <a:cubicBezTo>
                  <a:pt x="196" y="29"/>
                  <a:pt x="183" y="18"/>
                  <a:pt x="167" y="18"/>
                </a:cubicBezTo>
                <a:cubicBezTo>
                  <a:pt x="162" y="17"/>
                  <a:pt x="157" y="18"/>
                  <a:pt x="152" y="20"/>
                </a:cubicBezTo>
                <a:cubicBezTo>
                  <a:pt x="149" y="10"/>
                  <a:pt x="137" y="2"/>
                  <a:pt x="123" y="1"/>
                </a:cubicBezTo>
                <a:cubicBezTo>
                  <a:pt x="107" y="0"/>
                  <a:pt x="94" y="9"/>
                  <a:pt x="92" y="21"/>
                </a:cubicBezTo>
                <a:cubicBezTo>
                  <a:pt x="87" y="19"/>
                  <a:pt x="81" y="18"/>
                  <a:pt x="75" y="17"/>
                </a:cubicBezTo>
                <a:cubicBezTo>
                  <a:pt x="57" y="17"/>
                  <a:pt x="42" y="25"/>
                  <a:pt x="36" y="37"/>
                </a:cubicBezTo>
                <a:cubicBezTo>
                  <a:pt x="17" y="37"/>
                  <a:pt x="1" y="44"/>
                  <a:pt x="0" y="54"/>
                </a:cubicBezTo>
                <a:cubicBezTo>
                  <a:pt x="0" y="64"/>
                  <a:pt x="16" y="73"/>
                  <a:pt x="36" y="74"/>
                </a:cubicBezTo>
                <a:cubicBezTo>
                  <a:pt x="41" y="74"/>
                  <a:pt x="45" y="74"/>
                  <a:pt x="49" y="73"/>
                </a:cubicBezTo>
                <a:cubicBezTo>
                  <a:pt x="56" y="77"/>
                  <a:pt x="64" y="80"/>
                  <a:pt x="72" y="80"/>
                </a:cubicBezTo>
                <a:cubicBezTo>
                  <a:pt x="79" y="81"/>
                  <a:pt x="84" y="80"/>
                  <a:pt x="89" y="78"/>
                </a:cubicBezTo>
                <a:cubicBezTo>
                  <a:pt x="98" y="81"/>
                  <a:pt x="109" y="84"/>
                  <a:pt x="121" y="84"/>
                </a:cubicBezTo>
                <a:cubicBezTo>
                  <a:pt x="141" y="85"/>
                  <a:pt x="159" y="80"/>
                  <a:pt x="169" y="73"/>
                </a:cubicBezTo>
                <a:cubicBezTo>
                  <a:pt x="174" y="75"/>
                  <a:pt x="181" y="76"/>
                  <a:pt x="189" y="77"/>
                </a:cubicBezTo>
                <a:cubicBezTo>
                  <a:pt x="209" y="78"/>
                  <a:pt x="226" y="70"/>
                  <a:pt x="226" y="60"/>
                </a:cubicBezTo>
                <a:cubicBezTo>
                  <a:pt x="227" y="51"/>
                  <a:pt x="213" y="43"/>
                  <a:pt x="196" y="41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淘宝网Chenying0907出品 95"/>
          <p:cNvSpPr/>
          <p:nvPr/>
        </p:nvSpPr>
        <p:spPr>
          <a:xfrm rot="536323">
            <a:off x="9057259" y="359456"/>
            <a:ext cx="2893002" cy="27288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00">
            <a:off x="6028772" y="234633"/>
            <a:ext cx="2781287" cy="2629408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">
            <a:off x="9103808" y="416150"/>
            <a:ext cx="2794150" cy="2628932"/>
          </a:xfrm>
          <a:prstGeom prst="rect">
            <a:avLst/>
          </a:prstGeom>
        </p:spPr>
      </p:pic>
      <p:grpSp>
        <p:nvGrpSpPr>
          <p:cNvPr id="11" name="淘宝网Chenying0907出品 10"/>
          <p:cNvGrpSpPr/>
          <p:nvPr/>
        </p:nvGrpSpPr>
        <p:grpSpPr>
          <a:xfrm>
            <a:off x="8684819" y="2374068"/>
            <a:ext cx="608013" cy="496888"/>
            <a:chOff x="9693275" y="123825"/>
            <a:chExt cx="608013" cy="496888"/>
          </a:xfrm>
        </p:grpSpPr>
        <p:sp>
          <p:nvSpPr>
            <p:cNvPr id="6" name="淘宝网Chenying0907出品 5"/>
            <p:cNvSpPr>
              <a:spLocks/>
            </p:cNvSpPr>
            <p:nvPr/>
          </p:nvSpPr>
          <p:spPr bwMode="auto">
            <a:xfrm>
              <a:off x="9693275" y="123825"/>
              <a:ext cx="608013" cy="496888"/>
            </a:xfrm>
            <a:custGeom>
              <a:avLst/>
              <a:gdLst>
                <a:gd name="T0" fmla="*/ 4 w 100"/>
                <a:gd name="T1" fmla="*/ 1 h 81"/>
                <a:gd name="T2" fmla="*/ 1 w 100"/>
                <a:gd name="T3" fmla="*/ 3 h 81"/>
                <a:gd name="T4" fmla="*/ 1 w 100"/>
                <a:gd name="T5" fmla="*/ 4 h 81"/>
                <a:gd name="T6" fmla="*/ 4 w 100"/>
                <a:gd name="T7" fmla="*/ 6 h 81"/>
                <a:gd name="T8" fmla="*/ 5 w 100"/>
                <a:gd name="T9" fmla="*/ 10 h 81"/>
                <a:gd name="T10" fmla="*/ 4 w 100"/>
                <a:gd name="T11" fmla="*/ 10 h 81"/>
                <a:gd name="T12" fmla="*/ 4 w 100"/>
                <a:gd name="T13" fmla="*/ 10 h 81"/>
                <a:gd name="T14" fmla="*/ 2 w 100"/>
                <a:gd name="T15" fmla="*/ 15 h 81"/>
                <a:gd name="T16" fmla="*/ 2 w 100"/>
                <a:gd name="T17" fmla="*/ 19 h 81"/>
                <a:gd name="T18" fmla="*/ 2 w 100"/>
                <a:gd name="T19" fmla="*/ 23 h 81"/>
                <a:gd name="T20" fmla="*/ 2 w 100"/>
                <a:gd name="T21" fmla="*/ 23 h 81"/>
                <a:gd name="T22" fmla="*/ 2 w 100"/>
                <a:gd name="T23" fmla="*/ 24 h 81"/>
                <a:gd name="T24" fmla="*/ 2 w 100"/>
                <a:gd name="T25" fmla="*/ 33 h 81"/>
                <a:gd name="T26" fmla="*/ 1 w 100"/>
                <a:gd name="T27" fmla="*/ 40 h 81"/>
                <a:gd name="T28" fmla="*/ 2 w 100"/>
                <a:gd name="T29" fmla="*/ 52 h 81"/>
                <a:gd name="T30" fmla="*/ 2 w 100"/>
                <a:gd name="T31" fmla="*/ 60 h 81"/>
                <a:gd name="T32" fmla="*/ 2 w 100"/>
                <a:gd name="T33" fmla="*/ 72 h 81"/>
                <a:gd name="T34" fmla="*/ 3 w 100"/>
                <a:gd name="T35" fmla="*/ 81 h 81"/>
                <a:gd name="T36" fmla="*/ 31 w 100"/>
                <a:gd name="T37" fmla="*/ 81 h 81"/>
                <a:gd name="T38" fmla="*/ 68 w 100"/>
                <a:gd name="T39" fmla="*/ 80 h 81"/>
                <a:gd name="T40" fmla="*/ 71 w 100"/>
                <a:gd name="T41" fmla="*/ 80 h 81"/>
                <a:gd name="T42" fmla="*/ 78 w 100"/>
                <a:gd name="T43" fmla="*/ 80 h 81"/>
                <a:gd name="T44" fmla="*/ 81 w 100"/>
                <a:gd name="T45" fmla="*/ 80 h 81"/>
                <a:gd name="T46" fmla="*/ 99 w 100"/>
                <a:gd name="T47" fmla="*/ 79 h 81"/>
                <a:gd name="T48" fmla="*/ 99 w 100"/>
                <a:gd name="T49" fmla="*/ 76 h 81"/>
                <a:gd name="T50" fmla="*/ 99 w 100"/>
                <a:gd name="T51" fmla="*/ 71 h 81"/>
                <a:gd name="T52" fmla="*/ 100 w 100"/>
                <a:gd name="T53" fmla="*/ 69 h 81"/>
                <a:gd name="T54" fmla="*/ 100 w 100"/>
                <a:gd name="T55" fmla="*/ 68 h 81"/>
                <a:gd name="T56" fmla="*/ 100 w 100"/>
                <a:gd name="T57" fmla="*/ 66 h 81"/>
                <a:gd name="T58" fmla="*/ 100 w 100"/>
                <a:gd name="T59" fmla="*/ 52 h 81"/>
                <a:gd name="T60" fmla="*/ 100 w 100"/>
                <a:gd name="T61" fmla="*/ 47 h 81"/>
                <a:gd name="T62" fmla="*/ 100 w 100"/>
                <a:gd name="T63" fmla="*/ 47 h 81"/>
                <a:gd name="T64" fmla="*/ 100 w 100"/>
                <a:gd name="T65" fmla="*/ 46 h 81"/>
                <a:gd name="T66" fmla="*/ 99 w 100"/>
                <a:gd name="T67" fmla="*/ 44 h 81"/>
                <a:gd name="T68" fmla="*/ 98 w 100"/>
                <a:gd name="T69" fmla="*/ 42 h 81"/>
                <a:gd name="T70" fmla="*/ 98 w 100"/>
                <a:gd name="T71" fmla="*/ 40 h 81"/>
                <a:gd name="T72" fmla="*/ 97 w 100"/>
                <a:gd name="T73" fmla="*/ 38 h 81"/>
                <a:gd name="T74" fmla="*/ 97 w 100"/>
                <a:gd name="T75" fmla="*/ 37 h 81"/>
                <a:gd name="T76" fmla="*/ 98 w 100"/>
                <a:gd name="T77" fmla="*/ 36 h 81"/>
                <a:gd name="T78" fmla="*/ 99 w 100"/>
                <a:gd name="T79" fmla="*/ 34 h 81"/>
                <a:gd name="T80" fmla="*/ 99 w 100"/>
                <a:gd name="T81" fmla="*/ 31 h 81"/>
                <a:gd name="T82" fmla="*/ 100 w 100"/>
                <a:gd name="T83" fmla="*/ 19 h 81"/>
                <a:gd name="T84" fmla="*/ 100 w 100"/>
                <a:gd name="T85" fmla="*/ 13 h 81"/>
                <a:gd name="T86" fmla="*/ 99 w 100"/>
                <a:gd name="T87" fmla="*/ 8 h 81"/>
                <a:gd name="T88" fmla="*/ 99 w 100"/>
                <a:gd name="T89" fmla="*/ 4 h 81"/>
                <a:gd name="T90" fmla="*/ 95 w 100"/>
                <a:gd name="T91" fmla="*/ 2 h 81"/>
                <a:gd name="T92" fmla="*/ 92 w 100"/>
                <a:gd name="T93" fmla="*/ 1 h 81"/>
                <a:gd name="T94" fmla="*/ 87 w 100"/>
                <a:gd name="T95" fmla="*/ 1 h 81"/>
                <a:gd name="T96" fmla="*/ 83 w 100"/>
                <a:gd name="T97" fmla="*/ 1 h 81"/>
                <a:gd name="T98" fmla="*/ 69 w 100"/>
                <a:gd name="T99" fmla="*/ 1 h 81"/>
                <a:gd name="T100" fmla="*/ 46 w 100"/>
                <a:gd name="T101" fmla="*/ 3 h 81"/>
                <a:gd name="T102" fmla="*/ 36 w 100"/>
                <a:gd name="T103" fmla="*/ 4 h 81"/>
                <a:gd name="T104" fmla="*/ 28 w 100"/>
                <a:gd name="T105" fmla="*/ 3 h 81"/>
                <a:gd name="T106" fmla="*/ 17 w 100"/>
                <a:gd name="T107" fmla="*/ 2 h 81"/>
                <a:gd name="T108" fmla="*/ 11 w 100"/>
                <a:gd name="T109" fmla="*/ 1 h 81"/>
                <a:gd name="T110" fmla="*/ 5 w 100"/>
                <a:gd name="T111" fmla="*/ 1 h 81"/>
                <a:gd name="T112" fmla="*/ 5 w 100"/>
                <a:gd name="T113" fmla="*/ 1 h 81"/>
                <a:gd name="T114" fmla="*/ 4 w 100"/>
                <a:gd name="T115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0" h="81">
                  <a:moveTo>
                    <a:pt x="4" y="2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3"/>
                    <a:pt x="3" y="4"/>
                    <a:pt x="4" y="6"/>
                  </a:cubicBezTo>
                  <a:cubicBezTo>
                    <a:pt x="5" y="8"/>
                    <a:pt x="5" y="9"/>
                    <a:pt x="6" y="11"/>
                  </a:cubicBezTo>
                  <a:cubicBezTo>
                    <a:pt x="6" y="11"/>
                    <a:pt x="5" y="11"/>
                    <a:pt x="5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3" y="12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8"/>
                    <a:pt x="2" y="19"/>
                    <a:pt x="2" y="19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2"/>
                    <a:pt x="2" y="22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9"/>
                    <a:pt x="2" y="31"/>
                    <a:pt x="2" y="33"/>
                  </a:cubicBezTo>
                  <a:cubicBezTo>
                    <a:pt x="2" y="34"/>
                    <a:pt x="2" y="36"/>
                    <a:pt x="2" y="37"/>
                  </a:cubicBezTo>
                  <a:cubicBezTo>
                    <a:pt x="2" y="38"/>
                    <a:pt x="2" y="39"/>
                    <a:pt x="1" y="40"/>
                  </a:cubicBezTo>
                  <a:cubicBezTo>
                    <a:pt x="1" y="42"/>
                    <a:pt x="1" y="44"/>
                    <a:pt x="2" y="45"/>
                  </a:cubicBezTo>
                  <a:cubicBezTo>
                    <a:pt x="1" y="48"/>
                    <a:pt x="2" y="50"/>
                    <a:pt x="2" y="52"/>
                  </a:cubicBezTo>
                  <a:cubicBezTo>
                    <a:pt x="2" y="54"/>
                    <a:pt x="2" y="55"/>
                    <a:pt x="2" y="56"/>
                  </a:cubicBezTo>
                  <a:cubicBezTo>
                    <a:pt x="2" y="57"/>
                    <a:pt x="2" y="59"/>
                    <a:pt x="2" y="60"/>
                  </a:cubicBezTo>
                  <a:cubicBezTo>
                    <a:pt x="2" y="62"/>
                    <a:pt x="2" y="64"/>
                    <a:pt x="2" y="66"/>
                  </a:cubicBezTo>
                  <a:cubicBezTo>
                    <a:pt x="2" y="68"/>
                    <a:pt x="2" y="70"/>
                    <a:pt x="2" y="72"/>
                  </a:cubicBezTo>
                  <a:cubicBezTo>
                    <a:pt x="2" y="74"/>
                    <a:pt x="2" y="76"/>
                    <a:pt x="2" y="77"/>
                  </a:cubicBezTo>
                  <a:cubicBezTo>
                    <a:pt x="3" y="79"/>
                    <a:pt x="3" y="80"/>
                    <a:pt x="3" y="81"/>
                  </a:cubicBezTo>
                  <a:cubicBezTo>
                    <a:pt x="12" y="81"/>
                    <a:pt x="20" y="81"/>
                    <a:pt x="29" y="81"/>
                  </a:cubicBezTo>
                  <a:cubicBezTo>
                    <a:pt x="30" y="81"/>
                    <a:pt x="31" y="81"/>
                    <a:pt x="31" y="81"/>
                  </a:cubicBezTo>
                  <a:cubicBezTo>
                    <a:pt x="33" y="81"/>
                    <a:pt x="35" y="81"/>
                    <a:pt x="38" y="81"/>
                  </a:cubicBezTo>
                  <a:cubicBezTo>
                    <a:pt x="48" y="81"/>
                    <a:pt x="58" y="80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80"/>
                    <a:pt x="70" y="80"/>
                    <a:pt x="71" y="80"/>
                  </a:cubicBezTo>
                  <a:cubicBezTo>
                    <a:pt x="71" y="80"/>
                    <a:pt x="71" y="80"/>
                    <a:pt x="71" y="80"/>
                  </a:cubicBezTo>
                  <a:cubicBezTo>
                    <a:pt x="73" y="80"/>
                    <a:pt x="75" y="80"/>
                    <a:pt x="78" y="80"/>
                  </a:cubicBezTo>
                  <a:cubicBezTo>
                    <a:pt x="78" y="80"/>
                    <a:pt x="79" y="80"/>
                    <a:pt x="79" y="80"/>
                  </a:cubicBezTo>
                  <a:cubicBezTo>
                    <a:pt x="80" y="80"/>
                    <a:pt x="80" y="80"/>
                    <a:pt x="81" y="80"/>
                  </a:cubicBezTo>
                  <a:cubicBezTo>
                    <a:pt x="87" y="79"/>
                    <a:pt x="93" y="79"/>
                    <a:pt x="99" y="79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100" y="79"/>
                    <a:pt x="100" y="78"/>
                    <a:pt x="100" y="78"/>
                  </a:cubicBezTo>
                  <a:cubicBezTo>
                    <a:pt x="100" y="77"/>
                    <a:pt x="100" y="77"/>
                    <a:pt x="99" y="76"/>
                  </a:cubicBezTo>
                  <a:cubicBezTo>
                    <a:pt x="100" y="75"/>
                    <a:pt x="100" y="75"/>
                    <a:pt x="99" y="74"/>
                  </a:cubicBezTo>
                  <a:cubicBezTo>
                    <a:pt x="99" y="73"/>
                    <a:pt x="99" y="72"/>
                    <a:pt x="99" y="71"/>
                  </a:cubicBezTo>
                  <a:cubicBezTo>
                    <a:pt x="99" y="71"/>
                    <a:pt x="99" y="71"/>
                    <a:pt x="100" y="70"/>
                  </a:cubicBezTo>
                  <a:cubicBezTo>
                    <a:pt x="100" y="70"/>
                    <a:pt x="100" y="69"/>
                    <a:pt x="100" y="69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100" y="67"/>
                    <a:pt x="100" y="67"/>
                    <a:pt x="100" y="67"/>
                  </a:cubicBezTo>
                  <a:cubicBezTo>
                    <a:pt x="100" y="66"/>
                    <a:pt x="100" y="66"/>
                    <a:pt x="100" y="66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00" y="58"/>
                    <a:pt x="100" y="55"/>
                    <a:pt x="100" y="52"/>
                  </a:cubicBezTo>
                  <a:cubicBezTo>
                    <a:pt x="100" y="51"/>
                    <a:pt x="100" y="50"/>
                    <a:pt x="100" y="49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100" y="46"/>
                    <a:pt x="100" y="46"/>
                  </a:cubicBezTo>
                  <a:cubicBezTo>
                    <a:pt x="100" y="46"/>
                    <a:pt x="99" y="46"/>
                    <a:pt x="99" y="45"/>
                  </a:cubicBezTo>
                  <a:cubicBezTo>
                    <a:pt x="99" y="45"/>
                    <a:pt x="99" y="44"/>
                    <a:pt x="99" y="44"/>
                  </a:cubicBezTo>
                  <a:cubicBezTo>
                    <a:pt x="99" y="43"/>
                    <a:pt x="99" y="43"/>
                    <a:pt x="98" y="43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8" y="39"/>
                    <a:pt x="97" y="39"/>
                    <a:pt x="97" y="38"/>
                  </a:cubicBezTo>
                  <a:cubicBezTo>
                    <a:pt x="97" y="38"/>
                    <a:pt x="97" y="38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36"/>
                    <a:pt x="97" y="36"/>
                    <a:pt x="98" y="36"/>
                  </a:cubicBezTo>
                  <a:cubicBezTo>
                    <a:pt x="98" y="36"/>
                    <a:pt x="99" y="36"/>
                    <a:pt x="99" y="36"/>
                  </a:cubicBezTo>
                  <a:cubicBezTo>
                    <a:pt x="99" y="36"/>
                    <a:pt x="99" y="35"/>
                    <a:pt x="99" y="34"/>
                  </a:cubicBezTo>
                  <a:cubicBezTo>
                    <a:pt x="99" y="34"/>
                    <a:pt x="99" y="34"/>
                    <a:pt x="99" y="33"/>
                  </a:cubicBezTo>
                  <a:cubicBezTo>
                    <a:pt x="99" y="33"/>
                    <a:pt x="99" y="32"/>
                    <a:pt x="99" y="31"/>
                  </a:cubicBezTo>
                  <a:cubicBezTo>
                    <a:pt x="99" y="31"/>
                    <a:pt x="99" y="30"/>
                    <a:pt x="99" y="29"/>
                  </a:cubicBezTo>
                  <a:cubicBezTo>
                    <a:pt x="100" y="27"/>
                    <a:pt x="100" y="23"/>
                    <a:pt x="100" y="19"/>
                  </a:cubicBezTo>
                  <a:cubicBezTo>
                    <a:pt x="100" y="17"/>
                    <a:pt x="100" y="16"/>
                    <a:pt x="100" y="14"/>
                  </a:cubicBezTo>
                  <a:cubicBezTo>
                    <a:pt x="100" y="14"/>
                    <a:pt x="100" y="13"/>
                    <a:pt x="100" y="13"/>
                  </a:cubicBezTo>
                  <a:cubicBezTo>
                    <a:pt x="100" y="12"/>
                    <a:pt x="100" y="11"/>
                    <a:pt x="100" y="10"/>
                  </a:cubicBezTo>
                  <a:cubicBezTo>
                    <a:pt x="99" y="10"/>
                    <a:pt x="99" y="9"/>
                    <a:pt x="99" y="8"/>
                  </a:cubicBezTo>
                  <a:cubicBezTo>
                    <a:pt x="99" y="8"/>
                    <a:pt x="99" y="7"/>
                    <a:pt x="99" y="6"/>
                  </a:cubicBezTo>
                  <a:cubicBezTo>
                    <a:pt x="99" y="6"/>
                    <a:pt x="99" y="5"/>
                    <a:pt x="99" y="4"/>
                  </a:cubicBezTo>
                  <a:cubicBezTo>
                    <a:pt x="99" y="4"/>
                    <a:pt x="98" y="3"/>
                    <a:pt x="98" y="3"/>
                  </a:cubicBezTo>
                  <a:cubicBezTo>
                    <a:pt x="97" y="2"/>
                    <a:pt x="96" y="2"/>
                    <a:pt x="95" y="2"/>
                  </a:cubicBezTo>
                  <a:cubicBezTo>
                    <a:pt x="95" y="1"/>
                    <a:pt x="94" y="1"/>
                    <a:pt x="94" y="1"/>
                  </a:cubicBezTo>
                  <a:cubicBezTo>
                    <a:pt x="93" y="1"/>
                    <a:pt x="93" y="1"/>
                    <a:pt x="92" y="1"/>
                  </a:cubicBezTo>
                  <a:cubicBezTo>
                    <a:pt x="91" y="1"/>
                    <a:pt x="90" y="1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7" y="1"/>
                    <a:pt x="86" y="1"/>
                    <a:pt x="85" y="1"/>
                  </a:cubicBezTo>
                  <a:cubicBezTo>
                    <a:pt x="85" y="1"/>
                    <a:pt x="84" y="1"/>
                    <a:pt x="83" y="1"/>
                  </a:cubicBezTo>
                  <a:cubicBezTo>
                    <a:pt x="82" y="1"/>
                    <a:pt x="81" y="1"/>
                    <a:pt x="80" y="1"/>
                  </a:cubicBezTo>
                  <a:cubicBezTo>
                    <a:pt x="76" y="1"/>
                    <a:pt x="72" y="1"/>
                    <a:pt x="69" y="1"/>
                  </a:cubicBezTo>
                  <a:cubicBezTo>
                    <a:pt x="66" y="1"/>
                    <a:pt x="62" y="1"/>
                    <a:pt x="59" y="2"/>
                  </a:cubicBezTo>
                  <a:cubicBezTo>
                    <a:pt x="53" y="2"/>
                    <a:pt x="48" y="3"/>
                    <a:pt x="46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1" y="3"/>
                    <a:pt x="39" y="3"/>
                    <a:pt x="36" y="4"/>
                  </a:cubicBezTo>
                  <a:cubicBezTo>
                    <a:pt x="34" y="3"/>
                    <a:pt x="35" y="3"/>
                    <a:pt x="35" y="3"/>
                  </a:cubicBezTo>
                  <a:cubicBezTo>
                    <a:pt x="33" y="3"/>
                    <a:pt x="30" y="3"/>
                    <a:pt x="28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4" y="4"/>
                    <a:pt x="22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3"/>
                    <a:pt x="13" y="2"/>
                    <a:pt x="11" y="1"/>
                  </a:cubicBezTo>
                  <a:cubicBezTo>
                    <a:pt x="9" y="1"/>
                    <a:pt x="11" y="2"/>
                    <a:pt x="9" y="2"/>
                  </a:cubicBezTo>
                  <a:cubicBezTo>
                    <a:pt x="9" y="1"/>
                    <a:pt x="7" y="0"/>
                    <a:pt x="5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7" y="1"/>
                    <a:pt x="9" y="2"/>
                    <a:pt x="9" y="2"/>
                  </a:cubicBezTo>
                  <a:cubicBezTo>
                    <a:pt x="6" y="2"/>
                    <a:pt x="8" y="3"/>
                    <a:pt x="4" y="2"/>
                  </a:cubicBezTo>
                  <a:close/>
                </a:path>
              </a:pathLst>
            </a:custGeom>
            <a:solidFill>
              <a:srgbClr val="DD4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淘宝网Chenying0907出品 6"/>
            <p:cNvSpPr>
              <a:spLocks/>
            </p:cNvSpPr>
            <p:nvPr/>
          </p:nvSpPr>
          <p:spPr bwMode="auto">
            <a:xfrm>
              <a:off x="9729788" y="320675"/>
              <a:ext cx="127000" cy="195263"/>
            </a:xfrm>
            <a:custGeom>
              <a:avLst/>
              <a:gdLst>
                <a:gd name="T0" fmla="*/ 7 w 21"/>
                <a:gd name="T1" fmla="*/ 7 h 32"/>
                <a:gd name="T2" fmla="*/ 10 w 21"/>
                <a:gd name="T3" fmla="*/ 21 h 32"/>
                <a:gd name="T4" fmla="*/ 14 w 21"/>
                <a:gd name="T5" fmla="*/ 7 h 32"/>
                <a:gd name="T6" fmla="*/ 14 w 21"/>
                <a:gd name="T7" fmla="*/ 7 h 32"/>
                <a:gd name="T8" fmla="*/ 12 w 21"/>
                <a:gd name="T9" fmla="*/ 6 h 32"/>
                <a:gd name="T10" fmla="*/ 12 w 21"/>
                <a:gd name="T11" fmla="*/ 3 h 32"/>
                <a:gd name="T12" fmla="*/ 12 w 21"/>
                <a:gd name="T13" fmla="*/ 1 h 32"/>
                <a:gd name="T14" fmla="*/ 14 w 21"/>
                <a:gd name="T15" fmla="*/ 0 h 32"/>
                <a:gd name="T16" fmla="*/ 18 w 21"/>
                <a:gd name="T17" fmla="*/ 0 h 32"/>
                <a:gd name="T18" fmla="*/ 20 w 21"/>
                <a:gd name="T19" fmla="*/ 1 h 32"/>
                <a:gd name="T20" fmla="*/ 21 w 21"/>
                <a:gd name="T21" fmla="*/ 3 h 32"/>
                <a:gd name="T22" fmla="*/ 20 w 21"/>
                <a:gd name="T23" fmla="*/ 6 h 32"/>
                <a:gd name="T24" fmla="*/ 19 w 21"/>
                <a:gd name="T25" fmla="*/ 7 h 32"/>
                <a:gd name="T26" fmla="*/ 18 w 21"/>
                <a:gd name="T27" fmla="*/ 7 h 32"/>
                <a:gd name="T28" fmla="*/ 13 w 21"/>
                <a:gd name="T29" fmla="*/ 28 h 32"/>
                <a:gd name="T30" fmla="*/ 12 w 21"/>
                <a:gd name="T31" fmla="*/ 31 h 32"/>
                <a:gd name="T32" fmla="*/ 10 w 21"/>
                <a:gd name="T33" fmla="*/ 32 h 32"/>
                <a:gd name="T34" fmla="*/ 8 w 21"/>
                <a:gd name="T35" fmla="*/ 29 h 32"/>
                <a:gd name="T36" fmla="*/ 8 w 21"/>
                <a:gd name="T37" fmla="*/ 28 h 32"/>
                <a:gd name="T38" fmla="*/ 3 w 21"/>
                <a:gd name="T39" fmla="*/ 7 h 32"/>
                <a:gd name="T40" fmla="*/ 2 w 21"/>
                <a:gd name="T41" fmla="*/ 7 h 32"/>
                <a:gd name="T42" fmla="*/ 1 w 21"/>
                <a:gd name="T43" fmla="*/ 6 h 32"/>
                <a:gd name="T44" fmla="*/ 0 w 21"/>
                <a:gd name="T45" fmla="*/ 3 h 32"/>
                <a:gd name="T46" fmla="*/ 1 w 21"/>
                <a:gd name="T47" fmla="*/ 1 h 32"/>
                <a:gd name="T48" fmla="*/ 3 w 21"/>
                <a:gd name="T49" fmla="*/ 0 h 32"/>
                <a:gd name="T50" fmla="*/ 7 w 21"/>
                <a:gd name="T51" fmla="*/ 0 h 32"/>
                <a:gd name="T52" fmla="*/ 9 w 21"/>
                <a:gd name="T53" fmla="*/ 1 h 32"/>
                <a:gd name="T54" fmla="*/ 10 w 21"/>
                <a:gd name="T55" fmla="*/ 3 h 32"/>
                <a:gd name="T56" fmla="*/ 9 w 21"/>
                <a:gd name="T57" fmla="*/ 6 h 32"/>
                <a:gd name="T58" fmla="*/ 8 w 21"/>
                <a:gd name="T59" fmla="*/ 7 h 32"/>
                <a:gd name="T60" fmla="*/ 7 w 21"/>
                <a:gd name="T61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" h="32">
                  <a:moveTo>
                    <a:pt x="7" y="7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2" y="6"/>
                  </a:cubicBezTo>
                  <a:cubicBezTo>
                    <a:pt x="12" y="6"/>
                    <a:pt x="12" y="5"/>
                    <a:pt x="12" y="3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0" y="1"/>
                    <a:pt x="21" y="2"/>
                    <a:pt x="21" y="3"/>
                  </a:cubicBezTo>
                  <a:cubicBezTo>
                    <a:pt x="21" y="5"/>
                    <a:pt x="20" y="6"/>
                    <a:pt x="20" y="6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30"/>
                    <a:pt x="12" y="31"/>
                    <a:pt x="12" y="31"/>
                  </a:cubicBezTo>
                  <a:cubicBezTo>
                    <a:pt x="11" y="31"/>
                    <a:pt x="11" y="32"/>
                    <a:pt x="10" y="32"/>
                  </a:cubicBezTo>
                  <a:cubicBezTo>
                    <a:pt x="9" y="32"/>
                    <a:pt x="8" y="31"/>
                    <a:pt x="8" y="29"/>
                  </a:cubicBezTo>
                  <a:cubicBezTo>
                    <a:pt x="8" y="29"/>
                    <a:pt x="8" y="28"/>
                    <a:pt x="8" y="2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7"/>
                    <a:pt x="1" y="6"/>
                  </a:cubicBezTo>
                  <a:cubicBezTo>
                    <a:pt x="0" y="6"/>
                    <a:pt x="0" y="5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9" y="1"/>
                    <a:pt x="10" y="2"/>
                    <a:pt x="10" y="3"/>
                  </a:cubicBezTo>
                  <a:cubicBezTo>
                    <a:pt x="10" y="5"/>
                    <a:pt x="9" y="6"/>
                    <a:pt x="9" y="6"/>
                  </a:cubicBezTo>
                  <a:cubicBezTo>
                    <a:pt x="9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lose/>
                </a:path>
              </a:pathLst>
            </a:custGeom>
            <a:solidFill>
              <a:srgbClr val="5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淘宝网Chenying0907出品 7"/>
            <p:cNvSpPr>
              <a:spLocks noEditPoints="1"/>
            </p:cNvSpPr>
            <p:nvPr/>
          </p:nvSpPr>
          <p:spPr bwMode="auto">
            <a:xfrm>
              <a:off x="9869488" y="314325"/>
              <a:ext cx="115888" cy="201613"/>
            </a:xfrm>
            <a:custGeom>
              <a:avLst/>
              <a:gdLst>
                <a:gd name="T0" fmla="*/ 5 w 19"/>
                <a:gd name="T1" fmla="*/ 18 h 33"/>
                <a:gd name="T2" fmla="*/ 7 w 19"/>
                <a:gd name="T3" fmla="*/ 24 h 33"/>
                <a:gd name="T4" fmla="*/ 10 w 19"/>
                <a:gd name="T5" fmla="*/ 26 h 33"/>
                <a:gd name="T6" fmla="*/ 15 w 19"/>
                <a:gd name="T7" fmla="*/ 24 h 33"/>
                <a:gd name="T8" fmla="*/ 18 w 19"/>
                <a:gd name="T9" fmla="*/ 22 h 33"/>
                <a:gd name="T10" fmla="*/ 19 w 19"/>
                <a:gd name="T11" fmla="*/ 23 h 33"/>
                <a:gd name="T12" fmla="*/ 19 w 19"/>
                <a:gd name="T13" fmla="*/ 25 h 33"/>
                <a:gd name="T14" fmla="*/ 17 w 19"/>
                <a:gd name="T15" fmla="*/ 30 h 33"/>
                <a:gd name="T16" fmla="*/ 10 w 19"/>
                <a:gd name="T17" fmla="*/ 33 h 33"/>
                <a:gd name="T18" fmla="*/ 3 w 19"/>
                <a:gd name="T19" fmla="*/ 28 h 33"/>
                <a:gd name="T20" fmla="*/ 0 w 19"/>
                <a:gd name="T21" fmla="*/ 16 h 33"/>
                <a:gd name="T22" fmla="*/ 3 w 19"/>
                <a:gd name="T23" fmla="*/ 5 h 33"/>
                <a:gd name="T24" fmla="*/ 10 w 19"/>
                <a:gd name="T25" fmla="*/ 0 h 33"/>
                <a:gd name="T26" fmla="*/ 17 w 19"/>
                <a:gd name="T27" fmla="*/ 4 h 33"/>
                <a:gd name="T28" fmla="*/ 19 w 19"/>
                <a:gd name="T29" fmla="*/ 15 h 33"/>
                <a:gd name="T30" fmla="*/ 19 w 19"/>
                <a:gd name="T31" fmla="*/ 18 h 33"/>
                <a:gd name="T32" fmla="*/ 17 w 19"/>
                <a:gd name="T33" fmla="*/ 18 h 33"/>
                <a:gd name="T34" fmla="*/ 5 w 19"/>
                <a:gd name="T35" fmla="*/ 18 h 33"/>
                <a:gd name="T36" fmla="*/ 15 w 19"/>
                <a:gd name="T37" fmla="*/ 13 h 33"/>
                <a:gd name="T38" fmla="*/ 15 w 19"/>
                <a:gd name="T39" fmla="*/ 13 h 33"/>
                <a:gd name="T40" fmla="*/ 13 w 19"/>
                <a:gd name="T41" fmla="*/ 8 h 33"/>
                <a:gd name="T42" fmla="*/ 10 w 19"/>
                <a:gd name="T43" fmla="*/ 6 h 33"/>
                <a:gd name="T44" fmla="*/ 7 w 19"/>
                <a:gd name="T45" fmla="*/ 8 h 33"/>
                <a:gd name="T46" fmla="*/ 5 w 19"/>
                <a:gd name="T47" fmla="*/ 13 h 33"/>
                <a:gd name="T48" fmla="*/ 15 w 19"/>
                <a:gd name="T49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" h="33">
                  <a:moveTo>
                    <a:pt x="5" y="18"/>
                  </a:moveTo>
                  <a:cubicBezTo>
                    <a:pt x="5" y="21"/>
                    <a:pt x="6" y="23"/>
                    <a:pt x="7" y="24"/>
                  </a:cubicBezTo>
                  <a:cubicBezTo>
                    <a:pt x="8" y="25"/>
                    <a:pt x="9" y="26"/>
                    <a:pt x="10" y="26"/>
                  </a:cubicBezTo>
                  <a:cubicBezTo>
                    <a:pt x="12" y="26"/>
                    <a:pt x="13" y="25"/>
                    <a:pt x="15" y="24"/>
                  </a:cubicBezTo>
                  <a:cubicBezTo>
                    <a:pt x="16" y="22"/>
                    <a:pt x="17" y="22"/>
                    <a:pt x="18" y="22"/>
                  </a:cubicBezTo>
                  <a:cubicBezTo>
                    <a:pt x="18" y="22"/>
                    <a:pt x="18" y="22"/>
                    <a:pt x="19" y="23"/>
                  </a:cubicBezTo>
                  <a:cubicBezTo>
                    <a:pt x="19" y="23"/>
                    <a:pt x="19" y="24"/>
                    <a:pt x="19" y="25"/>
                  </a:cubicBezTo>
                  <a:cubicBezTo>
                    <a:pt x="19" y="27"/>
                    <a:pt x="18" y="29"/>
                    <a:pt x="17" y="30"/>
                  </a:cubicBezTo>
                  <a:cubicBezTo>
                    <a:pt x="15" y="32"/>
                    <a:pt x="13" y="33"/>
                    <a:pt x="10" y="33"/>
                  </a:cubicBezTo>
                  <a:cubicBezTo>
                    <a:pt x="7" y="33"/>
                    <a:pt x="5" y="31"/>
                    <a:pt x="3" y="28"/>
                  </a:cubicBezTo>
                  <a:cubicBezTo>
                    <a:pt x="1" y="25"/>
                    <a:pt x="0" y="21"/>
                    <a:pt x="0" y="16"/>
                  </a:cubicBezTo>
                  <a:cubicBezTo>
                    <a:pt x="0" y="12"/>
                    <a:pt x="1" y="8"/>
                    <a:pt x="3" y="5"/>
                  </a:cubicBezTo>
                  <a:cubicBezTo>
                    <a:pt x="5" y="2"/>
                    <a:pt x="7" y="0"/>
                    <a:pt x="10" y="0"/>
                  </a:cubicBezTo>
                  <a:cubicBezTo>
                    <a:pt x="13" y="0"/>
                    <a:pt x="15" y="1"/>
                    <a:pt x="17" y="4"/>
                  </a:cubicBezTo>
                  <a:cubicBezTo>
                    <a:pt x="19" y="7"/>
                    <a:pt x="19" y="11"/>
                    <a:pt x="19" y="15"/>
                  </a:cubicBezTo>
                  <a:cubicBezTo>
                    <a:pt x="19" y="16"/>
                    <a:pt x="19" y="17"/>
                    <a:pt x="19" y="18"/>
                  </a:cubicBezTo>
                  <a:cubicBezTo>
                    <a:pt x="19" y="18"/>
                    <a:pt x="18" y="18"/>
                    <a:pt x="17" y="18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1"/>
                    <a:pt x="14" y="9"/>
                    <a:pt x="13" y="8"/>
                  </a:cubicBezTo>
                  <a:cubicBezTo>
                    <a:pt x="12" y="7"/>
                    <a:pt x="11" y="6"/>
                    <a:pt x="10" y="6"/>
                  </a:cubicBezTo>
                  <a:cubicBezTo>
                    <a:pt x="9" y="6"/>
                    <a:pt x="7" y="7"/>
                    <a:pt x="7" y="8"/>
                  </a:cubicBezTo>
                  <a:cubicBezTo>
                    <a:pt x="6" y="9"/>
                    <a:pt x="5" y="11"/>
                    <a:pt x="5" y="13"/>
                  </a:cubicBezTo>
                  <a:cubicBezTo>
                    <a:pt x="15" y="13"/>
                    <a:pt x="15" y="13"/>
                    <a:pt x="15" y="13"/>
                  </a:cubicBezTo>
                  <a:close/>
                </a:path>
              </a:pathLst>
            </a:custGeom>
            <a:solidFill>
              <a:srgbClr val="5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淘宝网Chenying0907出品 8"/>
            <p:cNvSpPr>
              <a:spLocks/>
            </p:cNvSpPr>
            <p:nvPr/>
          </p:nvSpPr>
          <p:spPr bwMode="auto">
            <a:xfrm>
              <a:off x="10009188" y="314325"/>
              <a:ext cx="122238" cy="196850"/>
            </a:xfrm>
            <a:custGeom>
              <a:avLst/>
              <a:gdLst>
                <a:gd name="T0" fmla="*/ 9 w 20"/>
                <a:gd name="T1" fmla="*/ 14 h 32"/>
                <a:gd name="T2" fmla="*/ 9 w 20"/>
                <a:gd name="T3" fmla="*/ 24 h 32"/>
                <a:gd name="T4" fmla="*/ 13 w 20"/>
                <a:gd name="T5" fmla="*/ 24 h 32"/>
                <a:gd name="T6" fmla="*/ 15 w 20"/>
                <a:gd name="T7" fmla="*/ 25 h 32"/>
                <a:gd name="T8" fmla="*/ 15 w 20"/>
                <a:gd name="T9" fmla="*/ 28 h 32"/>
                <a:gd name="T10" fmla="*/ 15 w 20"/>
                <a:gd name="T11" fmla="*/ 31 h 32"/>
                <a:gd name="T12" fmla="*/ 13 w 20"/>
                <a:gd name="T13" fmla="*/ 32 h 32"/>
                <a:gd name="T14" fmla="*/ 3 w 20"/>
                <a:gd name="T15" fmla="*/ 32 h 32"/>
                <a:gd name="T16" fmla="*/ 1 w 20"/>
                <a:gd name="T17" fmla="*/ 31 h 32"/>
                <a:gd name="T18" fmla="*/ 0 w 20"/>
                <a:gd name="T19" fmla="*/ 28 h 32"/>
                <a:gd name="T20" fmla="*/ 1 w 20"/>
                <a:gd name="T21" fmla="*/ 25 h 32"/>
                <a:gd name="T22" fmla="*/ 3 w 20"/>
                <a:gd name="T23" fmla="*/ 24 h 32"/>
                <a:gd name="T24" fmla="*/ 4 w 20"/>
                <a:gd name="T25" fmla="*/ 24 h 32"/>
                <a:gd name="T26" fmla="*/ 4 w 20"/>
                <a:gd name="T27" fmla="*/ 8 h 32"/>
                <a:gd name="T28" fmla="*/ 3 w 20"/>
                <a:gd name="T29" fmla="*/ 8 h 32"/>
                <a:gd name="T30" fmla="*/ 2 w 20"/>
                <a:gd name="T31" fmla="*/ 7 h 32"/>
                <a:gd name="T32" fmla="*/ 1 w 20"/>
                <a:gd name="T33" fmla="*/ 4 h 32"/>
                <a:gd name="T34" fmla="*/ 2 w 20"/>
                <a:gd name="T35" fmla="*/ 2 h 32"/>
                <a:gd name="T36" fmla="*/ 3 w 20"/>
                <a:gd name="T37" fmla="*/ 1 h 32"/>
                <a:gd name="T38" fmla="*/ 7 w 20"/>
                <a:gd name="T39" fmla="*/ 1 h 32"/>
                <a:gd name="T40" fmla="*/ 8 w 20"/>
                <a:gd name="T41" fmla="*/ 1 h 32"/>
                <a:gd name="T42" fmla="*/ 8 w 20"/>
                <a:gd name="T43" fmla="*/ 2 h 32"/>
                <a:gd name="T44" fmla="*/ 8 w 20"/>
                <a:gd name="T45" fmla="*/ 7 h 32"/>
                <a:gd name="T46" fmla="*/ 12 w 20"/>
                <a:gd name="T47" fmla="*/ 2 h 32"/>
                <a:gd name="T48" fmla="*/ 16 w 20"/>
                <a:gd name="T49" fmla="*/ 0 h 32"/>
                <a:gd name="T50" fmla="*/ 19 w 20"/>
                <a:gd name="T51" fmla="*/ 1 h 32"/>
                <a:gd name="T52" fmla="*/ 20 w 20"/>
                <a:gd name="T53" fmla="*/ 5 h 32"/>
                <a:gd name="T54" fmla="*/ 19 w 20"/>
                <a:gd name="T55" fmla="*/ 9 h 32"/>
                <a:gd name="T56" fmla="*/ 17 w 20"/>
                <a:gd name="T57" fmla="*/ 10 h 32"/>
                <a:gd name="T58" fmla="*/ 15 w 20"/>
                <a:gd name="T59" fmla="*/ 9 h 32"/>
                <a:gd name="T60" fmla="*/ 14 w 20"/>
                <a:gd name="T61" fmla="*/ 8 h 32"/>
                <a:gd name="T62" fmla="*/ 12 w 20"/>
                <a:gd name="T63" fmla="*/ 9 h 32"/>
                <a:gd name="T64" fmla="*/ 9 w 20"/>
                <a:gd name="T65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32">
                  <a:moveTo>
                    <a:pt x="9" y="1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4" y="25"/>
                    <a:pt x="15" y="25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5" y="29"/>
                    <a:pt x="15" y="30"/>
                    <a:pt x="15" y="31"/>
                  </a:cubicBezTo>
                  <a:cubicBezTo>
                    <a:pt x="14" y="32"/>
                    <a:pt x="14" y="32"/>
                    <a:pt x="1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2"/>
                    <a:pt x="1" y="32"/>
                    <a:pt x="1" y="31"/>
                  </a:cubicBezTo>
                  <a:cubicBezTo>
                    <a:pt x="1" y="30"/>
                    <a:pt x="0" y="29"/>
                    <a:pt x="0" y="28"/>
                  </a:cubicBezTo>
                  <a:cubicBezTo>
                    <a:pt x="0" y="27"/>
                    <a:pt x="1" y="26"/>
                    <a:pt x="1" y="25"/>
                  </a:cubicBezTo>
                  <a:cubicBezTo>
                    <a:pt x="1" y="25"/>
                    <a:pt x="2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7"/>
                  </a:cubicBezTo>
                  <a:cubicBezTo>
                    <a:pt x="1" y="7"/>
                    <a:pt x="1" y="6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2"/>
                    <a:pt x="8" y="2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0" y="5"/>
                    <a:pt x="11" y="3"/>
                    <a:pt x="12" y="2"/>
                  </a:cubicBezTo>
                  <a:cubicBezTo>
                    <a:pt x="13" y="0"/>
                    <a:pt x="14" y="0"/>
                    <a:pt x="16" y="0"/>
                  </a:cubicBezTo>
                  <a:cubicBezTo>
                    <a:pt x="17" y="0"/>
                    <a:pt x="18" y="0"/>
                    <a:pt x="19" y="1"/>
                  </a:cubicBezTo>
                  <a:cubicBezTo>
                    <a:pt x="19" y="2"/>
                    <a:pt x="20" y="4"/>
                    <a:pt x="20" y="5"/>
                  </a:cubicBezTo>
                  <a:cubicBezTo>
                    <a:pt x="20" y="7"/>
                    <a:pt x="19" y="8"/>
                    <a:pt x="19" y="9"/>
                  </a:cubicBezTo>
                  <a:cubicBezTo>
                    <a:pt x="19" y="9"/>
                    <a:pt x="18" y="10"/>
                    <a:pt x="17" y="10"/>
                  </a:cubicBezTo>
                  <a:cubicBezTo>
                    <a:pt x="17" y="10"/>
                    <a:pt x="16" y="9"/>
                    <a:pt x="15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2" y="8"/>
                    <a:pt x="12" y="9"/>
                  </a:cubicBezTo>
                  <a:cubicBezTo>
                    <a:pt x="11" y="10"/>
                    <a:pt x="10" y="12"/>
                    <a:pt x="9" y="14"/>
                  </a:cubicBezTo>
                  <a:close/>
                </a:path>
              </a:pathLst>
            </a:custGeom>
            <a:solidFill>
              <a:srgbClr val="5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淘宝网Chenying0907出品 9"/>
            <p:cNvSpPr>
              <a:spLocks/>
            </p:cNvSpPr>
            <p:nvPr/>
          </p:nvSpPr>
          <p:spPr bwMode="auto">
            <a:xfrm>
              <a:off x="10155238" y="314325"/>
              <a:ext cx="103188" cy="201613"/>
            </a:xfrm>
            <a:custGeom>
              <a:avLst/>
              <a:gdLst>
                <a:gd name="T0" fmla="*/ 3 w 17"/>
                <a:gd name="T1" fmla="*/ 31 h 33"/>
                <a:gd name="T2" fmla="*/ 2 w 17"/>
                <a:gd name="T3" fmla="*/ 32 h 33"/>
                <a:gd name="T4" fmla="*/ 1 w 17"/>
                <a:gd name="T5" fmla="*/ 33 h 33"/>
                <a:gd name="T6" fmla="*/ 0 w 17"/>
                <a:gd name="T7" fmla="*/ 32 h 33"/>
                <a:gd name="T8" fmla="*/ 0 w 17"/>
                <a:gd name="T9" fmla="*/ 29 h 33"/>
                <a:gd name="T10" fmla="*/ 0 w 17"/>
                <a:gd name="T11" fmla="*/ 25 h 33"/>
                <a:gd name="T12" fmla="*/ 0 w 17"/>
                <a:gd name="T13" fmla="*/ 21 h 33"/>
                <a:gd name="T14" fmla="*/ 2 w 17"/>
                <a:gd name="T15" fmla="*/ 21 h 33"/>
                <a:gd name="T16" fmla="*/ 3 w 17"/>
                <a:gd name="T17" fmla="*/ 22 h 33"/>
                <a:gd name="T18" fmla="*/ 4 w 17"/>
                <a:gd name="T19" fmla="*/ 24 h 33"/>
                <a:gd name="T20" fmla="*/ 6 w 17"/>
                <a:gd name="T21" fmla="*/ 26 h 33"/>
                <a:gd name="T22" fmla="*/ 9 w 17"/>
                <a:gd name="T23" fmla="*/ 27 h 33"/>
                <a:gd name="T24" fmla="*/ 11 w 17"/>
                <a:gd name="T25" fmla="*/ 26 h 33"/>
                <a:gd name="T26" fmla="*/ 12 w 17"/>
                <a:gd name="T27" fmla="*/ 24 h 33"/>
                <a:gd name="T28" fmla="*/ 7 w 17"/>
                <a:gd name="T29" fmla="*/ 20 h 33"/>
                <a:gd name="T30" fmla="*/ 6 w 17"/>
                <a:gd name="T31" fmla="*/ 19 h 33"/>
                <a:gd name="T32" fmla="*/ 1 w 17"/>
                <a:gd name="T33" fmla="*/ 16 h 33"/>
                <a:gd name="T34" fmla="*/ 0 w 17"/>
                <a:gd name="T35" fmla="*/ 10 h 33"/>
                <a:gd name="T36" fmla="*/ 2 w 17"/>
                <a:gd name="T37" fmla="*/ 3 h 33"/>
                <a:gd name="T38" fmla="*/ 7 w 17"/>
                <a:gd name="T39" fmla="*/ 0 h 33"/>
                <a:gd name="T40" fmla="*/ 9 w 17"/>
                <a:gd name="T41" fmla="*/ 0 h 33"/>
                <a:gd name="T42" fmla="*/ 12 w 17"/>
                <a:gd name="T43" fmla="*/ 1 h 33"/>
                <a:gd name="T44" fmla="*/ 13 w 17"/>
                <a:gd name="T45" fmla="*/ 0 h 33"/>
                <a:gd name="T46" fmla="*/ 14 w 17"/>
                <a:gd name="T47" fmla="*/ 0 h 33"/>
                <a:gd name="T48" fmla="*/ 15 w 17"/>
                <a:gd name="T49" fmla="*/ 1 h 33"/>
                <a:gd name="T50" fmla="*/ 15 w 17"/>
                <a:gd name="T51" fmla="*/ 3 h 33"/>
                <a:gd name="T52" fmla="*/ 15 w 17"/>
                <a:gd name="T53" fmla="*/ 7 h 33"/>
                <a:gd name="T54" fmla="*/ 15 w 17"/>
                <a:gd name="T55" fmla="*/ 10 h 33"/>
                <a:gd name="T56" fmla="*/ 14 w 17"/>
                <a:gd name="T57" fmla="*/ 10 h 33"/>
                <a:gd name="T58" fmla="*/ 11 w 17"/>
                <a:gd name="T59" fmla="*/ 8 h 33"/>
                <a:gd name="T60" fmla="*/ 7 w 17"/>
                <a:gd name="T61" fmla="*/ 6 h 33"/>
                <a:gd name="T62" fmla="*/ 5 w 17"/>
                <a:gd name="T63" fmla="*/ 6 h 33"/>
                <a:gd name="T64" fmla="*/ 4 w 17"/>
                <a:gd name="T65" fmla="*/ 9 h 33"/>
                <a:gd name="T66" fmla="*/ 8 w 17"/>
                <a:gd name="T67" fmla="*/ 12 h 33"/>
                <a:gd name="T68" fmla="*/ 9 w 17"/>
                <a:gd name="T69" fmla="*/ 12 h 33"/>
                <a:gd name="T70" fmla="*/ 15 w 17"/>
                <a:gd name="T71" fmla="*/ 16 h 33"/>
                <a:gd name="T72" fmla="*/ 17 w 17"/>
                <a:gd name="T73" fmla="*/ 22 h 33"/>
                <a:gd name="T74" fmla="*/ 14 w 17"/>
                <a:gd name="T75" fmla="*/ 30 h 33"/>
                <a:gd name="T76" fmla="*/ 9 w 17"/>
                <a:gd name="T77" fmla="*/ 33 h 33"/>
                <a:gd name="T78" fmla="*/ 6 w 17"/>
                <a:gd name="T79" fmla="*/ 32 h 33"/>
                <a:gd name="T80" fmla="*/ 3 w 17"/>
                <a:gd name="T81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" h="33">
                  <a:moveTo>
                    <a:pt x="3" y="31"/>
                  </a:moveTo>
                  <a:cubicBezTo>
                    <a:pt x="3" y="32"/>
                    <a:pt x="3" y="32"/>
                    <a:pt x="2" y="32"/>
                  </a:cubicBezTo>
                  <a:cubicBezTo>
                    <a:pt x="2" y="33"/>
                    <a:pt x="2" y="33"/>
                    <a:pt x="1" y="33"/>
                  </a:cubicBezTo>
                  <a:cubicBezTo>
                    <a:pt x="1" y="33"/>
                    <a:pt x="0" y="32"/>
                    <a:pt x="0" y="32"/>
                  </a:cubicBezTo>
                  <a:cubicBezTo>
                    <a:pt x="0" y="31"/>
                    <a:pt x="0" y="3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0" y="22"/>
                    <a:pt x="0" y="21"/>
                  </a:cubicBezTo>
                  <a:cubicBezTo>
                    <a:pt x="0" y="21"/>
                    <a:pt x="1" y="21"/>
                    <a:pt x="2" y="21"/>
                  </a:cubicBezTo>
                  <a:cubicBezTo>
                    <a:pt x="2" y="21"/>
                    <a:pt x="3" y="21"/>
                    <a:pt x="3" y="22"/>
                  </a:cubicBezTo>
                  <a:cubicBezTo>
                    <a:pt x="4" y="23"/>
                    <a:pt x="4" y="24"/>
                    <a:pt x="4" y="24"/>
                  </a:cubicBezTo>
                  <a:cubicBezTo>
                    <a:pt x="5" y="25"/>
                    <a:pt x="5" y="26"/>
                    <a:pt x="6" y="26"/>
                  </a:cubicBezTo>
                  <a:cubicBezTo>
                    <a:pt x="7" y="27"/>
                    <a:pt x="8" y="27"/>
                    <a:pt x="9" y="27"/>
                  </a:cubicBezTo>
                  <a:cubicBezTo>
                    <a:pt x="10" y="27"/>
                    <a:pt x="10" y="27"/>
                    <a:pt x="11" y="26"/>
                  </a:cubicBezTo>
                  <a:cubicBezTo>
                    <a:pt x="11" y="25"/>
                    <a:pt x="12" y="25"/>
                    <a:pt x="12" y="24"/>
                  </a:cubicBezTo>
                  <a:cubicBezTo>
                    <a:pt x="12" y="22"/>
                    <a:pt x="10" y="20"/>
                    <a:pt x="7" y="20"/>
                  </a:cubicBezTo>
                  <a:cubicBezTo>
                    <a:pt x="7" y="20"/>
                    <a:pt x="6" y="20"/>
                    <a:pt x="6" y="19"/>
                  </a:cubicBezTo>
                  <a:cubicBezTo>
                    <a:pt x="4" y="19"/>
                    <a:pt x="2" y="18"/>
                    <a:pt x="1" y="16"/>
                  </a:cubicBezTo>
                  <a:cubicBezTo>
                    <a:pt x="0" y="15"/>
                    <a:pt x="0" y="13"/>
                    <a:pt x="0" y="10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2" y="1"/>
                    <a:pt x="12" y="0"/>
                    <a:pt x="13" y="0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5" y="1"/>
                    <a:pt x="15" y="2"/>
                    <a:pt x="15" y="3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9"/>
                    <a:pt x="15" y="10"/>
                  </a:cubicBezTo>
                  <a:cubicBezTo>
                    <a:pt x="15" y="10"/>
                    <a:pt x="14" y="10"/>
                    <a:pt x="14" y="10"/>
                  </a:cubicBezTo>
                  <a:cubicBezTo>
                    <a:pt x="13" y="10"/>
                    <a:pt x="12" y="10"/>
                    <a:pt x="11" y="8"/>
                  </a:cubicBezTo>
                  <a:cubicBezTo>
                    <a:pt x="10" y="6"/>
                    <a:pt x="9" y="6"/>
                    <a:pt x="7" y="6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5" y="7"/>
                    <a:pt x="4" y="8"/>
                    <a:pt x="4" y="9"/>
                  </a:cubicBezTo>
                  <a:cubicBezTo>
                    <a:pt x="4" y="10"/>
                    <a:pt x="6" y="11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12" y="13"/>
                    <a:pt x="14" y="14"/>
                    <a:pt x="15" y="16"/>
                  </a:cubicBezTo>
                  <a:cubicBezTo>
                    <a:pt x="16" y="17"/>
                    <a:pt x="17" y="19"/>
                    <a:pt x="17" y="22"/>
                  </a:cubicBezTo>
                  <a:cubicBezTo>
                    <a:pt x="17" y="25"/>
                    <a:pt x="16" y="28"/>
                    <a:pt x="14" y="30"/>
                  </a:cubicBezTo>
                  <a:cubicBezTo>
                    <a:pt x="13" y="32"/>
                    <a:pt x="11" y="33"/>
                    <a:pt x="9" y="33"/>
                  </a:cubicBezTo>
                  <a:cubicBezTo>
                    <a:pt x="8" y="33"/>
                    <a:pt x="7" y="33"/>
                    <a:pt x="6" y="32"/>
                  </a:cubicBezTo>
                  <a:cubicBezTo>
                    <a:pt x="5" y="32"/>
                    <a:pt x="4" y="32"/>
                    <a:pt x="3" y="31"/>
                  </a:cubicBezTo>
                  <a:close/>
                </a:path>
              </a:pathLst>
            </a:custGeom>
            <a:solidFill>
              <a:srgbClr val="5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7" name="淘宝网chenying0907出品 1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6" t="12765" r="-256" b="11013"/>
          <a:stretch/>
        </p:blipFill>
        <p:spPr>
          <a:xfrm rot="20820000">
            <a:off x="7219523" y="3523172"/>
            <a:ext cx="3398791" cy="2385753"/>
          </a:xfrm>
          <a:prstGeom prst="rect">
            <a:avLst/>
          </a:prstGeom>
        </p:spPr>
      </p:pic>
      <p:pic>
        <p:nvPicPr>
          <p:cNvPr id="670" name="淘宝网chenying0907出品 66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796" y="4379914"/>
            <a:ext cx="2915754" cy="3008948"/>
          </a:xfrm>
          <a:prstGeom prst="rect">
            <a:avLst/>
          </a:prstGeom>
        </p:spPr>
      </p:pic>
      <p:pic>
        <p:nvPicPr>
          <p:cNvPr id="671" name="淘宝网chenying0907出品 67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25481" y="5084011"/>
            <a:ext cx="2129643" cy="2197711"/>
          </a:xfrm>
          <a:prstGeom prst="rect">
            <a:avLst/>
          </a:prstGeom>
        </p:spPr>
      </p:pic>
      <p:grpSp>
        <p:nvGrpSpPr>
          <p:cNvPr id="669" name="淘宝网Chenying0907出品 668"/>
          <p:cNvGrpSpPr/>
          <p:nvPr/>
        </p:nvGrpSpPr>
        <p:grpSpPr>
          <a:xfrm>
            <a:off x="4606992" y="3719908"/>
            <a:ext cx="2932113" cy="3213100"/>
            <a:chOff x="4835525" y="3713163"/>
            <a:chExt cx="2932113" cy="3213100"/>
          </a:xfrm>
        </p:grpSpPr>
        <p:sp>
          <p:nvSpPr>
            <p:cNvPr id="608" name="淘宝网Chenying0907出品 5"/>
            <p:cNvSpPr>
              <a:spLocks/>
            </p:cNvSpPr>
            <p:nvPr/>
          </p:nvSpPr>
          <p:spPr bwMode="auto">
            <a:xfrm>
              <a:off x="6699250" y="5902325"/>
              <a:ext cx="250825" cy="901700"/>
            </a:xfrm>
            <a:custGeom>
              <a:avLst/>
              <a:gdLst>
                <a:gd name="T0" fmla="*/ 122 w 158"/>
                <a:gd name="T1" fmla="*/ 568 h 568"/>
                <a:gd name="T2" fmla="*/ 158 w 158"/>
                <a:gd name="T3" fmla="*/ 0 h 568"/>
                <a:gd name="T4" fmla="*/ 0 w 158"/>
                <a:gd name="T5" fmla="*/ 27 h 568"/>
                <a:gd name="T6" fmla="*/ 27 w 158"/>
                <a:gd name="T7" fmla="*/ 559 h 568"/>
                <a:gd name="T8" fmla="*/ 122 w 158"/>
                <a:gd name="T9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568">
                  <a:moveTo>
                    <a:pt x="122" y="568"/>
                  </a:moveTo>
                  <a:lnTo>
                    <a:pt x="158" y="0"/>
                  </a:lnTo>
                  <a:lnTo>
                    <a:pt x="0" y="27"/>
                  </a:lnTo>
                  <a:lnTo>
                    <a:pt x="27" y="559"/>
                  </a:lnTo>
                  <a:lnTo>
                    <a:pt x="122" y="568"/>
                  </a:lnTo>
                  <a:close/>
                </a:path>
              </a:pathLst>
            </a:custGeom>
            <a:solidFill>
              <a:srgbClr val="E18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9" name="淘宝网Chenying0907出品 6"/>
            <p:cNvSpPr>
              <a:spLocks/>
            </p:cNvSpPr>
            <p:nvPr/>
          </p:nvSpPr>
          <p:spPr bwMode="auto">
            <a:xfrm>
              <a:off x="5530850" y="5859463"/>
              <a:ext cx="250825" cy="1001713"/>
            </a:xfrm>
            <a:custGeom>
              <a:avLst/>
              <a:gdLst>
                <a:gd name="T0" fmla="*/ 95 w 158"/>
                <a:gd name="T1" fmla="*/ 631 h 631"/>
                <a:gd name="T2" fmla="*/ 158 w 158"/>
                <a:gd name="T3" fmla="*/ 63 h 631"/>
                <a:gd name="T4" fmla="*/ 0 w 158"/>
                <a:gd name="T5" fmla="*/ 0 h 631"/>
                <a:gd name="T6" fmla="*/ 18 w 158"/>
                <a:gd name="T7" fmla="*/ 631 h 631"/>
                <a:gd name="T8" fmla="*/ 95 w 158"/>
                <a:gd name="T9" fmla="*/ 631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631">
                  <a:moveTo>
                    <a:pt x="95" y="631"/>
                  </a:moveTo>
                  <a:lnTo>
                    <a:pt x="158" y="63"/>
                  </a:lnTo>
                  <a:lnTo>
                    <a:pt x="0" y="0"/>
                  </a:lnTo>
                  <a:lnTo>
                    <a:pt x="18" y="631"/>
                  </a:lnTo>
                  <a:lnTo>
                    <a:pt x="95" y="631"/>
                  </a:lnTo>
                  <a:close/>
                </a:path>
              </a:pathLst>
            </a:custGeom>
            <a:solidFill>
              <a:srgbClr val="E18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0" name="淘宝网Chenying0907出品 7"/>
            <p:cNvSpPr>
              <a:spLocks/>
            </p:cNvSpPr>
            <p:nvPr/>
          </p:nvSpPr>
          <p:spPr bwMode="auto">
            <a:xfrm>
              <a:off x="4914900" y="4241800"/>
              <a:ext cx="2836863" cy="1839913"/>
            </a:xfrm>
            <a:custGeom>
              <a:avLst/>
              <a:gdLst>
                <a:gd name="T0" fmla="*/ 380 w 396"/>
                <a:gd name="T1" fmla="*/ 131 h 257"/>
                <a:gd name="T2" fmla="*/ 191 w 396"/>
                <a:gd name="T3" fmla="*/ 257 h 257"/>
                <a:gd name="T4" fmla="*/ 0 w 396"/>
                <a:gd name="T5" fmla="*/ 118 h 257"/>
                <a:gd name="T6" fmla="*/ 197 w 396"/>
                <a:gd name="T7" fmla="*/ 0 h 257"/>
                <a:gd name="T8" fmla="*/ 380 w 396"/>
                <a:gd name="T9" fmla="*/ 131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257">
                  <a:moveTo>
                    <a:pt x="380" y="131"/>
                  </a:moveTo>
                  <a:cubicBezTo>
                    <a:pt x="396" y="206"/>
                    <a:pt x="294" y="257"/>
                    <a:pt x="191" y="257"/>
                  </a:cubicBezTo>
                  <a:cubicBezTo>
                    <a:pt x="89" y="257"/>
                    <a:pt x="0" y="194"/>
                    <a:pt x="0" y="118"/>
                  </a:cubicBezTo>
                  <a:cubicBezTo>
                    <a:pt x="0" y="0"/>
                    <a:pt x="95" y="0"/>
                    <a:pt x="197" y="0"/>
                  </a:cubicBezTo>
                  <a:cubicBezTo>
                    <a:pt x="300" y="0"/>
                    <a:pt x="364" y="59"/>
                    <a:pt x="380" y="131"/>
                  </a:cubicBezTo>
                  <a:close/>
                </a:path>
              </a:pathLst>
            </a:custGeom>
            <a:solidFill>
              <a:srgbClr val="DCD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1" name="Oval 8"/>
            <p:cNvSpPr>
              <a:spLocks noChangeArrowheads="1"/>
            </p:cNvSpPr>
            <p:nvPr/>
          </p:nvSpPr>
          <p:spPr bwMode="auto">
            <a:xfrm>
              <a:off x="7329488" y="4549775"/>
              <a:ext cx="393700" cy="401638"/>
            </a:xfrm>
            <a:prstGeom prst="ellipse">
              <a:avLst/>
            </a:prstGeom>
            <a:solidFill>
              <a:srgbClr val="DCD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2" name="淘宝网Chenying0907出品 9"/>
            <p:cNvSpPr>
              <a:spLocks/>
            </p:cNvSpPr>
            <p:nvPr/>
          </p:nvSpPr>
          <p:spPr bwMode="auto">
            <a:xfrm>
              <a:off x="6211888" y="5767388"/>
              <a:ext cx="307975" cy="1158875"/>
            </a:xfrm>
            <a:custGeom>
              <a:avLst/>
              <a:gdLst>
                <a:gd name="T0" fmla="*/ 0 w 194"/>
                <a:gd name="T1" fmla="*/ 58 h 730"/>
                <a:gd name="T2" fmla="*/ 194 w 194"/>
                <a:gd name="T3" fmla="*/ 0 h 730"/>
                <a:gd name="T4" fmla="*/ 104 w 194"/>
                <a:gd name="T5" fmla="*/ 730 h 730"/>
                <a:gd name="T6" fmla="*/ 9 w 194"/>
                <a:gd name="T7" fmla="*/ 730 h 730"/>
                <a:gd name="T8" fmla="*/ 0 w 194"/>
                <a:gd name="T9" fmla="*/ 58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730">
                  <a:moveTo>
                    <a:pt x="0" y="58"/>
                  </a:moveTo>
                  <a:lnTo>
                    <a:pt x="194" y="0"/>
                  </a:lnTo>
                  <a:lnTo>
                    <a:pt x="104" y="730"/>
                  </a:lnTo>
                  <a:lnTo>
                    <a:pt x="9" y="73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E18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3" name="淘宝网Chenying0907出品 10"/>
            <p:cNvSpPr>
              <a:spLocks/>
            </p:cNvSpPr>
            <p:nvPr/>
          </p:nvSpPr>
          <p:spPr bwMode="auto">
            <a:xfrm>
              <a:off x="7035800" y="5767388"/>
              <a:ext cx="250825" cy="1050925"/>
            </a:xfrm>
            <a:custGeom>
              <a:avLst/>
              <a:gdLst>
                <a:gd name="T0" fmla="*/ 0 w 158"/>
                <a:gd name="T1" fmla="*/ 662 h 662"/>
                <a:gd name="T2" fmla="*/ 41 w 158"/>
                <a:gd name="T3" fmla="*/ 58 h 662"/>
                <a:gd name="T4" fmla="*/ 158 w 158"/>
                <a:gd name="T5" fmla="*/ 0 h 662"/>
                <a:gd name="T6" fmla="*/ 113 w 158"/>
                <a:gd name="T7" fmla="*/ 653 h 662"/>
                <a:gd name="T8" fmla="*/ 0 w 158"/>
                <a:gd name="T9" fmla="*/ 662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662">
                  <a:moveTo>
                    <a:pt x="0" y="662"/>
                  </a:moveTo>
                  <a:lnTo>
                    <a:pt x="41" y="58"/>
                  </a:lnTo>
                  <a:lnTo>
                    <a:pt x="158" y="0"/>
                  </a:lnTo>
                  <a:lnTo>
                    <a:pt x="113" y="653"/>
                  </a:lnTo>
                  <a:lnTo>
                    <a:pt x="0" y="662"/>
                  </a:lnTo>
                  <a:close/>
                </a:path>
              </a:pathLst>
            </a:custGeom>
            <a:solidFill>
              <a:srgbClr val="E18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4" name="淘宝网Chenying0907出品 11"/>
            <p:cNvSpPr>
              <a:spLocks noEditPoints="1"/>
            </p:cNvSpPr>
            <p:nvPr/>
          </p:nvSpPr>
          <p:spPr bwMode="auto">
            <a:xfrm>
              <a:off x="5559425" y="6683375"/>
              <a:ext cx="1662113" cy="242888"/>
            </a:xfrm>
            <a:custGeom>
              <a:avLst/>
              <a:gdLst>
                <a:gd name="T0" fmla="*/ 0 w 1047"/>
                <a:gd name="T1" fmla="*/ 112 h 153"/>
                <a:gd name="T2" fmla="*/ 77 w 1047"/>
                <a:gd name="T3" fmla="*/ 112 h 153"/>
                <a:gd name="T4" fmla="*/ 86 w 1047"/>
                <a:gd name="T5" fmla="*/ 31 h 153"/>
                <a:gd name="T6" fmla="*/ 0 w 1047"/>
                <a:gd name="T7" fmla="*/ 27 h 153"/>
                <a:gd name="T8" fmla="*/ 0 w 1047"/>
                <a:gd name="T9" fmla="*/ 112 h 153"/>
                <a:gd name="T10" fmla="*/ 420 w 1047"/>
                <a:gd name="T11" fmla="*/ 153 h 153"/>
                <a:gd name="T12" fmla="*/ 515 w 1047"/>
                <a:gd name="T13" fmla="*/ 153 h 153"/>
                <a:gd name="T14" fmla="*/ 528 w 1047"/>
                <a:gd name="T15" fmla="*/ 54 h 153"/>
                <a:gd name="T16" fmla="*/ 420 w 1047"/>
                <a:gd name="T17" fmla="*/ 49 h 153"/>
                <a:gd name="T18" fmla="*/ 420 w 1047"/>
                <a:gd name="T19" fmla="*/ 153 h 153"/>
                <a:gd name="T20" fmla="*/ 935 w 1047"/>
                <a:gd name="T21" fmla="*/ 4 h 153"/>
                <a:gd name="T22" fmla="*/ 930 w 1047"/>
                <a:gd name="T23" fmla="*/ 85 h 153"/>
                <a:gd name="T24" fmla="*/ 1043 w 1047"/>
                <a:gd name="T25" fmla="*/ 76 h 153"/>
                <a:gd name="T26" fmla="*/ 1047 w 1047"/>
                <a:gd name="T27" fmla="*/ 4 h 153"/>
                <a:gd name="T28" fmla="*/ 935 w 1047"/>
                <a:gd name="T29" fmla="*/ 4 h 153"/>
                <a:gd name="T30" fmla="*/ 745 w 1047"/>
                <a:gd name="T31" fmla="*/ 67 h 153"/>
                <a:gd name="T32" fmla="*/ 840 w 1047"/>
                <a:gd name="T33" fmla="*/ 76 h 153"/>
                <a:gd name="T34" fmla="*/ 844 w 1047"/>
                <a:gd name="T35" fmla="*/ 18 h 153"/>
                <a:gd name="T36" fmla="*/ 741 w 1047"/>
                <a:gd name="T37" fmla="*/ 0 h 153"/>
                <a:gd name="T38" fmla="*/ 745 w 1047"/>
                <a:gd name="T39" fmla="*/ 6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7" h="153">
                  <a:moveTo>
                    <a:pt x="0" y="112"/>
                  </a:moveTo>
                  <a:lnTo>
                    <a:pt x="77" y="112"/>
                  </a:lnTo>
                  <a:lnTo>
                    <a:pt x="86" y="31"/>
                  </a:lnTo>
                  <a:lnTo>
                    <a:pt x="0" y="27"/>
                  </a:lnTo>
                  <a:lnTo>
                    <a:pt x="0" y="112"/>
                  </a:lnTo>
                  <a:close/>
                  <a:moveTo>
                    <a:pt x="420" y="153"/>
                  </a:moveTo>
                  <a:lnTo>
                    <a:pt x="515" y="153"/>
                  </a:lnTo>
                  <a:lnTo>
                    <a:pt x="528" y="54"/>
                  </a:lnTo>
                  <a:lnTo>
                    <a:pt x="420" y="49"/>
                  </a:lnTo>
                  <a:lnTo>
                    <a:pt x="420" y="153"/>
                  </a:lnTo>
                  <a:close/>
                  <a:moveTo>
                    <a:pt x="935" y="4"/>
                  </a:moveTo>
                  <a:lnTo>
                    <a:pt x="930" y="85"/>
                  </a:lnTo>
                  <a:lnTo>
                    <a:pt x="1043" y="76"/>
                  </a:lnTo>
                  <a:lnTo>
                    <a:pt x="1047" y="4"/>
                  </a:lnTo>
                  <a:lnTo>
                    <a:pt x="935" y="4"/>
                  </a:lnTo>
                  <a:close/>
                  <a:moveTo>
                    <a:pt x="745" y="67"/>
                  </a:moveTo>
                  <a:lnTo>
                    <a:pt x="840" y="76"/>
                  </a:lnTo>
                  <a:lnTo>
                    <a:pt x="844" y="18"/>
                  </a:lnTo>
                  <a:lnTo>
                    <a:pt x="741" y="0"/>
                  </a:lnTo>
                  <a:lnTo>
                    <a:pt x="745" y="67"/>
                  </a:lnTo>
                  <a:close/>
                </a:path>
              </a:pathLst>
            </a:custGeom>
            <a:solidFill>
              <a:srgbClr val="9B78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" name="淘宝网Chenying0907出品 12"/>
            <p:cNvSpPr>
              <a:spLocks/>
            </p:cNvSpPr>
            <p:nvPr/>
          </p:nvSpPr>
          <p:spPr bwMode="auto">
            <a:xfrm>
              <a:off x="6340475" y="4986338"/>
              <a:ext cx="365125" cy="379413"/>
            </a:xfrm>
            <a:custGeom>
              <a:avLst/>
              <a:gdLst>
                <a:gd name="T0" fmla="*/ 36 w 51"/>
                <a:gd name="T1" fmla="*/ 27 h 53"/>
                <a:gd name="T2" fmla="*/ 22 w 51"/>
                <a:gd name="T3" fmla="*/ 8 h 53"/>
                <a:gd name="T4" fmla="*/ 8 w 51"/>
                <a:gd name="T5" fmla="*/ 31 h 53"/>
                <a:gd name="T6" fmla="*/ 26 w 51"/>
                <a:gd name="T7" fmla="*/ 48 h 53"/>
                <a:gd name="T8" fmla="*/ 50 w 51"/>
                <a:gd name="T9" fmla="*/ 42 h 53"/>
                <a:gd name="T10" fmla="*/ 26 w 51"/>
                <a:gd name="T11" fmla="*/ 52 h 53"/>
                <a:gd name="T12" fmla="*/ 3 w 51"/>
                <a:gd name="T13" fmla="*/ 33 h 53"/>
                <a:gd name="T14" fmla="*/ 21 w 51"/>
                <a:gd name="T15" fmla="*/ 3 h 53"/>
                <a:gd name="T16" fmla="*/ 40 w 51"/>
                <a:gd name="T17" fmla="*/ 30 h 53"/>
                <a:gd name="T18" fmla="*/ 16 w 51"/>
                <a:gd name="T19" fmla="*/ 23 h 53"/>
                <a:gd name="T20" fmla="*/ 32 w 51"/>
                <a:gd name="T21" fmla="*/ 19 h 53"/>
                <a:gd name="T22" fmla="*/ 30 w 51"/>
                <a:gd name="T23" fmla="*/ 26 h 53"/>
                <a:gd name="T24" fmla="*/ 30 w 51"/>
                <a:gd name="T25" fmla="*/ 20 h 53"/>
                <a:gd name="T26" fmla="*/ 19 w 51"/>
                <a:gd name="T27" fmla="*/ 24 h 53"/>
                <a:gd name="T28" fmla="*/ 36 w 51"/>
                <a:gd name="T29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53">
                  <a:moveTo>
                    <a:pt x="36" y="27"/>
                  </a:moveTo>
                  <a:cubicBezTo>
                    <a:pt x="42" y="19"/>
                    <a:pt x="33" y="6"/>
                    <a:pt x="22" y="8"/>
                  </a:cubicBezTo>
                  <a:cubicBezTo>
                    <a:pt x="11" y="9"/>
                    <a:pt x="5" y="22"/>
                    <a:pt x="8" y="31"/>
                  </a:cubicBezTo>
                  <a:cubicBezTo>
                    <a:pt x="10" y="41"/>
                    <a:pt x="19" y="47"/>
                    <a:pt x="26" y="48"/>
                  </a:cubicBezTo>
                  <a:cubicBezTo>
                    <a:pt x="42" y="51"/>
                    <a:pt x="50" y="41"/>
                    <a:pt x="50" y="42"/>
                  </a:cubicBezTo>
                  <a:cubicBezTo>
                    <a:pt x="51" y="42"/>
                    <a:pt x="44" y="53"/>
                    <a:pt x="26" y="52"/>
                  </a:cubicBezTo>
                  <a:cubicBezTo>
                    <a:pt x="17" y="51"/>
                    <a:pt x="7" y="44"/>
                    <a:pt x="3" y="33"/>
                  </a:cubicBezTo>
                  <a:cubicBezTo>
                    <a:pt x="0" y="22"/>
                    <a:pt x="6" y="5"/>
                    <a:pt x="21" y="3"/>
                  </a:cubicBezTo>
                  <a:cubicBezTo>
                    <a:pt x="36" y="0"/>
                    <a:pt x="49" y="19"/>
                    <a:pt x="40" y="30"/>
                  </a:cubicBezTo>
                  <a:cubicBezTo>
                    <a:pt x="32" y="42"/>
                    <a:pt x="13" y="34"/>
                    <a:pt x="16" y="23"/>
                  </a:cubicBezTo>
                  <a:cubicBezTo>
                    <a:pt x="17" y="12"/>
                    <a:pt x="31" y="13"/>
                    <a:pt x="32" y="19"/>
                  </a:cubicBezTo>
                  <a:cubicBezTo>
                    <a:pt x="34" y="24"/>
                    <a:pt x="30" y="26"/>
                    <a:pt x="30" y="26"/>
                  </a:cubicBezTo>
                  <a:cubicBezTo>
                    <a:pt x="29" y="26"/>
                    <a:pt x="32" y="23"/>
                    <a:pt x="30" y="20"/>
                  </a:cubicBezTo>
                  <a:cubicBezTo>
                    <a:pt x="29" y="16"/>
                    <a:pt x="20" y="16"/>
                    <a:pt x="19" y="24"/>
                  </a:cubicBezTo>
                  <a:cubicBezTo>
                    <a:pt x="18" y="31"/>
                    <a:pt x="31" y="36"/>
                    <a:pt x="36" y="27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" name="淘宝网Chenying0907出品 13"/>
            <p:cNvSpPr>
              <a:spLocks/>
            </p:cNvSpPr>
            <p:nvPr/>
          </p:nvSpPr>
          <p:spPr bwMode="auto">
            <a:xfrm>
              <a:off x="6103938" y="5265738"/>
              <a:ext cx="430213" cy="350838"/>
            </a:xfrm>
            <a:custGeom>
              <a:avLst/>
              <a:gdLst>
                <a:gd name="T0" fmla="*/ 32 w 60"/>
                <a:gd name="T1" fmla="*/ 16 h 49"/>
                <a:gd name="T2" fmla="*/ 9 w 60"/>
                <a:gd name="T3" fmla="*/ 20 h 49"/>
                <a:gd name="T4" fmla="*/ 24 w 60"/>
                <a:gd name="T5" fmla="*/ 43 h 49"/>
                <a:gd name="T6" fmla="*/ 47 w 60"/>
                <a:gd name="T7" fmla="*/ 33 h 49"/>
                <a:gd name="T8" fmla="*/ 52 w 60"/>
                <a:gd name="T9" fmla="*/ 9 h 49"/>
                <a:gd name="T10" fmla="*/ 50 w 60"/>
                <a:gd name="T11" fmla="*/ 35 h 49"/>
                <a:gd name="T12" fmla="*/ 23 w 60"/>
                <a:gd name="T13" fmla="*/ 48 h 49"/>
                <a:gd name="T14" fmla="*/ 4 w 60"/>
                <a:gd name="T15" fmla="*/ 19 h 49"/>
                <a:gd name="T16" fmla="*/ 36 w 60"/>
                <a:gd name="T17" fmla="*/ 13 h 49"/>
                <a:gd name="T18" fmla="*/ 20 w 60"/>
                <a:gd name="T19" fmla="*/ 32 h 49"/>
                <a:gd name="T20" fmla="*/ 23 w 60"/>
                <a:gd name="T21" fmla="*/ 16 h 49"/>
                <a:gd name="T22" fmla="*/ 29 w 60"/>
                <a:gd name="T23" fmla="*/ 20 h 49"/>
                <a:gd name="T24" fmla="*/ 23 w 60"/>
                <a:gd name="T25" fmla="*/ 18 h 49"/>
                <a:gd name="T26" fmla="*/ 22 w 60"/>
                <a:gd name="T27" fmla="*/ 29 h 49"/>
                <a:gd name="T28" fmla="*/ 32 w 60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2" y="16"/>
                  </a:moveTo>
                  <a:cubicBezTo>
                    <a:pt x="28" y="7"/>
                    <a:pt x="12" y="9"/>
                    <a:pt x="9" y="20"/>
                  </a:cubicBezTo>
                  <a:cubicBezTo>
                    <a:pt x="6" y="31"/>
                    <a:pt x="15" y="42"/>
                    <a:pt x="24" y="43"/>
                  </a:cubicBezTo>
                  <a:cubicBezTo>
                    <a:pt x="34" y="45"/>
                    <a:pt x="43" y="40"/>
                    <a:pt x="47" y="33"/>
                  </a:cubicBezTo>
                  <a:cubicBezTo>
                    <a:pt x="56" y="20"/>
                    <a:pt x="51" y="9"/>
                    <a:pt x="52" y="9"/>
                  </a:cubicBezTo>
                  <a:cubicBezTo>
                    <a:pt x="52" y="8"/>
                    <a:pt x="60" y="20"/>
                    <a:pt x="50" y="35"/>
                  </a:cubicBezTo>
                  <a:cubicBezTo>
                    <a:pt x="46" y="43"/>
                    <a:pt x="35" y="49"/>
                    <a:pt x="23" y="48"/>
                  </a:cubicBezTo>
                  <a:cubicBezTo>
                    <a:pt x="12" y="46"/>
                    <a:pt x="0" y="33"/>
                    <a:pt x="4" y="19"/>
                  </a:cubicBezTo>
                  <a:cubicBezTo>
                    <a:pt x="8" y="4"/>
                    <a:pt x="30" y="0"/>
                    <a:pt x="36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0" y="26"/>
                    <a:pt x="18" y="14"/>
                    <a:pt x="23" y="16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7" y="17"/>
                    <a:pt x="23" y="18"/>
                  </a:cubicBezTo>
                  <a:cubicBezTo>
                    <a:pt x="19" y="17"/>
                    <a:pt x="15" y="25"/>
                    <a:pt x="22" y="29"/>
                  </a:cubicBezTo>
                  <a:cubicBezTo>
                    <a:pt x="28" y="33"/>
                    <a:pt x="38" y="24"/>
                    <a:pt x="32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7" name="淘宝网Chenying0907出品 14"/>
            <p:cNvSpPr>
              <a:spLocks/>
            </p:cNvSpPr>
            <p:nvPr/>
          </p:nvSpPr>
          <p:spPr bwMode="auto">
            <a:xfrm>
              <a:off x="6642100" y="5665788"/>
              <a:ext cx="430213" cy="350838"/>
            </a:xfrm>
            <a:custGeom>
              <a:avLst/>
              <a:gdLst>
                <a:gd name="T0" fmla="*/ 33 w 60"/>
                <a:gd name="T1" fmla="*/ 15 h 49"/>
                <a:gd name="T2" fmla="*/ 10 w 60"/>
                <a:gd name="T3" fmla="*/ 20 h 49"/>
                <a:gd name="T4" fmla="*/ 25 w 60"/>
                <a:gd name="T5" fmla="*/ 43 h 49"/>
                <a:gd name="T6" fmla="*/ 48 w 60"/>
                <a:gd name="T7" fmla="*/ 33 h 49"/>
                <a:gd name="T8" fmla="*/ 53 w 60"/>
                <a:gd name="T9" fmla="*/ 9 h 49"/>
                <a:gd name="T10" fmla="*/ 51 w 60"/>
                <a:gd name="T11" fmla="*/ 35 h 49"/>
                <a:gd name="T12" fmla="*/ 24 w 60"/>
                <a:gd name="T13" fmla="*/ 47 h 49"/>
                <a:gd name="T14" fmla="*/ 5 w 60"/>
                <a:gd name="T15" fmla="*/ 18 h 49"/>
                <a:gd name="T16" fmla="*/ 37 w 60"/>
                <a:gd name="T17" fmla="*/ 13 h 49"/>
                <a:gd name="T18" fmla="*/ 21 w 60"/>
                <a:gd name="T19" fmla="*/ 32 h 49"/>
                <a:gd name="T20" fmla="*/ 24 w 60"/>
                <a:gd name="T21" fmla="*/ 15 h 49"/>
                <a:gd name="T22" fmla="*/ 30 w 60"/>
                <a:gd name="T23" fmla="*/ 20 h 49"/>
                <a:gd name="T24" fmla="*/ 24 w 60"/>
                <a:gd name="T25" fmla="*/ 17 h 49"/>
                <a:gd name="T26" fmla="*/ 22 w 60"/>
                <a:gd name="T27" fmla="*/ 29 h 49"/>
                <a:gd name="T28" fmla="*/ 33 w 60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3" y="15"/>
                  </a:moveTo>
                  <a:cubicBezTo>
                    <a:pt x="29" y="6"/>
                    <a:pt x="13" y="9"/>
                    <a:pt x="10" y="20"/>
                  </a:cubicBezTo>
                  <a:cubicBezTo>
                    <a:pt x="6" y="30"/>
                    <a:pt x="15" y="41"/>
                    <a:pt x="25" y="43"/>
                  </a:cubicBezTo>
                  <a:cubicBezTo>
                    <a:pt x="34" y="44"/>
                    <a:pt x="43" y="39"/>
                    <a:pt x="48" y="33"/>
                  </a:cubicBezTo>
                  <a:cubicBezTo>
                    <a:pt x="57" y="20"/>
                    <a:pt x="51" y="9"/>
                    <a:pt x="53" y="9"/>
                  </a:cubicBezTo>
                  <a:cubicBezTo>
                    <a:pt x="52" y="8"/>
                    <a:pt x="60" y="19"/>
                    <a:pt x="51" y="35"/>
                  </a:cubicBezTo>
                  <a:cubicBezTo>
                    <a:pt x="46" y="42"/>
                    <a:pt x="36" y="49"/>
                    <a:pt x="24" y="47"/>
                  </a:cubicBezTo>
                  <a:cubicBezTo>
                    <a:pt x="12" y="46"/>
                    <a:pt x="0" y="33"/>
                    <a:pt x="5" y="18"/>
                  </a:cubicBezTo>
                  <a:cubicBezTo>
                    <a:pt x="9" y="4"/>
                    <a:pt x="31" y="0"/>
                    <a:pt x="37" y="13"/>
                  </a:cubicBezTo>
                  <a:cubicBezTo>
                    <a:pt x="45" y="25"/>
                    <a:pt x="29" y="39"/>
                    <a:pt x="21" y="32"/>
                  </a:cubicBezTo>
                  <a:cubicBezTo>
                    <a:pt x="11" y="26"/>
                    <a:pt x="18" y="13"/>
                    <a:pt x="24" y="15"/>
                  </a:cubicBezTo>
                  <a:cubicBezTo>
                    <a:pt x="30" y="16"/>
                    <a:pt x="29" y="21"/>
                    <a:pt x="30" y="20"/>
                  </a:cubicBezTo>
                  <a:cubicBezTo>
                    <a:pt x="29" y="21"/>
                    <a:pt x="28" y="17"/>
                    <a:pt x="24" y="17"/>
                  </a:cubicBezTo>
                  <a:cubicBezTo>
                    <a:pt x="20" y="17"/>
                    <a:pt x="16" y="25"/>
                    <a:pt x="22" y="29"/>
                  </a:cubicBezTo>
                  <a:cubicBezTo>
                    <a:pt x="28" y="33"/>
                    <a:pt x="39" y="23"/>
                    <a:pt x="33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8" name="淘宝网Chenying0907出品 15"/>
            <p:cNvSpPr>
              <a:spLocks/>
            </p:cNvSpPr>
            <p:nvPr/>
          </p:nvSpPr>
          <p:spPr bwMode="auto">
            <a:xfrm>
              <a:off x="6291263" y="5522913"/>
              <a:ext cx="428625" cy="350838"/>
            </a:xfrm>
            <a:custGeom>
              <a:avLst/>
              <a:gdLst>
                <a:gd name="T0" fmla="*/ 32 w 60"/>
                <a:gd name="T1" fmla="*/ 16 h 49"/>
                <a:gd name="T2" fmla="*/ 9 w 60"/>
                <a:gd name="T3" fmla="*/ 20 h 49"/>
                <a:gd name="T4" fmla="*/ 24 w 60"/>
                <a:gd name="T5" fmla="*/ 43 h 49"/>
                <a:gd name="T6" fmla="*/ 47 w 60"/>
                <a:gd name="T7" fmla="*/ 33 h 49"/>
                <a:gd name="T8" fmla="*/ 52 w 60"/>
                <a:gd name="T9" fmla="*/ 9 h 49"/>
                <a:gd name="T10" fmla="*/ 50 w 60"/>
                <a:gd name="T11" fmla="*/ 35 h 49"/>
                <a:gd name="T12" fmla="*/ 23 w 60"/>
                <a:gd name="T13" fmla="*/ 48 h 49"/>
                <a:gd name="T14" fmla="*/ 5 w 60"/>
                <a:gd name="T15" fmla="*/ 19 h 49"/>
                <a:gd name="T16" fmla="*/ 36 w 60"/>
                <a:gd name="T17" fmla="*/ 13 h 49"/>
                <a:gd name="T18" fmla="*/ 20 w 60"/>
                <a:gd name="T19" fmla="*/ 32 h 49"/>
                <a:gd name="T20" fmla="*/ 23 w 60"/>
                <a:gd name="T21" fmla="*/ 16 h 49"/>
                <a:gd name="T22" fmla="*/ 29 w 60"/>
                <a:gd name="T23" fmla="*/ 20 h 49"/>
                <a:gd name="T24" fmla="*/ 23 w 60"/>
                <a:gd name="T25" fmla="*/ 18 h 49"/>
                <a:gd name="T26" fmla="*/ 22 w 60"/>
                <a:gd name="T27" fmla="*/ 29 h 49"/>
                <a:gd name="T28" fmla="*/ 32 w 60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2" y="16"/>
                  </a:moveTo>
                  <a:cubicBezTo>
                    <a:pt x="28" y="7"/>
                    <a:pt x="12" y="9"/>
                    <a:pt x="9" y="20"/>
                  </a:cubicBezTo>
                  <a:cubicBezTo>
                    <a:pt x="6" y="31"/>
                    <a:pt x="15" y="42"/>
                    <a:pt x="24" y="43"/>
                  </a:cubicBezTo>
                  <a:cubicBezTo>
                    <a:pt x="34" y="45"/>
                    <a:pt x="43" y="40"/>
                    <a:pt x="47" y="33"/>
                  </a:cubicBezTo>
                  <a:cubicBezTo>
                    <a:pt x="56" y="20"/>
                    <a:pt x="51" y="9"/>
                    <a:pt x="52" y="9"/>
                  </a:cubicBezTo>
                  <a:cubicBezTo>
                    <a:pt x="52" y="8"/>
                    <a:pt x="60" y="20"/>
                    <a:pt x="50" y="35"/>
                  </a:cubicBezTo>
                  <a:cubicBezTo>
                    <a:pt x="46" y="43"/>
                    <a:pt x="35" y="49"/>
                    <a:pt x="23" y="48"/>
                  </a:cubicBezTo>
                  <a:cubicBezTo>
                    <a:pt x="12" y="46"/>
                    <a:pt x="0" y="33"/>
                    <a:pt x="5" y="19"/>
                  </a:cubicBezTo>
                  <a:cubicBezTo>
                    <a:pt x="8" y="4"/>
                    <a:pt x="30" y="0"/>
                    <a:pt x="36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0" y="26"/>
                    <a:pt x="18" y="14"/>
                    <a:pt x="23" y="16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7" y="17"/>
                    <a:pt x="23" y="18"/>
                  </a:cubicBezTo>
                  <a:cubicBezTo>
                    <a:pt x="19" y="17"/>
                    <a:pt x="15" y="26"/>
                    <a:pt x="22" y="29"/>
                  </a:cubicBezTo>
                  <a:cubicBezTo>
                    <a:pt x="28" y="33"/>
                    <a:pt x="38" y="24"/>
                    <a:pt x="32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9" name="淘宝网Chenying0907出品 16"/>
            <p:cNvSpPr>
              <a:spLocks/>
            </p:cNvSpPr>
            <p:nvPr/>
          </p:nvSpPr>
          <p:spPr bwMode="auto">
            <a:xfrm>
              <a:off x="6305550" y="5767388"/>
              <a:ext cx="430213" cy="349250"/>
            </a:xfrm>
            <a:custGeom>
              <a:avLst/>
              <a:gdLst>
                <a:gd name="T0" fmla="*/ 32 w 60"/>
                <a:gd name="T1" fmla="*/ 16 h 49"/>
                <a:gd name="T2" fmla="*/ 9 w 60"/>
                <a:gd name="T3" fmla="*/ 20 h 49"/>
                <a:gd name="T4" fmla="*/ 24 w 60"/>
                <a:gd name="T5" fmla="*/ 43 h 49"/>
                <a:gd name="T6" fmla="*/ 47 w 60"/>
                <a:gd name="T7" fmla="*/ 33 h 49"/>
                <a:gd name="T8" fmla="*/ 52 w 60"/>
                <a:gd name="T9" fmla="*/ 9 h 49"/>
                <a:gd name="T10" fmla="*/ 50 w 60"/>
                <a:gd name="T11" fmla="*/ 36 h 49"/>
                <a:gd name="T12" fmla="*/ 23 w 60"/>
                <a:gd name="T13" fmla="*/ 48 h 49"/>
                <a:gd name="T14" fmla="*/ 5 w 60"/>
                <a:gd name="T15" fmla="*/ 19 h 49"/>
                <a:gd name="T16" fmla="*/ 36 w 60"/>
                <a:gd name="T17" fmla="*/ 13 h 49"/>
                <a:gd name="T18" fmla="*/ 20 w 60"/>
                <a:gd name="T19" fmla="*/ 32 h 49"/>
                <a:gd name="T20" fmla="*/ 23 w 60"/>
                <a:gd name="T21" fmla="*/ 16 h 49"/>
                <a:gd name="T22" fmla="*/ 29 w 60"/>
                <a:gd name="T23" fmla="*/ 20 h 49"/>
                <a:gd name="T24" fmla="*/ 24 w 60"/>
                <a:gd name="T25" fmla="*/ 18 h 49"/>
                <a:gd name="T26" fmla="*/ 22 w 60"/>
                <a:gd name="T27" fmla="*/ 29 h 49"/>
                <a:gd name="T28" fmla="*/ 32 w 60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2" y="16"/>
                  </a:moveTo>
                  <a:cubicBezTo>
                    <a:pt x="28" y="7"/>
                    <a:pt x="12" y="9"/>
                    <a:pt x="9" y="20"/>
                  </a:cubicBezTo>
                  <a:cubicBezTo>
                    <a:pt x="6" y="31"/>
                    <a:pt x="15" y="42"/>
                    <a:pt x="24" y="43"/>
                  </a:cubicBezTo>
                  <a:cubicBezTo>
                    <a:pt x="34" y="45"/>
                    <a:pt x="43" y="40"/>
                    <a:pt x="47" y="33"/>
                  </a:cubicBezTo>
                  <a:cubicBezTo>
                    <a:pt x="56" y="20"/>
                    <a:pt x="51" y="9"/>
                    <a:pt x="52" y="9"/>
                  </a:cubicBezTo>
                  <a:cubicBezTo>
                    <a:pt x="52" y="8"/>
                    <a:pt x="60" y="20"/>
                    <a:pt x="50" y="36"/>
                  </a:cubicBezTo>
                  <a:cubicBezTo>
                    <a:pt x="46" y="43"/>
                    <a:pt x="35" y="49"/>
                    <a:pt x="23" y="48"/>
                  </a:cubicBezTo>
                  <a:cubicBezTo>
                    <a:pt x="12" y="46"/>
                    <a:pt x="0" y="33"/>
                    <a:pt x="5" y="19"/>
                  </a:cubicBezTo>
                  <a:cubicBezTo>
                    <a:pt x="8" y="4"/>
                    <a:pt x="31" y="0"/>
                    <a:pt x="36" y="13"/>
                  </a:cubicBezTo>
                  <a:cubicBezTo>
                    <a:pt x="45" y="26"/>
                    <a:pt x="29" y="39"/>
                    <a:pt x="20" y="32"/>
                  </a:cubicBezTo>
                  <a:cubicBezTo>
                    <a:pt x="11" y="26"/>
                    <a:pt x="18" y="14"/>
                    <a:pt x="23" y="16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8" y="17"/>
                    <a:pt x="24" y="18"/>
                  </a:cubicBezTo>
                  <a:cubicBezTo>
                    <a:pt x="19" y="17"/>
                    <a:pt x="15" y="26"/>
                    <a:pt x="22" y="29"/>
                  </a:cubicBezTo>
                  <a:cubicBezTo>
                    <a:pt x="28" y="34"/>
                    <a:pt x="39" y="24"/>
                    <a:pt x="32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0" name="淘宝网Chenying0907出品 17"/>
            <p:cNvSpPr>
              <a:spLocks/>
            </p:cNvSpPr>
            <p:nvPr/>
          </p:nvSpPr>
          <p:spPr bwMode="auto">
            <a:xfrm>
              <a:off x="6992938" y="5659438"/>
              <a:ext cx="430213" cy="350838"/>
            </a:xfrm>
            <a:custGeom>
              <a:avLst/>
              <a:gdLst>
                <a:gd name="T0" fmla="*/ 32 w 60"/>
                <a:gd name="T1" fmla="*/ 15 h 49"/>
                <a:gd name="T2" fmla="*/ 9 w 60"/>
                <a:gd name="T3" fmla="*/ 20 h 49"/>
                <a:gd name="T4" fmla="*/ 24 w 60"/>
                <a:gd name="T5" fmla="*/ 43 h 49"/>
                <a:gd name="T6" fmla="*/ 47 w 60"/>
                <a:gd name="T7" fmla="*/ 33 h 49"/>
                <a:gd name="T8" fmla="*/ 52 w 60"/>
                <a:gd name="T9" fmla="*/ 9 h 49"/>
                <a:gd name="T10" fmla="*/ 50 w 60"/>
                <a:gd name="T11" fmla="*/ 35 h 49"/>
                <a:gd name="T12" fmla="*/ 23 w 60"/>
                <a:gd name="T13" fmla="*/ 47 h 49"/>
                <a:gd name="T14" fmla="*/ 4 w 60"/>
                <a:gd name="T15" fmla="*/ 18 h 49"/>
                <a:gd name="T16" fmla="*/ 36 w 60"/>
                <a:gd name="T17" fmla="*/ 13 h 49"/>
                <a:gd name="T18" fmla="*/ 20 w 60"/>
                <a:gd name="T19" fmla="*/ 32 h 49"/>
                <a:gd name="T20" fmla="*/ 23 w 60"/>
                <a:gd name="T21" fmla="*/ 15 h 49"/>
                <a:gd name="T22" fmla="*/ 29 w 60"/>
                <a:gd name="T23" fmla="*/ 20 h 49"/>
                <a:gd name="T24" fmla="*/ 23 w 60"/>
                <a:gd name="T25" fmla="*/ 17 h 49"/>
                <a:gd name="T26" fmla="*/ 22 w 60"/>
                <a:gd name="T27" fmla="*/ 29 h 49"/>
                <a:gd name="T28" fmla="*/ 32 w 60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2" y="15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6" y="30"/>
                    <a:pt x="15" y="41"/>
                    <a:pt x="24" y="43"/>
                  </a:cubicBezTo>
                  <a:cubicBezTo>
                    <a:pt x="34" y="44"/>
                    <a:pt x="43" y="39"/>
                    <a:pt x="47" y="33"/>
                  </a:cubicBezTo>
                  <a:cubicBezTo>
                    <a:pt x="56" y="20"/>
                    <a:pt x="51" y="9"/>
                    <a:pt x="52" y="9"/>
                  </a:cubicBezTo>
                  <a:cubicBezTo>
                    <a:pt x="52" y="8"/>
                    <a:pt x="60" y="19"/>
                    <a:pt x="50" y="35"/>
                  </a:cubicBezTo>
                  <a:cubicBezTo>
                    <a:pt x="46" y="42"/>
                    <a:pt x="35" y="49"/>
                    <a:pt x="23" y="47"/>
                  </a:cubicBezTo>
                  <a:cubicBezTo>
                    <a:pt x="12" y="46"/>
                    <a:pt x="0" y="33"/>
                    <a:pt x="4" y="18"/>
                  </a:cubicBezTo>
                  <a:cubicBezTo>
                    <a:pt x="8" y="4"/>
                    <a:pt x="30" y="0"/>
                    <a:pt x="36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0" y="26"/>
                    <a:pt x="18" y="13"/>
                    <a:pt x="23" y="15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7" y="17"/>
                    <a:pt x="23" y="17"/>
                  </a:cubicBezTo>
                  <a:cubicBezTo>
                    <a:pt x="19" y="17"/>
                    <a:pt x="15" y="25"/>
                    <a:pt x="22" y="29"/>
                  </a:cubicBezTo>
                  <a:cubicBezTo>
                    <a:pt x="28" y="33"/>
                    <a:pt x="38" y="23"/>
                    <a:pt x="32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1" name="淘宝网Chenying0907出品 18"/>
            <p:cNvSpPr>
              <a:spLocks/>
            </p:cNvSpPr>
            <p:nvPr/>
          </p:nvSpPr>
          <p:spPr bwMode="auto">
            <a:xfrm>
              <a:off x="5861050" y="5508625"/>
              <a:ext cx="430213" cy="350838"/>
            </a:xfrm>
            <a:custGeom>
              <a:avLst/>
              <a:gdLst>
                <a:gd name="T0" fmla="*/ 33 w 60"/>
                <a:gd name="T1" fmla="*/ 16 h 49"/>
                <a:gd name="T2" fmla="*/ 10 w 60"/>
                <a:gd name="T3" fmla="*/ 20 h 49"/>
                <a:gd name="T4" fmla="*/ 24 w 60"/>
                <a:gd name="T5" fmla="*/ 43 h 49"/>
                <a:gd name="T6" fmla="*/ 47 w 60"/>
                <a:gd name="T7" fmla="*/ 33 h 49"/>
                <a:gd name="T8" fmla="*/ 52 w 60"/>
                <a:gd name="T9" fmla="*/ 9 h 49"/>
                <a:gd name="T10" fmla="*/ 50 w 60"/>
                <a:gd name="T11" fmla="*/ 35 h 49"/>
                <a:gd name="T12" fmla="*/ 24 w 60"/>
                <a:gd name="T13" fmla="*/ 48 h 49"/>
                <a:gd name="T14" fmla="*/ 5 w 60"/>
                <a:gd name="T15" fmla="*/ 19 h 49"/>
                <a:gd name="T16" fmla="*/ 37 w 60"/>
                <a:gd name="T17" fmla="*/ 13 h 49"/>
                <a:gd name="T18" fmla="*/ 20 w 60"/>
                <a:gd name="T19" fmla="*/ 32 h 49"/>
                <a:gd name="T20" fmla="*/ 24 w 60"/>
                <a:gd name="T21" fmla="*/ 16 h 49"/>
                <a:gd name="T22" fmla="*/ 29 w 60"/>
                <a:gd name="T23" fmla="*/ 20 h 49"/>
                <a:gd name="T24" fmla="*/ 24 w 60"/>
                <a:gd name="T25" fmla="*/ 18 h 49"/>
                <a:gd name="T26" fmla="*/ 22 w 60"/>
                <a:gd name="T27" fmla="*/ 29 h 49"/>
                <a:gd name="T28" fmla="*/ 33 w 60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3" y="16"/>
                  </a:moveTo>
                  <a:cubicBezTo>
                    <a:pt x="28" y="7"/>
                    <a:pt x="12" y="9"/>
                    <a:pt x="10" y="20"/>
                  </a:cubicBezTo>
                  <a:cubicBezTo>
                    <a:pt x="6" y="31"/>
                    <a:pt x="15" y="42"/>
                    <a:pt x="24" y="43"/>
                  </a:cubicBezTo>
                  <a:cubicBezTo>
                    <a:pt x="34" y="45"/>
                    <a:pt x="43" y="40"/>
                    <a:pt x="47" y="33"/>
                  </a:cubicBezTo>
                  <a:cubicBezTo>
                    <a:pt x="57" y="20"/>
                    <a:pt x="51" y="9"/>
                    <a:pt x="52" y="9"/>
                  </a:cubicBezTo>
                  <a:cubicBezTo>
                    <a:pt x="52" y="8"/>
                    <a:pt x="60" y="20"/>
                    <a:pt x="50" y="35"/>
                  </a:cubicBezTo>
                  <a:cubicBezTo>
                    <a:pt x="46" y="43"/>
                    <a:pt x="36" y="49"/>
                    <a:pt x="24" y="48"/>
                  </a:cubicBezTo>
                  <a:cubicBezTo>
                    <a:pt x="12" y="46"/>
                    <a:pt x="0" y="33"/>
                    <a:pt x="5" y="19"/>
                  </a:cubicBezTo>
                  <a:cubicBezTo>
                    <a:pt x="8" y="4"/>
                    <a:pt x="31" y="0"/>
                    <a:pt x="37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1" y="26"/>
                    <a:pt x="18" y="14"/>
                    <a:pt x="24" y="16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9" y="21"/>
                    <a:pt x="28" y="17"/>
                    <a:pt x="24" y="18"/>
                  </a:cubicBezTo>
                  <a:cubicBezTo>
                    <a:pt x="20" y="17"/>
                    <a:pt x="15" y="25"/>
                    <a:pt x="22" y="29"/>
                  </a:cubicBezTo>
                  <a:cubicBezTo>
                    <a:pt x="28" y="33"/>
                    <a:pt x="39" y="24"/>
                    <a:pt x="33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2" name="淘宝网Chenying0907出品 19"/>
            <p:cNvSpPr>
              <a:spLocks/>
            </p:cNvSpPr>
            <p:nvPr/>
          </p:nvSpPr>
          <p:spPr bwMode="auto">
            <a:xfrm>
              <a:off x="5545138" y="5659438"/>
              <a:ext cx="422275" cy="350838"/>
            </a:xfrm>
            <a:custGeom>
              <a:avLst/>
              <a:gdLst>
                <a:gd name="T0" fmla="*/ 32 w 59"/>
                <a:gd name="T1" fmla="*/ 15 h 49"/>
                <a:gd name="T2" fmla="*/ 9 w 59"/>
                <a:gd name="T3" fmla="*/ 20 h 49"/>
                <a:gd name="T4" fmla="*/ 24 w 59"/>
                <a:gd name="T5" fmla="*/ 43 h 49"/>
                <a:gd name="T6" fmla="*/ 47 w 59"/>
                <a:gd name="T7" fmla="*/ 33 h 49"/>
                <a:gd name="T8" fmla="*/ 52 w 59"/>
                <a:gd name="T9" fmla="*/ 9 h 49"/>
                <a:gd name="T10" fmla="*/ 50 w 59"/>
                <a:gd name="T11" fmla="*/ 35 h 49"/>
                <a:gd name="T12" fmla="*/ 23 w 59"/>
                <a:gd name="T13" fmla="*/ 47 h 49"/>
                <a:gd name="T14" fmla="*/ 4 w 59"/>
                <a:gd name="T15" fmla="*/ 18 h 49"/>
                <a:gd name="T16" fmla="*/ 36 w 59"/>
                <a:gd name="T17" fmla="*/ 13 h 49"/>
                <a:gd name="T18" fmla="*/ 20 w 59"/>
                <a:gd name="T19" fmla="*/ 32 h 49"/>
                <a:gd name="T20" fmla="*/ 23 w 59"/>
                <a:gd name="T21" fmla="*/ 15 h 49"/>
                <a:gd name="T22" fmla="*/ 29 w 59"/>
                <a:gd name="T23" fmla="*/ 20 h 49"/>
                <a:gd name="T24" fmla="*/ 23 w 59"/>
                <a:gd name="T25" fmla="*/ 17 h 49"/>
                <a:gd name="T26" fmla="*/ 22 w 59"/>
                <a:gd name="T27" fmla="*/ 29 h 49"/>
                <a:gd name="T28" fmla="*/ 32 w 59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49">
                  <a:moveTo>
                    <a:pt x="32" y="15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6" y="30"/>
                    <a:pt x="15" y="41"/>
                    <a:pt x="24" y="43"/>
                  </a:cubicBezTo>
                  <a:cubicBezTo>
                    <a:pt x="34" y="44"/>
                    <a:pt x="43" y="39"/>
                    <a:pt x="47" y="33"/>
                  </a:cubicBezTo>
                  <a:cubicBezTo>
                    <a:pt x="56" y="20"/>
                    <a:pt x="51" y="9"/>
                    <a:pt x="52" y="9"/>
                  </a:cubicBezTo>
                  <a:cubicBezTo>
                    <a:pt x="52" y="8"/>
                    <a:pt x="59" y="19"/>
                    <a:pt x="50" y="35"/>
                  </a:cubicBezTo>
                  <a:cubicBezTo>
                    <a:pt x="46" y="42"/>
                    <a:pt x="35" y="49"/>
                    <a:pt x="23" y="47"/>
                  </a:cubicBezTo>
                  <a:cubicBezTo>
                    <a:pt x="12" y="46"/>
                    <a:pt x="0" y="33"/>
                    <a:pt x="4" y="18"/>
                  </a:cubicBezTo>
                  <a:cubicBezTo>
                    <a:pt x="8" y="4"/>
                    <a:pt x="30" y="0"/>
                    <a:pt x="36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0" y="26"/>
                    <a:pt x="18" y="13"/>
                    <a:pt x="23" y="15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7" y="17"/>
                    <a:pt x="23" y="17"/>
                  </a:cubicBezTo>
                  <a:cubicBezTo>
                    <a:pt x="19" y="17"/>
                    <a:pt x="15" y="25"/>
                    <a:pt x="22" y="29"/>
                  </a:cubicBezTo>
                  <a:cubicBezTo>
                    <a:pt x="28" y="33"/>
                    <a:pt x="38" y="23"/>
                    <a:pt x="32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3" name="淘宝网Chenying0907出品 20"/>
            <p:cNvSpPr>
              <a:spLocks/>
            </p:cNvSpPr>
            <p:nvPr/>
          </p:nvSpPr>
          <p:spPr bwMode="auto">
            <a:xfrm>
              <a:off x="5867400" y="5767388"/>
              <a:ext cx="430213" cy="349250"/>
            </a:xfrm>
            <a:custGeom>
              <a:avLst/>
              <a:gdLst>
                <a:gd name="T0" fmla="*/ 33 w 60"/>
                <a:gd name="T1" fmla="*/ 16 h 49"/>
                <a:gd name="T2" fmla="*/ 10 w 60"/>
                <a:gd name="T3" fmla="*/ 20 h 49"/>
                <a:gd name="T4" fmla="*/ 24 w 60"/>
                <a:gd name="T5" fmla="*/ 43 h 49"/>
                <a:gd name="T6" fmla="*/ 47 w 60"/>
                <a:gd name="T7" fmla="*/ 33 h 49"/>
                <a:gd name="T8" fmla="*/ 52 w 60"/>
                <a:gd name="T9" fmla="*/ 9 h 49"/>
                <a:gd name="T10" fmla="*/ 50 w 60"/>
                <a:gd name="T11" fmla="*/ 36 h 49"/>
                <a:gd name="T12" fmla="*/ 24 w 60"/>
                <a:gd name="T13" fmla="*/ 48 h 49"/>
                <a:gd name="T14" fmla="*/ 5 w 60"/>
                <a:gd name="T15" fmla="*/ 19 h 49"/>
                <a:gd name="T16" fmla="*/ 37 w 60"/>
                <a:gd name="T17" fmla="*/ 13 h 49"/>
                <a:gd name="T18" fmla="*/ 20 w 60"/>
                <a:gd name="T19" fmla="*/ 32 h 49"/>
                <a:gd name="T20" fmla="*/ 24 w 60"/>
                <a:gd name="T21" fmla="*/ 16 h 49"/>
                <a:gd name="T22" fmla="*/ 29 w 60"/>
                <a:gd name="T23" fmla="*/ 20 h 49"/>
                <a:gd name="T24" fmla="*/ 24 w 60"/>
                <a:gd name="T25" fmla="*/ 18 h 49"/>
                <a:gd name="T26" fmla="*/ 22 w 60"/>
                <a:gd name="T27" fmla="*/ 29 h 49"/>
                <a:gd name="T28" fmla="*/ 33 w 60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3" y="16"/>
                  </a:moveTo>
                  <a:cubicBezTo>
                    <a:pt x="28" y="7"/>
                    <a:pt x="12" y="9"/>
                    <a:pt x="10" y="20"/>
                  </a:cubicBezTo>
                  <a:cubicBezTo>
                    <a:pt x="6" y="31"/>
                    <a:pt x="15" y="42"/>
                    <a:pt x="24" y="43"/>
                  </a:cubicBezTo>
                  <a:cubicBezTo>
                    <a:pt x="34" y="45"/>
                    <a:pt x="43" y="40"/>
                    <a:pt x="47" y="33"/>
                  </a:cubicBezTo>
                  <a:cubicBezTo>
                    <a:pt x="57" y="20"/>
                    <a:pt x="51" y="9"/>
                    <a:pt x="52" y="9"/>
                  </a:cubicBezTo>
                  <a:cubicBezTo>
                    <a:pt x="52" y="8"/>
                    <a:pt x="60" y="20"/>
                    <a:pt x="50" y="36"/>
                  </a:cubicBezTo>
                  <a:cubicBezTo>
                    <a:pt x="46" y="43"/>
                    <a:pt x="36" y="49"/>
                    <a:pt x="24" y="48"/>
                  </a:cubicBezTo>
                  <a:cubicBezTo>
                    <a:pt x="12" y="46"/>
                    <a:pt x="0" y="33"/>
                    <a:pt x="5" y="19"/>
                  </a:cubicBezTo>
                  <a:cubicBezTo>
                    <a:pt x="8" y="4"/>
                    <a:pt x="31" y="0"/>
                    <a:pt x="37" y="13"/>
                  </a:cubicBezTo>
                  <a:cubicBezTo>
                    <a:pt x="45" y="26"/>
                    <a:pt x="29" y="39"/>
                    <a:pt x="20" y="32"/>
                  </a:cubicBezTo>
                  <a:cubicBezTo>
                    <a:pt x="11" y="26"/>
                    <a:pt x="18" y="14"/>
                    <a:pt x="24" y="16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9" y="21"/>
                    <a:pt x="28" y="17"/>
                    <a:pt x="24" y="18"/>
                  </a:cubicBezTo>
                  <a:cubicBezTo>
                    <a:pt x="20" y="17"/>
                    <a:pt x="15" y="26"/>
                    <a:pt x="22" y="29"/>
                  </a:cubicBezTo>
                  <a:cubicBezTo>
                    <a:pt x="28" y="34"/>
                    <a:pt x="39" y="24"/>
                    <a:pt x="33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4" name="淘宝网Chenying0907出品 21"/>
            <p:cNvSpPr>
              <a:spLocks/>
            </p:cNvSpPr>
            <p:nvPr/>
          </p:nvSpPr>
          <p:spPr bwMode="auto">
            <a:xfrm>
              <a:off x="5137150" y="5559425"/>
              <a:ext cx="430213" cy="342900"/>
            </a:xfrm>
            <a:custGeom>
              <a:avLst/>
              <a:gdLst>
                <a:gd name="T0" fmla="*/ 33 w 60"/>
                <a:gd name="T1" fmla="*/ 15 h 48"/>
                <a:gd name="T2" fmla="*/ 10 w 60"/>
                <a:gd name="T3" fmla="*/ 19 h 48"/>
                <a:gd name="T4" fmla="*/ 24 w 60"/>
                <a:gd name="T5" fmla="*/ 42 h 48"/>
                <a:gd name="T6" fmla="*/ 47 w 60"/>
                <a:gd name="T7" fmla="*/ 33 h 48"/>
                <a:gd name="T8" fmla="*/ 52 w 60"/>
                <a:gd name="T9" fmla="*/ 8 h 48"/>
                <a:gd name="T10" fmla="*/ 50 w 60"/>
                <a:gd name="T11" fmla="*/ 35 h 48"/>
                <a:gd name="T12" fmla="*/ 24 w 60"/>
                <a:gd name="T13" fmla="*/ 47 h 48"/>
                <a:gd name="T14" fmla="*/ 5 w 60"/>
                <a:gd name="T15" fmla="*/ 18 h 48"/>
                <a:gd name="T16" fmla="*/ 37 w 60"/>
                <a:gd name="T17" fmla="*/ 13 h 48"/>
                <a:gd name="T18" fmla="*/ 20 w 60"/>
                <a:gd name="T19" fmla="*/ 31 h 48"/>
                <a:gd name="T20" fmla="*/ 24 w 60"/>
                <a:gd name="T21" fmla="*/ 15 h 48"/>
                <a:gd name="T22" fmla="*/ 29 w 60"/>
                <a:gd name="T23" fmla="*/ 19 h 48"/>
                <a:gd name="T24" fmla="*/ 24 w 60"/>
                <a:gd name="T25" fmla="*/ 17 h 48"/>
                <a:gd name="T26" fmla="*/ 22 w 60"/>
                <a:gd name="T27" fmla="*/ 28 h 48"/>
                <a:gd name="T28" fmla="*/ 33 w 60"/>
                <a:gd name="T29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8">
                  <a:moveTo>
                    <a:pt x="33" y="15"/>
                  </a:moveTo>
                  <a:cubicBezTo>
                    <a:pt x="28" y="6"/>
                    <a:pt x="12" y="9"/>
                    <a:pt x="10" y="19"/>
                  </a:cubicBezTo>
                  <a:cubicBezTo>
                    <a:pt x="6" y="30"/>
                    <a:pt x="15" y="41"/>
                    <a:pt x="24" y="42"/>
                  </a:cubicBezTo>
                  <a:cubicBezTo>
                    <a:pt x="34" y="44"/>
                    <a:pt x="43" y="39"/>
                    <a:pt x="47" y="33"/>
                  </a:cubicBezTo>
                  <a:cubicBezTo>
                    <a:pt x="57" y="19"/>
                    <a:pt x="51" y="8"/>
                    <a:pt x="52" y="8"/>
                  </a:cubicBezTo>
                  <a:cubicBezTo>
                    <a:pt x="52" y="7"/>
                    <a:pt x="60" y="19"/>
                    <a:pt x="50" y="35"/>
                  </a:cubicBezTo>
                  <a:cubicBezTo>
                    <a:pt x="46" y="42"/>
                    <a:pt x="36" y="48"/>
                    <a:pt x="24" y="47"/>
                  </a:cubicBezTo>
                  <a:cubicBezTo>
                    <a:pt x="12" y="45"/>
                    <a:pt x="0" y="32"/>
                    <a:pt x="5" y="18"/>
                  </a:cubicBezTo>
                  <a:cubicBezTo>
                    <a:pt x="8" y="3"/>
                    <a:pt x="31" y="0"/>
                    <a:pt x="37" y="13"/>
                  </a:cubicBezTo>
                  <a:cubicBezTo>
                    <a:pt x="45" y="25"/>
                    <a:pt x="29" y="38"/>
                    <a:pt x="20" y="31"/>
                  </a:cubicBezTo>
                  <a:cubicBezTo>
                    <a:pt x="11" y="25"/>
                    <a:pt x="18" y="13"/>
                    <a:pt x="24" y="15"/>
                  </a:cubicBezTo>
                  <a:cubicBezTo>
                    <a:pt x="29" y="15"/>
                    <a:pt x="29" y="20"/>
                    <a:pt x="29" y="19"/>
                  </a:cubicBezTo>
                  <a:cubicBezTo>
                    <a:pt x="29" y="20"/>
                    <a:pt x="28" y="16"/>
                    <a:pt x="24" y="17"/>
                  </a:cubicBezTo>
                  <a:cubicBezTo>
                    <a:pt x="20" y="16"/>
                    <a:pt x="15" y="25"/>
                    <a:pt x="22" y="28"/>
                  </a:cubicBezTo>
                  <a:cubicBezTo>
                    <a:pt x="28" y="33"/>
                    <a:pt x="39" y="23"/>
                    <a:pt x="33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5" name="淘宝网Chenying0907出品 22"/>
            <p:cNvSpPr>
              <a:spLocks/>
            </p:cNvSpPr>
            <p:nvPr/>
          </p:nvSpPr>
          <p:spPr bwMode="auto">
            <a:xfrm>
              <a:off x="7192963" y="5430838"/>
              <a:ext cx="423863" cy="350838"/>
            </a:xfrm>
            <a:custGeom>
              <a:avLst/>
              <a:gdLst>
                <a:gd name="T0" fmla="*/ 32 w 59"/>
                <a:gd name="T1" fmla="*/ 15 h 49"/>
                <a:gd name="T2" fmla="*/ 9 w 59"/>
                <a:gd name="T3" fmla="*/ 20 h 49"/>
                <a:gd name="T4" fmla="*/ 24 w 59"/>
                <a:gd name="T5" fmla="*/ 43 h 49"/>
                <a:gd name="T6" fmla="*/ 47 w 59"/>
                <a:gd name="T7" fmla="*/ 33 h 49"/>
                <a:gd name="T8" fmla="*/ 52 w 59"/>
                <a:gd name="T9" fmla="*/ 9 h 49"/>
                <a:gd name="T10" fmla="*/ 50 w 59"/>
                <a:gd name="T11" fmla="*/ 35 h 49"/>
                <a:gd name="T12" fmla="*/ 23 w 59"/>
                <a:gd name="T13" fmla="*/ 47 h 49"/>
                <a:gd name="T14" fmla="*/ 4 w 59"/>
                <a:gd name="T15" fmla="*/ 18 h 49"/>
                <a:gd name="T16" fmla="*/ 36 w 59"/>
                <a:gd name="T17" fmla="*/ 13 h 49"/>
                <a:gd name="T18" fmla="*/ 20 w 59"/>
                <a:gd name="T19" fmla="*/ 32 h 49"/>
                <a:gd name="T20" fmla="*/ 23 w 59"/>
                <a:gd name="T21" fmla="*/ 15 h 49"/>
                <a:gd name="T22" fmla="*/ 29 w 59"/>
                <a:gd name="T23" fmla="*/ 20 h 49"/>
                <a:gd name="T24" fmla="*/ 23 w 59"/>
                <a:gd name="T25" fmla="*/ 17 h 49"/>
                <a:gd name="T26" fmla="*/ 22 w 59"/>
                <a:gd name="T27" fmla="*/ 29 h 49"/>
                <a:gd name="T28" fmla="*/ 32 w 59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49">
                  <a:moveTo>
                    <a:pt x="32" y="15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5" y="30"/>
                    <a:pt x="15" y="41"/>
                    <a:pt x="24" y="43"/>
                  </a:cubicBezTo>
                  <a:cubicBezTo>
                    <a:pt x="33" y="44"/>
                    <a:pt x="43" y="39"/>
                    <a:pt x="47" y="33"/>
                  </a:cubicBezTo>
                  <a:cubicBezTo>
                    <a:pt x="56" y="20"/>
                    <a:pt x="50" y="9"/>
                    <a:pt x="52" y="9"/>
                  </a:cubicBezTo>
                  <a:cubicBezTo>
                    <a:pt x="52" y="8"/>
                    <a:pt x="59" y="19"/>
                    <a:pt x="50" y="35"/>
                  </a:cubicBezTo>
                  <a:cubicBezTo>
                    <a:pt x="45" y="43"/>
                    <a:pt x="35" y="49"/>
                    <a:pt x="23" y="47"/>
                  </a:cubicBezTo>
                  <a:cubicBezTo>
                    <a:pt x="12" y="46"/>
                    <a:pt x="0" y="33"/>
                    <a:pt x="4" y="18"/>
                  </a:cubicBezTo>
                  <a:cubicBezTo>
                    <a:pt x="8" y="4"/>
                    <a:pt x="30" y="0"/>
                    <a:pt x="36" y="13"/>
                  </a:cubicBezTo>
                  <a:cubicBezTo>
                    <a:pt x="44" y="25"/>
                    <a:pt x="29" y="39"/>
                    <a:pt x="20" y="32"/>
                  </a:cubicBezTo>
                  <a:cubicBezTo>
                    <a:pt x="10" y="26"/>
                    <a:pt x="17" y="13"/>
                    <a:pt x="23" y="15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7" y="17"/>
                    <a:pt x="23" y="17"/>
                  </a:cubicBezTo>
                  <a:cubicBezTo>
                    <a:pt x="19" y="17"/>
                    <a:pt x="15" y="25"/>
                    <a:pt x="22" y="29"/>
                  </a:cubicBezTo>
                  <a:cubicBezTo>
                    <a:pt x="28" y="33"/>
                    <a:pt x="38" y="24"/>
                    <a:pt x="32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6" name="淘宝网Chenying0907出品 23"/>
            <p:cNvSpPr>
              <a:spLocks/>
            </p:cNvSpPr>
            <p:nvPr/>
          </p:nvSpPr>
          <p:spPr bwMode="auto">
            <a:xfrm>
              <a:off x="6942138" y="4864100"/>
              <a:ext cx="423863" cy="350838"/>
            </a:xfrm>
            <a:custGeom>
              <a:avLst/>
              <a:gdLst>
                <a:gd name="T0" fmla="*/ 32 w 59"/>
                <a:gd name="T1" fmla="*/ 15 h 49"/>
                <a:gd name="T2" fmla="*/ 9 w 59"/>
                <a:gd name="T3" fmla="*/ 20 h 49"/>
                <a:gd name="T4" fmla="*/ 24 w 59"/>
                <a:gd name="T5" fmla="*/ 42 h 49"/>
                <a:gd name="T6" fmla="*/ 47 w 59"/>
                <a:gd name="T7" fmla="*/ 33 h 49"/>
                <a:gd name="T8" fmla="*/ 52 w 59"/>
                <a:gd name="T9" fmla="*/ 8 h 49"/>
                <a:gd name="T10" fmla="*/ 50 w 59"/>
                <a:gd name="T11" fmla="*/ 35 h 49"/>
                <a:gd name="T12" fmla="*/ 23 w 59"/>
                <a:gd name="T13" fmla="*/ 47 h 49"/>
                <a:gd name="T14" fmla="*/ 4 w 59"/>
                <a:gd name="T15" fmla="*/ 18 h 49"/>
                <a:gd name="T16" fmla="*/ 36 w 59"/>
                <a:gd name="T17" fmla="*/ 13 h 49"/>
                <a:gd name="T18" fmla="*/ 20 w 59"/>
                <a:gd name="T19" fmla="*/ 32 h 49"/>
                <a:gd name="T20" fmla="*/ 23 w 59"/>
                <a:gd name="T21" fmla="*/ 15 h 49"/>
                <a:gd name="T22" fmla="*/ 29 w 59"/>
                <a:gd name="T23" fmla="*/ 20 h 49"/>
                <a:gd name="T24" fmla="*/ 23 w 59"/>
                <a:gd name="T25" fmla="*/ 17 h 49"/>
                <a:gd name="T26" fmla="*/ 22 w 59"/>
                <a:gd name="T27" fmla="*/ 28 h 49"/>
                <a:gd name="T28" fmla="*/ 32 w 59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49">
                  <a:moveTo>
                    <a:pt x="32" y="15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5" y="30"/>
                    <a:pt x="15" y="41"/>
                    <a:pt x="24" y="42"/>
                  </a:cubicBezTo>
                  <a:cubicBezTo>
                    <a:pt x="33" y="44"/>
                    <a:pt x="43" y="39"/>
                    <a:pt x="47" y="33"/>
                  </a:cubicBezTo>
                  <a:cubicBezTo>
                    <a:pt x="56" y="19"/>
                    <a:pt x="50" y="8"/>
                    <a:pt x="52" y="8"/>
                  </a:cubicBezTo>
                  <a:cubicBezTo>
                    <a:pt x="52" y="8"/>
                    <a:pt x="59" y="19"/>
                    <a:pt x="50" y="35"/>
                  </a:cubicBezTo>
                  <a:cubicBezTo>
                    <a:pt x="45" y="42"/>
                    <a:pt x="35" y="49"/>
                    <a:pt x="23" y="47"/>
                  </a:cubicBezTo>
                  <a:cubicBezTo>
                    <a:pt x="12" y="45"/>
                    <a:pt x="0" y="32"/>
                    <a:pt x="4" y="18"/>
                  </a:cubicBezTo>
                  <a:cubicBezTo>
                    <a:pt x="8" y="3"/>
                    <a:pt x="30" y="0"/>
                    <a:pt x="36" y="13"/>
                  </a:cubicBezTo>
                  <a:cubicBezTo>
                    <a:pt x="44" y="25"/>
                    <a:pt x="29" y="39"/>
                    <a:pt x="20" y="32"/>
                  </a:cubicBezTo>
                  <a:cubicBezTo>
                    <a:pt x="10" y="26"/>
                    <a:pt x="17" y="13"/>
                    <a:pt x="23" y="15"/>
                  </a:cubicBezTo>
                  <a:cubicBezTo>
                    <a:pt x="29" y="15"/>
                    <a:pt x="29" y="20"/>
                    <a:pt x="29" y="20"/>
                  </a:cubicBezTo>
                  <a:cubicBezTo>
                    <a:pt x="28" y="20"/>
                    <a:pt x="27" y="16"/>
                    <a:pt x="23" y="17"/>
                  </a:cubicBezTo>
                  <a:cubicBezTo>
                    <a:pt x="19" y="16"/>
                    <a:pt x="15" y="25"/>
                    <a:pt x="22" y="28"/>
                  </a:cubicBezTo>
                  <a:cubicBezTo>
                    <a:pt x="27" y="33"/>
                    <a:pt x="38" y="23"/>
                    <a:pt x="32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7" name="淘宝网Chenying0907出品 24"/>
            <p:cNvSpPr>
              <a:spLocks/>
            </p:cNvSpPr>
            <p:nvPr/>
          </p:nvSpPr>
          <p:spPr bwMode="auto">
            <a:xfrm>
              <a:off x="5961063" y="4979988"/>
              <a:ext cx="430213" cy="350838"/>
            </a:xfrm>
            <a:custGeom>
              <a:avLst/>
              <a:gdLst>
                <a:gd name="T0" fmla="*/ 33 w 60"/>
                <a:gd name="T1" fmla="*/ 16 h 49"/>
                <a:gd name="T2" fmla="*/ 10 w 60"/>
                <a:gd name="T3" fmla="*/ 20 h 49"/>
                <a:gd name="T4" fmla="*/ 25 w 60"/>
                <a:gd name="T5" fmla="*/ 43 h 49"/>
                <a:gd name="T6" fmla="*/ 48 w 60"/>
                <a:gd name="T7" fmla="*/ 33 h 49"/>
                <a:gd name="T8" fmla="*/ 52 w 60"/>
                <a:gd name="T9" fmla="*/ 9 h 49"/>
                <a:gd name="T10" fmla="*/ 50 w 60"/>
                <a:gd name="T11" fmla="*/ 35 h 49"/>
                <a:gd name="T12" fmla="*/ 24 w 60"/>
                <a:gd name="T13" fmla="*/ 47 h 49"/>
                <a:gd name="T14" fmla="*/ 5 w 60"/>
                <a:gd name="T15" fmla="*/ 18 h 49"/>
                <a:gd name="T16" fmla="*/ 37 w 60"/>
                <a:gd name="T17" fmla="*/ 13 h 49"/>
                <a:gd name="T18" fmla="*/ 21 w 60"/>
                <a:gd name="T19" fmla="*/ 32 h 49"/>
                <a:gd name="T20" fmla="*/ 24 w 60"/>
                <a:gd name="T21" fmla="*/ 16 h 49"/>
                <a:gd name="T22" fmla="*/ 29 w 60"/>
                <a:gd name="T23" fmla="*/ 20 h 49"/>
                <a:gd name="T24" fmla="*/ 24 w 60"/>
                <a:gd name="T25" fmla="*/ 18 h 49"/>
                <a:gd name="T26" fmla="*/ 22 w 60"/>
                <a:gd name="T27" fmla="*/ 29 h 49"/>
                <a:gd name="T28" fmla="*/ 33 w 60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3" y="16"/>
                  </a:moveTo>
                  <a:cubicBezTo>
                    <a:pt x="29" y="6"/>
                    <a:pt x="13" y="9"/>
                    <a:pt x="10" y="20"/>
                  </a:cubicBezTo>
                  <a:cubicBezTo>
                    <a:pt x="6" y="30"/>
                    <a:pt x="15" y="41"/>
                    <a:pt x="25" y="43"/>
                  </a:cubicBezTo>
                  <a:cubicBezTo>
                    <a:pt x="34" y="44"/>
                    <a:pt x="43" y="40"/>
                    <a:pt x="48" y="33"/>
                  </a:cubicBezTo>
                  <a:cubicBezTo>
                    <a:pt x="57" y="20"/>
                    <a:pt x="51" y="9"/>
                    <a:pt x="52" y="9"/>
                  </a:cubicBezTo>
                  <a:cubicBezTo>
                    <a:pt x="52" y="8"/>
                    <a:pt x="60" y="19"/>
                    <a:pt x="50" y="35"/>
                  </a:cubicBezTo>
                  <a:cubicBezTo>
                    <a:pt x="46" y="43"/>
                    <a:pt x="36" y="49"/>
                    <a:pt x="24" y="47"/>
                  </a:cubicBezTo>
                  <a:cubicBezTo>
                    <a:pt x="12" y="46"/>
                    <a:pt x="0" y="33"/>
                    <a:pt x="5" y="18"/>
                  </a:cubicBezTo>
                  <a:cubicBezTo>
                    <a:pt x="8" y="4"/>
                    <a:pt x="31" y="0"/>
                    <a:pt x="37" y="13"/>
                  </a:cubicBezTo>
                  <a:cubicBezTo>
                    <a:pt x="45" y="25"/>
                    <a:pt x="29" y="39"/>
                    <a:pt x="21" y="32"/>
                  </a:cubicBezTo>
                  <a:cubicBezTo>
                    <a:pt x="11" y="26"/>
                    <a:pt x="18" y="13"/>
                    <a:pt x="24" y="16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9" y="21"/>
                    <a:pt x="28" y="17"/>
                    <a:pt x="24" y="18"/>
                  </a:cubicBezTo>
                  <a:cubicBezTo>
                    <a:pt x="20" y="17"/>
                    <a:pt x="16" y="25"/>
                    <a:pt x="22" y="29"/>
                  </a:cubicBezTo>
                  <a:cubicBezTo>
                    <a:pt x="28" y="33"/>
                    <a:pt x="39" y="24"/>
                    <a:pt x="33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8" name="淘宝网Chenying0907出品 25"/>
            <p:cNvSpPr>
              <a:spLocks/>
            </p:cNvSpPr>
            <p:nvPr/>
          </p:nvSpPr>
          <p:spPr bwMode="auto">
            <a:xfrm>
              <a:off x="5881688" y="4672013"/>
              <a:ext cx="430213" cy="350838"/>
            </a:xfrm>
            <a:custGeom>
              <a:avLst/>
              <a:gdLst>
                <a:gd name="T0" fmla="*/ 32 w 60"/>
                <a:gd name="T1" fmla="*/ 15 h 49"/>
                <a:gd name="T2" fmla="*/ 9 w 60"/>
                <a:gd name="T3" fmla="*/ 20 h 49"/>
                <a:gd name="T4" fmla="*/ 24 w 60"/>
                <a:gd name="T5" fmla="*/ 42 h 49"/>
                <a:gd name="T6" fmla="*/ 47 w 60"/>
                <a:gd name="T7" fmla="*/ 33 h 49"/>
                <a:gd name="T8" fmla="*/ 52 w 60"/>
                <a:gd name="T9" fmla="*/ 9 h 49"/>
                <a:gd name="T10" fmla="*/ 50 w 60"/>
                <a:gd name="T11" fmla="*/ 35 h 49"/>
                <a:gd name="T12" fmla="*/ 23 w 60"/>
                <a:gd name="T13" fmla="*/ 47 h 49"/>
                <a:gd name="T14" fmla="*/ 5 w 60"/>
                <a:gd name="T15" fmla="*/ 18 h 49"/>
                <a:gd name="T16" fmla="*/ 36 w 60"/>
                <a:gd name="T17" fmla="*/ 13 h 49"/>
                <a:gd name="T18" fmla="*/ 20 w 60"/>
                <a:gd name="T19" fmla="*/ 32 h 49"/>
                <a:gd name="T20" fmla="*/ 23 w 60"/>
                <a:gd name="T21" fmla="*/ 15 h 49"/>
                <a:gd name="T22" fmla="*/ 29 w 60"/>
                <a:gd name="T23" fmla="*/ 20 h 49"/>
                <a:gd name="T24" fmla="*/ 23 w 60"/>
                <a:gd name="T25" fmla="*/ 17 h 49"/>
                <a:gd name="T26" fmla="*/ 22 w 60"/>
                <a:gd name="T27" fmla="*/ 29 h 49"/>
                <a:gd name="T28" fmla="*/ 32 w 60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2" y="15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6" y="30"/>
                    <a:pt x="15" y="41"/>
                    <a:pt x="24" y="42"/>
                  </a:cubicBezTo>
                  <a:cubicBezTo>
                    <a:pt x="34" y="44"/>
                    <a:pt x="43" y="39"/>
                    <a:pt x="47" y="33"/>
                  </a:cubicBezTo>
                  <a:cubicBezTo>
                    <a:pt x="56" y="20"/>
                    <a:pt x="51" y="8"/>
                    <a:pt x="52" y="9"/>
                  </a:cubicBezTo>
                  <a:cubicBezTo>
                    <a:pt x="52" y="8"/>
                    <a:pt x="60" y="19"/>
                    <a:pt x="50" y="35"/>
                  </a:cubicBezTo>
                  <a:cubicBezTo>
                    <a:pt x="46" y="42"/>
                    <a:pt x="35" y="49"/>
                    <a:pt x="23" y="47"/>
                  </a:cubicBezTo>
                  <a:cubicBezTo>
                    <a:pt x="12" y="46"/>
                    <a:pt x="0" y="32"/>
                    <a:pt x="5" y="18"/>
                  </a:cubicBezTo>
                  <a:cubicBezTo>
                    <a:pt x="8" y="4"/>
                    <a:pt x="30" y="0"/>
                    <a:pt x="36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0" y="26"/>
                    <a:pt x="18" y="13"/>
                    <a:pt x="23" y="15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7" y="17"/>
                    <a:pt x="23" y="17"/>
                  </a:cubicBezTo>
                  <a:cubicBezTo>
                    <a:pt x="19" y="16"/>
                    <a:pt x="15" y="25"/>
                    <a:pt x="22" y="29"/>
                  </a:cubicBezTo>
                  <a:cubicBezTo>
                    <a:pt x="28" y="33"/>
                    <a:pt x="38" y="23"/>
                    <a:pt x="32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9" name="淘宝网Chenying0907出品 26"/>
            <p:cNvSpPr>
              <a:spLocks/>
            </p:cNvSpPr>
            <p:nvPr/>
          </p:nvSpPr>
          <p:spPr bwMode="auto">
            <a:xfrm>
              <a:off x="5051425" y="4706938"/>
              <a:ext cx="430213" cy="350838"/>
            </a:xfrm>
            <a:custGeom>
              <a:avLst/>
              <a:gdLst>
                <a:gd name="T0" fmla="*/ 33 w 60"/>
                <a:gd name="T1" fmla="*/ 15 h 49"/>
                <a:gd name="T2" fmla="*/ 10 w 60"/>
                <a:gd name="T3" fmla="*/ 20 h 49"/>
                <a:gd name="T4" fmla="*/ 25 w 60"/>
                <a:gd name="T5" fmla="*/ 43 h 49"/>
                <a:gd name="T6" fmla="*/ 48 w 60"/>
                <a:gd name="T7" fmla="*/ 33 h 49"/>
                <a:gd name="T8" fmla="*/ 53 w 60"/>
                <a:gd name="T9" fmla="*/ 9 h 49"/>
                <a:gd name="T10" fmla="*/ 51 w 60"/>
                <a:gd name="T11" fmla="*/ 35 h 49"/>
                <a:gd name="T12" fmla="*/ 24 w 60"/>
                <a:gd name="T13" fmla="*/ 47 h 49"/>
                <a:gd name="T14" fmla="*/ 5 w 60"/>
                <a:gd name="T15" fmla="*/ 18 h 49"/>
                <a:gd name="T16" fmla="*/ 37 w 60"/>
                <a:gd name="T17" fmla="*/ 13 h 49"/>
                <a:gd name="T18" fmla="*/ 21 w 60"/>
                <a:gd name="T19" fmla="*/ 32 h 49"/>
                <a:gd name="T20" fmla="*/ 24 w 60"/>
                <a:gd name="T21" fmla="*/ 15 h 49"/>
                <a:gd name="T22" fmla="*/ 30 w 60"/>
                <a:gd name="T23" fmla="*/ 20 h 49"/>
                <a:gd name="T24" fmla="*/ 24 w 60"/>
                <a:gd name="T25" fmla="*/ 17 h 49"/>
                <a:gd name="T26" fmla="*/ 23 w 60"/>
                <a:gd name="T27" fmla="*/ 29 h 49"/>
                <a:gd name="T28" fmla="*/ 33 w 60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3" y="15"/>
                  </a:moveTo>
                  <a:cubicBezTo>
                    <a:pt x="29" y="6"/>
                    <a:pt x="13" y="9"/>
                    <a:pt x="10" y="20"/>
                  </a:cubicBezTo>
                  <a:cubicBezTo>
                    <a:pt x="6" y="30"/>
                    <a:pt x="15" y="41"/>
                    <a:pt x="25" y="43"/>
                  </a:cubicBezTo>
                  <a:cubicBezTo>
                    <a:pt x="34" y="44"/>
                    <a:pt x="43" y="39"/>
                    <a:pt x="48" y="33"/>
                  </a:cubicBezTo>
                  <a:cubicBezTo>
                    <a:pt x="57" y="20"/>
                    <a:pt x="51" y="9"/>
                    <a:pt x="53" y="9"/>
                  </a:cubicBezTo>
                  <a:cubicBezTo>
                    <a:pt x="52" y="8"/>
                    <a:pt x="60" y="19"/>
                    <a:pt x="51" y="35"/>
                  </a:cubicBezTo>
                  <a:cubicBezTo>
                    <a:pt x="46" y="43"/>
                    <a:pt x="36" y="49"/>
                    <a:pt x="24" y="47"/>
                  </a:cubicBezTo>
                  <a:cubicBezTo>
                    <a:pt x="12" y="46"/>
                    <a:pt x="0" y="33"/>
                    <a:pt x="5" y="18"/>
                  </a:cubicBezTo>
                  <a:cubicBezTo>
                    <a:pt x="9" y="4"/>
                    <a:pt x="31" y="0"/>
                    <a:pt x="37" y="13"/>
                  </a:cubicBezTo>
                  <a:cubicBezTo>
                    <a:pt x="45" y="25"/>
                    <a:pt x="29" y="39"/>
                    <a:pt x="21" y="32"/>
                  </a:cubicBezTo>
                  <a:cubicBezTo>
                    <a:pt x="11" y="26"/>
                    <a:pt x="18" y="13"/>
                    <a:pt x="24" y="15"/>
                  </a:cubicBezTo>
                  <a:cubicBezTo>
                    <a:pt x="30" y="16"/>
                    <a:pt x="30" y="21"/>
                    <a:pt x="30" y="20"/>
                  </a:cubicBezTo>
                  <a:cubicBezTo>
                    <a:pt x="29" y="21"/>
                    <a:pt x="28" y="17"/>
                    <a:pt x="24" y="17"/>
                  </a:cubicBezTo>
                  <a:cubicBezTo>
                    <a:pt x="20" y="17"/>
                    <a:pt x="16" y="25"/>
                    <a:pt x="23" y="29"/>
                  </a:cubicBezTo>
                  <a:cubicBezTo>
                    <a:pt x="28" y="33"/>
                    <a:pt x="39" y="24"/>
                    <a:pt x="33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0" name="淘宝网Chenying0907出品 27"/>
            <p:cNvSpPr>
              <a:spLocks/>
            </p:cNvSpPr>
            <p:nvPr/>
          </p:nvSpPr>
          <p:spPr bwMode="auto">
            <a:xfrm>
              <a:off x="4878387" y="4629150"/>
              <a:ext cx="338138" cy="407988"/>
            </a:xfrm>
            <a:custGeom>
              <a:avLst/>
              <a:gdLst>
                <a:gd name="T0" fmla="*/ 32 w 47"/>
                <a:gd name="T1" fmla="*/ 30 h 57"/>
                <a:gd name="T2" fmla="*/ 25 w 47"/>
                <a:gd name="T3" fmla="*/ 8 h 57"/>
                <a:gd name="T4" fmla="*/ 4 w 47"/>
                <a:gd name="T5" fmla="*/ 25 h 57"/>
                <a:gd name="T6" fmla="*/ 17 w 47"/>
                <a:gd name="T7" fmla="*/ 47 h 57"/>
                <a:gd name="T8" fmla="*/ 42 w 47"/>
                <a:gd name="T9" fmla="*/ 48 h 57"/>
                <a:gd name="T10" fmla="*/ 15 w 47"/>
                <a:gd name="T11" fmla="*/ 50 h 57"/>
                <a:gd name="T12" fmla="*/ 0 w 47"/>
                <a:gd name="T13" fmla="*/ 25 h 57"/>
                <a:gd name="T14" fmla="*/ 26 w 47"/>
                <a:gd name="T15" fmla="*/ 3 h 57"/>
                <a:gd name="T16" fmla="*/ 35 w 47"/>
                <a:gd name="T17" fmla="*/ 33 h 57"/>
                <a:gd name="T18" fmla="*/ 14 w 47"/>
                <a:gd name="T19" fmla="*/ 20 h 57"/>
                <a:gd name="T20" fmla="*/ 31 w 47"/>
                <a:gd name="T21" fmla="*/ 21 h 57"/>
                <a:gd name="T22" fmla="*/ 28 w 47"/>
                <a:gd name="T23" fmla="*/ 27 h 57"/>
                <a:gd name="T24" fmla="*/ 29 w 47"/>
                <a:gd name="T25" fmla="*/ 21 h 57"/>
                <a:gd name="T26" fmla="*/ 18 w 47"/>
                <a:gd name="T27" fmla="*/ 21 h 57"/>
                <a:gd name="T28" fmla="*/ 32 w 47"/>
                <a:gd name="T2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57">
                  <a:moveTo>
                    <a:pt x="32" y="30"/>
                  </a:moveTo>
                  <a:cubicBezTo>
                    <a:pt x="41" y="24"/>
                    <a:pt x="36" y="9"/>
                    <a:pt x="25" y="8"/>
                  </a:cubicBezTo>
                  <a:cubicBezTo>
                    <a:pt x="14" y="5"/>
                    <a:pt x="4" y="16"/>
                    <a:pt x="4" y="25"/>
                  </a:cubicBezTo>
                  <a:cubicBezTo>
                    <a:pt x="4" y="35"/>
                    <a:pt x="10" y="43"/>
                    <a:pt x="17" y="47"/>
                  </a:cubicBezTo>
                  <a:cubicBezTo>
                    <a:pt x="31" y="54"/>
                    <a:pt x="42" y="47"/>
                    <a:pt x="42" y="48"/>
                  </a:cubicBezTo>
                  <a:cubicBezTo>
                    <a:pt x="43" y="48"/>
                    <a:pt x="32" y="57"/>
                    <a:pt x="15" y="50"/>
                  </a:cubicBezTo>
                  <a:cubicBezTo>
                    <a:pt x="8" y="47"/>
                    <a:pt x="0" y="37"/>
                    <a:pt x="0" y="25"/>
                  </a:cubicBezTo>
                  <a:cubicBezTo>
                    <a:pt x="0" y="14"/>
                    <a:pt x="11" y="0"/>
                    <a:pt x="26" y="3"/>
                  </a:cubicBezTo>
                  <a:cubicBezTo>
                    <a:pt x="41" y="4"/>
                    <a:pt x="47" y="26"/>
                    <a:pt x="35" y="33"/>
                  </a:cubicBezTo>
                  <a:cubicBezTo>
                    <a:pt x="25" y="43"/>
                    <a:pt x="9" y="30"/>
                    <a:pt x="14" y="20"/>
                  </a:cubicBezTo>
                  <a:cubicBezTo>
                    <a:pt x="19" y="9"/>
                    <a:pt x="32" y="15"/>
                    <a:pt x="31" y="21"/>
                  </a:cubicBezTo>
                  <a:cubicBezTo>
                    <a:pt x="32" y="26"/>
                    <a:pt x="27" y="27"/>
                    <a:pt x="28" y="27"/>
                  </a:cubicBezTo>
                  <a:cubicBezTo>
                    <a:pt x="27" y="27"/>
                    <a:pt x="30" y="25"/>
                    <a:pt x="29" y="21"/>
                  </a:cubicBezTo>
                  <a:cubicBezTo>
                    <a:pt x="30" y="17"/>
                    <a:pt x="20" y="14"/>
                    <a:pt x="18" y="21"/>
                  </a:cubicBezTo>
                  <a:cubicBezTo>
                    <a:pt x="14" y="28"/>
                    <a:pt x="25" y="37"/>
                    <a:pt x="32" y="30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1" name="淘宝网Chenying0907出品 28"/>
            <p:cNvSpPr>
              <a:spLocks/>
            </p:cNvSpPr>
            <p:nvPr/>
          </p:nvSpPr>
          <p:spPr bwMode="auto">
            <a:xfrm>
              <a:off x="5094288" y="4392613"/>
              <a:ext cx="422275" cy="350838"/>
            </a:xfrm>
            <a:custGeom>
              <a:avLst/>
              <a:gdLst>
                <a:gd name="T0" fmla="*/ 32 w 59"/>
                <a:gd name="T1" fmla="*/ 15 h 49"/>
                <a:gd name="T2" fmla="*/ 9 w 59"/>
                <a:gd name="T3" fmla="*/ 20 h 49"/>
                <a:gd name="T4" fmla="*/ 24 w 59"/>
                <a:gd name="T5" fmla="*/ 42 h 49"/>
                <a:gd name="T6" fmla="*/ 47 w 59"/>
                <a:gd name="T7" fmla="*/ 33 h 49"/>
                <a:gd name="T8" fmla="*/ 52 w 59"/>
                <a:gd name="T9" fmla="*/ 8 h 49"/>
                <a:gd name="T10" fmla="*/ 50 w 59"/>
                <a:gd name="T11" fmla="*/ 35 h 49"/>
                <a:gd name="T12" fmla="*/ 23 w 59"/>
                <a:gd name="T13" fmla="*/ 47 h 49"/>
                <a:gd name="T14" fmla="*/ 4 w 59"/>
                <a:gd name="T15" fmla="*/ 18 h 49"/>
                <a:gd name="T16" fmla="*/ 36 w 59"/>
                <a:gd name="T17" fmla="*/ 13 h 49"/>
                <a:gd name="T18" fmla="*/ 20 w 59"/>
                <a:gd name="T19" fmla="*/ 32 h 49"/>
                <a:gd name="T20" fmla="*/ 23 w 59"/>
                <a:gd name="T21" fmla="*/ 15 h 49"/>
                <a:gd name="T22" fmla="*/ 29 w 59"/>
                <a:gd name="T23" fmla="*/ 20 h 49"/>
                <a:gd name="T24" fmla="*/ 23 w 59"/>
                <a:gd name="T25" fmla="*/ 17 h 49"/>
                <a:gd name="T26" fmla="*/ 22 w 59"/>
                <a:gd name="T27" fmla="*/ 29 h 49"/>
                <a:gd name="T28" fmla="*/ 32 w 59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49">
                  <a:moveTo>
                    <a:pt x="32" y="15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5" y="30"/>
                    <a:pt x="15" y="41"/>
                    <a:pt x="24" y="42"/>
                  </a:cubicBezTo>
                  <a:cubicBezTo>
                    <a:pt x="33" y="44"/>
                    <a:pt x="43" y="39"/>
                    <a:pt x="47" y="33"/>
                  </a:cubicBezTo>
                  <a:cubicBezTo>
                    <a:pt x="56" y="19"/>
                    <a:pt x="50" y="8"/>
                    <a:pt x="52" y="8"/>
                  </a:cubicBezTo>
                  <a:cubicBezTo>
                    <a:pt x="52" y="8"/>
                    <a:pt x="59" y="19"/>
                    <a:pt x="50" y="35"/>
                  </a:cubicBezTo>
                  <a:cubicBezTo>
                    <a:pt x="45" y="42"/>
                    <a:pt x="35" y="49"/>
                    <a:pt x="23" y="47"/>
                  </a:cubicBezTo>
                  <a:cubicBezTo>
                    <a:pt x="12" y="45"/>
                    <a:pt x="0" y="32"/>
                    <a:pt x="4" y="18"/>
                  </a:cubicBezTo>
                  <a:cubicBezTo>
                    <a:pt x="8" y="3"/>
                    <a:pt x="30" y="0"/>
                    <a:pt x="36" y="13"/>
                  </a:cubicBezTo>
                  <a:cubicBezTo>
                    <a:pt x="44" y="25"/>
                    <a:pt x="29" y="39"/>
                    <a:pt x="20" y="32"/>
                  </a:cubicBezTo>
                  <a:cubicBezTo>
                    <a:pt x="10" y="26"/>
                    <a:pt x="17" y="13"/>
                    <a:pt x="23" y="15"/>
                  </a:cubicBezTo>
                  <a:cubicBezTo>
                    <a:pt x="29" y="15"/>
                    <a:pt x="29" y="20"/>
                    <a:pt x="29" y="20"/>
                  </a:cubicBezTo>
                  <a:cubicBezTo>
                    <a:pt x="28" y="20"/>
                    <a:pt x="27" y="16"/>
                    <a:pt x="23" y="17"/>
                  </a:cubicBezTo>
                  <a:cubicBezTo>
                    <a:pt x="19" y="16"/>
                    <a:pt x="15" y="25"/>
                    <a:pt x="22" y="29"/>
                  </a:cubicBezTo>
                  <a:cubicBezTo>
                    <a:pt x="27" y="33"/>
                    <a:pt x="38" y="23"/>
                    <a:pt x="32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2" name="淘宝网Chenying0907出品 29"/>
            <p:cNvSpPr>
              <a:spLocks/>
            </p:cNvSpPr>
            <p:nvPr/>
          </p:nvSpPr>
          <p:spPr bwMode="auto">
            <a:xfrm>
              <a:off x="6619875" y="4979988"/>
              <a:ext cx="430213" cy="350838"/>
            </a:xfrm>
            <a:custGeom>
              <a:avLst/>
              <a:gdLst>
                <a:gd name="T0" fmla="*/ 32 w 60"/>
                <a:gd name="T1" fmla="*/ 16 h 49"/>
                <a:gd name="T2" fmla="*/ 9 w 60"/>
                <a:gd name="T3" fmla="*/ 20 h 49"/>
                <a:gd name="T4" fmla="*/ 24 w 60"/>
                <a:gd name="T5" fmla="*/ 43 h 49"/>
                <a:gd name="T6" fmla="*/ 47 w 60"/>
                <a:gd name="T7" fmla="*/ 33 h 49"/>
                <a:gd name="T8" fmla="*/ 52 w 60"/>
                <a:gd name="T9" fmla="*/ 9 h 49"/>
                <a:gd name="T10" fmla="*/ 50 w 60"/>
                <a:gd name="T11" fmla="*/ 35 h 49"/>
                <a:gd name="T12" fmla="*/ 23 w 60"/>
                <a:gd name="T13" fmla="*/ 47 h 49"/>
                <a:gd name="T14" fmla="*/ 5 w 60"/>
                <a:gd name="T15" fmla="*/ 18 h 49"/>
                <a:gd name="T16" fmla="*/ 36 w 60"/>
                <a:gd name="T17" fmla="*/ 13 h 49"/>
                <a:gd name="T18" fmla="*/ 20 w 60"/>
                <a:gd name="T19" fmla="*/ 32 h 49"/>
                <a:gd name="T20" fmla="*/ 23 w 60"/>
                <a:gd name="T21" fmla="*/ 16 h 49"/>
                <a:gd name="T22" fmla="*/ 29 w 60"/>
                <a:gd name="T23" fmla="*/ 20 h 49"/>
                <a:gd name="T24" fmla="*/ 24 w 60"/>
                <a:gd name="T25" fmla="*/ 18 h 49"/>
                <a:gd name="T26" fmla="*/ 22 w 60"/>
                <a:gd name="T27" fmla="*/ 29 h 49"/>
                <a:gd name="T28" fmla="*/ 32 w 60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2" y="16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6" y="30"/>
                    <a:pt x="15" y="41"/>
                    <a:pt x="24" y="43"/>
                  </a:cubicBezTo>
                  <a:cubicBezTo>
                    <a:pt x="34" y="44"/>
                    <a:pt x="43" y="40"/>
                    <a:pt x="47" y="33"/>
                  </a:cubicBezTo>
                  <a:cubicBezTo>
                    <a:pt x="56" y="20"/>
                    <a:pt x="51" y="9"/>
                    <a:pt x="52" y="9"/>
                  </a:cubicBezTo>
                  <a:cubicBezTo>
                    <a:pt x="52" y="8"/>
                    <a:pt x="60" y="19"/>
                    <a:pt x="50" y="35"/>
                  </a:cubicBezTo>
                  <a:cubicBezTo>
                    <a:pt x="46" y="43"/>
                    <a:pt x="35" y="49"/>
                    <a:pt x="23" y="47"/>
                  </a:cubicBezTo>
                  <a:cubicBezTo>
                    <a:pt x="12" y="46"/>
                    <a:pt x="0" y="33"/>
                    <a:pt x="5" y="18"/>
                  </a:cubicBezTo>
                  <a:cubicBezTo>
                    <a:pt x="8" y="4"/>
                    <a:pt x="31" y="0"/>
                    <a:pt x="36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1" y="26"/>
                    <a:pt x="18" y="13"/>
                    <a:pt x="23" y="16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8" y="17"/>
                    <a:pt x="24" y="18"/>
                  </a:cubicBezTo>
                  <a:cubicBezTo>
                    <a:pt x="19" y="17"/>
                    <a:pt x="15" y="25"/>
                    <a:pt x="22" y="29"/>
                  </a:cubicBezTo>
                  <a:cubicBezTo>
                    <a:pt x="28" y="33"/>
                    <a:pt x="39" y="24"/>
                    <a:pt x="32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3" name="淘宝网Chenying0907出品 30"/>
            <p:cNvSpPr>
              <a:spLocks/>
            </p:cNvSpPr>
            <p:nvPr/>
          </p:nvSpPr>
          <p:spPr bwMode="auto">
            <a:xfrm>
              <a:off x="6534150" y="5280025"/>
              <a:ext cx="422275" cy="350838"/>
            </a:xfrm>
            <a:custGeom>
              <a:avLst/>
              <a:gdLst>
                <a:gd name="T0" fmla="*/ 32 w 59"/>
                <a:gd name="T1" fmla="*/ 16 h 49"/>
                <a:gd name="T2" fmla="*/ 9 w 59"/>
                <a:gd name="T3" fmla="*/ 20 h 49"/>
                <a:gd name="T4" fmla="*/ 24 w 59"/>
                <a:gd name="T5" fmla="*/ 43 h 49"/>
                <a:gd name="T6" fmla="*/ 47 w 59"/>
                <a:gd name="T7" fmla="*/ 33 h 49"/>
                <a:gd name="T8" fmla="*/ 52 w 59"/>
                <a:gd name="T9" fmla="*/ 9 h 49"/>
                <a:gd name="T10" fmla="*/ 50 w 59"/>
                <a:gd name="T11" fmla="*/ 35 h 49"/>
                <a:gd name="T12" fmla="*/ 23 w 59"/>
                <a:gd name="T13" fmla="*/ 48 h 49"/>
                <a:gd name="T14" fmla="*/ 4 w 59"/>
                <a:gd name="T15" fmla="*/ 19 h 49"/>
                <a:gd name="T16" fmla="*/ 36 w 59"/>
                <a:gd name="T17" fmla="*/ 13 h 49"/>
                <a:gd name="T18" fmla="*/ 20 w 59"/>
                <a:gd name="T19" fmla="*/ 32 h 49"/>
                <a:gd name="T20" fmla="*/ 23 w 59"/>
                <a:gd name="T21" fmla="*/ 16 h 49"/>
                <a:gd name="T22" fmla="*/ 29 w 59"/>
                <a:gd name="T23" fmla="*/ 20 h 49"/>
                <a:gd name="T24" fmla="*/ 23 w 59"/>
                <a:gd name="T25" fmla="*/ 18 h 49"/>
                <a:gd name="T26" fmla="*/ 22 w 59"/>
                <a:gd name="T27" fmla="*/ 29 h 49"/>
                <a:gd name="T28" fmla="*/ 32 w 59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49">
                  <a:moveTo>
                    <a:pt x="32" y="16"/>
                  </a:moveTo>
                  <a:cubicBezTo>
                    <a:pt x="28" y="7"/>
                    <a:pt x="12" y="9"/>
                    <a:pt x="9" y="20"/>
                  </a:cubicBezTo>
                  <a:cubicBezTo>
                    <a:pt x="5" y="31"/>
                    <a:pt x="15" y="42"/>
                    <a:pt x="24" y="43"/>
                  </a:cubicBezTo>
                  <a:cubicBezTo>
                    <a:pt x="33" y="45"/>
                    <a:pt x="43" y="40"/>
                    <a:pt x="47" y="33"/>
                  </a:cubicBezTo>
                  <a:cubicBezTo>
                    <a:pt x="56" y="20"/>
                    <a:pt x="50" y="9"/>
                    <a:pt x="52" y="9"/>
                  </a:cubicBezTo>
                  <a:cubicBezTo>
                    <a:pt x="52" y="8"/>
                    <a:pt x="59" y="20"/>
                    <a:pt x="50" y="35"/>
                  </a:cubicBezTo>
                  <a:cubicBezTo>
                    <a:pt x="45" y="43"/>
                    <a:pt x="35" y="49"/>
                    <a:pt x="23" y="48"/>
                  </a:cubicBezTo>
                  <a:cubicBezTo>
                    <a:pt x="12" y="46"/>
                    <a:pt x="0" y="33"/>
                    <a:pt x="4" y="19"/>
                  </a:cubicBezTo>
                  <a:cubicBezTo>
                    <a:pt x="8" y="4"/>
                    <a:pt x="30" y="0"/>
                    <a:pt x="36" y="13"/>
                  </a:cubicBezTo>
                  <a:cubicBezTo>
                    <a:pt x="44" y="25"/>
                    <a:pt x="29" y="39"/>
                    <a:pt x="20" y="32"/>
                  </a:cubicBezTo>
                  <a:cubicBezTo>
                    <a:pt x="10" y="26"/>
                    <a:pt x="17" y="14"/>
                    <a:pt x="23" y="16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7" y="17"/>
                    <a:pt x="23" y="18"/>
                  </a:cubicBezTo>
                  <a:cubicBezTo>
                    <a:pt x="19" y="17"/>
                    <a:pt x="15" y="26"/>
                    <a:pt x="22" y="29"/>
                  </a:cubicBezTo>
                  <a:cubicBezTo>
                    <a:pt x="27" y="33"/>
                    <a:pt x="38" y="24"/>
                    <a:pt x="32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4" name="淘宝网Chenying0907出品 31"/>
            <p:cNvSpPr>
              <a:spLocks/>
            </p:cNvSpPr>
            <p:nvPr/>
          </p:nvSpPr>
          <p:spPr bwMode="auto">
            <a:xfrm>
              <a:off x="6499225" y="4406900"/>
              <a:ext cx="371475" cy="379413"/>
            </a:xfrm>
            <a:custGeom>
              <a:avLst/>
              <a:gdLst>
                <a:gd name="T0" fmla="*/ 36 w 52"/>
                <a:gd name="T1" fmla="*/ 27 h 53"/>
                <a:gd name="T2" fmla="*/ 23 w 52"/>
                <a:gd name="T3" fmla="*/ 8 h 53"/>
                <a:gd name="T4" fmla="*/ 8 w 52"/>
                <a:gd name="T5" fmla="*/ 31 h 53"/>
                <a:gd name="T6" fmla="*/ 27 w 52"/>
                <a:gd name="T7" fmla="*/ 48 h 53"/>
                <a:gd name="T8" fmla="*/ 51 w 52"/>
                <a:gd name="T9" fmla="*/ 42 h 53"/>
                <a:gd name="T10" fmla="*/ 26 w 52"/>
                <a:gd name="T11" fmla="*/ 51 h 53"/>
                <a:gd name="T12" fmla="*/ 4 w 52"/>
                <a:gd name="T13" fmla="*/ 32 h 53"/>
                <a:gd name="T14" fmla="*/ 22 w 52"/>
                <a:gd name="T15" fmla="*/ 3 h 53"/>
                <a:gd name="T16" fmla="*/ 40 w 52"/>
                <a:gd name="T17" fmla="*/ 29 h 53"/>
                <a:gd name="T18" fmla="*/ 16 w 52"/>
                <a:gd name="T19" fmla="*/ 23 h 53"/>
                <a:gd name="T20" fmla="*/ 33 w 52"/>
                <a:gd name="T21" fmla="*/ 19 h 53"/>
                <a:gd name="T22" fmla="*/ 31 w 52"/>
                <a:gd name="T23" fmla="*/ 26 h 53"/>
                <a:gd name="T24" fmla="*/ 31 w 52"/>
                <a:gd name="T25" fmla="*/ 20 h 53"/>
                <a:gd name="T26" fmla="*/ 20 w 52"/>
                <a:gd name="T27" fmla="*/ 23 h 53"/>
                <a:gd name="T28" fmla="*/ 36 w 52"/>
                <a:gd name="T29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53">
                  <a:moveTo>
                    <a:pt x="36" y="27"/>
                  </a:moveTo>
                  <a:cubicBezTo>
                    <a:pt x="43" y="19"/>
                    <a:pt x="34" y="6"/>
                    <a:pt x="23" y="8"/>
                  </a:cubicBezTo>
                  <a:cubicBezTo>
                    <a:pt x="12" y="9"/>
                    <a:pt x="6" y="22"/>
                    <a:pt x="8" y="31"/>
                  </a:cubicBezTo>
                  <a:cubicBezTo>
                    <a:pt x="11" y="40"/>
                    <a:pt x="19" y="47"/>
                    <a:pt x="27" y="48"/>
                  </a:cubicBezTo>
                  <a:cubicBezTo>
                    <a:pt x="43" y="50"/>
                    <a:pt x="51" y="40"/>
                    <a:pt x="51" y="42"/>
                  </a:cubicBezTo>
                  <a:cubicBezTo>
                    <a:pt x="52" y="41"/>
                    <a:pt x="45" y="53"/>
                    <a:pt x="26" y="51"/>
                  </a:cubicBezTo>
                  <a:cubicBezTo>
                    <a:pt x="18" y="50"/>
                    <a:pt x="8" y="44"/>
                    <a:pt x="4" y="32"/>
                  </a:cubicBezTo>
                  <a:cubicBezTo>
                    <a:pt x="0" y="21"/>
                    <a:pt x="7" y="5"/>
                    <a:pt x="22" y="3"/>
                  </a:cubicBezTo>
                  <a:cubicBezTo>
                    <a:pt x="37" y="0"/>
                    <a:pt x="50" y="18"/>
                    <a:pt x="40" y="29"/>
                  </a:cubicBezTo>
                  <a:cubicBezTo>
                    <a:pt x="33" y="42"/>
                    <a:pt x="14" y="34"/>
                    <a:pt x="16" y="23"/>
                  </a:cubicBezTo>
                  <a:cubicBezTo>
                    <a:pt x="18" y="11"/>
                    <a:pt x="32" y="13"/>
                    <a:pt x="33" y="19"/>
                  </a:cubicBezTo>
                  <a:cubicBezTo>
                    <a:pt x="35" y="24"/>
                    <a:pt x="30" y="26"/>
                    <a:pt x="31" y="26"/>
                  </a:cubicBezTo>
                  <a:cubicBezTo>
                    <a:pt x="30" y="25"/>
                    <a:pt x="33" y="23"/>
                    <a:pt x="31" y="20"/>
                  </a:cubicBezTo>
                  <a:cubicBezTo>
                    <a:pt x="30" y="16"/>
                    <a:pt x="20" y="15"/>
                    <a:pt x="20" y="23"/>
                  </a:cubicBezTo>
                  <a:cubicBezTo>
                    <a:pt x="19" y="30"/>
                    <a:pt x="32" y="36"/>
                    <a:pt x="36" y="27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5" name="淘宝网Chenying0907出品 32"/>
            <p:cNvSpPr>
              <a:spLocks/>
            </p:cNvSpPr>
            <p:nvPr/>
          </p:nvSpPr>
          <p:spPr bwMode="auto">
            <a:xfrm>
              <a:off x="6262688" y="4686300"/>
              <a:ext cx="428625" cy="350838"/>
            </a:xfrm>
            <a:custGeom>
              <a:avLst/>
              <a:gdLst>
                <a:gd name="T0" fmla="*/ 33 w 60"/>
                <a:gd name="T1" fmla="*/ 15 h 49"/>
                <a:gd name="T2" fmla="*/ 10 w 60"/>
                <a:gd name="T3" fmla="*/ 20 h 49"/>
                <a:gd name="T4" fmla="*/ 25 w 60"/>
                <a:gd name="T5" fmla="*/ 43 h 49"/>
                <a:gd name="T6" fmla="*/ 48 w 60"/>
                <a:gd name="T7" fmla="*/ 33 h 49"/>
                <a:gd name="T8" fmla="*/ 53 w 60"/>
                <a:gd name="T9" fmla="*/ 9 h 49"/>
                <a:gd name="T10" fmla="*/ 51 w 60"/>
                <a:gd name="T11" fmla="*/ 35 h 49"/>
                <a:gd name="T12" fmla="*/ 24 w 60"/>
                <a:gd name="T13" fmla="*/ 47 h 49"/>
                <a:gd name="T14" fmla="*/ 5 w 60"/>
                <a:gd name="T15" fmla="*/ 18 h 49"/>
                <a:gd name="T16" fmla="*/ 37 w 60"/>
                <a:gd name="T17" fmla="*/ 13 h 49"/>
                <a:gd name="T18" fmla="*/ 21 w 60"/>
                <a:gd name="T19" fmla="*/ 32 h 49"/>
                <a:gd name="T20" fmla="*/ 24 w 60"/>
                <a:gd name="T21" fmla="*/ 15 h 49"/>
                <a:gd name="T22" fmla="*/ 30 w 60"/>
                <a:gd name="T23" fmla="*/ 20 h 49"/>
                <a:gd name="T24" fmla="*/ 24 w 60"/>
                <a:gd name="T25" fmla="*/ 17 h 49"/>
                <a:gd name="T26" fmla="*/ 23 w 60"/>
                <a:gd name="T27" fmla="*/ 29 h 49"/>
                <a:gd name="T28" fmla="*/ 33 w 60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3" y="15"/>
                  </a:moveTo>
                  <a:cubicBezTo>
                    <a:pt x="29" y="6"/>
                    <a:pt x="13" y="9"/>
                    <a:pt x="10" y="20"/>
                  </a:cubicBezTo>
                  <a:cubicBezTo>
                    <a:pt x="6" y="30"/>
                    <a:pt x="15" y="41"/>
                    <a:pt x="25" y="43"/>
                  </a:cubicBezTo>
                  <a:cubicBezTo>
                    <a:pt x="34" y="44"/>
                    <a:pt x="44" y="39"/>
                    <a:pt x="48" y="33"/>
                  </a:cubicBezTo>
                  <a:cubicBezTo>
                    <a:pt x="57" y="20"/>
                    <a:pt x="51" y="8"/>
                    <a:pt x="53" y="9"/>
                  </a:cubicBezTo>
                  <a:cubicBezTo>
                    <a:pt x="52" y="8"/>
                    <a:pt x="60" y="19"/>
                    <a:pt x="51" y="35"/>
                  </a:cubicBezTo>
                  <a:cubicBezTo>
                    <a:pt x="46" y="42"/>
                    <a:pt x="36" y="49"/>
                    <a:pt x="24" y="47"/>
                  </a:cubicBezTo>
                  <a:cubicBezTo>
                    <a:pt x="12" y="46"/>
                    <a:pt x="0" y="33"/>
                    <a:pt x="5" y="18"/>
                  </a:cubicBezTo>
                  <a:cubicBezTo>
                    <a:pt x="9" y="4"/>
                    <a:pt x="31" y="0"/>
                    <a:pt x="37" y="13"/>
                  </a:cubicBezTo>
                  <a:cubicBezTo>
                    <a:pt x="45" y="25"/>
                    <a:pt x="30" y="39"/>
                    <a:pt x="21" y="32"/>
                  </a:cubicBezTo>
                  <a:cubicBezTo>
                    <a:pt x="11" y="26"/>
                    <a:pt x="18" y="13"/>
                    <a:pt x="24" y="15"/>
                  </a:cubicBezTo>
                  <a:cubicBezTo>
                    <a:pt x="30" y="16"/>
                    <a:pt x="30" y="21"/>
                    <a:pt x="30" y="20"/>
                  </a:cubicBezTo>
                  <a:cubicBezTo>
                    <a:pt x="29" y="21"/>
                    <a:pt x="28" y="17"/>
                    <a:pt x="24" y="17"/>
                  </a:cubicBezTo>
                  <a:cubicBezTo>
                    <a:pt x="20" y="17"/>
                    <a:pt x="16" y="25"/>
                    <a:pt x="23" y="29"/>
                  </a:cubicBezTo>
                  <a:cubicBezTo>
                    <a:pt x="28" y="33"/>
                    <a:pt x="39" y="23"/>
                    <a:pt x="33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6" name="淘宝网Chenying0907出品 33"/>
            <p:cNvSpPr>
              <a:spLocks/>
            </p:cNvSpPr>
            <p:nvPr/>
          </p:nvSpPr>
          <p:spPr bwMode="auto">
            <a:xfrm>
              <a:off x="6126163" y="4398963"/>
              <a:ext cx="430213" cy="350838"/>
            </a:xfrm>
            <a:custGeom>
              <a:avLst/>
              <a:gdLst>
                <a:gd name="T0" fmla="*/ 32 w 60"/>
                <a:gd name="T1" fmla="*/ 15 h 49"/>
                <a:gd name="T2" fmla="*/ 9 w 60"/>
                <a:gd name="T3" fmla="*/ 20 h 49"/>
                <a:gd name="T4" fmla="*/ 24 w 60"/>
                <a:gd name="T5" fmla="*/ 42 h 49"/>
                <a:gd name="T6" fmla="*/ 47 w 60"/>
                <a:gd name="T7" fmla="*/ 33 h 49"/>
                <a:gd name="T8" fmla="*/ 52 w 60"/>
                <a:gd name="T9" fmla="*/ 8 h 49"/>
                <a:gd name="T10" fmla="*/ 50 w 60"/>
                <a:gd name="T11" fmla="*/ 35 h 49"/>
                <a:gd name="T12" fmla="*/ 23 w 60"/>
                <a:gd name="T13" fmla="*/ 47 h 49"/>
                <a:gd name="T14" fmla="*/ 5 w 60"/>
                <a:gd name="T15" fmla="*/ 18 h 49"/>
                <a:gd name="T16" fmla="*/ 36 w 60"/>
                <a:gd name="T17" fmla="*/ 13 h 49"/>
                <a:gd name="T18" fmla="*/ 20 w 60"/>
                <a:gd name="T19" fmla="*/ 32 h 49"/>
                <a:gd name="T20" fmla="*/ 23 w 60"/>
                <a:gd name="T21" fmla="*/ 15 h 49"/>
                <a:gd name="T22" fmla="*/ 29 w 60"/>
                <a:gd name="T23" fmla="*/ 20 h 49"/>
                <a:gd name="T24" fmla="*/ 23 w 60"/>
                <a:gd name="T25" fmla="*/ 17 h 49"/>
                <a:gd name="T26" fmla="*/ 22 w 60"/>
                <a:gd name="T27" fmla="*/ 29 h 49"/>
                <a:gd name="T28" fmla="*/ 32 w 60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2" y="15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6" y="30"/>
                    <a:pt x="15" y="41"/>
                    <a:pt x="24" y="42"/>
                  </a:cubicBezTo>
                  <a:cubicBezTo>
                    <a:pt x="34" y="44"/>
                    <a:pt x="43" y="39"/>
                    <a:pt x="47" y="33"/>
                  </a:cubicBezTo>
                  <a:cubicBezTo>
                    <a:pt x="56" y="20"/>
                    <a:pt x="51" y="8"/>
                    <a:pt x="52" y="8"/>
                  </a:cubicBezTo>
                  <a:cubicBezTo>
                    <a:pt x="52" y="8"/>
                    <a:pt x="60" y="19"/>
                    <a:pt x="50" y="35"/>
                  </a:cubicBezTo>
                  <a:cubicBezTo>
                    <a:pt x="46" y="42"/>
                    <a:pt x="35" y="49"/>
                    <a:pt x="23" y="47"/>
                  </a:cubicBezTo>
                  <a:cubicBezTo>
                    <a:pt x="12" y="45"/>
                    <a:pt x="0" y="32"/>
                    <a:pt x="5" y="18"/>
                  </a:cubicBezTo>
                  <a:cubicBezTo>
                    <a:pt x="8" y="3"/>
                    <a:pt x="31" y="0"/>
                    <a:pt x="36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0" y="26"/>
                    <a:pt x="18" y="13"/>
                    <a:pt x="23" y="15"/>
                  </a:cubicBezTo>
                  <a:cubicBezTo>
                    <a:pt x="29" y="15"/>
                    <a:pt x="29" y="20"/>
                    <a:pt x="29" y="20"/>
                  </a:cubicBezTo>
                  <a:cubicBezTo>
                    <a:pt x="28" y="20"/>
                    <a:pt x="27" y="16"/>
                    <a:pt x="23" y="17"/>
                  </a:cubicBezTo>
                  <a:cubicBezTo>
                    <a:pt x="19" y="16"/>
                    <a:pt x="15" y="25"/>
                    <a:pt x="22" y="29"/>
                  </a:cubicBezTo>
                  <a:cubicBezTo>
                    <a:pt x="28" y="33"/>
                    <a:pt x="38" y="23"/>
                    <a:pt x="32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7" name="淘宝网Chenying0907出品 34"/>
            <p:cNvSpPr>
              <a:spLocks/>
            </p:cNvSpPr>
            <p:nvPr/>
          </p:nvSpPr>
          <p:spPr bwMode="auto">
            <a:xfrm>
              <a:off x="5889625" y="4221163"/>
              <a:ext cx="373063" cy="436563"/>
            </a:xfrm>
            <a:custGeom>
              <a:avLst/>
              <a:gdLst>
                <a:gd name="T0" fmla="*/ 33 w 52"/>
                <a:gd name="T1" fmla="*/ 36 h 61"/>
                <a:gd name="T2" fmla="*/ 36 w 52"/>
                <a:gd name="T3" fmla="*/ 13 h 61"/>
                <a:gd name="T4" fmla="*/ 10 w 52"/>
                <a:gd name="T5" fmla="*/ 20 h 61"/>
                <a:gd name="T6" fmla="*/ 11 w 52"/>
                <a:gd name="T7" fmla="*/ 45 h 61"/>
                <a:gd name="T8" fmla="*/ 33 w 52"/>
                <a:gd name="T9" fmla="*/ 57 h 61"/>
                <a:gd name="T10" fmla="*/ 8 w 52"/>
                <a:gd name="T11" fmla="*/ 47 h 61"/>
                <a:gd name="T12" fmla="*/ 6 w 52"/>
                <a:gd name="T13" fmla="*/ 17 h 61"/>
                <a:gd name="T14" fmla="*/ 40 w 52"/>
                <a:gd name="T15" fmla="*/ 9 h 61"/>
                <a:gd name="T16" fmla="*/ 34 w 52"/>
                <a:gd name="T17" fmla="*/ 41 h 61"/>
                <a:gd name="T18" fmla="*/ 21 w 52"/>
                <a:gd name="T19" fmla="*/ 20 h 61"/>
                <a:gd name="T20" fmla="*/ 36 w 52"/>
                <a:gd name="T21" fmla="*/ 28 h 61"/>
                <a:gd name="T22" fmla="*/ 30 w 52"/>
                <a:gd name="T23" fmla="*/ 32 h 61"/>
                <a:gd name="T24" fmla="*/ 34 w 52"/>
                <a:gd name="T25" fmla="*/ 27 h 61"/>
                <a:gd name="T26" fmla="*/ 24 w 52"/>
                <a:gd name="T27" fmla="*/ 22 h 61"/>
                <a:gd name="T28" fmla="*/ 33 w 52"/>
                <a:gd name="T2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61">
                  <a:moveTo>
                    <a:pt x="33" y="36"/>
                  </a:moveTo>
                  <a:cubicBezTo>
                    <a:pt x="43" y="36"/>
                    <a:pt x="46" y="20"/>
                    <a:pt x="36" y="13"/>
                  </a:cubicBezTo>
                  <a:cubicBezTo>
                    <a:pt x="28" y="6"/>
                    <a:pt x="14" y="11"/>
                    <a:pt x="10" y="20"/>
                  </a:cubicBezTo>
                  <a:cubicBezTo>
                    <a:pt x="5" y="28"/>
                    <a:pt x="7" y="39"/>
                    <a:pt x="11" y="45"/>
                  </a:cubicBezTo>
                  <a:cubicBezTo>
                    <a:pt x="21" y="58"/>
                    <a:pt x="33" y="56"/>
                    <a:pt x="33" y="57"/>
                  </a:cubicBezTo>
                  <a:cubicBezTo>
                    <a:pt x="33" y="57"/>
                    <a:pt x="20" y="61"/>
                    <a:pt x="8" y="47"/>
                  </a:cubicBezTo>
                  <a:cubicBezTo>
                    <a:pt x="3" y="40"/>
                    <a:pt x="0" y="28"/>
                    <a:pt x="6" y="17"/>
                  </a:cubicBezTo>
                  <a:cubicBezTo>
                    <a:pt x="11" y="7"/>
                    <a:pt x="28" y="0"/>
                    <a:pt x="40" y="9"/>
                  </a:cubicBezTo>
                  <a:cubicBezTo>
                    <a:pt x="52" y="18"/>
                    <a:pt x="48" y="40"/>
                    <a:pt x="34" y="41"/>
                  </a:cubicBezTo>
                  <a:cubicBezTo>
                    <a:pt x="20" y="45"/>
                    <a:pt x="12" y="25"/>
                    <a:pt x="21" y="20"/>
                  </a:cubicBezTo>
                  <a:cubicBezTo>
                    <a:pt x="30" y="12"/>
                    <a:pt x="40" y="23"/>
                    <a:pt x="36" y="28"/>
                  </a:cubicBezTo>
                  <a:cubicBezTo>
                    <a:pt x="34" y="33"/>
                    <a:pt x="29" y="32"/>
                    <a:pt x="30" y="32"/>
                  </a:cubicBezTo>
                  <a:cubicBezTo>
                    <a:pt x="29" y="31"/>
                    <a:pt x="33" y="31"/>
                    <a:pt x="34" y="27"/>
                  </a:cubicBezTo>
                  <a:cubicBezTo>
                    <a:pt x="36" y="24"/>
                    <a:pt x="29" y="17"/>
                    <a:pt x="24" y="22"/>
                  </a:cubicBezTo>
                  <a:cubicBezTo>
                    <a:pt x="18" y="26"/>
                    <a:pt x="23" y="40"/>
                    <a:pt x="33" y="3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8" name="淘宝网Chenying0907出品 35"/>
            <p:cNvSpPr>
              <a:spLocks/>
            </p:cNvSpPr>
            <p:nvPr/>
          </p:nvSpPr>
          <p:spPr bwMode="auto">
            <a:xfrm>
              <a:off x="6175375" y="4192588"/>
              <a:ext cx="438150" cy="357188"/>
            </a:xfrm>
            <a:custGeom>
              <a:avLst/>
              <a:gdLst>
                <a:gd name="T0" fmla="*/ 27 w 61"/>
                <a:gd name="T1" fmla="*/ 34 h 50"/>
                <a:gd name="T2" fmla="*/ 50 w 61"/>
                <a:gd name="T3" fmla="*/ 32 h 50"/>
                <a:gd name="T4" fmla="*/ 38 w 61"/>
                <a:gd name="T5" fmla="*/ 8 h 50"/>
                <a:gd name="T6" fmla="*/ 14 w 61"/>
                <a:gd name="T7" fmla="*/ 15 h 50"/>
                <a:gd name="T8" fmla="*/ 7 w 61"/>
                <a:gd name="T9" fmla="*/ 38 h 50"/>
                <a:gd name="T10" fmla="*/ 12 w 61"/>
                <a:gd name="T11" fmla="*/ 12 h 50"/>
                <a:gd name="T12" fmla="*/ 40 w 61"/>
                <a:gd name="T13" fmla="*/ 4 h 50"/>
                <a:gd name="T14" fmla="*/ 55 w 61"/>
                <a:gd name="T15" fmla="*/ 35 h 50"/>
                <a:gd name="T16" fmla="*/ 23 w 61"/>
                <a:gd name="T17" fmla="*/ 36 h 50"/>
                <a:gd name="T18" fmla="*/ 41 w 61"/>
                <a:gd name="T19" fmla="*/ 19 h 50"/>
                <a:gd name="T20" fmla="*/ 36 w 61"/>
                <a:gd name="T21" fmla="*/ 35 h 50"/>
                <a:gd name="T22" fmla="*/ 31 w 61"/>
                <a:gd name="T23" fmla="*/ 30 h 50"/>
                <a:gd name="T24" fmla="*/ 36 w 61"/>
                <a:gd name="T25" fmla="*/ 33 h 50"/>
                <a:gd name="T26" fmla="*/ 39 w 61"/>
                <a:gd name="T27" fmla="*/ 22 h 50"/>
                <a:gd name="T28" fmla="*/ 27 w 61"/>
                <a:gd name="T29" fmla="*/ 3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50">
                  <a:moveTo>
                    <a:pt x="27" y="34"/>
                  </a:moveTo>
                  <a:cubicBezTo>
                    <a:pt x="30" y="44"/>
                    <a:pt x="46" y="43"/>
                    <a:pt x="50" y="32"/>
                  </a:cubicBezTo>
                  <a:cubicBezTo>
                    <a:pt x="55" y="22"/>
                    <a:pt x="47" y="10"/>
                    <a:pt x="38" y="8"/>
                  </a:cubicBezTo>
                  <a:cubicBezTo>
                    <a:pt x="29" y="5"/>
                    <a:pt x="19" y="9"/>
                    <a:pt x="14" y="15"/>
                  </a:cubicBezTo>
                  <a:cubicBezTo>
                    <a:pt x="4" y="27"/>
                    <a:pt x="8" y="39"/>
                    <a:pt x="7" y="38"/>
                  </a:cubicBezTo>
                  <a:cubicBezTo>
                    <a:pt x="7" y="39"/>
                    <a:pt x="0" y="27"/>
                    <a:pt x="12" y="12"/>
                  </a:cubicBezTo>
                  <a:cubicBezTo>
                    <a:pt x="17" y="6"/>
                    <a:pt x="28" y="0"/>
                    <a:pt x="40" y="4"/>
                  </a:cubicBezTo>
                  <a:cubicBezTo>
                    <a:pt x="51" y="6"/>
                    <a:pt x="61" y="21"/>
                    <a:pt x="55" y="35"/>
                  </a:cubicBezTo>
                  <a:cubicBezTo>
                    <a:pt x="50" y="49"/>
                    <a:pt x="27" y="50"/>
                    <a:pt x="23" y="36"/>
                  </a:cubicBezTo>
                  <a:cubicBezTo>
                    <a:pt x="16" y="23"/>
                    <a:pt x="33" y="11"/>
                    <a:pt x="41" y="19"/>
                  </a:cubicBezTo>
                  <a:cubicBezTo>
                    <a:pt x="50" y="26"/>
                    <a:pt x="41" y="38"/>
                    <a:pt x="36" y="35"/>
                  </a:cubicBezTo>
                  <a:cubicBezTo>
                    <a:pt x="30" y="34"/>
                    <a:pt x="31" y="29"/>
                    <a:pt x="31" y="30"/>
                  </a:cubicBezTo>
                  <a:cubicBezTo>
                    <a:pt x="32" y="29"/>
                    <a:pt x="32" y="33"/>
                    <a:pt x="36" y="33"/>
                  </a:cubicBezTo>
                  <a:cubicBezTo>
                    <a:pt x="40" y="34"/>
                    <a:pt x="45" y="26"/>
                    <a:pt x="39" y="22"/>
                  </a:cubicBezTo>
                  <a:cubicBezTo>
                    <a:pt x="34" y="17"/>
                    <a:pt x="22" y="25"/>
                    <a:pt x="27" y="34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9" name="淘宝网Chenying0907出品 36"/>
            <p:cNvSpPr>
              <a:spLocks/>
            </p:cNvSpPr>
            <p:nvPr/>
          </p:nvSpPr>
          <p:spPr bwMode="auto">
            <a:xfrm>
              <a:off x="6534150" y="4221163"/>
              <a:ext cx="436563" cy="357188"/>
            </a:xfrm>
            <a:custGeom>
              <a:avLst/>
              <a:gdLst>
                <a:gd name="T0" fmla="*/ 27 w 61"/>
                <a:gd name="T1" fmla="*/ 34 h 50"/>
                <a:gd name="T2" fmla="*/ 50 w 61"/>
                <a:gd name="T3" fmla="*/ 33 h 50"/>
                <a:gd name="T4" fmla="*/ 38 w 61"/>
                <a:gd name="T5" fmla="*/ 8 h 50"/>
                <a:gd name="T6" fmla="*/ 14 w 61"/>
                <a:gd name="T7" fmla="*/ 15 h 50"/>
                <a:gd name="T8" fmla="*/ 6 w 61"/>
                <a:gd name="T9" fmla="*/ 38 h 50"/>
                <a:gd name="T10" fmla="*/ 11 w 61"/>
                <a:gd name="T11" fmla="*/ 12 h 50"/>
                <a:gd name="T12" fmla="*/ 39 w 61"/>
                <a:gd name="T13" fmla="*/ 4 h 50"/>
                <a:gd name="T14" fmla="*/ 54 w 61"/>
                <a:gd name="T15" fmla="*/ 35 h 50"/>
                <a:gd name="T16" fmla="*/ 22 w 61"/>
                <a:gd name="T17" fmla="*/ 36 h 50"/>
                <a:gd name="T18" fmla="*/ 41 w 61"/>
                <a:gd name="T19" fmla="*/ 19 h 50"/>
                <a:gd name="T20" fmla="*/ 35 w 61"/>
                <a:gd name="T21" fmla="*/ 35 h 50"/>
                <a:gd name="T22" fmla="*/ 30 w 61"/>
                <a:gd name="T23" fmla="*/ 30 h 50"/>
                <a:gd name="T24" fmla="*/ 36 w 61"/>
                <a:gd name="T25" fmla="*/ 33 h 50"/>
                <a:gd name="T26" fmla="*/ 38 w 61"/>
                <a:gd name="T27" fmla="*/ 22 h 50"/>
                <a:gd name="T28" fmla="*/ 27 w 61"/>
                <a:gd name="T29" fmla="*/ 3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50">
                  <a:moveTo>
                    <a:pt x="27" y="34"/>
                  </a:moveTo>
                  <a:cubicBezTo>
                    <a:pt x="30" y="44"/>
                    <a:pt x="46" y="43"/>
                    <a:pt x="50" y="33"/>
                  </a:cubicBezTo>
                  <a:cubicBezTo>
                    <a:pt x="55" y="23"/>
                    <a:pt x="47" y="11"/>
                    <a:pt x="38" y="8"/>
                  </a:cubicBezTo>
                  <a:cubicBezTo>
                    <a:pt x="29" y="5"/>
                    <a:pt x="19" y="9"/>
                    <a:pt x="14" y="15"/>
                  </a:cubicBezTo>
                  <a:cubicBezTo>
                    <a:pt x="3" y="27"/>
                    <a:pt x="7" y="39"/>
                    <a:pt x="6" y="38"/>
                  </a:cubicBezTo>
                  <a:cubicBezTo>
                    <a:pt x="6" y="39"/>
                    <a:pt x="0" y="27"/>
                    <a:pt x="11" y="12"/>
                  </a:cubicBezTo>
                  <a:cubicBezTo>
                    <a:pt x="17" y="6"/>
                    <a:pt x="28" y="0"/>
                    <a:pt x="39" y="4"/>
                  </a:cubicBezTo>
                  <a:cubicBezTo>
                    <a:pt x="51" y="6"/>
                    <a:pt x="61" y="21"/>
                    <a:pt x="54" y="35"/>
                  </a:cubicBezTo>
                  <a:cubicBezTo>
                    <a:pt x="49" y="49"/>
                    <a:pt x="27" y="50"/>
                    <a:pt x="22" y="36"/>
                  </a:cubicBezTo>
                  <a:cubicBezTo>
                    <a:pt x="15" y="23"/>
                    <a:pt x="33" y="11"/>
                    <a:pt x="41" y="19"/>
                  </a:cubicBezTo>
                  <a:cubicBezTo>
                    <a:pt x="50" y="26"/>
                    <a:pt x="41" y="38"/>
                    <a:pt x="35" y="35"/>
                  </a:cubicBezTo>
                  <a:cubicBezTo>
                    <a:pt x="30" y="34"/>
                    <a:pt x="30" y="29"/>
                    <a:pt x="30" y="30"/>
                  </a:cubicBezTo>
                  <a:cubicBezTo>
                    <a:pt x="31" y="29"/>
                    <a:pt x="32" y="33"/>
                    <a:pt x="36" y="33"/>
                  </a:cubicBezTo>
                  <a:cubicBezTo>
                    <a:pt x="39" y="35"/>
                    <a:pt x="45" y="27"/>
                    <a:pt x="38" y="22"/>
                  </a:cubicBezTo>
                  <a:cubicBezTo>
                    <a:pt x="33" y="17"/>
                    <a:pt x="21" y="25"/>
                    <a:pt x="27" y="34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0" name="淘宝网Chenying0907出品 37"/>
            <p:cNvSpPr>
              <a:spLocks/>
            </p:cNvSpPr>
            <p:nvPr/>
          </p:nvSpPr>
          <p:spPr bwMode="auto">
            <a:xfrm>
              <a:off x="7329488" y="4592638"/>
              <a:ext cx="438150" cy="350838"/>
            </a:xfrm>
            <a:custGeom>
              <a:avLst/>
              <a:gdLst>
                <a:gd name="T0" fmla="*/ 27 w 61"/>
                <a:gd name="T1" fmla="*/ 34 h 49"/>
                <a:gd name="T2" fmla="*/ 50 w 61"/>
                <a:gd name="T3" fmla="*/ 32 h 49"/>
                <a:gd name="T4" fmla="*/ 38 w 61"/>
                <a:gd name="T5" fmla="*/ 8 h 49"/>
                <a:gd name="T6" fmla="*/ 14 w 61"/>
                <a:gd name="T7" fmla="*/ 14 h 49"/>
                <a:gd name="T8" fmla="*/ 6 w 61"/>
                <a:gd name="T9" fmla="*/ 38 h 49"/>
                <a:gd name="T10" fmla="*/ 12 w 61"/>
                <a:gd name="T11" fmla="*/ 12 h 49"/>
                <a:gd name="T12" fmla="*/ 40 w 61"/>
                <a:gd name="T13" fmla="*/ 3 h 49"/>
                <a:gd name="T14" fmla="*/ 55 w 61"/>
                <a:gd name="T15" fmla="*/ 34 h 49"/>
                <a:gd name="T16" fmla="*/ 23 w 61"/>
                <a:gd name="T17" fmla="*/ 36 h 49"/>
                <a:gd name="T18" fmla="*/ 41 w 61"/>
                <a:gd name="T19" fmla="*/ 19 h 49"/>
                <a:gd name="T20" fmla="*/ 36 w 61"/>
                <a:gd name="T21" fmla="*/ 35 h 49"/>
                <a:gd name="T22" fmla="*/ 31 w 61"/>
                <a:gd name="T23" fmla="*/ 30 h 49"/>
                <a:gd name="T24" fmla="*/ 36 w 61"/>
                <a:gd name="T25" fmla="*/ 33 h 49"/>
                <a:gd name="T26" fmla="*/ 39 w 61"/>
                <a:gd name="T27" fmla="*/ 22 h 49"/>
                <a:gd name="T28" fmla="*/ 27 w 61"/>
                <a:gd name="T29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49">
                  <a:moveTo>
                    <a:pt x="27" y="34"/>
                  </a:moveTo>
                  <a:cubicBezTo>
                    <a:pt x="30" y="43"/>
                    <a:pt x="46" y="42"/>
                    <a:pt x="50" y="32"/>
                  </a:cubicBezTo>
                  <a:cubicBezTo>
                    <a:pt x="55" y="22"/>
                    <a:pt x="47" y="10"/>
                    <a:pt x="38" y="8"/>
                  </a:cubicBezTo>
                  <a:cubicBezTo>
                    <a:pt x="29" y="5"/>
                    <a:pt x="19" y="9"/>
                    <a:pt x="14" y="14"/>
                  </a:cubicBezTo>
                  <a:cubicBezTo>
                    <a:pt x="4" y="26"/>
                    <a:pt x="8" y="38"/>
                    <a:pt x="6" y="38"/>
                  </a:cubicBezTo>
                  <a:cubicBezTo>
                    <a:pt x="7" y="39"/>
                    <a:pt x="0" y="27"/>
                    <a:pt x="12" y="12"/>
                  </a:cubicBezTo>
                  <a:cubicBezTo>
                    <a:pt x="17" y="5"/>
                    <a:pt x="28" y="0"/>
                    <a:pt x="40" y="3"/>
                  </a:cubicBezTo>
                  <a:cubicBezTo>
                    <a:pt x="51" y="6"/>
                    <a:pt x="61" y="21"/>
                    <a:pt x="55" y="34"/>
                  </a:cubicBezTo>
                  <a:cubicBezTo>
                    <a:pt x="49" y="48"/>
                    <a:pt x="27" y="49"/>
                    <a:pt x="23" y="36"/>
                  </a:cubicBezTo>
                  <a:cubicBezTo>
                    <a:pt x="16" y="23"/>
                    <a:pt x="33" y="11"/>
                    <a:pt x="41" y="19"/>
                  </a:cubicBezTo>
                  <a:cubicBezTo>
                    <a:pt x="50" y="26"/>
                    <a:pt x="41" y="38"/>
                    <a:pt x="36" y="35"/>
                  </a:cubicBezTo>
                  <a:cubicBezTo>
                    <a:pt x="30" y="34"/>
                    <a:pt x="31" y="29"/>
                    <a:pt x="31" y="30"/>
                  </a:cubicBezTo>
                  <a:cubicBezTo>
                    <a:pt x="31" y="29"/>
                    <a:pt x="32" y="33"/>
                    <a:pt x="36" y="33"/>
                  </a:cubicBezTo>
                  <a:cubicBezTo>
                    <a:pt x="40" y="34"/>
                    <a:pt x="45" y="26"/>
                    <a:pt x="39" y="22"/>
                  </a:cubicBezTo>
                  <a:cubicBezTo>
                    <a:pt x="33" y="17"/>
                    <a:pt x="22" y="25"/>
                    <a:pt x="27" y="34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1" name="淘宝网Chenying0907出品 38"/>
            <p:cNvSpPr>
              <a:spLocks/>
            </p:cNvSpPr>
            <p:nvPr/>
          </p:nvSpPr>
          <p:spPr bwMode="auto">
            <a:xfrm>
              <a:off x="7029450" y="4600575"/>
              <a:ext cx="436563" cy="350838"/>
            </a:xfrm>
            <a:custGeom>
              <a:avLst/>
              <a:gdLst>
                <a:gd name="T0" fmla="*/ 27 w 61"/>
                <a:gd name="T1" fmla="*/ 34 h 49"/>
                <a:gd name="T2" fmla="*/ 50 w 61"/>
                <a:gd name="T3" fmla="*/ 32 h 49"/>
                <a:gd name="T4" fmla="*/ 38 w 61"/>
                <a:gd name="T5" fmla="*/ 8 h 49"/>
                <a:gd name="T6" fmla="*/ 14 w 61"/>
                <a:gd name="T7" fmla="*/ 14 h 49"/>
                <a:gd name="T8" fmla="*/ 6 w 61"/>
                <a:gd name="T9" fmla="*/ 38 h 49"/>
                <a:gd name="T10" fmla="*/ 11 w 61"/>
                <a:gd name="T11" fmla="*/ 12 h 49"/>
                <a:gd name="T12" fmla="*/ 39 w 61"/>
                <a:gd name="T13" fmla="*/ 3 h 49"/>
                <a:gd name="T14" fmla="*/ 55 w 61"/>
                <a:gd name="T15" fmla="*/ 34 h 49"/>
                <a:gd name="T16" fmla="*/ 22 w 61"/>
                <a:gd name="T17" fmla="*/ 36 h 49"/>
                <a:gd name="T18" fmla="*/ 41 w 61"/>
                <a:gd name="T19" fmla="*/ 19 h 49"/>
                <a:gd name="T20" fmla="*/ 35 w 61"/>
                <a:gd name="T21" fmla="*/ 35 h 49"/>
                <a:gd name="T22" fmla="*/ 30 w 61"/>
                <a:gd name="T23" fmla="*/ 30 h 49"/>
                <a:gd name="T24" fmla="*/ 36 w 61"/>
                <a:gd name="T25" fmla="*/ 33 h 49"/>
                <a:gd name="T26" fmla="*/ 38 w 61"/>
                <a:gd name="T27" fmla="*/ 22 h 49"/>
                <a:gd name="T28" fmla="*/ 27 w 61"/>
                <a:gd name="T29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49">
                  <a:moveTo>
                    <a:pt x="27" y="34"/>
                  </a:moveTo>
                  <a:cubicBezTo>
                    <a:pt x="30" y="43"/>
                    <a:pt x="46" y="43"/>
                    <a:pt x="50" y="32"/>
                  </a:cubicBezTo>
                  <a:cubicBezTo>
                    <a:pt x="55" y="22"/>
                    <a:pt x="47" y="10"/>
                    <a:pt x="38" y="8"/>
                  </a:cubicBezTo>
                  <a:cubicBezTo>
                    <a:pt x="29" y="5"/>
                    <a:pt x="19" y="9"/>
                    <a:pt x="14" y="14"/>
                  </a:cubicBezTo>
                  <a:cubicBezTo>
                    <a:pt x="3" y="27"/>
                    <a:pt x="7" y="38"/>
                    <a:pt x="6" y="38"/>
                  </a:cubicBezTo>
                  <a:cubicBezTo>
                    <a:pt x="6" y="39"/>
                    <a:pt x="0" y="27"/>
                    <a:pt x="11" y="12"/>
                  </a:cubicBezTo>
                  <a:cubicBezTo>
                    <a:pt x="17" y="5"/>
                    <a:pt x="28" y="0"/>
                    <a:pt x="39" y="3"/>
                  </a:cubicBezTo>
                  <a:cubicBezTo>
                    <a:pt x="51" y="6"/>
                    <a:pt x="61" y="21"/>
                    <a:pt x="55" y="34"/>
                  </a:cubicBezTo>
                  <a:cubicBezTo>
                    <a:pt x="49" y="48"/>
                    <a:pt x="27" y="49"/>
                    <a:pt x="22" y="36"/>
                  </a:cubicBezTo>
                  <a:cubicBezTo>
                    <a:pt x="15" y="23"/>
                    <a:pt x="33" y="11"/>
                    <a:pt x="41" y="19"/>
                  </a:cubicBezTo>
                  <a:cubicBezTo>
                    <a:pt x="50" y="26"/>
                    <a:pt x="41" y="38"/>
                    <a:pt x="35" y="35"/>
                  </a:cubicBezTo>
                  <a:cubicBezTo>
                    <a:pt x="30" y="34"/>
                    <a:pt x="31" y="29"/>
                    <a:pt x="30" y="30"/>
                  </a:cubicBezTo>
                  <a:cubicBezTo>
                    <a:pt x="31" y="29"/>
                    <a:pt x="32" y="33"/>
                    <a:pt x="36" y="33"/>
                  </a:cubicBezTo>
                  <a:cubicBezTo>
                    <a:pt x="40" y="34"/>
                    <a:pt x="45" y="26"/>
                    <a:pt x="38" y="22"/>
                  </a:cubicBezTo>
                  <a:cubicBezTo>
                    <a:pt x="33" y="17"/>
                    <a:pt x="21" y="25"/>
                    <a:pt x="27" y="34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2" name="淘宝网Chenying0907出品 39"/>
            <p:cNvSpPr>
              <a:spLocks/>
            </p:cNvSpPr>
            <p:nvPr/>
          </p:nvSpPr>
          <p:spPr bwMode="auto">
            <a:xfrm>
              <a:off x="7186613" y="4878388"/>
              <a:ext cx="436563" cy="350838"/>
            </a:xfrm>
            <a:custGeom>
              <a:avLst/>
              <a:gdLst>
                <a:gd name="T0" fmla="*/ 26 w 61"/>
                <a:gd name="T1" fmla="*/ 34 h 49"/>
                <a:gd name="T2" fmla="*/ 50 w 61"/>
                <a:gd name="T3" fmla="*/ 32 h 49"/>
                <a:gd name="T4" fmla="*/ 38 w 61"/>
                <a:gd name="T5" fmla="*/ 8 h 49"/>
                <a:gd name="T6" fmla="*/ 14 w 61"/>
                <a:gd name="T7" fmla="*/ 15 h 49"/>
                <a:gd name="T8" fmla="*/ 6 w 61"/>
                <a:gd name="T9" fmla="*/ 38 h 49"/>
                <a:gd name="T10" fmla="*/ 11 w 61"/>
                <a:gd name="T11" fmla="*/ 12 h 49"/>
                <a:gd name="T12" fmla="*/ 39 w 61"/>
                <a:gd name="T13" fmla="*/ 3 h 49"/>
                <a:gd name="T14" fmla="*/ 54 w 61"/>
                <a:gd name="T15" fmla="*/ 34 h 49"/>
                <a:gd name="T16" fmla="*/ 22 w 61"/>
                <a:gd name="T17" fmla="*/ 36 h 49"/>
                <a:gd name="T18" fmla="*/ 40 w 61"/>
                <a:gd name="T19" fmla="*/ 19 h 49"/>
                <a:gd name="T20" fmla="*/ 35 w 61"/>
                <a:gd name="T21" fmla="*/ 35 h 49"/>
                <a:gd name="T22" fmla="*/ 30 w 61"/>
                <a:gd name="T23" fmla="*/ 30 h 49"/>
                <a:gd name="T24" fmla="*/ 35 w 61"/>
                <a:gd name="T25" fmla="*/ 33 h 49"/>
                <a:gd name="T26" fmla="*/ 38 w 61"/>
                <a:gd name="T27" fmla="*/ 22 h 49"/>
                <a:gd name="T28" fmla="*/ 26 w 61"/>
                <a:gd name="T29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49">
                  <a:moveTo>
                    <a:pt x="26" y="34"/>
                  </a:moveTo>
                  <a:cubicBezTo>
                    <a:pt x="29" y="43"/>
                    <a:pt x="45" y="43"/>
                    <a:pt x="50" y="32"/>
                  </a:cubicBezTo>
                  <a:cubicBezTo>
                    <a:pt x="54" y="22"/>
                    <a:pt x="47" y="10"/>
                    <a:pt x="38" y="8"/>
                  </a:cubicBezTo>
                  <a:cubicBezTo>
                    <a:pt x="28" y="5"/>
                    <a:pt x="19" y="9"/>
                    <a:pt x="14" y="15"/>
                  </a:cubicBezTo>
                  <a:cubicBezTo>
                    <a:pt x="3" y="27"/>
                    <a:pt x="7" y="38"/>
                    <a:pt x="6" y="38"/>
                  </a:cubicBezTo>
                  <a:cubicBezTo>
                    <a:pt x="6" y="39"/>
                    <a:pt x="0" y="27"/>
                    <a:pt x="11" y="12"/>
                  </a:cubicBezTo>
                  <a:cubicBezTo>
                    <a:pt x="16" y="5"/>
                    <a:pt x="27" y="0"/>
                    <a:pt x="39" y="3"/>
                  </a:cubicBezTo>
                  <a:cubicBezTo>
                    <a:pt x="50" y="6"/>
                    <a:pt x="61" y="21"/>
                    <a:pt x="54" y="34"/>
                  </a:cubicBezTo>
                  <a:cubicBezTo>
                    <a:pt x="49" y="48"/>
                    <a:pt x="26" y="49"/>
                    <a:pt x="22" y="36"/>
                  </a:cubicBezTo>
                  <a:cubicBezTo>
                    <a:pt x="15" y="23"/>
                    <a:pt x="32" y="11"/>
                    <a:pt x="40" y="19"/>
                  </a:cubicBezTo>
                  <a:cubicBezTo>
                    <a:pt x="49" y="26"/>
                    <a:pt x="40" y="38"/>
                    <a:pt x="35" y="35"/>
                  </a:cubicBezTo>
                  <a:cubicBezTo>
                    <a:pt x="30" y="34"/>
                    <a:pt x="30" y="29"/>
                    <a:pt x="30" y="30"/>
                  </a:cubicBezTo>
                  <a:cubicBezTo>
                    <a:pt x="31" y="29"/>
                    <a:pt x="31" y="33"/>
                    <a:pt x="35" y="33"/>
                  </a:cubicBezTo>
                  <a:cubicBezTo>
                    <a:pt x="39" y="34"/>
                    <a:pt x="44" y="26"/>
                    <a:pt x="38" y="22"/>
                  </a:cubicBezTo>
                  <a:cubicBezTo>
                    <a:pt x="33" y="17"/>
                    <a:pt x="21" y="25"/>
                    <a:pt x="26" y="34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3" name="淘宝网Chenying0907出品 40"/>
            <p:cNvSpPr>
              <a:spLocks/>
            </p:cNvSpPr>
            <p:nvPr/>
          </p:nvSpPr>
          <p:spPr bwMode="auto">
            <a:xfrm>
              <a:off x="6878638" y="5151438"/>
              <a:ext cx="436563" cy="357188"/>
            </a:xfrm>
            <a:custGeom>
              <a:avLst/>
              <a:gdLst>
                <a:gd name="T0" fmla="*/ 27 w 61"/>
                <a:gd name="T1" fmla="*/ 34 h 50"/>
                <a:gd name="T2" fmla="*/ 50 w 61"/>
                <a:gd name="T3" fmla="*/ 32 h 50"/>
                <a:gd name="T4" fmla="*/ 38 w 61"/>
                <a:gd name="T5" fmla="*/ 8 h 50"/>
                <a:gd name="T6" fmla="*/ 14 w 61"/>
                <a:gd name="T7" fmla="*/ 15 h 50"/>
                <a:gd name="T8" fmla="*/ 7 w 61"/>
                <a:gd name="T9" fmla="*/ 38 h 50"/>
                <a:gd name="T10" fmla="*/ 12 w 61"/>
                <a:gd name="T11" fmla="*/ 12 h 50"/>
                <a:gd name="T12" fmla="*/ 40 w 61"/>
                <a:gd name="T13" fmla="*/ 3 h 50"/>
                <a:gd name="T14" fmla="*/ 55 w 61"/>
                <a:gd name="T15" fmla="*/ 35 h 50"/>
                <a:gd name="T16" fmla="*/ 23 w 61"/>
                <a:gd name="T17" fmla="*/ 36 h 50"/>
                <a:gd name="T18" fmla="*/ 41 w 61"/>
                <a:gd name="T19" fmla="*/ 19 h 50"/>
                <a:gd name="T20" fmla="*/ 36 w 61"/>
                <a:gd name="T21" fmla="*/ 35 h 50"/>
                <a:gd name="T22" fmla="*/ 31 w 61"/>
                <a:gd name="T23" fmla="*/ 30 h 50"/>
                <a:gd name="T24" fmla="*/ 36 w 61"/>
                <a:gd name="T25" fmla="*/ 33 h 50"/>
                <a:gd name="T26" fmla="*/ 39 w 61"/>
                <a:gd name="T27" fmla="*/ 22 h 50"/>
                <a:gd name="T28" fmla="*/ 27 w 61"/>
                <a:gd name="T29" fmla="*/ 3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50">
                  <a:moveTo>
                    <a:pt x="27" y="34"/>
                  </a:moveTo>
                  <a:cubicBezTo>
                    <a:pt x="30" y="44"/>
                    <a:pt x="46" y="43"/>
                    <a:pt x="50" y="32"/>
                  </a:cubicBezTo>
                  <a:cubicBezTo>
                    <a:pt x="55" y="22"/>
                    <a:pt x="47" y="10"/>
                    <a:pt x="38" y="8"/>
                  </a:cubicBezTo>
                  <a:cubicBezTo>
                    <a:pt x="29" y="5"/>
                    <a:pt x="19" y="9"/>
                    <a:pt x="14" y="15"/>
                  </a:cubicBezTo>
                  <a:cubicBezTo>
                    <a:pt x="4" y="27"/>
                    <a:pt x="8" y="39"/>
                    <a:pt x="7" y="38"/>
                  </a:cubicBezTo>
                  <a:cubicBezTo>
                    <a:pt x="7" y="39"/>
                    <a:pt x="0" y="27"/>
                    <a:pt x="12" y="12"/>
                  </a:cubicBezTo>
                  <a:cubicBezTo>
                    <a:pt x="17" y="6"/>
                    <a:pt x="28" y="0"/>
                    <a:pt x="40" y="3"/>
                  </a:cubicBezTo>
                  <a:cubicBezTo>
                    <a:pt x="51" y="6"/>
                    <a:pt x="61" y="21"/>
                    <a:pt x="55" y="35"/>
                  </a:cubicBezTo>
                  <a:cubicBezTo>
                    <a:pt x="50" y="49"/>
                    <a:pt x="27" y="50"/>
                    <a:pt x="23" y="36"/>
                  </a:cubicBezTo>
                  <a:cubicBezTo>
                    <a:pt x="16" y="23"/>
                    <a:pt x="33" y="11"/>
                    <a:pt x="41" y="19"/>
                  </a:cubicBezTo>
                  <a:cubicBezTo>
                    <a:pt x="50" y="26"/>
                    <a:pt x="41" y="38"/>
                    <a:pt x="36" y="35"/>
                  </a:cubicBezTo>
                  <a:cubicBezTo>
                    <a:pt x="30" y="34"/>
                    <a:pt x="31" y="29"/>
                    <a:pt x="31" y="30"/>
                  </a:cubicBezTo>
                  <a:cubicBezTo>
                    <a:pt x="32" y="29"/>
                    <a:pt x="32" y="33"/>
                    <a:pt x="36" y="33"/>
                  </a:cubicBezTo>
                  <a:cubicBezTo>
                    <a:pt x="40" y="34"/>
                    <a:pt x="45" y="26"/>
                    <a:pt x="39" y="22"/>
                  </a:cubicBezTo>
                  <a:cubicBezTo>
                    <a:pt x="34" y="17"/>
                    <a:pt x="22" y="25"/>
                    <a:pt x="27" y="34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4" name="淘宝网Chenying0907出品 41"/>
            <p:cNvSpPr>
              <a:spLocks/>
            </p:cNvSpPr>
            <p:nvPr/>
          </p:nvSpPr>
          <p:spPr bwMode="auto">
            <a:xfrm>
              <a:off x="7221538" y="5180013"/>
              <a:ext cx="438150" cy="357188"/>
            </a:xfrm>
            <a:custGeom>
              <a:avLst/>
              <a:gdLst>
                <a:gd name="T0" fmla="*/ 26 w 61"/>
                <a:gd name="T1" fmla="*/ 34 h 50"/>
                <a:gd name="T2" fmla="*/ 50 w 61"/>
                <a:gd name="T3" fmla="*/ 33 h 50"/>
                <a:gd name="T4" fmla="*/ 38 w 61"/>
                <a:gd name="T5" fmla="*/ 8 h 50"/>
                <a:gd name="T6" fmla="*/ 14 w 61"/>
                <a:gd name="T7" fmla="*/ 15 h 50"/>
                <a:gd name="T8" fmla="*/ 6 w 61"/>
                <a:gd name="T9" fmla="*/ 38 h 50"/>
                <a:gd name="T10" fmla="*/ 11 w 61"/>
                <a:gd name="T11" fmla="*/ 12 h 50"/>
                <a:gd name="T12" fmla="*/ 39 w 61"/>
                <a:gd name="T13" fmla="*/ 4 h 50"/>
                <a:gd name="T14" fmla="*/ 54 w 61"/>
                <a:gd name="T15" fmla="*/ 35 h 50"/>
                <a:gd name="T16" fmla="*/ 22 w 61"/>
                <a:gd name="T17" fmla="*/ 36 h 50"/>
                <a:gd name="T18" fmla="*/ 40 w 61"/>
                <a:gd name="T19" fmla="*/ 19 h 50"/>
                <a:gd name="T20" fmla="*/ 35 w 61"/>
                <a:gd name="T21" fmla="*/ 35 h 50"/>
                <a:gd name="T22" fmla="*/ 30 w 61"/>
                <a:gd name="T23" fmla="*/ 30 h 50"/>
                <a:gd name="T24" fmla="*/ 35 w 61"/>
                <a:gd name="T25" fmla="*/ 33 h 50"/>
                <a:gd name="T26" fmla="*/ 38 w 61"/>
                <a:gd name="T27" fmla="*/ 22 h 50"/>
                <a:gd name="T28" fmla="*/ 26 w 61"/>
                <a:gd name="T29" fmla="*/ 3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50">
                  <a:moveTo>
                    <a:pt x="26" y="34"/>
                  </a:moveTo>
                  <a:cubicBezTo>
                    <a:pt x="29" y="44"/>
                    <a:pt x="46" y="43"/>
                    <a:pt x="50" y="33"/>
                  </a:cubicBezTo>
                  <a:cubicBezTo>
                    <a:pt x="55" y="23"/>
                    <a:pt x="47" y="11"/>
                    <a:pt x="38" y="8"/>
                  </a:cubicBezTo>
                  <a:cubicBezTo>
                    <a:pt x="28" y="5"/>
                    <a:pt x="19" y="9"/>
                    <a:pt x="14" y="15"/>
                  </a:cubicBezTo>
                  <a:cubicBezTo>
                    <a:pt x="3" y="27"/>
                    <a:pt x="7" y="39"/>
                    <a:pt x="6" y="38"/>
                  </a:cubicBezTo>
                  <a:cubicBezTo>
                    <a:pt x="6" y="39"/>
                    <a:pt x="0" y="27"/>
                    <a:pt x="11" y="12"/>
                  </a:cubicBezTo>
                  <a:cubicBezTo>
                    <a:pt x="16" y="6"/>
                    <a:pt x="27" y="0"/>
                    <a:pt x="39" y="4"/>
                  </a:cubicBezTo>
                  <a:cubicBezTo>
                    <a:pt x="50" y="6"/>
                    <a:pt x="61" y="21"/>
                    <a:pt x="54" y="35"/>
                  </a:cubicBezTo>
                  <a:cubicBezTo>
                    <a:pt x="49" y="49"/>
                    <a:pt x="26" y="50"/>
                    <a:pt x="22" y="36"/>
                  </a:cubicBezTo>
                  <a:cubicBezTo>
                    <a:pt x="15" y="23"/>
                    <a:pt x="33" y="11"/>
                    <a:pt x="40" y="19"/>
                  </a:cubicBezTo>
                  <a:cubicBezTo>
                    <a:pt x="49" y="26"/>
                    <a:pt x="41" y="38"/>
                    <a:pt x="35" y="35"/>
                  </a:cubicBezTo>
                  <a:cubicBezTo>
                    <a:pt x="30" y="34"/>
                    <a:pt x="30" y="29"/>
                    <a:pt x="30" y="30"/>
                  </a:cubicBezTo>
                  <a:cubicBezTo>
                    <a:pt x="31" y="29"/>
                    <a:pt x="31" y="33"/>
                    <a:pt x="35" y="33"/>
                  </a:cubicBezTo>
                  <a:cubicBezTo>
                    <a:pt x="39" y="35"/>
                    <a:pt x="45" y="27"/>
                    <a:pt x="38" y="22"/>
                  </a:cubicBezTo>
                  <a:cubicBezTo>
                    <a:pt x="33" y="17"/>
                    <a:pt x="21" y="25"/>
                    <a:pt x="26" y="34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5" name="淘宝网Chenying0907出品 42"/>
            <p:cNvSpPr>
              <a:spLocks/>
            </p:cNvSpPr>
            <p:nvPr/>
          </p:nvSpPr>
          <p:spPr bwMode="auto">
            <a:xfrm>
              <a:off x="6827838" y="5445125"/>
              <a:ext cx="438150" cy="350838"/>
            </a:xfrm>
            <a:custGeom>
              <a:avLst/>
              <a:gdLst>
                <a:gd name="T0" fmla="*/ 27 w 61"/>
                <a:gd name="T1" fmla="*/ 33 h 49"/>
                <a:gd name="T2" fmla="*/ 50 w 61"/>
                <a:gd name="T3" fmla="*/ 32 h 49"/>
                <a:gd name="T4" fmla="*/ 38 w 61"/>
                <a:gd name="T5" fmla="*/ 7 h 49"/>
                <a:gd name="T6" fmla="*/ 14 w 61"/>
                <a:gd name="T7" fmla="*/ 14 h 49"/>
                <a:gd name="T8" fmla="*/ 6 w 61"/>
                <a:gd name="T9" fmla="*/ 37 h 49"/>
                <a:gd name="T10" fmla="*/ 11 w 61"/>
                <a:gd name="T11" fmla="*/ 12 h 49"/>
                <a:gd name="T12" fmla="*/ 39 w 61"/>
                <a:gd name="T13" fmla="*/ 3 h 49"/>
                <a:gd name="T14" fmla="*/ 55 w 61"/>
                <a:gd name="T15" fmla="*/ 34 h 49"/>
                <a:gd name="T16" fmla="*/ 23 w 61"/>
                <a:gd name="T17" fmla="*/ 35 h 49"/>
                <a:gd name="T18" fmla="*/ 41 w 61"/>
                <a:gd name="T19" fmla="*/ 18 h 49"/>
                <a:gd name="T20" fmla="*/ 36 w 61"/>
                <a:gd name="T21" fmla="*/ 34 h 49"/>
                <a:gd name="T22" fmla="*/ 31 w 61"/>
                <a:gd name="T23" fmla="*/ 29 h 49"/>
                <a:gd name="T24" fmla="*/ 36 w 61"/>
                <a:gd name="T25" fmla="*/ 32 h 49"/>
                <a:gd name="T26" fmla="*/ 39 w 61"/>
                <a:gd name="T27" fmla="*/ 21 h 49"/>
                <a:gd name="T28" fmla="*/ 27 w 61"/>
                <a:gd name="T29" fmla="*/ 3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49">
                  <a:moveTo>
                    <a:pt x="27" y="33"/>
                  </a:moveTo>
                  <a:cubicBezTo>
                    <a:pt x="30" y="43"/>
                    <a:pt x="46" y="42"/>
                    <a:pt x="50" y="32"/>
                  </a:cubicBezTo>
                  <a:cubicBezTo>
                    <a:pt x="55" y="22"/>
                    <a:pt x="47" y="10"/>
                    <a:pt x="38" y="7"/>
                  </a:cubicBezTo>
                  <a:cubicBezTo>
                    <a:pt x="29" y="4"/>
                    <a:pt x="19" y="8"/>
                    <a:pt x="14" y="14"/>
                  </a:cubicBezTo>
                  <a:cubicBezTo>
                    <a:pt x="3" y="26"/>
                    <a:pt x="8" y="38"/>
                    <a:pt x="6" y="37"/>
                  </a:cubicBezTo>
                  <a:cubicBezTo>
                    <a:pt x="6" y="38"/>
                    <a:pt x="0" y="26"/>
                    <a:pt x="11" y="12"/>
                  </a:cubicBezTo>
                  <a:cubicBezTo>
                    <a:pt x="17" y="5"/>
                    <a:pt x="28" y="0"/>
                    <a:pt x="39" y="3"/>
                  </a:cubicBezTo>
                  <a:cubicBezTo>
                    <a:pt x="51" y="6"/>
                    <a:pt x="61" y="20"/>
                    <a:pt x="55" y="34"/>
                  </a:cubicBezTo>
                  <a:cubicBezTo>
                    <a:pt x="49" y="48"/>
                    <a:pt x="27" y="49"/>
                    <a:pt x="23" y="35"/>
                  </a:cubicBezTo>
                  <a:cubicBezTo>
                    <a:pt x="16" y="22"/>
                    <a:pt x="33" y="10"/>
                    <a:pt x="41" y="18"/>
                  </a:cubicBezTo>
                  <a:cubicBezTo>
                    <a:pt x="50" y="25"/>
                    <a:pt x="41" y="37"/>
                    <a:pt x="36" y="34"/>
                  </a:cubicBezTo>
                  <a:cubicBezTo>
                    <a:pt x="30" y="33"/>
                    <a:pt x="31" y="28"/>
                    <a:pt x="31" y="29"/>
                  </a:cubicBezTo>
                  <a:cubicBezTo>
                    <a:pt x="31" y="28"/>
                    <a:pt x="32" y="32"/>
                    <a:pt x="36" y="32"/>
                  </a:cubicBezTo>
                  <a:cubicBezTo>
                    <a:pt x="40" y="34"/>
                    <a:pt x="45" y="26"/>
                    <a:pt x="39" y="21"/>
                  </a:cubicBezTo>
                  <a:cubicBezTo>
                    <a:pt x="33" y="16"/>
                    <a:pt x="22" y="24"/>
                    <a:pt x="27" y="33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6" name="淘宝网Chenying0907出品 43"/>
            <p:cNvSpPr>
              <a:spLocks/>
            </p:cNvSpPr>
            <p:nvPr/>
          </p:nvSpPr>
          <p:spPr bwMode="auto">
            <a:xfrm>
              <a:off x="6784975" y="4398963"/>
              <a:ext cx="422275" cy="350838"/>
            </a:xfrm>
            <a:custGeom>
              <a:avLst/>
              <a:gdLst>
                <a:gd name="T0" fmla="*/ 32 w 59"/>
                <a:gd name="T1" fmla="*/ 15 h 49"/>
                <a:gd name="T2" fmla="*/ 9 w 59"/>
                <a:gd name="T3" fmla="*/ 20 h 49"/>
                <a:gd name="T4" fmla="*/ 24 w 59"/>
                <a:gd name="T5" fmla="*/ 42 h 49"/>
                <a:gd name="T6" fmla="*/ 47 w 59"/>
                <a:gd name="T7" fmla="*/ 33 h 49"/>
                <a:gd name="T8" fmla="*/ 52 w 59"/>
                <a:gd name="T9" fmla="*/ 8 h 49"/>
                <a:gd name="T10" fmla="*/ 50 w 59"/>
                <a:gd name="T11" fmla="*/ 35 h 49"/>
                <a:gd name="T12" fmla="*/ 23 w 59"/>
                <a:gd name="T13" fmla="*/ 47 h 49"/>
                <a:gd name="T14" fmla="*/ 4 w 59"/>
                <a:gd name="T15" fmla="*/ 18 h 49"/>
                <a:gd name="T16" fmla="*/ 36 w 59"/>
                <a:gd name="T17" fmla="*/ 13 h 49"/>
                <a:gd name="T18" fmla="*/ 20 w 59"/>
                <a:gd name="T19" fmla="*/ 32 h 49"/>
                <a:gd name="T20" fmla="*/ 23 w 59"/>
                <a:gd name="T21" fmla="*/ 15 h 49"/>
                <a:gd name="T22" fmla="*/ 29 w 59"/>
                <a:gd name="T23" fmla="*/ 20 h 49"/>
                <a:gd name="T24" fmla="*/ 23 w 59"/>
                <a:gd name="T25" fmla="*/ 17 h 49"/>
                <a:gd name="T26" fmla="*/ 22 w 59"/>
                <a:gd name="T27" fmla="*/ 29 h 49"/>
                <a:gd name="T28" fmla="*/ 32 w 59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49">
                  <a:moveTo>
                    <a:pt x="32" y="15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5" y="30"/>
                    <a:pt x="15" y="41"/>
                    <a:pt x="24" y="42"/>
                  </a:cubicBezTo>
                  <a:cubicBezTo>
                    <a:pt x="33" y="44"/>
                    <a:pt x="43" y="39"/>
                    <a:pt x="47" y="33"/>
                  </a:cubicBezTo>
                  <a:cubicBezTo>
                    <a:pt x="56" y="20"/>
                    <a:pt x="51" y="8"/>
                    <a:pt x="52" y="8"/>
                  </a:cubicBezTo>
                  <a:cubicBezTo>
                    <a:pt x="52" y="8"/>
                    <a:pt x="59" y="19"/>
                    <a:pt x="50" y="35"/>
                  </a:cubicBezTo>
                  <a:cubicBezTo>
                    <a:pt x="45" y="42"/>
                    <a:pt x="35" y="49"/>
                    <a:pt x="23" y="47"/>
                  </a:cubicBezTo>
                  <a:cubicBezTo>
                    <a:pt x="12" y="45"/>
                    <a:pt x="0" y="32"/>
                    <a:pt x="4" y="18"/>
                  </a:cubicBezTo>
                  <a:cubicBezTo>
                    <a:pt x="8" y="3"/>
                    <a:pt x="30" y="0"/>
                    <a:pt x="36" y="13"/>
                  </a:cubicBezTo>
                  <a:cubicBezTo>
                    <a:pt x="44" y="25"/>
                    <a:pt x="29" y="39"/>
                    <a:pt x="20" y="32"/>
                  </a:cubicBezTo>
                  <a:cubicBezTo>
                    <a:pt x="10" y="26"/>
                    <a:pt x="17" y="13"/>
                    <a:pt x="23" y="15"/>
                  </a:cubicBezTo>
                  <a:cubicBezTo>
                    <a:pt x="29" y="15"/>
                    <a:pt x="29" y="20"/>
                    <a:pt x="29" y="20"/>
                  </a:cubicBezTo>
                  <a:cubicBezTo>
                    <a:pt x="28" y="20"/>
                    <a:pt x="27" y="16"/>
                    <a:pt x="23" y="17"/>
                  </a:cubicBezTo>
                  <a:cubicBezTo>
                    <a:pt x="19" y="16"/>
                    <a:pt x="15" y="25"/>
                    <a:pt x="22" y="29"/>
                  </a:cubicBezTo>
                  <a:cubicBezTo>
                    <a:pt x="28" y="33"/>
                    <a:pt x="38" y="23"/>
                    <a:pt x="32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7" name="淘宝网Chenying0907出品 44"/>
            <p:cNvSpPr>
              <a:spLocks/>
            </p:cNvSpPr>
            <p:nvPr/>
          </p:nvSpPr>
          <p:spPr bwMode="auto">
            <a:xfrm>
              <a:off x="6691313" y="4700588"/>
              <a:ext cx="430213" cy="350838"/>
            </a:xfrm>
            <a:custGeom>
              <a:avLst/>
              <a:gdLst>
                <a:gd name="T0" fmla="*/ 33 w 60"/>
                <a:gd name="T1" fmla="*/ 15 h 49"/>
                <a:gd name="T2" fmla="*/ 10 w 60"/>
                <a:gd name="T3" fmla="*/ 20 h 49"/>
                <a:gd name="T4" fmla="*/ 25 w 60"/>
                <a:gd name="T5" fmla="*/ 43 h 49"/>
                <a:gd name="T6" fmla="*/ 48 w 60"/>
                <a:gd name="T7" fmla="*/ 33 h 49"/>
                <a:gd name="T8" fmla="*/ 53 w 60"/>
                <a:gd name="T9" fmla="*/ 9 h 49"/>
                <a:gd name="T10" fmla="*/ 51 w 60"/>
                <a:gd name="T11" fmla="*/ 35 h 49"/>
                <a:gd name="T12" fmla="*/ 24 w 60"/>
                <a:gd name="T13" fmla="*/ 47 h 49"/>
                <a:gd name="T14" fmla="*/ 5 w 60"/>
                <a:gd name="T15" fmla="*/ 18 h 49"/>
                <a:gd name="T16" fmla="*/ 37 w 60"/>
                <a:gd name="T17" fmla="*/ 13 h 49"/>
                <a:gd name="T18" fmla="*/ 21 w 60"/>
                <a:gd name="T19" fmla="*/ 32 h 49"/>
                <a:gd name="T20" fmla="*/ 24 w 60"/>
                <a:gd name="T21" fmla="*/ 15 h 49"/>
                <a:gd name="T22" fmla="*/ 29 w 60"/>
                <a:gd name="T23" fmla="*/ 20 h 49"/>
                <a:gd name="T24" fmla="*/ 24 w 60"/>
                <a:gd name="T25" fmla="*/ 17 h 49"/>
                <a:gd name="T26" fmla="*/ 22 w 60"/>
                <a:gd name="T27" fmla="*/ 29 h 49"/>
                <a:gd name="T28" fmla="*/ 33 w 60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3" y="15"/>
                  </a:moveTo>
                  <a:cubicBezTo>
                    <a:pt x="29" y="6"/>
                    <a:pt x="13" y="9"/>
                    <a:pt x="10" y="20"/>
                  </a:cubicBezTo>
                  <a:cubicBezTo>
                    <a:pt x="6" y="30"/>
                    <a:pt x="15" y="41"/>
                    <a:pt x="25" y="43"/>
                  </a:cubicBezTo>
                  <a:cubicBezTo>
                    <a:pt x="34" y="44"/>
                    <a:pt x="43" y="39"/>
                    <a:pt x="48" y="33"/>
                  </a:cubicBezTo>
                  <a:cubicBezTo>
                    <a:pt x="57" y="20"/>
                    <a:pt x="51" y="9"/>
                    <a:pt x="53" y="9"/>
                  </a:cubicBezTo>
                  <a:cubicBezTo>
                    <a:pt x="52" y="8"/>
                    <a:pt x="60" y="19"/>
                    <a:pt x="51" y="35"/>
                  </a:cubicBezTo>
                  <a:cubicBezTo>
                    <a:pt x="46" y="42"/>
                    <a:pt x="36" y="49"/>
                    <a:pt x="24" y="47"/>
                  </a:cubicBezTo>
                  <a:cubicBezTo>
                    <a:pt x="12" y="46"/>
                    <a:pt x="0" y="33"/>
                    <a:pt x="5" y="18"/>
                  </a:cubicBezTo>
                  <a:cubicBezTo>
                    <a:pt x="9" y="4"/>
                    <a:pt x="31" y="0"/>
                    <a:pt x="37" y="13"/>
                  </a:cubicBezTo>
                  <a:cubicBezTo>
                    <a:pt x="45" y="25"/>
                    <a:pt x="29" y="39"/>
                    <a:pt x="21" y="32"/>
                  </a:cubicBezTo>
                  <a:cubicBezTo>
                    <a:pt x="11" y="26"/>
                    <a:pt x="18" y="13"/>
                    <a:pt x="24" y="15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9" y="21"/>
                    <a:pt x="28" y="17"/>
                    <a:pt x="24" y="17"/>
                  </a:cubicBezTo>
                  <a:cubicBezTo>
                    <a:pt x="20" y="17"/>
                    <a:pt x="16" y="25"/>
                    <a:pt x="22" y="29"/>
                  </a:cubicBezTo>
                  <a:cubicBezTo>
                    <a:pt x="28" y="33"/>
                    <a:pt x="39" y="23"/>
                    <a:pt x="33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8" name="淘宝网Chenying0907出品 45"/>
            <p:cNvSpPr>
              <a:spLocks/>
            </p:cNvSpPr>
            <p:nvPr/>
          </p:nvSpPr>
          <p:spPr bwMode="auto">
            <a:xfrm>
              <a:off x="5273675" y="4986338"/>
              <a:ext cx="371475" cy="379413"/>
            </a:xfrm>
            <a:custGeom>
              <a:avLst/>
              <a:gdLst>
                <a:gd name="T0" fmla="*/ 36 w 52"/>
                <a:gd name="T1" fmla="*/ 27 h 53"/>
                <a:gd name="T2" fmla="*/ 22 w 52"/>
                <a:gd name="T3" fmla="*/ 8 h 53"/>
                <a:gd name="T4" fmla="*/ 8 w 52"/>
                <a:gd name="T5" fmla="*/ 31 h 53"/>
                <a:gd name="T6" fmla="*/ 27 w 52"/>
                <a:gd name="T7" fmla="*/ 48 h 53"/>
                <a:gd name="T8" fmla="*/ 51 w 52"/>
                <a:gd name="T9" fmla="*/ 42 h 53"/>
                <a:gd name="T10" fmla="*/ 26 w 52"/>
                <a:gd name="T11" fmla="*/ 52 h 53"/>
                <a:gd name="T12" fmla="*/ 4 w 52"/>
                <a:gd name="T13" fmla="*/ 33 h 53"/>
                <a:gd name="T14" fmla="*/ 22 w 52"/>
                <a:gd name="T15" fmla="*/ 3 h 53"/>
                <a:gd name="T16" fmla="*/ 40 w 52"/>
                <a:gd name="T17" fmla="*/ 30 h 53"/>
                <a:gd name="T18" fmla="*/ 16 w 52"/>
                <a:gd name="T19" fmla="*/ 23 h 53"/>
                <a:gd name="T20" fmla="*/ 32 w 52"/>
                <a:gd name="T21" fmla="*/ 19 h 53"/>
                <a:gd name="T22" fmla="*/ 31 w 52"/>
                <a:gd name="T23" fmla="*/ 26 h 53"/>
                <a:gd name="T24" fmla="*/ 31 w 52"/>
                <a:gd name="T25" fmla="*/ 20 h 53"/>
                <a:gd name="T26" fmla="*/ 20 w 52"/>
                <a:gd name="T27" fmla="*/ 24 h 53"/>
                <a:gd name="T28" fmla="*/ 36 w 52"/>
                <a:gd name="T29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53">
                  <a:moveTo>
                    <a:pt x="36" y="27"/>
                  </a:moveTo>
                  <a:cubicBezTo>
                    <a:pt x="43" y="19"/>
                    <a:pt x="34" y="6"/>
                    <a:pt x="22" y="8"/>
                  </a:cubicBezTo>
                  <a:cubicBezTo>
                    <a:pt x="11" y="9"/>
                    <a:pt x="6" y="22"/>
                    <a:pt x="8" y="31"/>
                  </a:cubicBezTo>
                  <a:cubicBezTo>
                    <a:pt x="11" y="41"/>
                    <a:pt x="19" y="47"/>
                    <a:pt x="27" y="48"/>
                  </a:cubicBezTo>
                  <a:cubicBezTo>
                    <a:pt x="43" y="51"/>
                    <a:pt x="50" y="41"/>
                    <a:pt x="51" y="42"/>
                  </a:cubicBezTo>
                  <a:cubicBezTo>
                    <a:pt x="52" y="42"/>
                    <a:pt x="45" y="53"/>
                    <a:pt x="26" y="52"/>
                  </a:cubicBezTo>
                  <a:cubicBezTo>
                    <a:pt x="18" y="51"/>
                    <a:pt x="7" y="44"/>
                    <a:pt x="4" y="33"/>
                  </a:cubicBezTo>
                  <a:cubicBezTo>
                    <a:pt x="0" y="22"/>
                    <a:pt x="7" y="5"/>
                    <a:pt x="22" y="3"/>
                  </a:cubicBezTo>
                  <a:cubicBezTo>
                    <a:pt x="37" y="0"/>
                    <a:pt x="49" y="19"/>
                    <a:pt x="40" y="30"/>
                  </a:cubicBezTo>
                  <a:cubicBezTo>
                    <a:pt x="33" y="42"/>
                    <a:pt x="14" y="34"/>
                    <a:pt x="16" y="23"/>
                  </a:cubicBezTo>
                  <a:cubicBezTo>
                    <a:pt x="18" y="12"/>
                    <a:pt x="32" y="13"/>
                    <a:pt x="32" y="19"/>
                  </a:cubicBezTo>
                  <a:cubicBezTo>
                    <a:pt x="35" y="24"/>
                    <a:pt x="30" y="26"/>
                    <a:pt x="31" y="26"/>
                  </a:cubicBezTo>
                  <a:cubicBezTo>
                    <a:pt x="30" y="26"/>
                    <a:pt x="33" y="23"/>
                    <a:pt x="31" y="20"/>
                  </a:cubicBezTo>
                  <a:cubicBezTo>
                    <a:pt x="30" y="16"/>
                    <a:pt x="20" y="16"/>
                    <a:pt x="20" y="24"/>
                  </a:cubicBezTo>
                  <a:cubicBezTo>
                    <a:pt x="18" y="31"/>
                    <a:pt x="32" y="36"/>
                    <a:pt x="36" y="27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9" name="淘宝网Chenying0907出品 46"/>
            <p:cNvSpPr>
              <a:spLocks/>
            </p:cNvSpPr>
            <p:nvPr/>
          </p:nvSpPr>
          <p:spPr bwMode="auto">
            <a:xfrm>
              <a:off x="5638800" y="4929188"/>
              <a:ext cx="365125" cy="379413"/>
            </a:xfrm>
            <a:custGeom>
              <a:avLst/>
              <a:gdLst>
                <a:gd name="T0" fmla="*/ 36 w 51"/>
                <a:gd name="T1" fmla="*/ 27 h 53"/>
                <a:gd name="T2" fmla="*/ 22 w 51"/>
                <a:gd name="T3" fmla="*/ 8 h 53"/>
                <a:gd name="T4" fmla="*/ 8 w 51"/>
                <a:gd name="T5" fmla="*/ 31 h 53"/>
                <a:gd name="T6" fmla="*/ 26 w 51"/>
                <a:gd name="T7" fmla="*/ 48 h 53"/>
                <a:gd name="T8" fmla="*/ 50 w 51"/>
                <a:gd name="T9" fmla="*/ 42 h 53"/>
                <a:gd name="T10" fmla="*/ 26 w 51"/>
                <a:gd name="T11" fmla="*/ 51 h 53"/>
                <a:gd name="T12" fmla="*/ 3 w 51"/>
                <a:gd name="T13" fmla="*/ 32 h 53"/>
                <a:gd name="T14" fmla="*/ 21 w 51"/>
                <a:gd name="T15" fmla="*/ 3 h 53"/>
                <a:gd name="T16" fmla="*/ 40 w 51"/>
                <a:gd name="T17" fmla="*/ 29 h 53"/>
                <a:gd name="T18" fmla="*/ 16 w 51"/>
                <a:gd name="T19" fmla="*/ 23 h 53"/>
                <a:gd name="T20" fmla="*/ 32 w 51"/>
                <a:gd name="T21" fmla="*/ 19 h 53"/>
                <a:gd name="T22" fmla="*/ 30 w 51"/>
                <a:gd name="T23" fmla="*/ 26 h 53"/>
                <a:gd name="T24" fmla="*/ 30 w 51"/>
                <a:gd name="T25" fmla="*/ 20 h 53"/>
                <a:gd name="T26" fmla="*/ 19 w 51"/>
                <a:gd name="T27" fmla="*/ 23 h 53"/>
                <a:gd name="T28" fmla="*/ 36 w 51"/>
                <a:gd name="T29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53">
                  <a:moveTo>
                    <a:pt x="36" y="27"/>
                  </a:moveTo>
                  <a:cubicBezTo>
                    <a:pt x="42" y="19"/>
                    <a:pt x="33" y="6"/>
                    <a:pt x="22" y="8"/>
                  </a:cubicBezTo>
                  <a:cubicBezTo>
                    <a:pt x="11" y="9"/>
                    <a:pt x="5" y="22"/>
                    <a:pt x="8" y="31"/>
                  </a:cubicBezTo>
                  <a:cubicBezTo>
                    <a:pt x="10" y="40"/>
                    <a:pt x="19" y="47"/>
                    <a:pt x="26" y="48"/>
                  </a:cubicBezTo>
                  <a:cubicBezTo>
                    <a:pt x="42" y="50"/>
                    <a:pt x="50" y="41"/>
                    <a:pt x="50" y="42"/>
                  </a:cubicBezTo>
                  <a:cubicBezTo>
                    <a:pt x="51" y="41"/>
                    <a:pt x="44" y="53"/>
                    <a:pt x="26" y="51"/>
                  </a:cubicBezTo>
                  <a:cubicBezTo>
                    <a:pt x="17" y="51"/>
                    <a:pt x="7" y="44"/>
                    <a:pt x="3" y="32"/>
                  </a:cubicBezTo>
                  <a:cubicBezTo>
                    <a:pt x="0" y="21"/>
                    <a:pt x="6" y="5"/>
                    <a:pt x="21" y="3"/>
                  </a:cubicBezTo>
                  <a:cubicBezTo>
                    <a:pt x="36" y="0"/>
                    <a:pt x="49" y="19"/>
                    <a:pt x="40" y="29"/>
                  </a:cubicBezTo>
                  <a:cubicBezTo>
                    <a:pt x="32" y="42"/>
                    <a:pt x="13" y="34"/>
                    <a:pt x="16" y="23"/>
                  </a:cubicBezTo>
                  <a:cubicBezTo>
                    <a:pt x="17" y="12"/>
                    <a:pt x="31" y="13"/>
                    <a:pt x="32" y="19"/>
                  </a:cubicBezTo>
                  <a:cubicBezTo>
                    <a:pt x="34" y="24"/>
                    <a:pt x="30" y="26"/>
                    <a:pt x="30" y="26"/>
                  </a:cubicBezTo>
                  <a:cubicBezTo>
                    <a:pt x="29" y="26"/>
                    <a:pt x="33" y="23"/>
                    <a:pt x="30" y="20"/>
                  </a:cubicBezTo>
                  <a:cubicBezTo>
                    <a:pt x="29" y="16"/>
                    <a:pt x="20" y="16"/>
                    <a:pt x="19" y="23"/>
                  </a:cubicBezTo>
                  <a:cubicBezTo>
                    <a:pt x="18" y="30"/>
                    <a:pt x="31" y="36"/>
                    <a:pt x="36" y="27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0" name="淘宝网Chenying0907出品 47"/>
            <p:cNvSpPr>
              <a:spLocks/>
            </p:cNvSpPr>
            <p:nvPr/>
          </p:nvSpPr>
          <p:spPr bwMode="auto">
            <a:xfrm>
              <a:off x="5037138" y="5265738"/>
              <a:ext cx="430213" cy="350838"/>
            </a:xfrm>
            <a:custGeom>
              <a:avLst/>
              <a:gdLst>
                <a:gd name="T0" fmla="*/ 33 w 60"/>
                <a:gd name="T1" fmla="*/ 16 h 49"/>
                <a:gd name="T2" fmla="*/ 10 w 60"/>
                <a:gd name="T3" fmla="*/ 20 h 49"/>
                <a:gd name="T4" fmla="*/ 25 w 60"/>
                <a:gd name="T5" fmla="*/ 43 h 49"/>
                <a:gd name="T6" fmla="*/ 48 w 60"/>
                <a:gd name="T7" fmla="*/ 33 h 49"/>
                <a:gd name="T8" fmla="*/ 53 w 60"/>
                <a:gd name="T9" fmla="*/ 9 h 49"/>
                <a:gd name="T10" fmla="*/ 51 w 60"/>
                <a:gd name="T11" fmla="*/ 35 h 49"/>
                <a:gd name="T12" fmla="*/ 24 w 60"/>
                <a:gd name="T13" fmla="*/ 48 h 49"/>
                <a:gd name="T14" fmla="*/ 5 w 60"/>
                <a:gd name="T15" fmla="*/ 19 h 49"/>
                <a:gd name="T16" fmla="*/ 37 w 60"/>
                <a:gd name="T17" fmla="*/ 13 h 49"/>
                <a:gd name="T18" fmla="*/ 21 w 60"/>
                <a:gd name="T19" fmla="*/ 32 h 49"/>
                <a:gd name="T20" fmla="*/ 24 w 60"/>
                <a:gd name="T21" fmla="*/ 16 h 49"/>
                <a:gd name="T22" fmla="*/ 30 w 60"/>
                <a:gd name="T23" fmla="*/ 20 h 49"/>
                <a:gd name="T24" fmla="*/ 24 w 60"/>
                <a:gd name="T25" fmla="*/ 18 h 49"/>
                <a:gd name="T26" fmla="*/ 23 w 60"/>
                <a:gd name="T27" fmla="*/ 29 h 49"/>
                <a:gd name="T28" fmla="*/ 33 w 60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3" y="16"/>
                  </a:moveTo>
                  <a:cubicBezTo>
                    <a:pt x="29" y="7"/>
                    <a:pt x="13" y="9"/>
                    <a:pt x="10" y="20"/>
                  </a:cubicBezTo>
                  <a:cubicBezTo>
                    <a:pt x="6" y="31"/>
                    <a:pt x="15" y="42"/>
                    <a:pt x="25" y="43"/>
                  </a:cubicBezTo>
                  <a:cubicBezTo>
                    <a:pt x="34" y="45"/>
                    <a:pt x="43" y="40"/>
                    <a:pt x="48" y="33"/>
                  </a:cubicBezTo>
                  <a:cubicBezTo>
                    <a:pt x="57" y="20"/>
                    <a:pt x="51" y="9"/>
                    <a:pt x="53" y="9"/>
                  </a:cubicBezTo>
                  <a:cubicBezTo>
                    <a:pt x="52" y="8"/>
                    <a:pt x="60" y="20"/>
                    <a:pt x="51" y="35"/>
                  </a:cubicBezTo>
                  <a:cubicBezTo>
                    <a:pt x="46" y="43"/>
                    <a:pt x="36" y="49"/>
                    <a:pt x="24" y="48"/>
                  </a:cubicBezTo>
                  <a:cubicBezTo>
                    <a:pt x="12" y="46"/>
                    <a:pt x="0" y="33"/>
                    <a:pt x="5" y="19"/>
                  </a:cubicBezTo>
                  <a:cubicBezTo>
                    <a:pt x="9" y="4"/>
                    <a:pt x="31" y="0"/>
                    <a:pt x="37" y="13"/>
                  </a:cubicBezTo>
                  <a:cubicBezTo>
                    <a:pt x="45" y="25"/>
                    <a:pt x="29" y="39"/>
                    <a:pt x="21" y="32"/>
                  </a:cubicBezTo>
                  <a:cubicBezTo>
                    <a:pt x="11" y="26"/>
                    <a:pt x="18" y="14"/>
                    <a:pt x="24" y="16"/>
                  </a:cubicBezTo>
                  <a:cubicBezTo>
                    <a:pt x="30" y="16"/>
                    <a:pt x="29" y="21"/>
                    <a:pt x="30" y="20"/>
                  </a:cubicBezTo>
                  <a:cubicBezTo>
                    <a:pt x="29" y="21"/>
                    <a:pt x="28" y="17"/>
                    <a:pt x="24" y="18"/>
                  </a:cubicBezTo>
                  <a:cubicBezTo>
                    <a:pt x="20" y="17"/>
                    <a:pt x="16" y="25"/>
                    <a:pt x="23" y="29"/>
                  </a:cubicBezTo>
                  <a:cubicBezTo>
                    <a:pt x="28" y="33"/>
                    <a:pt x="39" y="24"/>
                    <a:pt x="33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1" name="淘宝网Chenying0907出品 48"/>
            <p:cNvSpPr>
              <a:spLocks/>
            </p:cNvSpPr>
            <p:nvPr/>
          </p:nvSpPr>
          <p:spPr bwMode="auto">
            <a:xfrm>
              <a:off x="4900613" y="4979988"/>
              <a:ext cx="430213" cy="350838"/>
            </a:xfrm>
            <a:custGeom>
              <a:avLst/>
              <a:gdLst>
                <a:gd name="T0" fmla="*/ 32 w 60"/>
                <a:gd name="T1" fmla="*/ 16 h 49"/>
                <a:gd name="T2" fmla="*/ 9 w 60"/>
                <a:gd name="T3" fmla="*/ 20 h 49"/>
                <a:gd name="T4" fmla="*/ 24 w 60"/>
                <a:gd name="T5" fmla="*/ 43 h 49"/>
                <a:gd name="T6" fmla="*/ 47 w 60"/>
                <a:gd name="T7" fmla="*/ 33 h 49"/>
                <a:gd name="T8" fmla="*/ 52 w 60"/>
                <a:gd name="T9" fmla="*/ 9 h 49"/>
                <a:gd name="T10" fmla="*/ 50 w 60"/>
                <a:gd name="T11" fmla="*/ 35 h 49"/>
                <a:gd name="T12" fmla="*/ 23 w 60"/>
                <a:gd name="T13" fmla="*/ 47 h 49"/>
                <a:gd name="T14" fmla="*/ 4 w 60"/>
                <a:gd name="T15" fmla="*/ 18 h 49"/>
                <a:gd name="T16" fmla="*/ 36 w 60"/>
                <a:gd name="T17" fmla="*/ 13 h 49"/>
                <a:gd name="T18" fmla="*/ 20 w 60"/>
                <a:gd name="T19" fmla="*/ 32 h 49"/>
                <a:gd name="T20" fmla="*/ 23 w 60"/>
                <a:gd name="T21" fmla="*/ 16 h 49"/>
                <a:gd name="T22" fmla="*/ 29 w 60"/>
                <a:gd name="T23" fmla="*/ 20 h 49"/>
                <a:gd name="T24" fmla="*/ 23 w 60"/>
                <a:gd name="T25" fmla="*/ 18 h 49"/>
                <a:gd name="T26" fmla="*/ 22 w 60"/>
                <a:gd name="T27" fmla="*/ 29 h 49"/>
                <a:gd name="T28" fmla="*/ 32 w 60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2" y="16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6" y="30"/>
                    <a:pt x="15" y="41"/>
                    <a:pt x="24" y="43"/>
                  </a:cubicBezTo>
                  <a:cubicBezTo>
                    <a:pt x="34" y="44"/>
                    <a:pt x="43" y="40"/>
                    <a:pt x="47" y="33"/>
                  </a:cubicBezTo>
                  <a:cubicBezTo>
                    <a:pt x="56" y="20"/>
                    <a:pt x="51" y="9"/>
                    <a:pt x="52" y="9"/>
                  </a:cubicBezTo>
                  <a:cubicBezTo>
                    <a:pt x="52" y="8"/>
                    <a:pt x="60" y="19"/>
                    <a:pt x="50" y="35"/>
                  </a:cubicBezTo>
                  <a:cubicBezTo>
                    <a:pt x="46" y="43"/>
                    <a:pt x="35" y="49"/>
                    <a:pt x="23" y="47"/>
                  </a:cubicBezTo>
                  <a:cubicBezTo>
                    <a:pt x="12" y="46"/>
                    <a:pt x="0" y="33"/>
                    <a:pt x="4" y="18"/>
                  </a:cubicBezTo>
                  <a:cubicBezTo>
                    <a:pt x="8" y="4"/>
                    <a:pt x="30" y="0"/>
                    <a:pt x="36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0" y="26"/>
                    <a:pt x="18" y="13"/>
                    <a:pt x="23" y="16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7" y="17"/>
                    <a:pt x="23" y="18"/>
                  </a:cubicBezTo>
                  <a:cubicBezTo>
                    <a:pt x="19" y="17"/>
                    <a:pt x="15" y="25"/>
                    <a:pt x="22" y="29"/>
                  </a:cubicBezTo>
                  <a:cubicBezTo>
                    <a:pt x="28" y="33"/>
                    <a:pt x="38" y="24"/>
                    <a:pt x="32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2" name="淘宝网Chenying0907出品 49"/>
            <p:cNvSpPr>
              <a:spLocks/>
            </p:cNvSpPr>
            <p:nvPr/>
          </p:nvSpPr>
          <p:spPr bwMode="auto">
            <a:xfrm>
              <a:off x="5681663" y="5237163"/>
              <a:ext cx="430213" cy="350838"/>
            </a:xfrm>
            <a:custGeom>
              <a:avLst/>
              <a:gdLst>
                <a:gd name="T0" fmla="*/ 32 w 60"/>
                <a:gd name="T1" fmla="*/ 16 h 49"/>
                <a:gd name="T2" fmla="*/ 10 w 60"/>
                <a:gd name="T3" fmla="*/ 20 h 49"/>
                <a:gd name="T4" fmla="*/ 24 w 60"/>
                <a:gd name="T5" fmla="*/ 43 h 49"/>
                <a:gd name="T6" fmla="*/ 47 w 60"/>
                <a:gd name="T7" fmla="*/ 33 h 49"/>
                <a:gd name="T8" fmla="*/ 52 w 60"/>
                <a:gd name="T9" fmla="*/ 9 h 49"/>
                <a:gd name="T10" fmla="*/ 50 w 60"/>
                <a:gd name="T11" fmla="*/ 35 h 49"/>
                <a:gd name="T12" fmla="*/ 24 w 60"/>
                <a:gd name="T13" fmla="*/ 47 h 49"/>
                <a:gd name="T14" fmla="*/ 5 w 60"/>
                <a:gd name="T15" fmla="*/ 18 h 49"/>
                <a:gd name="T16" fmla="*/ 36 w 60"/>
                <a:gd name="T17" fmla="*/ 13 h 49"/>
                <a:gd name="T18" fmla="*/ 20 w 60"/>
                <a:gd name="T19" fmla="*/ 32 h 49"/>
                <a:gd name="T20" fmla="*/ 24 w 60"/>
                <a:gd name="T21" fmla="*/ 16 h 49"/>
                <a:gd name="T22" fmla="*/ 29 w 60"/>
                <a:gd name="T23" fmla="*/ 20 h 49"/>
                <a:gd name="T24" fmla="*/ 24 w 60"/>
                <a:gd name="T25" fmla="*/ 18 h 49"/>
                <a:gd name="T26" fmla="*/ 22 w 60"/>
                <a:gd name="T27" fmla="*/ 29 h 49"/>
                <a:gd name="T28" fmla="*/ 32 w 60"/>
                <a:gd name="T29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49">
                  <a:moveTo>
                    <a:pt x="32" y="16"/>
                  </a:moveTo>
                  <a:cubicBezTo>
                    <a:pt x="28" y="7"/>
                    <a:pt x="12" y="9"/>
                    <a:pt x="10" y="20"/>
                  </a:cubicBezTo>
                  <a:cubicBezTo>
                    <a:pt x="6" y="31"/>
                    <a:pt x="15" y="41"/>
                    <a:pt x="24" y="43"/>
                  </a:cubicBezTo>
                  <a:cubicBezTo>
                    <a:pt x="34" y="44"/>
                    <a:pt x="43" y="40"/>
                    <a:pt x="47" y="33"/>
                  </a:cubicBezTo>
                  <a:cubicBezTo>
                    <a:pt x="57" y="20"/>
                    <a:pt x="51" y="9"/>
                    <a:pt x="52" y="9"/>
                  </a:cubicBezTo>
                  <a:cubicBezTo>
                    <a:pt x="52" y="8"/>
                    <a:pt x="60" y="20"/>
                    <a:pt x="50" y="35"/>
                  </a:cubicBezTo>
                  <a:cubicBezTo>
                    <a:pt x="46" y="43"/>
                    <a:pt x="36" y="49"/>
                    <a:pt x="24" y="47"/>
                  </a:cubicBezTo>
                  <a:cubicBezTo>
                    <a:pt x="12" y="46"/>
                    <a:pt x="0" y="33"/>
                    <a:pt x="5" y="18"/>
                  </a:cubicBezTo>
                  <a:cubicBezTo>
                    <a:pt x="8" y="4"/>
                    <a:pt x="31" y="0"/>
                    <a:pt x="36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1" y="26"/>
                    <a:pt x="18" y="14"/>
                    <a:pt x="24" y="16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9" y="21"/>
                    <a:pt x="28" y="17"/>
                    <a:pt x="24" y="18"/>
                  </a:cubicBezTo>
                  <a:cubicBezTo>
                    <a:pt x="20" y="17"/>
                    <a:pt x="15" y="25"/>
                    <a:pt x="22" y="29"/>
                  </a:cubicBezTo>
                  <a:cubicBezTo>
                    <a:pt x="28" y="33"/>
                    <a:pt x="39" y="24"/>
                    <a:pt x="32" y="16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3" name="淘宝网Chenying0907出品 50"/>
            <p:cNvSpPr>
              <a:spLocks/>
            </p:cNvSpPr>
            <p:nvPr/>
          </p:nvSpPr>
          <p:spPr bwMode="auto">
            <a:xfrm>
              <a:off x="5359400" y="5416550"/>
              <a:ext cx="422275" cy="350838"/>
            </a:xfrm>
            <a:custGeom>
              <a:avLst/>
              <a:gdLst>
                <a:gd name="T0" fmla="*/ 32 w 59"/>
                <a:gd name="T1" fmla="*/ 15 h 49"/>
                <a:gd name="T2" fmla="*/ 9 w 59"/>
                <a:gd name="T3" fmla="*/ 20 h 49"/>
                <a:gd name="T4" fmla="*/ 24 w 59"/>
                <a:gd name="T5" fmla="*/ 43 h 49"/>
                <a:gd name="T6" fmla="*/ 47 w 59"/>
                <a:gd name="T7" fmla="*/ 33 h 49"/>
                <a:gd name="T8" fmla="*/ 52 w 59"/>
                <a:gd name="T9" fmla="*/ 9 h 49"/>
                <a:gd name="T10" fmla="*/ 50 w 59"/>
                <a:gd name="T11" fmla="*/ 35 h 49"/>
                <a:gd name="T12" fmla="*/ 23 w 59"/>
                <a:gd name="T13" fmla="*/ 47 h 49"/>
                <a:gd name="T14" fmla="*/ 4 w 59"/>
                <a:gd name="T15" fmla="*/ 18 h 49"/>
                <a:gd name="T16" fmla="*/ 36 w 59"/>
                <a:gd name="T17" fmla="*/ 13 h 49"/>
                <a:gd name="T18" fmla="*/ 20 w 59"/>
                <a:gd name="T19" fmla="*/ 32 h 49"/>
                <a:gd name="T20" fmla="*/ 23 w 59"/>
                <a:gd name="T21" fmla="*/ 15 h 49"/>
                <a:gd name="T22" fmla="*/ 29 w 59"/>
                <a:gd name="T23" fmla="*/ 20 h 49"/>
                <a:gd name="T24" fmla="*/ 23 w 59"/>
                <a:gd name="T25" fmla="*/ 17 h 49"/>
                <a:gd name="T26" fmla="*/ 22 w 59"/>
                <a:gd name="T27" fmla="*/ 29 h 49"/>
                <a:gd name="T28" fmla="*/ 32 w 59"/>
                <a:gd name="T2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49">
                  <a:moveTo>
                    <a:pt x="32" y="15"/>
                  </a:moveTo>
                  <a:cubicBezTo>
                    <a:pt x="28" y="6"/>
                    <a:pt x="12" y="9"/>
                    <a:pt x="9" y="20"/>
                  </a:cubicBezTo>
                  <a:cubicBezTo>
                    <a:pt x="6" y="30"/>
                    <a:pt x="15" y="41"/>
                    <a:pt x="24" y="43"/>
                  </a:cubicBezTo>
                  <a:cubicBezTo>
                    <a:pt x="34" y="44"/>
                    <a:pt x="43" y="39"/>
                    <a:pt x="47" y="33"/>
                  </a:cubicBezTo>
                  <a:cubicBezTo>
                    <a:pt x="56" y="20"/>
                    <a:pt x="51" y="9"/>
                    <a:pt x="52" y="9"/>
                  </a:cubicBezTo>
                  <a:cubicBezTo>
                    <a:pt x="52" y="8"/>
                    <a:pt x="59" y="19"/>
                    <a:pt x="50" y="35"/>
                  </a:cubicBezTo>
                  <a:cubicBezTo>
                    <a:pt x="45" y="42"/>
                    <a:pt x="35" y="49"/>
                    <a:pt x="23" y="47"/>
                  </a:cubicBezTo>
                  <a:cubicBezTo>
                    <a:pt x="12" y="46"/>
                    <a:pt x="0" y="33"/>
                    <a:pt x="4" y="18"/>
                  </a:cubicBezTo>
                  <a:cubicBezTo>
                    <a:pt x="8" y="4"/>
                    <a:pt x="30" y="0"/>
                    <a:pt x="36" y="13"/>
                  </a:cubicBezTo>
                  <a:cubicBezTo>
                    <a:pt x="45" y="25"/>
                    <a:pt x="29" y="39"/>
                    <a:pt x="20" y="32"/>
                  </a:cubicBezTo>
                  <a:cubicBezTo>
                    <a:pt x="10" y="26"/>
                    <a:pt x="18" y="13"/>
                    <a:pt x="23" y="15"/>
                  </a:cubicBezTo>
                  <a:cubicBezTo>
                    <a:pt x="29" y="16"/>
                    <a:pt x="29" y="21"/>
                    <a:pt x="29" y="20"/>
                  </a:cubicBezTo>
                  <a:cubicBezTo>
                    <a:pt x="28" y="21"/>
                    <a:pt x="27" y="17"/>
                    <a:pt x="23" y="17"/>
                  </a:cubicBezTo>
                  <a:cubicBezTo>
                    <a:pt x="19" y="17"/>
                    <a:pt x="15" y="25"/>
                    <a:pt x="22" y="29"/>
                  </a:cubicBezTo>
                  <a:cubicBezTo>
                    <a:pt x="28" y="33"/>
                    <a:pt x="38" y="23"/>
                    <a:pt x="32" y="15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4" name="淘宝网Chenying0907出品 51"/>
            <p:cNvSpPr>
              <a:spLocks/>
            </p:cNvSpPr>
            <p:nvPr/>
          </p:nvSpPr>
          <p:spPr bwMode="auto">
            <a:xfrm>
              <a:off x="4835525" y="3790950"/>
              <a:ext cx="609600" cy="401638"/>
            </a:xfrm>
            <a:custGeom>
              <a:avLst/>
              <a:gdLst>
                <a:gd name="T0" fmla="*/ 85 w 85"/>
                <a:gd name="T1" fmla="*/ 46 h 56"/>
                <a:gd name="T2" fmla="*/ 41 w 85"/>
                <a:gd name="T3" fmla="*/ 13 h 56"/>
                <a:gd name="T4" fmla="*/ 23 w 85"/>
                <a:gd name="T5" fmla="*/ 37 h 56"/>
                <a:gd name="T6" fmla="*/ 85 w 85"/>
                <a:gd name="T7" fmla="*/ 4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46"/>
                  </a:moveTo>
                  <a:cubicBezTo>
                    <a:pt x="85" y="46"/>
                    <a:pt x="52" y="25"/>
                    <a:pt x="41" y="13"/>
                  </a:cubicBezTo>
                  <a:cubicBezTo>
                    <a:pt x="31" y="0"/>
                    <a:pt x="0" y="19"/>
                    <a:pt x="23" y="37"/>
                  </a:cubicBezTo>
                  <a:cubicBezTo>
                    <a:pt x="46" y="56"/>
                    <a:pt x="85" y="54"/>
                    <a:pt x="85" y="46"/>
                  </a:cubicBezTo>
                  <a:close/>
                </a:path>
              </a:pathLst>
            </a:custGeom>
            <a:solidFill>
              <a:srgbClr val="E18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5" name="淘宝网Chenying0907出品 52"/>
            <p:cNvSpPr>
              <a:spLocks/>
            </p:cNvSpPr>
            <p:nvPr/>
          </p:nvSpPr>
          <p:spPr bwMode="auto">
            <a:xfrm>
              <a:off x="5237163" y="4084638"/>
              <a:ext cx="809625" cy="1123950"/>
            </a:xfrm>
            <a:custGeom>
              <a:avLst/>
              <a:gdLst>
                <a:gd name="T0" fmla="*/ 29 w 113"/>
                <a:gd name="T1" fmla="*/ 5 h 157"/>
                <a:gd name="T2" fmla="*/ 49 w 113"/>
                <a:gd name="T3" fmla="*/ 147 h 157"/>
                <a:gd name="T4" fmla="*/ 109 w 113"/>
                <a:gd name="T5" fmla="*/ 0 h 157"/>
                <a:gd name="T6" fmla="*/ 29 w 113"/>
                <a:gd name="T7" fmla="*/ 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57">
                  <a:moveTo>
                    <a:pt x="29" y="5"/>
                  </a:moveTo>
                  <a:cubicBezTo>
                    <a:pt x="29" y="5"/>
                    <a:pt x="0" y="136"/>
                    <a:pt x="49" y="147"/>
                  </a:cubicBezTo>
                  <a:cubicBezTo>
                    <a:pt x="99" y="157"/>
                    <a:pt x="113" y="91"/>
                    <a:pt x="109" y="0"/>
                  </a:cubicBezTo>
                  <a:lnTo>
                    <a:pt x="29" y="5"/>
                  </a:lnTo>
                  <a:close/>
                </a:path>
              </a:pathLst>
            </a:custGeom>
            <a:solidFill>
              <a:srgbClr val="E18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6" name="淘宝网Chenying0907出品 53"/>
            <p:cNvSpPr>
              <a:spLocks/>
            </p:cNvSpPr>
            <p:nvPr/>
          </p:nvSpPr>
          <p:spPr bwMode="auto">
            <a:xfrm>
              <a:off x="5387975" y="3713163"/>
              <a:ext cx="723900" cy="522288"/>
            </a:xfrm>
            <a:custGeom>
              <a:avLst/>
              <a:gdLst>
                <a:gd name="T0" fmla="*/ 101 w 101"/>
                <a:gd name="T1" fmla="*/ 36 h 73"/>
                <a:gd name="T2" fmla="*/ 89 w 101"/>
                <a:gd name="T3" fmla="*/ 25 h 73"/>
                <a:gd name="T4" fmla="*/ 87 w 101"/>
                <a:gd name="T5" fmla="*/ 25 h 73"/>
                <a:gd name="T6" fmla="*/ 88 w 101"/>
                <a:gd name="T7" fmla="*/ 21 h 73"/>
                <a:gd name="T8" fmla="*/ 77 w 101"/>
                <a:gd name="T9" fmla="*/ 9 h 73"/>
                <a:gd name="T10" fmla="*/ 76 w 101"/>
                <a:gd name="T11" fmla="*/ 9 h 73"/>
                <a:gd name="T12" fmla="*/ 64 w 101"/>
                <a:gd name="T13" fmla="*/ 0 h 73"/>
                <a:gd name="T14" fmla="*/ 54 w 101"/>
                <a:gd name="T15" fmla="*/ 6 h 73"/>
                <a:gd name="T16" fmla="*/ 44 w 101"/>
                <a:gd name="T17" fmla="*/ 0 h 73"/>
                <a:gd name="T18" fmla="*/ 35 w 101"/>
                <a:gd name="T19" fmla="*/ 4 h 73"/>
                <a:gd name="T20" fmla="*/ 27 w 101"/>
                <a:gd name="T21" fmla="*/ 1 h 73"/>
                <a:gd name="T22" fmla="*/ 15 w 101"/>
                <a:gd name="T23" fmla="*/ 13 h 73"/>
                <a:gd name="T24" fmla="*/ 16 w 101"/>
                <a:gd name="T25" fmla="*/ 14 h 73"/>
                <a:gd name="T26" fmla="*/ 5 w 101"/>
                <a:gd name="T27" fmla="*/ 25 h 73"/>
                <a:gd name="T28" fmla="*/ 5 w 101"/>
                <a:gd name="T29" fmla="*/ 28 h 73"/>
                <a:gd name="T30" fmla="*/ 0 w 101"/>
                <a:gd name="T31" fmla="*/ 38 h 73"/>
                <a:gd name="T32" fmla="*/ 3 w 101"/>
                <a:gd name="T33" fmla="*/ 45 h 73"/>
                <a:gd name="T34" fmla="*/ 0 w 101"/>
                <a:gd name="T35" fmla="*/ 53 h 73"/>
                <a:gd name="T36" fmla="*/ 12 w 101"/>
                <a:gd name="T37" fmla="*/ 65 h 73"/>
                <a:gd name="T38" fmla="*/ 17 w 101"/>
                <a:gd name="T39" fmla="*/ 63 h 73"/>
                <a:gd name="T40" fmla="*/ 29 w 101"/>
                <a:gd name="T41" fmla="*/ 73 h 73"/>
                <a:gd name="T42" fmla="*/ 38 w 101"/>
                <a:gd name="T43" fmla="*/ 68 h 73"/>
                <a:gd name="T44" fmla="*/ 46 w 101"/>
                <a:gd name="T45" fmla="*/ 71 h 73"/>
                <a:gd name="T46" fmla="*/ 56 w 101"/>
                <a:gd name="T47" fmla="*/ 64 h 73"/>
                <a:gd name="T48" fmla="*/ 64 w 101"/>
                <a:gd name="T49" fmla="*/ 68 h 73"/>
                <a:gd name="T50" fmla="*/ 75 w 101"/>
                <a:gd name="T51" fmla="*/ 60 h 73"/>
                <a:gd name="T52" fmla="*/ 84 w 101"/>
                <a:gd name="T53" fmla="*/ 65 h 73"/>
                <a:gd name="T54" fmla="*/ 96 w 101"/>
                <a:gd name="T55" fmla="*/ 53 h 73"/>
                <a:gd name="T56" fmla="*/ 94 w 101"/>
                <a:gd name="T57" fmla="*/ 47 h 73"/>
                <a:gd name="T58" fmla="*/ 101 w 101"/>
                <a:gd name="T59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1" h="73">
                  <a:moveTo>
                    <a:pt x="101" y="36"/>
                  </a:moveTo>
                  <a:cubicBezTo>
                    <a:pt x="101" y="30"/>
                    <a:pt x="95" y="25"/>
                    <a:pt x="89" y="25"/>
                  </a:cubicBezTo>
                  <a:cubicBezTo>
                    <a:pt x="88" y="25"/>
                    <a:pt x="88" y="25"/>
                    <a:pt x="87" y="25"/>
                  </a:cubicBezTo>
                  <a:cubicBezTo>
                    <a:pt x="88" y="23"/>
                    <a:pt x="88" y="22"/>
                    <a:pt x="88" y="21"/>
                  </a:cubicBezTo>
                  <a:cubicBezTo>
                    <a:pt x="88" y="14"/>
                    <a:pt x="83" y="9"/>
                    <a:pt x="77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5" y="4"/>
                    <a:pt x="70" y="0"/>
                    <a:pt x="64" y="0"/>
                  </a:cubicBezTo>
                  <a:cubicBezTo>
                    <a:pt x="60" y="0"/>
                    <a:pt x="56" y="2"/>
                    <a:pt x="54" y="6"/>
                  </a:cubicBezTo>
                  <a:cubicBezTo>
                    <a:pt x="52" y="2"/>
                    <a:pt x="48" y="0"/>
                    <a:pt x="44" y="0"/>
                  </a:cubicBezTo>
                  <a:cubicBezTo>
                    <a:pt x="40" y="0"/>
                    <a:pt x="37" y="2"/>
                    <a:pt x="35" y="4"/>
                  </a:cubicBezTo>
                  <a:cubicBezTo>
                    <a:pt x="33" y="3"/>
                    <a:pt x="30" y="1"/>
                    <a:pt x="27" y="1"/>
                  </a:cubicBezTo>
                  <a:cubicBezTo>
                    <a:pt x="21" y="1"/>
                    <a:pt x="15" y="7"/>
                    <a:pt x="15" y="13"/>
                  </a:cubicBezTo>
                  <a:cubicBezTo>
                    <a:pt x="15" y="13"/>
                    <a:pt x="16" y="14"/>
                    <a:pt x="16" y="14"/>
                  </a:cubicBezTo>
                  <a:cubicBezTo>
                    <a:pt x="9" y="14"/>
                    <a:pt x="5" y="19"/>
                    <a:pt x="5" y="25"/>
                  </a:cubicBezTo>
                  <a:cubicBezTo>
                    <a:pt x="5" y="26"/>
                    <a:pt x="5" y="27"/>
                    <a:pt x="5" y="28"/>
                  </a:cubicBezTo>
                  <a:cubicBezTo>
                    <a:pt x="2" y="30"/>
                    <a:pt x="0" y="34"/>
                    <a:pt x="0" y="38"/>
                  </a:cubicBezTo>
                  <a:cubicBezTo>
                    <a:pt x="0" y="41"/>
                    <a:pt x="1" y="43"/>
                    <a:pt x="3" y="45"/>
                  </a:cubicBezTo>
                  <a:cubicBezTo>
                    <a:pt x="1" y="48"/>
                    <a:pt x="0" y="50"/>
                    <a:pt x="0" y="53"/>
                  </a:cubicBezTo>
                  <a:cubicBezTo>
                    <a:pt x="0" y="60"/>
                    <a:pt x="5" y="65"/>
                    <a:pt x="12" y="65"/>
                  </a:cubicBezTo>
                  <a:cubicBezTo>
                    <a:pt x="14" y="65"/>
                    <a:pt x="16" y="64"/>
                    <a:pt x="17" y="63"/>
                  </a:cubicBezTo>
                  <a:cubicBezTo>
                    <a:pt x="18" y="69"/>
                    <a:pt x="23" y="73"/>
                    <a:pt x="29" y="73"/>
                  </a:cubicBezTo>
                  <a:cubicBezTo>
                    <a:pt x="32" y="73"/>
                    <a:pt x="36" y="71"/>
                    <a:pt x="38" y="68"/>
                  </a:cubicBezTo>
                  <a:cubicBezTo>
                    <a:pt x="40" y="70"/>
                    <a:pt x="43" y="71"/>
                    <a:pt x="46" y="71"/>
                  </a:cubicBezTo>
                  <a:cubicBezTo>
                    <a:pt x="50" y="71"/>
                    <a:pt x="54" y="68"/>
                    <a:pt x="56" y="64"/>
                  </a:cubicBezTo>
                  <a:cubicBezTo>
                    <a:pt x="58" y="67"/>
                    <a:pt x="61" y="68"/>
                    <a:pt x="64" y="68"/>
                  </a:cubicBezTo>
                  <a:cubicBezTo>
                    <a:pt x="69" y="68"/>
                    <a:pt x="73" y="65"/>
                    <a:pt x="75" y="60"/>
                  </a:cubicBezTo>
                  <a:cubicBezTo>
                    <a:pt x="77" y="63"/>
                    <a:pt x="81" y="65"/>
                    <a:pt x="84" y="65"/>
                  </a:cubicBezTo>
                  <a:cubicBezTo>
                    <a:pt x="91" y="65"/>
                    <a:pt x="96" y="60"/>
                    <a:pt x="96" y="53"/>
                  </a:cubicBezTo>
                  <a:cubicBezTo>
                    <a:pt x="96" y="51"/>
                    <a:pt x="95" y="49"/>
                    <a:pt x="94" y="47"/>
                  </a:cubicBezTo>
                  <a:cubicBezTo>
                    <a:pt x="98" y="45"/>
                    <a:pt x="101" y="41"/>
                    <a:pt x="101" y="36"/>
                  </a:cubicBezTo>
                  <a:close/>
                </a:path>
              </a:pathLst>
            </a:custGeom>
            <a:solidFill>
              <a:srgbClr val="DCD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7" name="淘宝网Chenying0907出品 54"/>
            <p:cNvSpPr>
              <a:spLocks/>
            </p:cNvSpPr>
            <p:nvPr/>
          </p:nvSpPr>
          <p:spPr bwMode="auto">
            <a:xfrm>
              <a:off x="5022850" y="3941763"/>
              <a:ext cx="322263" cy="171450"/>
            </a:xfrm>
            <a:custGeom>
              <a:avLst/>
              <a:gdLst>
                <a:gd name="T0" fmla="*/ 45 w 45"/>
                <a:gd name="T1" fmla="*/ 22 h 24"/>
                <a:gd name="T2" fmla="*/ 11 w 45"/>
                <a:gd name="T3" fmla="*/ 5 h 24"/>
                <a:gd name="T4" fmla="*/ 45 w 45"/>
                <a:gd name="T5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4">
                  <a:moveTo>
                    <a:pt x="45" y="22"/>
                  </a:moveTo>
                  <a:cubicBezTo>
                    <a:pt x="45" y="22"/>
                    <a:pt x="20" y="10"/>
                    <a:pt x="11" y="5"/>
                  </a:cubicBezTo>
                  <a:cubicBezTo>
                    <a:pt x="2" y="0"/>
                    <a:pt x="0" y="24"/>
                    <a:pt x="45" y="22"/>
                  </a:cubicBezTo>
                  <a:close/>
                </a:path>
              </a:pathLst>
            </a:custGeom>
            <a:solidFill>
              <a:srgbClr val="E34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8" name="淘宝网Chenying0907出品 55"/>
            <p:cNvSpPr>
              <a:spLocks/>
            </p:cNvSpPr>
            <p:nvPr/>
          </p:nvSpPr>
          <p:spPr bwMode="auto">
            <a:xfrm>
              <a:off x="5953125" y="3841750"/>
              <a:ext cx="609600" cy="393700"/>
            </a:xfrm>
            <a:custGeom>
              <a:avLst/>
              <a:gdLst>
                <a:gd name="T0" fmla="*/ 0 w 85"/>
                <a:gd name="T1" fmla="*/ 44 h 55"/>
                <a:gd name="T2" fmla="*/ 44 w 85"/>
                <a:gd name="T3" fmla="*/ 12 h 55"/>
                <a:gd name="T4" fmla="*/ 62 w 85"/>
                <a:gd name="T5" fmla="*/ 37 h 55"/>
                <a:gd name="T6" fmla="*/ 0 w 85"/>
                <a:gd name="T7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5">
                  <a:moveTo>
                    <a:pt x="0" y="44"/>
                  </a:moveTo>
                  <a:cubicBezTo>
                    <a:pt x="0" y="44"/>
                    <a:pt x="34" y="24"/>
                    <a:pt x="44" y="12"/>
                  </a:cubicBezTo>
                  <a:cubicBezTo>
                    <a:pt x="55" y="0"/>
                    <a:pt x="85" y="19"/>
                    <a:pt x="62" y="37"/>
                  </a:cubicBezTo>
                  <a:cubicBezTo>
                    <a:pt x="39" y="55"/>
                    <a:pt x="0" y="52"/>
                    <a:pt x="0" y="44"/>
                  </a:cubicBezTo>
                  <a:close/>
                </a:path>
              </a:pathLst>
            </a:custGeom>
            <a:solidFill>
              <a:srgbClr val="E18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9" name="淘宝网Chenying0907出品 56"/>
            <p:cNvSpPr>
              <a:spLocks/>
            </p:cNvSpPr>
            <p:nvPr/>
          </p:nvSpPr>
          <p:spPr bwMode="auto">
            <a:xfrm>
              <a:off x="6054725" y="3990975"/>
              <a:ext cx="322263" cy="173038"/>
            </a:xfrm>
            <a:custGeom>
              <a:avLst/>
              <a:gdLst>
                <a:gd name="T0" fmla="*/ 0 w 45"/>
                <a:gd name="T1" fmla="*/ 21 h 24"/>
                <a:gd name="T2" fmla="*/ 35 w 45"/>
                <a:gd name="T3" fmla="*/ 5 h 24"/>
                <a:gd name="T4" fmla="*/ 0 w 45"/>
                <a:gd name="T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4">
                  <a:moveTo>
                    <a:pt x="0" y="21"/>
                  </a:moveTo>
                  <a:cubicBezTo>
                    <a:pt x="0" y="21"/>
                    <a:pt x="25" y="9"/>
                    <a:pt x="35" y="5"/>
                  </a:cubicBezTo>
                  <a:cubicBezTo>
                    <a:pt x="44" y="0"/>
                    <a:pt x="45" y="24"/>
                    <a:pt x="0" y="21"/>
                  </a:cubicBezTo>
                  <a:close/>
                </a:path>
              </a:pathLst>
            </a:custGeom>
            <a:solidFill>
              <a:srgbClr val="E34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0" name="淘宝网Chenying0907出品 57"/>
            <p:cNvSpPr>
              <a:spLocks/>
            </p:cNvSpPr>
            <p:nvPr/>
          </p:nvSpPr>
          <p:spPr bwMode="auto">
            <a:xfrm>
              <a:off x="5524500" y="4878388"/>
              <a:ext cx="200025" cy="136525"/>
            </a:xfrm>
            <a:custGeom>
              <a:avLst/>
              <a:gdLst>
                <a:gd name="T0" fmla="*/ 28 w 28"/>
                <a:gd name="T1" fmla="*/ 10 h 19"/>
                <a:gd name="T2" fmla="*/ 14 w 28"/>
                <a:gd name="T3" fmla="*/ 19 h 19"/>
                <a:gd name="T4" fmla="*/ 0 w 28"/>
                <a:gd name="T5" fmla="*/ 10 h 19"/>
                <a:gd name="T6" fmla="*/ 14 w 28"/>
                <a:gd name="T7" fmla="*/ 0 h 19"/>
                <a:gd name="T8" fmla="*/ 28 w 28"/>
                <a:gd name="T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9">
                  <a:moveTo>
                    <a:pt x="28" y="10"/>
                  </a:moveTo>
                  <a:cubicBezTo>
                    <a:pt x="28" y="15"/>
                    <a:pt x="14" y="19"/>
                    <a:pt x="14" y="19"/>
                  </a:cubicBezTo>
                  <a:cubicBezTo>
                    <a:pt x="14" y="19"/>
                    <a:pt x="0" y="15"/>
                    <a:pt x="0" y="10"/>
                  </a:cubicBezTo>
                  <a:cubicBezTo>
                    <a:pt x="0" y="4"/>
                    <a:pt x="6" y="0"/>
                    <a:pt x="14" y="0"/>
                  </a:cubicBezTo>
                  <a:cubicBezTo>
                    <a:pt x="22" y="0"/>
                    <a:pt x="28" y="4"/>
                    <a:pt x="28" y="10"/>
                  </a:cubicBezTo>
                  <a:close/>
                </a:path>
              </a:pathLst>
            </a:custGeom>
            <a:solidFill>
              <a:srgbClr val="CE3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1" name="淘宝网Chenying0907出品 58"/>
            <p:cNvSpPr>
              <a:spLocks/>
            </p:cNvSpPr>
            <p:nvPr/>
          </p:nvSpPr>
          <p:spPr bwMode="auto">
            <a:xfrm>
              <a:off x="5481638" y="4370388"/>
              <a:ext cx="34925" cy="107950"/>
            </a:xfrm>
            <a:custGeom>
              <a:avLst/>
              <a:gdLst>
                <a:gd name="T0" fmla="*/ 2 w 5"/>
                <a:gd name="T1" fmla="*/ 15 h 15"/>
                <a:gd name="T2" fmla="*/ 0 w 5"/>
                <a:gd name="T3" fmla="*/ 8 h 15"/>
                <a:gd name="T4" fmla="*/ 3 w 5"/>
                <a:gd name="T5" fmla="*/ 1 h 15"/>
                <a:gd name="T6" fmla="*/ 4 w 5"/>
                <a:gd name="T7" fmla="*/ 8 h 15"/>
                <a:gd name="T8" fmla="*/ 2 w 5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5">
                  <a:moveTo>
                    <a:pt x="2" y="15"/>
                  </a:moveTo>
                  <a:cubicBezTo>
                    <a:pt x="1" y="15"/>
                    <a:pt x="0" y="12"/>
                    <a:pt x="0" y="8"/>
                  </a:cubicBezTo>
                  <a:cubicBezTo>
                    <a:pt x="1" y="4"/>
                    <a:pt x="2" y="0"/>
                    <a:pt x="3" y="1"/>
                  </a:cubicBezTo>
                  <a:cubicBezTo>
                    <a:pt x="4" y="1"/>
                    <a:pt x="5" y="4"/>
                    <a:pt x="4" y="8"/>
                  </a:cubicBezTo>
                  <a:cubicBezTo>
                    <a:pt x="4" y="12"/>
                    <a:pt x="3" y="15"/>
                    <a:pt x="2" y="15"/>
                  </a:cubicBezTo>
                  <a:close/>
                </a:path>
              </a:pathLst>
            </a:custGeom>
            <a:solidFill>
              <a:srgbClr val="4C36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2" name="Oval 59"/>
            <p:cNvSpPr>
              <a:spLocks noChangeArrowheads="1"/>
            </p:cNvSpPr>
            <p:nvPr/>
          </p:nvSpPr>
          <p:spPr bwMode="auto">
            <a:xfrm>
              <a:off x="5846763" y="4384675"/>
              <a:ext cx="34925" cy="107950"/>
            </a:xfrm>
            <a:prstGeom prst="ellipse">
              <a:avLst/>
            </a:prstGeom>
            <a:solidFill>
              <a:srgbClr val="4C36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3" name="淘宝网Chenying0907出品 60"/>
            <p:cNvSpPr>
              <a:spLocks/>
            </p:cNvSpPr>
            <p:nvPr/>
          </p:nvSpPr>
          <p:spPr bwMode="auto">
            <a:xfrm>
              <a:off x="5524500" y="4857750"/>
              <a:ext cx="385763" cy="342900"/>
            </a:xfrm>
            <a:custGeom>
              <a:avLst/>
              <a:gdLst>
                <a:gd name="T0" fmla="*/ 49 w 54"/>
                <a:gd name="T1" fmla="*/ 2 h 48"/>
                <a:gd name="T2" fmla="*/ 36 w 54"/>
                <a:gd name="T3" fmla="*/ 37 h 48"/>
                <a:gd name="T4" fmla="*/ 8 w 54"/>
                <a:gd name="T5" fmla="*/ 41 h 48"/>
                <a:gd name="T6" fmla="*/ 0 w 54"/>
                <a:gd name="T7" fmla="*/ 33 h 48"/>
                <a:gd name="T8" fmla="*/ 33 w 54"/>
                <a:gd name="T9" fmla="*/ 34 h 48"/>
                <a:gd name="T10" fmla="*/ 49 w 54"/>
                <a:gd name="T1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48">
                  <a:moveTo>
                    <a:pt x="49" y="2"/>
                  </a:moveTo>
                  <a:cubicBezTo>
                    <a:pt x="50" y="0"/>
                    <a:pt x="54" y="22"/>
                    <a:pt x="36" y="37"/>
                  </a:cubicBezTo>
                  <a:cubicBezTo>
                    <a:pt x="27" y="44"/>
                    <a:pt x="15" y="44"/>
                    <a:pt x="8" y="41"/>
                  </a:cubicBezTo>
                  <a:cubicBezTo>
                    <a:pt x="2" y="37"/>
                    <a:pt x="0" y="33"/>
                    <a:pt x="0" y="33"/>
                  </a:cubicBezTo>
                  <a:cubicBezTo>
                    <a:pt x="0" y="31"/>
                    <a:pt x="15" y="48"/>
                    <a:pt x="33" y="34"/>
                  </a:cubicBezTo>
                  <a:cubicBezTo>
                    <a:pt x="49" y="20"/>
                    <a:pt x="47" y="1"/>
                    <a:pt x="49" y="2"/>
                  </a:cubicBezTo>
                  <a:close/>
                </a:path>
              </a:pathLst>
            </a:custGeom>
            <a:solidFill>
              <a:srgbClr val="CE3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4" name="淘宝网Chenying0907出品 61"/>
            <p:cNvSpPr>
              <a:spLocks/>
            </p:cNvSpPr>
            <p:nvPr/>
          </p:nvSpPr>
          <p:spPr bwMode="auto">
            <a:xfrm>
              <a:off x="5610225" y="5008563"/>
              <a:ext cx="49213" cy="134938"/>
            </a:xfrm>
            <a:custGeom>
              <a:avLst/>
              <a:gdLst>
                <a:gd name="T0" fmla="*/ 6 w 7"/>
                <a:gd name="T1" fmla="*/ 19 h 19"/>
                <a:gd name="T2" fmla="*/ 1 w 7"/>
                <a:gd name="T3" fmla="*/ 10 h 19"/>
                <a:gd name="T4" fmla="*/ 1 w 7"/>
                <a:gd name="T5" fmla="*/ 0 h 19"/>
                <a:gd name="T6" fmla="*/ 5 w 7"/>
                <a:gd name="T7" fmla="*/ 9 h 19"/>
                <a:gd name="T8" fmla="*/ 6 w 7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9">
                  <a:moveTo>
                    <a:pt x="6" y="19"/>
                  </a:moveTo>
                  <a:cubicBezTo>
                    <a:pt x="5" y="19"/>
                    <a:pt x="3" y="15"/>
                    <a:pt x="1" y="10"/>
                  </a:cubicBezTo>
                  <a:cubicBezTo>
                    <a:pt x="0" y="5"/>
                    <a:pt x="0" y="0"/>
                    <a:pt x="1" y="0"/>
                  </a:cubicBezTo>
                  <a:cubicBezTo>
                    <a:pt x="3" y="0"/>
                    <a:pt x="4" y="4"/>
                    <a:pt x="5" y="9"/>
                  </a:cubicBezTo>
                  <a:cubicBezTo>
                    <a:pt x="7" y="14"/>
                    <a:pt x="7" y="18"/>
                    <a:pt x="6" y="19"/>
                  </a:cubicBezTo>
                  <a:close/>
                </a:path>
              </a:pathLst>
            </a:custGeom>
            <a:solidFill>
              <a:srgbClr val="CE3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5" name="淘宝网Chenying0907出品 62"/>
            <p:cNvSpPr>
              <a:spLocks/>
            </p:cNvSpPr>
            <p:nvPr/>
          </p:nvSpPr>
          <p:spPr bwMode="auto">
            <a:xfrm>
              <a:off x="5402263" y="3770313"/>
              <a:ext cx="358775" cy="293688"/>
            </a:xfrm>
            <a:custGeom>
              <a:avLst/>
              <a:gdLst>
                <a:gd name="T0" fmla="*/ 22 w 50"/>
                <a:gd name="T1" fmla="*/ 28 h 41"/>
                <a:gd name="T2" fmla="*/ 41 w 50"/>
                <a:gd name="T3" fmla="*/ 27 h 41"/>
                <a:gd name="T4" fmla="*/ 31 w 50"/>
                <a:gd name="T5" fmla="*/ 7 h 41"/>
                <a:gd name="T6" fmla="*/ 11 w 50"/>
                <a:gd name="T7" fmla="*/ 12 h 41"/>
                <a:gd name="T8" fmla="*/ 5 w 50"/>
                <a:gd name="T9" fmla="*/ 31 h 41"/>
                <a:gd name="T10" fmla="*/ 9 w 50"/>
                <a:gd name="T11" fmla="*/ 10 h 41"/>
                <a:gd name="T12" fmla="*/ 32 w 50"/>
                <a:gd name="T13" fmla="*/ 3 h 41"/>
                <a:gd name="T14" fmla="*/ 45 w 50"/>
                <a:gd name="T15" fmla="*/ 28 h 41"/>
                <a:gd name="T16" fmla="*/ 18 w 50"/>
                <a:gd name="T17" fmla="*/ 30 h 41"/>
                <a:gd name="T18" fmla="*/ 33 w 50"/>
                <a:gd name="T19" fmla="*/ 16 h 41"/>
                <a:gd name="T20" fmla="*/ 29 w 50"/>
                <a:gd name="T21" fmla="*/ 29 h 41"/>
                <a:gd name="T22" fmla="*/ 25 w 50"/>
                <a:gd name="T23" fmla="*/ 25 h 41"/>
                <a:gd name="T24" fmla="*/ 29 w 50"/>
                <a:gd name="T25" fmla="*/ 27 h 41"/>
                <a:gd name="T26" fmla="*/ 31 w 50"/>
                <a:gd name="T27" fmla="*/ 18 h 41"/>
                <a:gd name="T28" fmla="*/ 22 w 50"/>
                <a:gd name="T29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41">
                  <a:moveTo>
                    <a:pt x="22" y="28"/>
                  </a:moveTo>
                  <a:cubicBezTo>
                    <a:pt x="24" y="36"/>
                    <a:pt x="37" y="35"/>
                    <a:pt x="41" y="27"/>
                  </a:cubicBezTo>
                  <a:cubicBezTo>
                    <a:pt x="45" y="18"/>
                    <a:pt x="39" y="9"/>
                    <a:pt x="31" y="7"/>
                  </a:cubicBezTo>
                  <a:cubicBezTo>
                    <a:pt x="23" y="4"/>
                    <a:pt x="15" y="7"/>
                    <a:pt x="11" y="12"/>
                  </a:cubicBezTo>
                  <a:cubicBezTo>
                    <a:pt x="3" y="22"/>
                    <a:pt x="6" y="32"/>
                    <a:pt x="5" y="31"/>
                  </a:cubicBezTo>
                  <a:cubicBezTo>
                    <a:pt x="5" y="32"/>
                    <a:pt x="0" y="22"/>
                    <a:pt x="9" y="10"/>
                  </a:cubicBezTo>
                  <a:cubicBezTo>
                    <a:pt x="14" y="5"/>
                    <a:pt x="23" y="0"/>
                    <a:pt x="32" y="3"/>
                  </a:cubicBezTo>
                  <a:cubicBezTo>
                    <a:pt x="41" y="5"/>
                    <a:pt x="50" y="17"/>
                    <a:pt x="45" y="28"/>
                  </a:cubicBezTo>
                  <a:cubicBezTo>
                    <a:pt x="40" y="40"/>
                    <a:pt x="22" y="41"/>
                    <a:pt x="18" y="30"/>
                  </a:cubicBezTo>
                  <a:cubicBezTo>
                    <a:pt x="13" y="19"/>
                    <a:pt x="27" y="9"/>
                    <a:pt x="33" y="16"/>
                  </a:cubicBezTo>
                  <a:cubicBezTo>
                    <a:pt x="41" y="22"/>
                    <a:pt x="33" y="31"/>
                    <a:pt x="29" y="29"/>
                  </a:cubicBezTo>
                  <a:cubicBezTo>
                    <a:pt x="24" y="28"/>
                    <a:pt x="25" y="24"/>
                    <a:pt x="25" y="25"/>
                  </a:cubicBezTo>
                  <a:cubicBezTo>
                    <a:pt x="25" y="24"/>
                    <a:pt x="26" y="27"/>
                    <a:pt x="29" y="27"/>
                  </a:cubicBezTo>
                  <a:cubicBezTo>
                    <a:pt x="32" y="28"/>
                    <a:pt x="37" y="22"/>
                    <a:pt x="31" y="18"/>
                  </a:cubicBezTo>
                  <a:cubicBezTo>
                    <a:pt x="27" y="14"/>
                    <a:pt x="18" y="21"/>
                    <a:pt x="22" y="28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6" name="淘宝网Chenying0907出品 63"/>
            <p:cNvSpPr>
              <a:spLocks/>
            </p:cNvSpPr>
            <p:nvPr/>
          </p:nvSpPr>
          <p:spPr bwMode="auto">
            <a:xfrm>
              <a:off x="5624513" y="3933825"/>
              <a:ext cx="358775" cy="287338"/>
            </a:xfrm>
            <a:custGeom>
              <a:avLst/>
              <a:gdLst>
                <a:gd name="T0" fmla="*/ 22 w 50"/>
                <a:gd name="T1" fmla="*/ 28 h 40"/>
                <a:gd name="T2" fmla="*/ 41 w 50"/>
                <a:gd name="T3" fmla="*/ 26 h 40"/>
                <a:gd name="T4" fmla="*/ 31 w 50"/>
                <a:gd name="T5" fmla="*/ 6 h 40"/>
                <a:gd name="T6" fmla="*/ 11 w 50"/>
                <a:gd name="T7" fmla="*/ 12 h 40"/>
                <a:gd name="T8" fmla="*/ 5 w 50"/>
                <a:gd name="T9" fmla="*/ 31 h 40"/>
                <a:gd name="T10" fmla="*/ 9 w 50"/>
                <a:gd name="T11" fmla="*/ 10 h 40"/>
                <a:gd name="T12" fmla="*/ 32 w 50"/>
                <a:gd name="T13" fmla="*/ 3 h 40"/>
                <a:gd name="T14" fmla="*/ 45 w 50"/>
                <a:gd name="T15" fmla="*/ 28 h 40"/>
                <a:gd name="T16" fmla="*/ 18 w 50"/>
                <a:gd name="T17" fmla="*/ 29 h 40"/>
                <a:gd name="T18" fmla="*/ 33 w 50"/>
                <a:gd name="T19" fmla="*/ 15 h 40"/>
                <a:gd name="T20" fmla="*/ 29 w 50"/>
                <a:gd name="T21" fmla="*/ 28 h 40"/>
                <a:gd name="T22" fmla="*/ 25 w 50"/>
                <a:gd name="T23" fmla="*/ 24 h 40"/>
                <a:gd name="T24" fmla="*/ 29 w 50"/>
                <a:gd name="T25" fmla="*/ 27 h 40"/>
                <a:gd name="T26" fmla="*/ 31 w 50"/>
                <a:gd name="T27" fmla="*/ 18 h 40"/>
                <a:gd name="T28" fmla="*/ 22 w 50"/>
                <a:gd name="T29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40">
                  <a:moveTo>
                    <a:pt x="22" y="28"/>
                  </a:moveTo>
                  <a:cubicBezTo>
                    <a:pt x="24" y="35"/>
                    <a:pt x="37" y="35"/>
                    <a:pt x="41" y="26"/>
                  </a:cubicBezTo>
                  <a:cubicBezTo>
                    <a:pt x="45" y="18"/>
                    <a:pt x="38" y="8"/>
                    <a:pt x="31" y="6"/>
                  </a:cubicBezTo>
                  <a:cubicBezTo>
                    <a:pt x="23" y="4"/>
                    <a:pt x="15" y="7"/>
                    <a:pt x="11" y="12"/>
                  </a:cubicBezTo>
                  <a:cubicBezTo>
                    <a:pt x="2" y="22"/>
                    <a:pt x="6" y="31"/>
                    <a:pt x="5" y="31"/>
                  </a:cubicBezTo>
                  <a:cubicBezTo>
                    <a:pt x="5" y="32"/>
                    <a:pt x="0" y="22"/>
                    <a:pt x="9" y="10"/>
                  </a:cubicBezTo>
                  <a:cubicBezTo>
                    <a:pt x="13" y="4"/>
                    <a:pt x="22" y="0"/>
                    <a:pt x="32" y="3"/>
                  </a:cubicBezTo>
                  <a:cubicBezTo>
                    <a:pt x="41" y="5"/>
                    <a:pt x="50" y="17"/>
                    <a:pt x="45" y="28"/>
                  </a:cubicBezTo>
                  <a:cubicBezTo>
                    <a:pt x="40" y="40"/>
                    <a:pt x="22" y="40"/>
                    <a:pt x="18" y="29"/>
                  </a:cubicBezTo>
                  <a:cubicBezTo>
                    <a:pt x="12" y="19"/>
                    <a:pt x="27" y="9"/>
                    <a:pt x="33" y="15"/>
                  </a:cubicBezTo>
                  <a:cubicBezTo>
                    <a:pt x="41" y="21"/>
                    <a:pt x="33" y="31"/>
                    <a:pt x="29" y="28"/>
                  </a:cubicBezTo>
                  <a:cubicBezTo>
                    <a:pt x="24" y="28"/>
                    <a:pt x="25" y="24"/>
                    <a:pt x="25" y="24"/>
                  </a:cubicBezTo>
                  <a:cubicBezTo>
                    <a:pt x="25" y="24"/>
                    <a:pt x="26" y="27"/>
                    <a:pt x="29" y="27"/>
                  </a:cubicBezTo>
                  <a:cubicBezTo>
                    <a:pt x="32" y="28"/>
                    <a:pt x="37" y="21"/>
                    <a:pt x="31" y="18"/>
                  </a:cubicBezTo>
                  <a:cubicBezTo>
                    <a:pt x="27" y="14"/>
                    <a:pt x="17" y="20"/>
                    <a:pt x="22" y="28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7" name="淘宝网Chenying0907出品 64"/>
            <p:cNvSpPr>
              <a:spLocks/>
            </p:cNvSpPr>
            <p:nvPr/>
          </p:nvSpPr>
          <p:spPr bwMode="auto">
            <a:xfrm>
              <a:off x="5688013" y="3727450"/>
              <a:ext cx="358775" cy="285750"/>
            </a:xfrm>
            <a:custGeom>
              <a:avLst/>
              <a:gdLst>
                <a:gd name="T0" fmla="*/ 22 w 50"/>
                <a:gd name="T1" fmla="*/ 28 h 40"/>
                <a:gd name="T2" fmla="*/ 41 w 50"/>
                <a:gd name="T3" fmla="*/ 26 h 40"/>
                <a:gd name="T4" fmla="*/ 31 w 50"/>
                <a:gd name="T5" fmla="*/ 6 h 40"/>
                <a:gd name="T6" fmla="*/ 12 w 50"/>
                <a:gd name="T7" fmla="*/ 12 h 40"/>
                <a:gd name="T8" fmla="*/ 5 w 50"/>
                <a:gd name="T9" fmla="*/ 31 h 40"/>
                <a:gd name="T10" fmla="*/ 9 w 50"/>
                <a:gd name="T11" fmla="*/ 10 h 40"/>
                <a:gd name="T12" fmla="*/ 32 w 50"/>
                <a:gd name="T13" fmla="*/ 3 h 40"/>
                <a:gd name="T14" fmla="*/ 45 w 50"/>
                <a:gd name="T15" fmla="*/ 28 h 40"/>
                <a:gd name="T16" fmla="*/ 18 w 50"/>
                <a:gd name="T17" fmla="*/ 29 h 40"/>
                <a:gd name="T18" fmla="*/ 33 w 50"/>
                <a:gd name="T19" fmla="*/ 16 h 40"/>
                <a:gd name="T20" fmla="*/ 29 w 50"/>
                <a:gd name="T21" fmla="*/ 29 h 40"/>
                <a:gd name="T22" fmla="*/ 25 w 50"/>
                <a:gd name="T23" fmla="*/ 24 h 40"/>
                <a:gd name="T24" fmla="*/ 29 w 50"/>
                <a:gd name="T25" fmla="*/ 27 h 40"/>
                <a:gd name="T26" fmla="*/ 32 w 50"/>
                <a:gd name="T27" fmla="*/ 18 h 40"/>
                <a:gd name="T28" fmla="*/ 22 w 50"/>
                <a:gd name="T29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40">
                  <a:moveTo>
                    <a:pt x="22" y="28"/>
                  </a:moveTo>
                  <a:cubicBezTo>
                    <a:pt x="24" y="36"/>
                    <a:pt x="38" y="35"/>
                    <a:pt x="41" y="26"/>
                  </a:cubicBezTo>
                  <a:cubicBezTo>
                    <a:pt x="45" y="18"/>
                    <a:pt x="39" y="8"/>
                    <a:pt x="31" y="6"/>
                  </a:cubicBezTo>
                  <a:cubicBezTo>
                    <a:pt x="24" y="4"/>
                    <a:pt x="16" y="7"/>
                    <a:pt x="12" y="12"/>
                  </a:cubicBezTo>
                  <a:cubicBezTo>
                    <a:pt x="3" y="22"/>
                    <a:pt x="6" y="32"/>
                    <a:pt x="5" y="31"/>
                  </a:cubicBezTo>
                  <a:cubicBezTo>
                    <a:pt x="5" y="32"/>
                    <a:pt x="0" y="22"/>
                    <a:pt x="9" y="10"/>
                  </a:cubicBezTo>
                  <a:cubicBezTo>
                    <a:pt x="14" y="4"/>
                    <a:pt x="23" y="0"/>
                    <a:pt x="32" y="3"/>
                  </a:cubicBezTo>
                  <a:cubicBezTo>
                    <a:pt x="42" y="5"/>
                    <a:pt x="50" y="17"/>
                    <a:pt x="45" y="28"/>
                  </a:cubicBezTo>
                  <a:cubicBezTo>
                    <a:pt x="41" y="40"/>
                    <a:pt x="22" y="40"/>
                    <a:pt x="18" y="29"/>
                  </a:cubicBezTo>
                  <a:cubicBezTo>
                    <a:pt x="13" y="19"/>
                    <a:pt x="27" y="9"/>
                    <a:pt x="33" y="16"/>
                  </a:cubicBezTo>
                  <a:cubicBezTo>
                    <a:pt x="41" y="21"/>
                    <a:pt x="34" y="31"/>
                    <a:pt x="29" y="29"/>
                  </a:cubicBezTo>
                  <a:cubicBezTo>
                    <a:pt x="25" y="28"/>
                    <a:pt x="25" y="24"/>
                    <a:pt x="25" y="24"/>
                  </a:cubicBezTo>
                  <a:cubicBezTo>
                    <a:pt x="26" y="24"/>
                    <a:pt x="26" y="27"/>
                    <a:pt x="29" y="27"/>
                  </a:cubicBezTo>
                  <a:cubicBezTo>
                    <a:pt x="33" y="28"/>
                    <a:pt x="37" y="22"/>
                    <a:pt x="32" y="18"/>
                  </a:cubicBezTo>
                  <a:cubicBezTo>
                    <a:pt x="27" y="14"/>
                    <a:pt x="18" y="21"/>
                    <a:pt x="22" y="28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8" name="淘宝网Chenying0907出品 65"/>
            <p:cNvSpPr>
              <a:spLocks/>
            </p:cNvSpPr>
            <p:nvPr/>
          </p:nvSpPr>
          <p:spPr bwMode="auto">
            <a:xfrm>
              <a:off x="5359400" y="3948113"/>
              <a:ext cx="328613" cy="315913"/>
            </a:xfrm>
            <a:custGeom>
              <a:avLst/>
              <a:gdLst>
                <a:gd name="T0" fmla="*/ 29 w 46"/>
                <a:gd name="T1" fmla="*/ 20 h 44"/>
                <a:gd name="T2" fmla="*/ 12 w 46"/>
                <a:gd name="T3" fmla="*/ 11 h 44"/>
                <a:gd name="T4" fmla="*/ 10 w 46"/>
                <a:gd name="T5" fmla="*/ 33 h 44"/>
                <a:gd name="T6" fmla="*/ 30 w 46"/>
                <a:gd name="T7" fmla="*/ 38 h 44"/>
                <a:gd name="T8" fmla="*/ 46 w 46"/>
                <a:gd name="T9" fmla="*/ 25 h 44"/>
                <a:gd name="T10" fmla="*/ 31 w 46"/>
                <a:gd name="T11" fmla="*/ 41 h 44"/>
                <a:gd name="T12" fmla="*/ 8 w 46"/>
                <a:gd name="T13" fmla="*/ 36 h 44"/>
                <a:gd name="T14" fmla="*/ 10 w 46"/>
                <a:gd name="T15" fmla="*/ 7 h 44"/>
                <a:gd name="T16" fmla="*/ 33 w 46"/>
                <a:gd name="T17" fmla="*/ 20 h 44"/>
                <a:gd name="T18" fmla="*/ 13 w 46"/>
                <a:gd name="T19" fmla="*/ 24 h 44"/>
                <a:gd name="T20" fmla="*/ 24 w 46"/>
                <a:gd name="T21" fmla="*/ 15 h 44"/>
                <a:gd name="T22" fmla="*/ 25 w 46"/>
                <a:gd name="T23" fmla="*/ 21 h 44"/>
                <a:gd name="T24" fmla="*/ 23 w 46"/>
                <a:gd name="T25" fmla="*/ 16 h 44"/>
                <a:gd name="T26" fmla="*/ 16 w 46"/>
                <a:gd name="T27" fmla="*/ 23 h 44"/>
                <a:gd name="T28" fmla="*/ 29 w 46"/>
                <a:gd name="T29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44">
                  <a:moveTo>
                    <a:pt x="29" y="20"/>
                  </a:moveTo>
                  <a:cubicBezTo>
                    <a:pt x="31" y="12"/>
                    <a:pt x="20" y="5"/>
                    <a:pt x="12" y="11"/>
                  </a:cubicBezTo>
                  <a:cubicBezTo>
                    <a:pt x="5" y="16"/>
                    <a:pt x="5" y="27"/>
                    <a:pt x="10" y="33"/>
                  </a:cubicBezTo>
                  <a:cubicBezTo>
                    <a:pt x="16" y="39"/>
                    <a:pt x="24" y="40"/>
                    <a:pt x="30" y="38"/>
                  </a:cubicBezTo>
                  <a:cubicBezTo>
                    <a:pt x="43" y="35"/>
                    <a:pt x="45" y="24"/>
                    <a:pt x="46" y="25"/>
                  </a:cubicBezTo>
                  <a:cubicBezTo>
                    <a:pt x="46" y="25"/>
                    <a:pt x="45" y="36"/>
                    <a:pt x="31" y="41"/>
                  </a:cubicBezTo>
                  <a:cubicBezTo>
                    <a:pt x="24" y="44"/>
                    <a:pt x="14" y="43"/>
                    <a:pt x="8" y="36"/>
                  </a:cubicBezTo>
                  <a:cubicBezTo>
                    <a:pt x="1" y="29"/>
                    <a:pt x="0" y="14"/>
                    <a:pt x="10" y="7"/>
                  </a:cubicBezTo>
                  <a:cubicBezTo>
                    <a:pt x="20" y="0"/>
                    <a:pt x="36" y="9"/>
                    <a:pt x="33" y="20"/>
                  </a:cubicBezTo>
                  <a:cubicBezTo>
                    <a:pt x="33" y="32"/>
                    <a:pt x="15" y="33"/>
                    <a:pt x="13" y="24"/>
                  </a:cubicBezTo>
                  <a:cubicBezTo>
                    <a:pt x="10" y="15"/>
                    <a:pt x="21" y="11"/>
                    <a:pt x="24" y="15"/>
                  </a:cubicBezTo>
                  <a:cubicBezTo>
                    <a:pt x="27" y="18"/>
                    <a:pt x="25" y="21"/>
                    <a:pt x="25" y="21"/>
                  </a:cubicBezTo>
                  <a:cubicBezTo>
                    <a:pt x="24" y="21"/>
                    <a:pt x="26" y="18"/>
                    <a:pt x="23" y="16"/>
                  </a:cubicBezTo>
                  <a:cubicBezTo>
                    <a:pt x="20" y="14"/>
                    <a:pt x="13" y="17"/>
                    <a:pt x="16" y="23"/>
                  </a:cubicBezTo>
                  <a:cubicBezTo>
                    <a:pt x="18" y="29"/>
                    <a:pt x="29" y="28"/>
                    <a:pt x="29" y="20"/>
                  </a:cubicBezTo>
                </a:path>
              </a:pathLst>
            </a:custGeom>
            <a:solidFill>
              <a:srgbClr val="D4C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91" name="淘宝网chenying0907出品 9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441195">
            <a:off x="9445730" y="2980913"/>
            <a:ext cx="1822500" cy="1125000"/>
          </a:xfrm>
          <a:prstGeom prst="rect">
            <a:avLst/>
          </a:prstGeom>
        </p:spPr>
      </p:pic>
      <p:sp>
        <p:nvSpPr>
          <p:cNvPr id="685" name="淘宝网Chenying0907出品 49"/>
          <p:cNvSpPr>
            <a:spLocks noEditPoints="1"/>
          </p:cNvSpPr>
          <p:nvPr/>
        </p:nvSpPr>
        <p:spPr bwMode="auto">
          <a:xfrm>
            <a:off x="12933486" y="40384"/>
            <a:ext cx="974725" cy="538163"/>
          </a:xfrm>
          <a:custGeom>
            <a:avLst/>
            <a:gdLst>
              <a:gd name="T0" fmla="*/ 73 w 259"/>
              <a:gd name="T1" fmla="*/ 37 h 143"/>
              <a:gd name="T2" fmla="*/ 79 w 259"/>
              <a:gd name="T3" fmla="*/ 143 h 143"/>
              <a:gd name="T4" fmla="*/ 74 w 259"/>
              <a:gd name="T5" fmla="*/ 38 h 143"/>
              <a:gd name="T6" fmla="*/ 67 w 259"/>
              <a:gd name="T7" fmla="*/ 36 h 143"/>
              <a:gd name="T8" fmla="*/ 61 w 259"/>
              <a:gd name="T9" fmla="*/ 143 h 143"/>
              <a:gd name="T10" fmla="*/ 67 w 259"/>
              <a:gd name="T11" fmla="*/ 36 h 143"/>
              <a:gd name="T12" fmla="*/ 49 w 259"/>
              <a:gd name="T13" fmla="*/ 35 h 143"/>
              <a:gd name="T14" fmla="*/ 55 w 259"/>
              <a:gd name="T15" fmla="*/ 143 h 143"/>
              <a:gd name="T16" fmla="*/ 43 w 259"/>
              <a:gd name="T17" fmla="*/ 36 h 143"/>
              <a:gd name="T18" fmla="*/ 37 w 259"/>
              <a:gd name="T19" fmla="*/ 140 h 143"/>
              <a:gd name="T20" fmla="*/ 43 w 259"/>
              <a:gd name="T21" fmla="*/ 36 h 143"/>
              <a:gd name="T22" fmla="*/ 25 w 259"/>
              <a:gd name="T23" fmla="*/ 43 h 143"/>
              <a:gd name="T24" fmla="*/ 31 w 259"/>
              <a:gd name="T25" fmla="*/ 137 h 143"/>
              <a:gd name="T26" fmla="*/ 18 w 259"/>
              <a:gd name="T27" fmla="*/ 48 h 143"/>
              <a:gd name="T28" fmla="*/ 12 w 259"/>
              <a:gd name="T29" fmla="*/ 123 h 143"/>
              <a:gd name="T30" fmla="*/ 18 w 259"/>
              <a:gd name="T31" fmla="*/ 48 h 143"/>
              <a:gd name="T32" fmla="*/ 0 w 259"/>
              <a:gd name="T33" fmla="*/ 84 h 143"/>
              <a:gd name="T34" fmla="*/ 6 w 259"/>
              <a:gd name="T35" fmla="*/ 114 h 143"/>
              <a:gd name="T36" fmla="*/ 85 w 259"/>
              <a:gd name="T37" fmla="*/ 143 h 143"/>
              <a:gd name="T38" fmla="*/ 91 w 259"/>
              <a:gd name="T39" fmla="*/ 16 h 143"/>
              <a:gd name="T40" fmla="*/ 85 w 259"/>
              <a:gd name="T41" fmla="*/ 143 h 143"/>
              <a:gd name="T42" fmla="*/ 103 w 259"/>
              <a:gd name="T43" fmla="*/ 143 h 143"/>
              <a:gd name="T44" fmla="*/ 97 w 259"/>
              <a:gd name="T45" fmla="*/ 12 h 143"/>
              <a:gd name="T46" fmla="*/ 109 w 259"/>
              <a:gd name="T47" fmla="*/ 143 h 143"/>
              <a:gd name="T48" fmla="*/ 115 w 259"/>
              <a:gd name="T49" fmla="*/ 3 h 143"/>
              <a:gd name="T50" fmla="*/ 109 w 259"/>
              <a:gd name="T51" fmla="*/ 143 h 143"/>
              <a:gd name="T52" fmla="*/ 127 w 259"/>
              <a:gd name="T53" fmla="*/ 143 h 143"/>
              <a:gd name="T54" fmla="*/ 121 w 259"/>
              <a:gd name="T55" fmla="*/ 1 h 143"/>
              <a:gd name="T56" fmla="*/ 133 w 259"/>
              <a:gd name="T57" fmla="*/ 143 h 143"/>
              <a:gd name="T58" fmla="*/ 139 w 259"/>
              <a:gd name="T59" fmla="*/ 0 h 143"/>
              <a:gd name="T60" fmla="*/ 137 w 259"/>
              <a:gd name="T61" fmla="*/ 0 h 143"/>
              <a:gd name="T62" fmla="*/ 133 w 259"/>
              <a:gd name="T63" fmla="*/ 143 h 143"/>
              <a:gd name="T64" fmla="*/ 151 w 259"/>
              <a:gd name="T65" fmla="*/ 143 h 143"/>
              <a:gd name="T66" fmla="*/ 145 w 259"/>
              <a:gd name="T67" fmla="*/ 0 h 143"/>
              <a:gd name="T68" fmla="*/ 157 w 259"/>
              <a:gd name="T69" fmla="*/ 143 h 143"/>
              <a:gd name="T70" fmla="*/ 163 w 259"/>
              <a:gd name="T71" fmla="*/ 5 h 143"/>
              <a:gd name="T72" fmla="*/ 157 w 259"/>
              <a:gd name="T73" fmla="*/ 143 h 143"/>
              <a:gd name="T74" fmla="*/ 175 w 259"/>
              <a:gd name="T75" fmla="*/ 143 h 143"/>
              <a:gd name="T76" fmla="*/ 169 w 259"/>
              <a:gd name="T77" fmla="*/ 7 h 143"/>
              <a:gd name="T78" fmla="*/ 181 w 259"/>
              <a:gd name="T79" fmla="*/ 143 h 143"/>
              <a:gd name="T80" fmla="*/ 187 w 259"/>
              <a:gd name="T81" fmla="*/ 20 h 143"/>
              <a:gd name="T82" fmla="*/ 181 w 259"/>
              <a:gd name="T83" fmla="*/ 143 h 143"/>
              <a:gd name="T84" fmla="*/ 199 w 259"/>
              <a:gd name="T85" fmla="*/ 143 h 143"/>
              <a:gd name="T86" fmla="*/ 193 w 259"/>
              <a:gd name="T87" fmla="*/ 27 h 143"/>
              <a:gd name="T88" fmla="*/ 205 w 259"/>
              <a:gd name="T89" fmla="*/ 143 h 143"/>
              <a:gd name="T90" fmla="*/ 211 w 259"/>
              <a:gd name="T91" fmla="*/ 68 h 143"/>
              <a:gd name="T92" fmla="*/ 208 w 259"/>
              <a:gd name="T93" fmla="*/ 68 h 143"/>
              <a:gd name="T94" fmla="*/ 205 w 259"/>
              <a:gd name="T95" fmla="*/ 143 h 143"/>
              <a:gd name="T96" fmla="*/ 223 w 259"/>
              <a:gd name="T97" fmla="*/ 143 h 143"/>
              <a:gd name="T98" fmla="*/ 223 w 259"/>
              <a:gd name="T99" fmla="*/ 66 h 143"/>
              <a:gd name="T100" fmla="*/ 223 w 259"/>
              <a:gd name="T101" fmla="*/ 66 h 143"/>
              <a:gd name="T102" fmla="*/ 217 w 259"/>
              <a:gd name="T103" fmla="*/ 143 h 143"/>
              <a:gd name="T104" fmla="*/ 235 w 259"/>
              <a:gd name="T105" fmla="*/ 141 h 143"/>
              <a:gd name="T106" fmla="*/ 229 w 259"/>
              <a:gd name="T107" fmla="*/ 66 h 143"/>
              <a:gd name="T108" fmla="*/ 241 w 259"/>
              <a:gd name="T109" fmla="*/ 138 h 143"/>
              <a:gd name="T110" fmla="*/ 247 w 259"/>
              <a:gd name="T111" fmla="*/ 74 h 143"/>
              <a:gd name="T112" fmla="*/ 241 w 259"/>
              <a:gd name="T113" fmla="*/ 138 h 143"/>
              <a:gd name="T114" fmla="*/ 259 w 259"/>
              <a:gd name="T115" fmla="*/ 117 h 143"/>
              <a:gd name="T116" fmla="*/ 253 w 259"/>
              <a:gd name="T117" fmla="*/ 80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9" h="143">
                <a:moveTo>
                  <a:pt x="74" y="38"/>
                </a:moveTo>
                <a:cubicBezTo>
                  <a:pt x="73" y="37"/>
                  <a:pt x="73" y="37"/>
                  <a:pt x="73" y="37"/>
                </a:cubicBezTo>
                <a:cubicBezTo>
                  <a:pt x="73" y="143"/>
                  <a:pt x="73" y="143"/>
                  <a:pt x="73" y="143"/>
                </a:cubicBezTo>
                <a:cubicBezTo>
                  <a:pt x="79" y="143"/>
                  <a:pt x="79" y="143"/>
                  <a:pt x="79" y="143"/>
                </a:cubicBezTo>
                <a:cubicBezTo>
                  <a:pt x="79" y="29"/>
                  <a:pt x="79" y="29"/>
                  <a:pt x="79" y="29"/>
                </a:cubicBezTo>
                <a:cubicBezTo>
                  <a:pt x="77" y="32"/>
                  <a:pt x="75" y="35"/>
                  <a:pt x="74" y="38"/>
                </a:cubicBezTo>
                <a:cubicBezTo>
                  <a:pt x="74" y="38"/>
                  <a:pt x="74" y="38"/>
                  <a:pt x="74" y="38"/>
                </a:cubicBezTo>
                <a:close/>
                <a:moveTo>
                  <a:pt x="67" y="36"/>
                </a:moveTo>
                <a:cubicBezTo>
                  <a:pt x="65" y="35"/>
                  <a:pt x="63" y="35"/>
                  <a:pt x="61" y="35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7" y="143"/>
                  <a:pt x="67" y="143"/>
                  <a:pt x="67" y="143"/>
                </a:cubicBezTo>
                <a:cubicBezTo>
                  <a:pt x="67" y="36"/>
                  <a:pt x="67" y="36"/>
                  <a:pt x="67" y="36"/>
                </a:cubicBezTo>
                <a:close/>
                <a:moveTo>
                  <a:pt x="55" y="34"/>
                </a:moveTo>
                <a:cubicBezTo>
                  <a:pt x="53" y="34"/>
                  <a:pt x="51" y="34"/>
                  <a:pt x="49" y="35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1" y="143"/>
                  <a:pt x="53" y="143"/>
                  <a:pt x="55" y="143"/>
                </a:cubicBezTo>
                <a:cubicBezTo>
                  <a:pt x="55" y="34"/>
                  <a:pt x="55" y="34"/>
                  <a:pt x="55" y="34"/>
                </a:cubicBezTo>
                <a:close/>
                <a:moveTo>
                  <a:pt x="43" y="36"/>
                </a:moveTo>
                <a:cubicBezTo>
                  <a:pt x="40" y="36"/>
                  <a:pt x="38" y="37"/>
                  <a:pt x="37" y="37"/>
                </a:cubicBezTo>
                <a:cubicBezTo>
                  <a:pt x="37" y="140"/>
                  <a:pt x="37" y="140"/>
                  <a:pt x="37" y="140"/>
                </a:cubicBezTo>
                <a:cubicBezTo>
                  <a:pt x="38" y="140"/>
                  <a:pt x="40" y="141"/>
                  <a:pt x="43" y="142"/>
                </a:cubicBezTo>
                <a:cubicBezTo>
                  <a:pt x="43" y="36"/>
                  <a:pt x="43" y="36"/>
                  <a:pt x="43" y="36"/>
                </a:cubicBezTo>
                <a:close/>
                <a:moveTo>
                  <a:pt x="31" y="40"/>
                </a:moveTo>
                <a:cubicBezTo>
                  <a:pt x="28" y="41"/>
                  <a:pt x="26" y="42"/>
                  <a:pt x="25" y="43"/>
                </a:cubicBezTo>
                <a:cubicBezTo>
                  <a:pt x="25" y="134"/>
                  <a:pt x="25" y="134"/>
                  <a:pt x="25" y="134"/>
                </a:cubicBezTo>
                <a:cubicBezTo>
                  <a:pt x="26" y="135"/>
                  <a:pt x="28" y="136"/>
                  <a:pt x="31" y="137"/>
                </a:cubicBezTo>
                <a:cubicBezTo>
                  <a:pt x="31" y="40"/>
                  <a:pt x="31" y="40"/>
                  <a:pt x="31" y="40"/>
                </a:cubicBezTo>
                <a:close/>
                <a:moveTo>
                  <a:pt x="18" y="48"/>
                </a:moveTo>
                <a:cubicBezTo>
                  <a:pt x="16" y="50"/>
                  <a:pt x="14" y="52"/>
                  <a:pt x="12" y="54"/>
                </a:cubicBezTo>
                <a:cubicBezTo>
                  <a:pt x="12" y="123"/>
                  <a:pt x="12" y="123"/>
                  <a:pt x="12" y="123"/>
                </a:cubicBezTo>
                <a:cubicBezTo>
                  <a:pt x="14" y="125"/>
                  <a:pt x="16" y="127"/>
                  <a:pt x="18" y="129"/>
                </a:cubicBezTo>
                <a:cubicBezTo>
                  <a:pt x="18" y="48"/>
                  <a:pt x="18" y="48"/>
                  <a:pt x="18" y="48"/>
                </a:cubicBezTo>
                <a:close/>
                <a:moveTo>
                  <a:pt x="6" y="63"/>
                </a:moveTo>
                <a:cubicBezTo>
                  <a:pt x="3" y="70"/>
                  <a:pt x="1" y="77"/>
                  <a:pt x="0" y="84"/>
                </a:cubicBezTo>
                <a:cubicBezTo>
                  <a:pt x="0" y="93"/>
                  <a:pt x="0" y="93"/>
                  <a:pt x="0" y="93"/>
                </a:cubicBezTo>
                <a:cubicBezTo>
                  <a:pt x="1" y="100"/>
                  <a:pt x="3" y="107"/>
                  <a:pt x="6" y="114"/>
                </a:cubicBezTo>
                <a:cubicBezTo>
                  <a:pt x="6" y="63"/>
                  <a:pt x="6" y="63"/>
                  <a:pt x="6" y="63"/>
                </a:cubicBezTo>
                <a:close/>
                <a:moveTo>
                  <a:pt x="85" y="143"/>
                </a:moveTo>
                <a:cubicBezTo>
                  <a:pt x="91" y="143"/>
                  <a:pt x="91" y="143"/>
                  <a:pt x="91" y="143"/>
                </a:cubicBezTo>
                <a:cubicBezTo>
                  <a:pt x="91" y="16"/>
                  <a:pt x="91" y="16"/>
                  <a:pt x="91" y="16"/>
                </a:cubicBezTo>
                <a:cubicBezTo>
                  <a:pt x="89" y="18"/>
                  <a:pt x="87" y="20"/>
                  <a:pt x="85" y="22"/>
                </a:cubicBezTo>
                <a:cubicBezTo>
                  <a:pt x="85" y="143"/>
                  <a:pt x="85" y="143"/>
                  <a:pt x="85" y="143"/>
                </a:cubicBezTo>
                <a:close/>
                <a:moveTo>
                  <a:pt x="97" y="143"/>
                </a:moveTo>
                <a:cubicBezTo>
                  <a:pt x="103" y="143"/>
                  <a:pt x="103" y="143"/>
                  <a:pt x="103" y="143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9"/>
                  <a:pt x="99" y="11"/>
                  <a:pt x="97" y="12"/>
                </a:cubicBezTo>
                <a:cubicBezTo>
                  <a:pt x="97" y="143"/>
                  <a:pt x="97" y="143"/>
                  <a:pt x="97" y="143"/>
                </a:cubicBezTo>
                <a:close/>
                <a:moveTo>
                  <a:pt x="109" y="143"/>
                </a:moveTo>
                <a:cubicBezTo>
                  <a:pt x="115" y="143"/>
                  <a:pt x="115" y="143"/>
                  <a:pt x="115" y="143"/>
                </a:cubicBezTo>
                <a:cubicBezTo>
                  <a:pt x="115" y="3"/>
                  <a:pt x="115" y="3"/>
                  <a:pt x="115" y="3"/>
                </a:cubicBezTo>
                <a:cubicBezTo>
                  <a:pt x="113" y="4"/>
                  <a:pt x="111" y="5"/>
                  <a:pt x="109" y="5"/>
                </a:cubicBezTo>
                <a:cubicBezTo>
                  <a:pt x="109" y="143"/>
                  <a:pt x="109" y="143"/>
                  <a:pt x="109" y="143"/>
                </a:cubicBezTo>
                <a:close/>
                <a:moveTo>
                  <a:pt x="121" y="143"/>
                </a:moveTo>
                <a:cubicBezTo>
                  <a:pt x="127" y="143"/>
                  <a:pt x="127" y="143"/>
                  <a:pt x="127" y="143"/>
                </a:cubicBezTo>
                <a:cubicBezTo>
                  <a:pt x="127" y="0"/>
                  <a:pt x="127" y="0"/>
                  <a:pt x="127" y="0"/>
                </a:cubicBezTo>
                <a:cubicBezTo>
                  <a:pt x="125" y="1"/>
                  <a:pt x="123" y="1"/>
                  <a:pt x="121" y="1"/>
                </a:cubicBezTo>
                <a:cubicBezTo>
                  <a:pt x="121" y="143"/>
                  <a:pt x="121" y="143"/>
                  <a:pt x="121" y="143"/>
                </a:cubicBezTo>
                <a:close/>
                <a:moveTo>
                  <a:pt x="133" y="143"/>
                </a:moveTo>
                <a:cubicBezTo>
                  <a:pt x="139" y="143"/>
                  <a:pt x="139" y="143"/>
                  <a:pt x="139" y="143"/>
                </a:cubicBezTo>
                <a:cubicBezTo>
                  <a:pt x="139" y="0"/>
                  <a:pt x="139" y="0"/>
                  <a:pt x="139" y="0"/>
                </a:cubicBezTo>
                <a:cubicBezTo>
                  <a:pt x="138" y="0"/>
                  <a:pt x="137" y="0"/>
                  <a:pt x="137" y="0"/>
                </a:cubicBezTo>
                <a:cubicBezTo>
                  <a:pt x="137" y="0"/>
                  <a:pt x="137" y="0"/>
                  <a:pt x="137" y="0"/>
                </a:cubicBezTo>
                <a:cubicBezTo>
                  <a:pt x="135" y="0"/>
                  <a:pt x="134" y="0"/>
                  <a:pt x="133" y="0"/>
                </a:cubicBezTo>
                <a:cubicBezTo>
                  <a:pt x="133" y="143"/>
                  <a:pt x="133" y="143"/>
                  <a:pt x="133" y="143"/>
                </a:cubicBezTo>
                <a:close/>
                <a:moveTo>
                  <a:pt x="145" y="143"/>
                </a:moveTo>
                <a:cubicBezTo>
                  <a:pt x="151" y="143"/>
                  <a:pt x="151" y="143"/>
                  <a:pt x="151" y="143"/>
                </a:cubicBezTo>
                <a:cubicBezTo>
                  <a:pt x="151" y="1"/>
                  <a:pt x="151" y="1"/>
                  <a:pt x="151" y="1"/>
                </a:cubicBezTo>
                <a:cubicBezTo>
                  <a:pt x="149" y="1"/>
                  <a:pt x="147" y="0"/>
                  <a:pt x="145" y="0"/>
                </a:cubicBezTo>
                <a:cubicBezTo>
                  <a:pt x="145" y="143"/>
                  <a:pt x="145" y="143"/>
                  <a:pt x="145" y="143"/>
                </a:cubicBezTo>
                <a:close/>
                <a:moveTo>
                  <a:pt x="157" y="143"/>
                </a:moveTo>
                <a:cubicBezTo>
                  <a:pt x="163" y="143"/>
                  <a:pt x="163" y="143"/>
                  <a:pt x="163" y="143"/>
                </a:cubicBezTo>
                <a:cubicBezTo>
                  <a:pt x="163" y="5"/>
                  <a:pt x="163" y="5"/>
                  <a:pt x="163" y="5"/>
                </a:cubicBezTo>
                <a:cubicBezTo>
                  <a:pt x="161" y="4"/>
                  <a:pt x="159" y="3"/>
                  <a:pt x="157" y="3"/>
                </a:cubicBezTo>
                <a:cubicBezTo>
                  <a:pt x="157" y="143"/>
                  <a:pt x="157" y="143"/>
                  <a:pt x="157" y="143"/>
                </a:cubicBezTo>
                <a:close/>
                <a:moveTo>
                  <a:pt x="169" y="143"/>
                </a:moveTo>
                <a:cubicBezTo>
                  <a:pt x="175" y="143"/>
                  <a:pt x="175" y="143"/>
                  <a:pt x="175" y="143"/>
                </a:cubicBezTo>
                <a:cubicBezTo>
                  <a:pt x="175" y="11"/>
                  <a:pt x="175" y="11"/>
                  <a:pt x="175" y="11"/>
                </a:cubicBezTo>
                <a:cubicBezTo>
                  <a:pt x="173" y="9"/>
                  <a:pt x="171" y="8"/>
                  <a:pt x="169" y="7"/>
                </a:cubicBezTo>
                <a:cubicBezTo>
                  <a:pt x="169" y="143"/>
                  <a:pt x="169" y="143"/>
                  <a:pt x="169" y="143"/>
                </a:cubicBezTo>
                <a:close/>
                <a:moveTo>
                  <a:pt x="181" y="143"/>
                </a:moveTo>
                <a:cubicBezTo>
                  <a:pt x="187" y="143"/>
                  <a:pt x="187" y="143"/>
                  <a:pt x="187" y="143"/>
                </a:cubicBezTo>
                <a:cubicBezTo>
                  <a:pt x="187" y="20"/>
                  <a:pt x="187" y="20"/>
                  <a:pt x="187" y="20"/>
                </a:cubicBezTo>
                <a:cubicBezTo>
                  <a:pt x="185" y="18"/>
                  <a:pt x="183" y="17"/>
                  <a:pt x="181" y="15"/>
                </a:cubicBezTo>
                <a:cubicBezTo>
                  <a:pt x="181" y="143"/>
                  <a:pt x="181" y="143"/>
                  <a:pt x="181" y="143"/>
                </a:cubicBezTo>
                <a:close/>
                <a:moveTo>
                  <a:pt x="193" y="143"/>
                </a:moveTo>
                <a:cubicBezTo>
                  <a:pt x="199" y="143"/>
                  <a:pt x="199" y="143"/>
                  <a:pt x="199" y="143"/>
                </a:cubicBezTo>
                <a:cubicBezTo>
                  <a:pt x="199" y="36"/>
                  <a:pt x="199" y="36"/>
                  <a:pt x="199" y="36"/>
                </a:cubicBezTo>
                <a:cubicBezTo>
                  <a:pt x="197" y="33"/>
                  <a:pt x="195" y="30"/>
                  <a:pt x="193" y="27"/>
                </a:cubicBezTo>
                <a:cubicBezTo>
                  <a:pt x="193" y="143"/>
                  <a:pt x="193" y="143"/>
                  <a:pt x="193" y="143"/>
                </a:cubicBezTo>
                <a:close/>
                <a:moveTo>
                  <a:pt x="205" y="143"/>
                </a:moveTo>
                <a:cubicBezTo>
                  <a:pt x="211" y="143"/>
                  <a:pt x="211" y="143"/>
                  <a:pt x="211" y="143"/>
                </a:cubicBezTo>
                <a:cubicBezTo>
                  <a:pt x="211" y="68"/>
                  <a:pt x="211" y="68"/>
                  <a:pt x="211" y="68"/>
                </a:cubicBezTo>
                <a:cubicBezTo>
                  <a:pt x="210" y="68"/>
                  <a:pt x="209" y="68"/>
                  <a:pt x="208" y="68"/>
                </a:cubicBezTo>
                <a:cubicBezTo>
                  <a:pt x="208" y="68"/>
                  <a:pt x="208" y="68"/>
                  <a:pt x="208" y="68"/>
                </a:cubicBezTo>
                <a:cubicBezTo>
                  <a:pt x="208" y="62"/>
                  <a:pt x="207" y="56"/>
                  <a:pt x="205" y="50"/>
                </a:cubicBezTo>
                <a:cubicBezTo>
                  <a:pt x="205" y="143"/>
                  <a:pt x="205" y="143"/>
                  <a:pt x="205" y="143"/>
                </a:cubicBezTo>
                <a:close/>
                <a:moveTo>
                  <a:pt x="217" y="143"/>
                </a:moveTo>
                <a:cubicBezTo>
                  <a:pt x="223" y="143"/>
                  <a:pt x="223" y="143"/>
                  <a:pt x="223" y="143"/>
                </a:cubicBezTo>
                <a:cubicBezTo>
                  <a:pt x="223" y="143"/>
                  <a:pt x="223" y="143"/>
                  <a:pt x="223" y="143"/>
                </a:cubicBezTo>
                <a:cubicBezTo>
                  <a:pt x="223" y="66"/>
                  <a:pt x="223" y="66"/>
                  <a:pt x="223" y="66"/>
                </a:cubicBezTo>
                <a:cubicBezTo>
                  <a:pt x="223" y="66"/>
                  <a:pt x="223" y="66"/>
                  <a:pt x="223" y="66"/>
                </a:cubicBezTo>
                <a:cubicBezTo>
                  <a:pt x="223" y="66"/>
                  <a:pt x="223" y="66"/>
                  <a:pt x="223" y="66"/>
                </a:cubicBezTo>
                <a:cubicBezTo>
                  <a:pt x="221" y="66"/>
                  <a:pt x="219" y="66"/>
                  <a:pt x="217" y="66"/>
                </a:cubicBezTo>
                <a:cubicBezTo>
                  <a:pt x="217" y="143"/>
                  <a:pt x="217" y="143"/>
                  <a:pt x="217" y="143"/>
                </a:cubicBezTo>
                <a:close/>
                <a:moveTo>
                  <a:pt x="229" y="142"/>
                </a:moveTo>
                <a:cubicBezTo>
                  <a:pt x="231" y="142"/>
                  <a:pt x="233" y="142"/>
                  <a:pt x="235" y="141"/>
                </a:cubicBezTo>
                <a:cubicBezTo>
                  <a:pt x="235" y="68"/>
                  <a:pt x="235" y="68"/>
                  <a:pt x="235" y="68"/>
                </a:cubicBezTo>
                <a:cubicBezTo>
                  <a:pt x="233" y="67"/>
                  <a:pt x="231" y="67"/>
                  <a:pt x="229" y="66"/>
                </a:cubicBezTo>
                <a:cubicBezTo>
                  <a:pt x="229" y="142"/>
                  <a:pt x="229" y="142"/>
                  <a:pt x="229" y="142"/>
                </a:cubicBezTo>
                <a:close/>
                <a:moveTo>
                  <a:pt x="241" y="138"/>
                </a:moveTo>
                <a:cubicBezTo>
                  <a:pt x="243" y="137"/>
                  <a:pt x="245" y="136"/>
                  <a:pt x="247" y="134"/>
                </a:cubicBezTo>
                <a:cubicBezTo>
                  <a:pt x="247" y="74"/>
                  <a:pt x="247" y="74"/>
                  <a:pt x="247" y="74"/>
                </a:cubicBezTo>
                <a:cubicBezTo>
                  <a:pt x="245" y="73"/>
                  <a:pt x="243" y="71"/>
                  <a:pt x="241" y="70"/>
                </a:cubicBezTo>
                <a:cubicBezTo>
                  <a:pt x="241" y="138"/>
                  <a:pt x="241" y="138"/>
                  <a:pt x="241" y="138"/>
                </a:cubicBezTo>
                <a:close/>
                <a:moveTo>
                  <a:pt x="253" y="128"/>
                </a:moveTo>
                <a:cubicBezTo>
                  <a:pt x="256" y="125"/>
                  <a:pt x="258" y="121"/>
                  <a:pt x="259" y="117"/>
                </a:cubicBezTo>
                <a:cubicBezTo>
                  <a:pt x="259" y="91"/>
                  <a:pt x="259" y="91"/>
                  <a:pt x="259" y="91"/>
                </a:cubicBezTo>
                <a:cubicBezTo>
                  <a:pt x="258" y="87"/>
                  <a:pt x="256" y="84"/>
                  <a:pt x="253" y="80"/>
                </a:cubicBezTo>
                <a:cubicBezTo>
                  <a:pt x="253" y="128"/>
                  <a:pt x="253" y="128"/>
                  <a:pt x="253" y="128"/>
                </a:cubicBezTo>
                <a:close/>
              </a:path>
            </a:pathLst>
          </a:custGeom>
          <a:solidFill>
            <a:srgbClr val="5FC1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6" name="淘宝网Chenying0907出品 50"/>
          <p:cNvSpPr>
            <a:spLocks/>
          </p:cNvSpPr>
          <p:nvPr/>
        </p:nvSpPr>
        <p:spPr bwMode="auto">
          <a:xfrm>
            <a:off x="12463634" y="89597"/>
            <a:ext cx="804862" cy="439738"/>
          </a:xfrm>
          <a:custGeom>
            <a:avLst/>
            <a:gdLst>
              <a:gd name="T0" fmla="*/ 60 w 214"/>
              <a:gd name="T1" fmla="*/ 31 h 117"/>
              <a:gd name="T2" fmla="*/ 45 w 214"/>
              <a:gd name="T3" fmla="*/ 28 h 117"/>
              <a:gd name="T4" fmla="*/ 45 w 214"/>
              <a:gd name="T5" fmla="*/ 28 h 117"/>
              <a:gd name="T6" fmla="*/ 0 w 214"/>
              <a:gd name="T7" fmla="*/ 72 h 117"/>
              <a:gd name="T8" fmla="*/ 0 w 214"/>
              <a:gd name="T9" fmla="*/ 72 h 117"/>
              <a:gd name="T10" fmla="*/ 45 w 214"/>
              <a:gd name="T11" fmla="*/ 117 h 117"/>
              <a:gd name="T12" fmla="*/ 45 w 214"/>
              <a:gd name="T13" fmla="*/ 117 h 117"/>
              <a:gd name="T14" fmla="*/ 182 w 214"/>
              <a:gd name="T15" fmla="*/ 117 h 117"/>
              <a:gd name="T16" fmla="*/ 214 w 214"/>
              <a:gd name="T17" fmla="*/ 85 h 117"/>
              <a:gd name="T18" fmla="*/ 182 w 214"/>
              <a:gd name="T19" fmla="*/ 54 h 117"/>
              <a:gd name="T20" fmla="*/ 182 w 214"/>
              <a:gd name="T21" fmla="*/ 54 h 117"/>
              <a:gd name="T22" fmla="*/ 171 w 214"/>
              <a:gd name="T23" fmla="*/ 56 h 117"/>
              <a:gd name="T24" fmla="*/ 171 w 214"/>
              <a:gd name="T25" fmla="*/ 56 h 117"/>
              <a:gd name="T26" fmla="*/ 112 w 214"/>
              <a:gd name="T27" fmla="*/ 0 h 117"/>
              <a:gd name="T28" fmla="*/ 112 w 214"/>
              <a:gd name="T29" fmla="*/ 0 h 117"/>
              <a:gd name="T30" fmla="*/ 60 w 214"/>
              <a:gd name="T31" fmla="*/ 31 h 117"/>
              <a:gd name="T32" fmla="*/ 60 w 214"/>
              <a:gd name="T33" fmla="*/ 3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4" h="117">
                <a:moveTo>
                  <a:pt x="60" y="31"/>
                </a:moveTo>
                <a:cubicBezTo>
                  <a:pt x="55" y="29"/>
                  <a:pt x="50" y="28"/>
                  <a:pt x="45" y="28"/>
                </a:cubicBezTo>
                <a:cubicBezTo>
                  <a:pt x="45" y="28"/>
                  <a:pt x="45" y="28"/>
                  <a:pt x="45" y="28"/>
                </a:cubicBezTo>
                <a:cubicBezTo>
                  <a:pt x="20" y="28"/>
                  <a:pt x="0" y="48"/>
                  <a:pt x="0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97"/>
                  <a:pt x="20" y="117"/>
                  <a:pt x="45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182" y="117"/>
                  <a:pt x="182" y="117"/>
                  <a:pt x="182" y="117"/>
                </a:cubicBezTo>
                <a:cubicBezTo>
                  <a:pt x="200" y="117"/>
                  <a:pt x="214" y="103"/>
                  <a:pt x="214" y="85"/>
                </a:cubicBezTo>
                <a:cubicBezTo>
                  <a:pt x="214" y="68"/>
                  <a:pt x="200" y="54"/>
                  <a:pt x="182" y="54"/>
                </a:cubicBezTo>
                <a:cubicBezTo>
                  <a:pt x="182" y="54"/>
                  <a:pt x="182" y="54"/>
                  <a:pt x="182" y="54"/>
                </a:cubicBezTo>
                <a:cubicBezTo>
                  <a:pt x="178" y="54"/>
                  <a:pt x="174" y="54"/>
                  <a:pt x="171" y="56"/>
                </a:cubicBezTo>
                <a:cubicBezTo>
                  <a:pt x="171" y="56"/>
                  <a:pt x="171" y="56"/>
                  <a:pt x="171" y="56"/>
                </a:cubicBezTo>
                <a:cubicBezTo>
                  <a:pt x="169" y="25"/>
                  <a:pt x="144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90" y="0"/>
                  <a:pt x="70" y="12"/>
                  <a:pt x="60" y="31"/>
                </a:cubicBezTo>
                <a:cubicBezTo>
                  <a:pt x="60" y="31"/>
                  <a:pt x="60" y="31"/>
                  <a:pt x="60" y="31"/>
                </a:cubicBezTo>
                <a:close/>
              </a:path>
            </a:pathLst>
          </a:custGeom>
          <a:solidFill>
            <a:srgbClr val="5FC1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88" name="淘宝网Chenying0907出品 687"/>
          <p:cNvGrpSpPr/>
          <p:nvPr/>
        </p:nvGrpSpPr>
        <p:grpSpPr>
          <a:xfrm>
            <a:off x="936793" y="5161756"/>
            <a:ext cx="1196253" cy="1694286"/>
            <a:chOff x="6011863" y="2463801"/>
            <a:chExt cx="777874" cy="1101724"/>
          </a:xfrm>
        </p:grpSpPr>
        <p:sp>
          <p:nvSpPr>
            <p:cNvPr id="689" name="淘宝网Chenying0907出品 69"/>
            <p:cNvSpPr>
              <a:spLocks/>
            </p:cNvSpPr>
            <p:nvPr/>
          </p:nvSpPr>
          <p:spPr bwMode="auto">
            <a:xfrm>
              <a:off x="6011863" y="2463801"/>
              <a:ext cx="777874" cy="941387"/>
            </a:xfrm>
            <a:custGeom>
              <a:avLst/>
              <a:gdLst>
                <a:gd name="T0" fmla="*/ 42 w 43"/>
                <a:gd name="T1" fmla="*/ 35 h 53"/>
                <a:gd name="T2" fmla="*/ 24 w 43"/>
                <a:gd name="T3" fmla="*/ 50 h 53"/>
                <a:gd name="T4" fmla="*/ 1 w 43"/>
                <a:gd name="T5" fmla="*/ 38 h 53"/>
                <a:gd name="T6" fmla="*/ 20 w 43"/>
                <a:gd name="T7" fmla="*/ 1 h 53"/>
                <a:gd name="T8" fmla="*/ 42 w 43"/>
                <a:gd name="T9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3">
                  <a:moveTo>
                    <a:pt x="42" y="35"/>
                  </a:moveTo>
                  <a:cubicBezTo>
                    <a:pt x="43" y="49"/>
                    <a:pt x="35" y="50"/>
                    <a:pt x="24" y="50"/>
                  </a:cubicBezTo>
                  <a:cubicBezTo>
                    <a:pt x="12" y="51"/>
                    <a:pt x="2" y="53"/>
                    <a:pt x="1" y="38"/>
                  </a:cubicBezTo>
                  <a:cubicBezTo>
                    <a:pt x="0" y="24"/>
                    <a:pt x="8" y="2"/>
                    <a:pt x="20" y="1"/>
                  </a:cubicBezTo>
                  <a:cubicBezTo>
                    <a:pt x="31" y="0"/>
                    <a:pt x="41" y="21"/>
                    <a:pt x="42" y="35"/>
                  </a:cubicBezTo>
                  <a:close/>
                </a:path>
              </a:pathLst>
            </a:custGeom>
            <a:solidFill>
              <a:srgbClr val="7FB2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0" name="淘宝网Chenying0907出品 70"/>
            <p:cNvSpPr>
              <a:spLocks/>
            </p:cNvSpPr>
            <p:nvPr/>
          </p:nvSpPr>
          <p:spPr bwMode="auto">
            <a:xfrm>
              <a:off x="6210300" y="2854325"/>
              <a:ext cx="344487" cy="711200"/>
            </a:xfrm>
            <a:custGeom>
              <a:avLst/>
              <a:gdLst>
                <a:gd name="T0" fmla="*/ 11 w 19"/>
                <a:gd name="T1" fmla="*/ 25 h 40"/>
                <a:gd name="T2" fmla="*/ 18 w 19"/>
                <a:gd name="T3" fmla="*/ 9 h 40"/>
                <a:gd name="T4" fmla="*/ 11 w 19"/>
                <a:gd name="T5" fmla="*/ 22 h 40"/>
                <a:gd name="T6" fmla="*/ 13 w 19"/>
                <a:gd name="T7" fmla="*/ 0 h 40"/>
                <a:gd name="T8" fmla="*/ 9 w 19"/>
                <a:gd name="T9" fmla="*/ 16 h 40"/>
                <a:gd name="T10" fmla="*/ 0 w 19"/>
                <a:gd name="T11" fmla="*/ 2 h 40"/>
                <a:gd name="T12" fmla="*/ 9 w 19"/>
                <a:gd name="T13" fmla="*/ 19 h 40"/>
                <a:gd name="T14" fmla="*/ 8 w 19"/>
                <a:gd name="T15" fmla="*/ 40 h 40"/>
                <a:gd name="T16" fmla="*/ 12 w 19"/>
                <a:gd name="T17" fmla="*/ 40 h 40"/>
                <a:gd name="T18" fmla="*/ 11 w 19"/>
                <a:gd name="T19" fmla="*/ 2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0">
                  <a:moveTo>
                    <a:pt x="11" y="25"/>
                  </a:moveTo>
                  <a:cubicBezTo>
                    <a:pt x="17" y="17"/>
                    <a:pt x="19" y="9"/>
                    <a:pt x="18" y="9"/>
                  </a:cubicBezTo>
                  <a:cubicBezTo>
                    <a:pt x="18" y="10"/>
                    <a:pt x="16" y="15"/>
                    <a:pt x="11" y="22"/>
                  </a:cubicBezTo>
                  <a:cubicBezTo>
                    <a:pt x="12" y="9"/>
                    <a:pt x="14" y="0"/>
                    <a:pt x="13" y="0"/>
                  </a:cubicBezTo>
                  <a:cubicBezTo>
                    <a:pt x="13" y="0"/>
                    <a:pt x="10" y="6"/>
                    <a:pt x="9" y="16"/>
                  </a:cubicBezTo>
                  <a:cubicBezTo>
                    <a:pt x="5" y="8"/>
                    <a:pt x="1" y="2"/>
                    <a:pt x="0" y="2"/>
                  </a:cubicBezTo>
                  <a:cubicBezTo>
                    <a:pt x="0" y="2"/>
                    <a:pt x="4" y="10"/>
                    <a:pt x="9" y="19"/>
                  </a:cubicBezTo>
                  <a:cubicBezTo>
                    <a:pt x="8" y="25"/>
                    <a:pt x="8" y="32"/>
                    <a:pt x="8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34"/>
                    <a:pt x="11" y="29"/>
                    <a:pt x="11" y="25"/>
                  </a:cubicBezTo>
                  <a:close/>
                </a:path>
              </a:pathLst>
            </a:custGeom>
            <a:solidFill>
              <a:srgbClr val="8E7A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012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push dir="d"/>
      </p:transition>
    </mc:Choice>
    <mc:Fallback xmlns="">
      <p:transition spd="slow" advClick="0" advTm="900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875E-6 0.00116 L -1.875E-6 0.00139 L 0.00638 -0.00301 C 0.00716 -0.00347 0.00807 -0.00416 0.00873 -0.0044 C 0.01029 -0.00509 0.01185 -0.00532 0.01341 -0.00578 C 0.02057 -0.00532 0.02774 -0.00532 0.03477 -0.0044 C 0.03711 -0.00416 0.04401 -0.00139 0.04584 -0.00023 C 0.04662 0.00023 0.04727 0.00093 0.04818 0.00116 C 0.05182 0.00185 0.05547 0.00209 0.05925 0.00278 C 0.06198 0.00209 0.06485 0.00209 0.06784 0.00116 C 0.0694 0.00047 0.07097 -0.00069 0.07253 -0.00162 L 0.07722 -0.0044 C 0.07813 -0.00486 0.07878 -0.00555 0.07969 -0.00578 C 0.0806 -0.00625 0.08164 -0.00671 0.08281 -0.00717 L 0.08972 -0.01157 C 0.0905 -0.01203 0.09128 -0.01273 0.09206 -0.01273 C 0.11719 -0.01736 0.09727 -0.01435 0.15196 -0.01551 C 0.153 -0.01597 0.15404 -0.01666 0.15508 -0.01713 C 0.16589 -0.02037 0.16914 -0.01805 0.18347 -0.01713 L 0.19219 -0.01551 C 0.19453 -0.01528 0.19675 -0.01435 0.19935 -0.01435 C 0.20821 -0.01389 0.21719 -0.01435 0.22617 -0.01435 L 0.22617 -0.01412 " pathEditMode="relative" rAng="0" ptsTypes="AAAAAAAAAAAAAAAAAAAAAAA">
                                      <p:cBhvr>
                                        <p:cTn id="42" dur="40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2" y="-92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54167E-6 -2.59259E-6 L -3.54167E-6 -2.59259E-6 C 0.00938 -0.00093 0.01875 -0.00139 0.02813 -0.00278 C 0.02969 -0.00324 0.03112 -0.00556 0.03282 -0.00556 C 0.03542 -0.00556 0.03802 -0.00417 0.04063 -0.00278 C 0.04375 -0.00139 0.05 0.00278 0.05 0.00278 C 0.06302 -0.00324 0.0642 -0.00486 0.08438 0.00278 C 0.08594 0.00324 0.08542 0.00833 0.08594 0.01111 C 0.08073 0.01204 0.07539 0.01227 0.07032 0.01389 C 0.06862 0.01412 0.06719 0.01667 0.06563 0.01667 C 0.06029 0.01667 0.05521 0.01481 0.05 0.01389 C 0.04584 0.01481 0.04167 0.01667 0.0375 0.01667 C 0.0319 0.01667 0.02826 0.01389 0.02344 0.01111 C 0.02136 0.01204 0.01927 0.01389 0.01719 0.01389 C 0.0069 0.01389 0.00742 0.01342 0.00157 0.00833 L 0.00157 0.00833 " pathEditMode="relative" ptsTypes="AAAAAAAAAAAAAAAA">
                                      <p:cBhvr>
                                        <p:cTn id="46" dur="3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-4.81481E-6 L -4.79167E-6 -4.81481E-6 C 0.00417 -0.0037 0.00795 -0.00972 0.0125 -0.01111 C 0.03073 -0.01713 0.04362 -0.01366 0.06094 -0.01111 L 0.075 -0.00278 C 0.07643 -0.00185 0.07826 -0.00162 0.07956 -4.81481E-6 C 0.08711 0.0088 0.08138 0.00347 0.09063 0.00833 C 0.09375 0.00995 0.09662 0.01343 0.09987 0.01389 L 0.11862 0.01667 C 0.12709 0.01574 0.13542 0.01528 0.14362 0.01389 C 0.14532 0.01343 0.14675 0.01181 0.14844 0.01111 C 0.15964 0.00532 0.14961 0.01111 0.16237 0.00556 C 0.16407 0.00486 0.1655 0.00324 0.16706 0.00278 C 0.17018 0.00139 0.17344 0.00139 0.17657 -4.81481E-6 C 0.17969 -0.00139 0.18594 -0.00556 0.18594 -0.00556 C 0.19584 -0.00463 0.20573 -0.00486 0.2155 -0.00278 C 0.21888 -0.00208 0.22188 0.00093 0.225 0.00278 C 0.22657 0.0037 0.22826 0.00394 0.22969 0.00556 C 0.23125 0.00741 0.23268 0.00949 0.23438 0.01111 C 0.23581 0.01227 0.2375 0.0125 0.23893 0.01389 C 0.24063 0.01528 0.24193 0.01806 0.24362 0.01944 C 0.25013 0.02454 0.25417 0.02523 0.26081 0.02778 C 0.275 0.02685 0.28907 0.02662 0.303 0.025 C 0.30469 0.02477 0.30612 0.02292 0.30768 0.02222 C 0.31029 0.02106 0.31289 0.01991 0.3155 0.01944 C 0.32123 0.01806 0.32709 0.01759 0.33268 0.01667 C 0.33581 0.01481 0.33893 0.01227 0.34206 0.01111 C 0.34466 0.01019 0.3474 0.00949 0.35 0.00833 C 0.35313 0.00671 0.35612 0.00394 0.35938 0.00278 C 0.36927 -0.00069 0.36459 0.00116 0.37344 -0.00278 C 0.38633 -0.00185 0.39948 -0.00139 0.41237 -4.81481E-6 C 0.41589 0.00023 0.4319 0.0044 0.43581 0.00556 C 0.4418 0.00903 0.44558 0.01181 0.45157 0.01389 C 0.46237 0.01759 0.46237 0.01644 0.47487 0.01944 C 0.47813 0.02014 0.48112 0.0213 0.48425 0.02222 C 0.49414 0.0213 0.50417 0.02083 0.51393 0.01944 C 0.51719 0.01898 0.52018 0.01736 0.52331 0.01667 C 0.52748 0.01551 0.53164 0.01481 0.53594 0.01389 C 0.5375 0.01296 0.53893 0.01157 0.54063 0.01111 C 0.56602 0.00208 0.55196 0.00972 0.56393 0.00278 C 0.56693 0.0037 0.57331 0.00532 0.57643 0.00833 C 0.58008 0.01134 0.5806 0.01273 0.58268 0.01667 L 0.58268 0.01667 " pathEditMode="relative" ptsTypes="AAAAAAAAAAAAAAAAAAAAAAAAAAAAAAAAAAAAAAAAAAA">
                                      <p:cBhvr>
                                        <p:cTn id="4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8.33333E-7 1.85185E-6 L 8.33333E-7 1.85185E-6 C -0.00521 0.00092 -0.01055 0.00138 -0.01563 0.00277 C -0.01784 0.00324 -0.01979 0.00555 -0.02188 0.00555 C -0.03034 0.00555 -0.03854 0.0037 -0.04688 0.00277 C -0.04844 0.00185 -0.05013 0.00138 -0.05156 1.85185E-6 C -0.05625 -0.00463 -0.06016 -0.01274 -0.06563 -0.01389 C -0.07188 -0.01551 -0.07813 -0.01575 -0.08438 -0.01667 C -0.09011 -0.01575 -0.09597 -0.01551 -0.10156 -0.01389 C -0.1056 -0.01297 -0.10912 -0.00811 -0.1125 -0.00556 C -0.11563 -0.00348 -0.11875 -0.00186 -0.12188 1.85185E-6 C -0.12865 0.00393 -0.125 0.00185 -0.13281 0.00555 C -0.14427 0.00463 -0.15586 0.00416 -0.16719 0.00277 C -0.17031 0.00231 -0.18125 -0.00463 -0.18281 -0.00556 C -0.18438 -0.00649 -0.18594 -0.00811 -0.1875 -0.00834 L -0.19844 -0.01112 C -0.21354 -0.01019 -0.22878 -0.01019 -0.24375 -0.00834 C -0.24688 -0.00811 -0.2517 -0.0044 -0.25469 -0.00278 C -0.25677 -0.00186 -0.25899 -0.00116 -0.26094 1.85185E-6 C -0.2642 0.00162 -0.26719 0.00393 -0.27031 0.00555 C -0.2724 0.00648 -0.27461 0.00717 -0.27656 0.00833 C -0.27982 0.00995 -0.28594 0.01388 -0.28594 0.01388 C -0.29531 0.01296 -0.30482 0.0125 -0.31406 0.01111 C -0.32071 0.00995 -0.32123 0.00115 -0.32813 -0.00278 C -0.33946 -0.0095 -0.32539 -0.00139 -0.33906 -0.00834 C -0.3461 -0.01204 -0.34193 -0.01112 -0.35 -0.01389 C -0.36927 -0.02084 -0.35117 -0.0132 -0.36563 -0.01945 C -0.38347 -0.01899 -0.4375 -0.01991 -0.46719 -0.01389 C -0.46992 -0.01343 -0.4724 -0.01204 -0.475 -0.01112 C -0.47813 -0.01019 -0.48138 -0.00973 -0.48438 -0.00834 C -0.49245 -0.00533 -0.48581 -0.00533 -0.49531 -0.00278 C -0.51224 0.00138 -0.50821 -0.00186 -0.52344 0.00277 C -0.53438 0.00578 -0.52578 0.00555 -0.53281 0.00555 L -0.53281 0.00555 " pathEditMode="relative" ptsTypes="AAAAAAAAAAAAAAAAAAAAAAAAAAAAAAAAAA">
                                      <p:cBhvr>
                                        <p:cTn id="50" dur="40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25E-6 -4.81481E-6 L 1.25E-6 -4.81481E-6 L -0.01406 0.00556 C -0.01836 0.00718 -0.0224 0.00996 -0.02656 0.01111 L -0.03906 0.01389 C -0.05312 0.01297 -0.06732 0.01273 -0.08125 0.01111 C -0.08294 0.01088 -0.08437 0.0088 -0.08594 0.00834 C -0.0901 0.00695 -0.0944 0.00672 -0.09844 0.00556 C -0.10273 0.00394 -0.10677 0.00047 -0.11094 -4.81481E-6 L -0.12969 -0.00278 C -0.13906 -0.00185 -0.14857 -0.00162 -0.15781 -4.81481E-6 C -0.16016 0.00023 -0.16927 0.00417 -0.17187 0.00556 C -0.17357 0.00625 -0.175 0.00764 -0.17656 0.00834 C -0.17969 0.00949 -0.18294 0.00996 -0.18594 0.01111 C -0.19414 0.01366 -0.19453 0.01459 -0.20312 0.01667 C -0.20781 0.01759 -0.2125 0.01852 -0.21719 0.01945 C -0.22969 0.01852 -0.24232 0.01806 -0.25469 0.01667 C -0.25742 0.01621 -0.2599 0.01435 -0.2625 0.01389 C -0.27187 0.01158 -0.29062 0.00834 -0.29062 0.00834 C -0.3 0.00926 -0.30951 0.00949 -0.31875 0.01111 C -0.33555 0.01366 -0.31953 0.01273 -0.33125 0.01667 C -0.33542 0.01783 -0.33971 0.01829 -0.34375 0.01945 L -0.35469 0.02222 C -0.37122 0.0206 -0.38086 0.0213 -0.39531 0.01667 C -0.40052 0.01482 -0.40612 0.01111 -0.41094 0.00834 L -0.41562 0.00556 C -0.41719 0.00463 -0.41875 0.00301 -0.42031 0.00278 C -0.44076 -0.00069 -0.4319 0.00162 -0.44687 -0.00278 L -0.49375 -4.81481E-6 C -0.50013 0.00047 -0.50625 0.00232 -0.5125 0.00278 C -0.52187 0.00324 -0.53125 0.00278 -0.54062 0.00278 L -0.54062 0.00278 " pathEditMode="relative" ptsTypes="AAAAAAAAAAAAAAAAAAAAAAAAAAAAAAAA">
                                      <p:cBhvr>
                                        <p:cTn id="52" dur="40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0" animBg="1"/>
      <p:bldP spid="168" grpId="0" animBg="1"/>
      <p:bldP spid="170" grpId="0" animBg="1"/>
      <p:bldP spid="603" grpId="0" animBg="1"/>
      <p:bldP spid="683" grpId="0" animBg="1"/>
      <p:bldP spid="683" grpId="1" animBg="1"/>
      <p:bldP spid="684" grpId="0" animBg="1"/>
      <p:bldP spid="96" grpId="0" animBg="1"/>
      <p:bldP spid="685" grpId="0" animBg="1"/>
      <p:bldP spid="68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 rot="418161">
            <a:off x="466726" y="653583"/>
            <a:ext cx="11115675" cy="5629275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淘宝网Chenying0907出品 2"/>
          <p:cNvSpPr/>
          <p:nvPr/>
        </p:nvSpPr>
        <p:spPr>
          <a:xfrm rot="21405962">
            <a:off x="652600" y="379151"/>
            <a:ext cx="11370730" cy="63007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淘宝网Chenying0907出品 34"/>
          <p:cNvGrpSpPr/>
          <p:nvPr/>
        </p:nvGrpSpPr>
        <p:grpSpPr>
          <a:xfrm>
            <a:off x="483929" y="5204572"/>
            <a:ext cx="1062037" cy="1653428"/>
            <a:chOff x="10539413" y="3883026"/>
            <a:chExt cx="1912938" cy="2978149"/>
          </a:xfrm>
          <a:effectLst>
            <a:outerShdw blurRad="254000" dist="1143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淘宝网Chenying0907出品 27"/>
            <p:cNvSpPr>
              <a:spLocks/>
            </p:cNvSpPr>
            <p:nvPr/>
          </p:nvSpPr>
          <p:spPr bwMode="auto">
            <a:xfrm>
              <a:off x="10539413" y="3883026"/>
              <a:ext cx="1912938" cy="2093912"/>
            </a:xfrm>
            <a:custGeom>
              <a:avLst/>
              <a:gdLst>
                <a:gd name="T0" fmla="*/ 232 w 507"/>
                <a:gd name="T1" fmla="*/ 554 h 556"/>
                <a:gd name="T2" fmla="*/ 0 w 507"/>
                <a:gd name="T3" fmla="*/ 363 h 556"/>
                <a:gd name="T4" fmla="*/ 451 w 507"/>
                <a:gd name="T5" fmla="*/ 270 h 556"/>
                <a:gd name="T6" fmla="*/ 232 w 507"/>
                <a:gd name="T7" fmla="*/ 554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7" h="556">
                  <a:moveTo>
                    <a:pt x="232" y="554"/>
                  </a:moveTo>
                  <a:cubicBezTo>
                    <a:pt x="125" y="541"/>
                    <a:pt x="0" y="534"/>
                    <a:pt x="0" y="363"/>
                  </a:cubicBezTo>
                  <a:cubicBezTo>
                    <a:pt x="0" y="65"/>
                    <a:pt x="361" y="0"/>
                    <a:pt x="451" y="270"/>
                  </a:cubicBezTo>
                  <a:cubicBezTo>
                    <a:pt x="507" y="438"/>
                    <a:pt x="388" y="556"/>
                    <a:pt x="232" y="554"/>
                  </a:cubicBezTo>
                  <a:close/>
                </a:path>
              </a:pathLst>
            </a:custGeom>
            <a:solidFill>
              <a:srgbClr val="BDB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4" name="淘宝网Chenying0907出品 33"/>
            <p:cNvGrpSpPr/>
            <p:nvPr/>
          </p:nvGrpSpPr>
          <p:grpSpPr>
            <a:xfrm>
              <a:off x="10704513" y="4319588"/>
              <a:ext cx="1525588" cy="2541587"/>
              <a:chOff x="10704513" y="4319588"/>
              <a:chExt cx="1525588" cy="2541587"/>
            </a:xfrm>
          </p:grpSpPr>
          <p:sp>
            <p:nvSpPr>
              <p:cNvPr id="32" name="淘宝网Chenying0907出品 28"/>
              <p:cNvSpPr>
                <a:spLocks/>
              </p:cNvSpPr>
              <p:nvPr/>
            </p:nvSpPr>
            <p:spPr bwMode="auto">
              <a:xfrm>
                <a:off x="10742613" y="4319588"/>
                <a:ext cx="1449388" cy="1784350"/>
              </a:xfrm>
              <a:custGeom>
                <a:avLst/>
                <a:gdLst>
                  <a:gd name="T0" fmla="*/ 236 w 384"/>
                  <a:gd name="T1" fmla="*/ 39 h 474"/>
                  <a:gd name="T2" fmla="*/ 350 w 384"/>
                  <a:gd name="T3" fmla="*/ 248 h 474"/>
                  <a:gd name="T4" fmla="*/ 0 w 384"/>
                  <a:gd name="T5" fmla="*/ 199 h 474"/>
                  <a:gd name="T6" fmla="*/ 236 w 384"/>
                  <a:gd name="T7" fmla="*/ 39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4" h="474">
                    <a:moveTo>
                      <a:pt x="236" y="39"/>
                    </a:moveTo>
                    <a:cubicBezTo>
                      <a:pt x="313" y="76"/>
                      <a:pt x="384" y="144"/>
                      <a:pt x="350" y="248"/>
                    </a:cubicBezTo>
                    <a:cubicBezTo>
                      <a:pt x="276" y="474"/>
                      <a:pt x="0" y="425"/>
                      <a:pt x="0" y="199"/>
                    </a:cubicBezTo>
                    <a:cubicBezTo>
                      <a:pt x="0" y="58"/>
                      <a:pt x="118" y="0"/>
                      <a:pt x="236" y="39"/>
                    </a:cubicBezTo>
                    <a:close/>
                  </a:path>
                </a:pathLst>
              </a:custGeom>
              <a:solidFill>
                <a:srgbClr val="7B85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淘宝网Chenying0907出品 29"/>
              <p:cNvSpPr>
                <a:spLocks noEditPoints="1"/>
              </p:cNvSpPr>
              <p:nvPr/>
            </p:nvSpPr>
            <p:spPr bwMode="auto">
              <a:xfrm>
                <a:off x="10704513" y="4437063"/>
                <a:ext cx="1525588" cy="2424112"/>
              </a:xfrm>
              <a:custGeom>
                <a:avLst/>
                <a:gdLst>
                  <a:gd name="T0" fmla="*/ 16 w 404"/>
                  <a:gd name="T1" fmla="*/ 198 h 644"/>
                  <a:gd name="T2" fmla="*/ 49 w 404"/>
                  <a:gd name="T3" fmla="*/ 158 h 644"/>
                  <a:gd name="T4" fmla="*/ 44 w 404"/>
                  <a:gd name="T5" fmla="*/ 108 h 644"/>
                  <a:gd name="T6" fmla="*/ 65 w 404"/>
                  <a:gd name="T7" fmla="*/ 155 h 644"/>
                  <a:gd name="T8" fmla="*/ 175 w 404"/>
                  <a:gd name="T9" fmla="*/ 158 h 644"/>
                  <a:gd name="T10" fmla="*/ 178 w 404"/>
                  <a:gd name="T11" fmla="*/ 92 h 644"/>
                  <a:gd name="T12" fmla="*/ 107 w 404"/>
                  <a:gd name="T13" fmla="*/ 102 h 644"/>
                  <a:gd name="T14" fmla="*/ 178 w 404"/>
                  <a:gd name="T15" fmla="*/ 87 h 644"/>
                  <a:gd name="T16" fmla="*/ 179 w 404"/>
                  <a:gd name="T17" fmla="*/ 74 h 644"/>
                  <a:gd name="T18" fmla="*/ 125 w 404"/>
                  <a:gd name="T19" fmla="*/ 1 h 644"/>
                  <a:gd name="T20" fmla="*/ 189 w 404"/>
                  <a:gd name="T21" fmla="*/ 53 h 644"/>
                  <a:gd name="T22" fmla="*/ 230 w 404"/>
                  <a:gd name="T23" fmla="*/ 18 h 644"/>
                  <a:gd name="T24" fmla="*/ 198 w 404"/>
                  <a:gd name="T25" fmla="*/ 68 h 644"/>
                  <a:gd name="T26" fmla="*/ 205 w 404"/>
                  <a:gd name="T27" fmla="*/ 191 h 644"/>
                  <a:gd name="T28" fmla="*/ 332 w 404"/>
                  <a:gd name="T29" fmla="*/ 188 h 644"/>
                  <a:gd name="T30" fmla="*/ 361 w 404"/>
                  <a:gd name="T31" fmla="*/ 137 h 644"/>
                  <a:gd name="T32" fmla="*/ 337 w 404"/>
                  <a:gd name="T33" fmla="*/ 190 h 644"/>
                  <a:gd name="T34" fmla="*/ 387 w 404"/>
                  <a:gd name="T35" fmla="*/ 258 h 644"/>
                  <a:gd name="T36" fmla="*/ 331 w 404"/>
                  <a:gd name="T37" fmla="*/ 198 h 644"/>
                  <a:gd name="T38" fmla="*/ 319 w 404"/>
                  <a:gd name="T39" fmla="*/ 198 h 644"/>
                  <a:gd name="T40" fmla="*/ 290 w 404"/>
                  <a:gd name="T41" fmla="*/ 251 h 644"/>
                  <a:gd name="T42" fmla="*/ 309 w 404"/>
                  <a:gd name="T43" fmla="*/ 198 h 644"/>
                  <a:gd name="T44" fmla="*/ 206 w 404"/>
                  <a:gd name="T45" fmla="*/ 228 h 644"/>
                  <a:gd name="T46" fmla="*/ 226 w 404"/>
                  <a:gd name="T47" fmla="*/ 644 h 644"/>
                  <a:gd name="T48" fmla="*/ 159 w 404"/>
                  <a:gd name="T49" fmla="*/ 644 h 644"/>
                  <a:gd name="T50" fmla="*/ 171 w 404"/>
                  <a:gd name="T51" fmla="*/ 314 h 644"/>
                  <a:gd name="T52" fmla="*/ 125 w 404"/>
                  <a:gd name="T53" fmla="*/ 298 h 644"/>
                  <a:gd name="T54" fmla="*/ 61 w 404"/>
                  <a:gd name="T55" fmla="*/ 296 h 644"/>
                  <a:gd name="T56" fmla="*/ 36 w 404"/>
                  <a:gd name="T57" fmla="*/ 339 h 644"/>
                  <a:gd name="T58" fmla="*/ 52 w 404"/>
                  <a:gd name="T59" fmla="*/ 293 h 644"/>
                  <a:gd name="T60" fmla="*/ 13 w 404"/>
                  <a:gd name="T61" fmla="*/ 243 h 644"/>
                  <a:gd name="T62" fmla="*/ 64 w 404"/>
                  <a:gd name="T63" fmla="*/ 286 h 644"/>
                  <a:gd name="T64" fmla="*/ 171 w 404"/>
                  <a:gd name="T65" fmla="*/ 288 h 644"/>
                  <a:gd name="T66" fmla="*/ 174 w 404"/>
                  <a:gd name="T67" fmla="*/ 185 h 644"/>
                  <a:gd name="T68" fmla="*/ 96 w 404"/>
                  <a:gd name="T69" fmla="*/ 166 h 644"/>
                  <a:gd name="T70" fmla="*/ 113 w 404"/>
                  <a:gd name="T71" fmla="*/ 217 h 644"/>
                  <a:gd name="T72" fmla="*/ 83 w 404"/>
                  <a:gd name="T73" fmla="*/ 166 h 644"/>
                  <a:gd name="T74" fmla="*/ 62 w 404"/>
                  <a:gd name="T75" fmla="*/ 165 h 644"/>
                  <a:gd name="T76" fmla="*/ 16 w 404"/>
                  <a:gd name="T77" fmla="*/ 198 h 644"/>
                  <a:gd name="T78" fmla="*/ 332 w 404"/>
                  <a:gd name="T79" fmla="*/ 190 h 644"/>
                  <a:gd name="T80" fmla="*/ 332 w 404"/>
                  <a:gd name="T81" fmla="*/ 190 h 644"/>
                  <a:gd name="T82" fmla="*/ 332 w 404"/>
                  <a:gd name="T83" fmla="*/ 190 h 644"/>
                  <a:gd name="T84" fmla="*/ 332 w 404"/>
                  <a:gd name="T85" fmla="*/ 189 h 644"/>
                  <a:gd name="T86" fmla="*/ 332 w 404"/>
                  <a:gd name="T87" fmla="*/ 190 h 644"/>
                  <a:gd name="T88" fmla="*/ 332 w 404"/>
                  <a:gd name="T89" fmla="*/ 19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04" h="644">
                    <a:moveTo>
                      <a:pt x="16" y="198"/>
                    </a:moveTo>
                    <a:cubicBezTo>
                      <a:pt x="16" y="198"/>
                      <a:pt x="2" y="160"/>
                      <a:pt x="49" y="158"/>
                    </a:cubicBezTo>
                    <a:cubicBezTo>
                      <a:pt x="36" y="152"/>
                      <a:pt x="22" y="128"/>
                      <a:pt x="44" y="108"/>
                    </a:cubicBezTo>
                    <a:cubicBezTo>
                      <a:pt x="44" y="108"/>
                      <a:pt x="79" y="113"/>
                      <a:pt x="65" y="155"/>
                    </a:cubicBezTo>
                    <a:cubicBezTo>
                      <a:pt x="175" y="158"/>
                      <a:pt x="175" y="158"/>
                      <a:pt x="175" y="158"/>
                    </a:cubicBezTo>
                    <a:cubicBezTo>
                      <a:pt x="178" y="92"/>
                      <a:pt x="178" y="92"/>
                      <a:pt x="178" y="92"/>
                    </a:cubicBezTo>
                    <a:cubicBezTo>
                      <a:pt x="143" y="134"/>
                      <a:pt x="107" y="102"/>
                      <a:pt x="107" y="102"/>
                    </a:cubicBezTo>
                    <a:cubicBezTo>
                      <a:pt x="139" y="59"/>
                      <a:pt x="170" y="80"/>
                      <a:pt x="178" y="87"/>
                    </a:cubicBezTo>
                    <a:cubicBezTo>
                      <a:pt x="179" y="74"/>
                      <a:pt x="179" y="74"/>
                      <a:pt x="179" y="74"/>
                    </a:cubicBezTo>
                    <a:cubicBezTo>
                      <a:pt x="97" y="70"/>
                      <a:pt x="125" y="1"/>
                      <a:pt x="125" y="1"/>
                    </a:cubicBezTo>
                    <a:cubicBezTo>
                      <a:pt x="182" y="0"/>
                      <a:pt x="187" y="30"/>
                      <a:pt x="189" y="53"/>
                    </a:cubicBezTo>
                    <a:cubicBezTo>
                      <a:pt x="195" y="14"/>
                      <a:pt x="230" y="18"/>
                      <a:pt x="230" y="18"/>
                    </a:cubicBezTo>
                    <a:cubicBezTo>
                      <a:pt x="233" y="59"/>
                      <a:pt x="211" y="66"/>
                      <a:pt x="198" y="68"/>
                    </a:cubicBezTo>
                    <a:cubicBezTo>
                      <a:pt x="205" y="191"/>
                      <a:pt x="205" y="191"/>
                      <a:pt x="205" y="191"/>
                    </a:cubicBezTo>
                    <a:cubicBezTo>
                      <a:pt x="332" y="188"/>
                      <a:pt x="332" y="188"/>
                      <a:pt x="332" y="188"/>
                    </a:cubicBezTo>
                    <a:cubicBezTo>
                      <a:pt x="313" y="140"/>
                      <a:pt x="361" y="137"/>
                      <a:pt x="361" y="137"/>
                    </a:cubicBezTo>
                    <a:cubicBezTo>
                      <a:pt x="378" y="176"/>
                      <a:pt x="347" y="188"/>
                      <a:pt x="337" y="190"/>
                    </a:cubicBezTo>
                    <a:cubicBezTo>
                      <a:pt x="404" y="203"/>
                      <a:pt x="387" y="258"/>
                      <a:pt x="387" y="258"/>
                    </a:cubicBezTo>
                    <a:cubicBezTo>
                      <a:pt x="335" y="250"/>
                      <a:pt x="330" y="215"/>
                      <a:pt x="331" y="198"/>
                    </a:cubicBezTo>
                    <a:cubicBezTo>
                      <a:pt x="319" y="198"/>
                      <a:pt x="319" y="198"/>
                      <a:pt x="319" y="198"/>
                    </a:cubicBezTo>
                    <a:cubicBezTo>
                      <a:pt x="337" y="244"/>
                      <a:pt x="290" y="251"/>
                      <a:pt x="290" y="251"/>
                    </a:cubicBezTo>
                    <a:cubicBezTo>
                      <a:pt x="275" y="214"/>
                      <a:pt x="296" y="202"/>
                      <a:pt x="309" y="198"/>
                    </a:cubicBezTo>
                    <a:cubicBezTo>
                      <a:pt x="268" y="201"/>
                      <a:pt x="233" y="194"/>
                      <a:pt x="206" y="228"/>
                    </a:cubicBezTo>
                    <a:cubicBezTo>
                      <a:pt x="226" y="644"/>
                      <a:pt x="226" y="644"/>
                      <a:pt x="226" y="644"/>
                    </a:cubicBezTo>
                    <a:cubicBezTo>
                      <a:pt x="159" y="644"/>
                      <a:pt x="159" y="644"/>
                      <a:pt x="159" y="644"/>
                    </a:cubicBezTo>
                    <a:cubicBezTo>
                      <a:pt x="171" y="314"/>
                      <a:pt x="171" y="314"/>
                      <a:pt x="171" y="314"/>
                    </a:cubicBezTo>
                    <a:cubicBezTo>
                      <a:pt x="156" y="296"/>
                      <a:pt x="125" y="298"/>
                      <a:pt x="125" y="298"/>
                    </a:cubicBezTo>
                    <a:cubicBezTo>
                      <a:pt x="61" y="296"/>
                      <a:pt x="61" y="296"/>
                      <a:pt x="61" y="296"/>
                    </a:cubicBezTo>
                    <a:cubicBezTo>
                      <a:pt x="77" y="340"/>
                      <a:pt x="36" y="339"/>
                      <a:pt x="36" y="339"/>
                    </a:cubicBezTo>
                    <a:cubicBezTo>
                      <a:pt x="19" y="301"/>
                      <a:pt x="39" y="296"/>
                      <a:pt x="52" y="293"/>
                    </a:cubicBezTo>
                    <a:cubicBezTo>
                      <a:pt x="0" y="289"/>
                      <a:pt x="13" y="243"/>
                      <a:pt x="13" y="243"/>
                    </a:cubicBezTo>
                    <a:cubicBezTo>
                      <a:pt x="55" y="239"/>
                      <a:pt x="62" y="270"/>
                      <a:pt x="64" y="286"/>
                    </a:cubicBezTo>
                    <a:cubicBezTo>
                      <a:pt x="171" y="288"/>
                      <a:pt x="171" y="288"/>
                      <a:pt x="171" y="288"/>
                    </a:cubicBezTo>
                    <a:cubicBezTo>
                      <a:pt x="174" y="185"/>
                      <a:pt x="174" y="185"/>
                      <a:pt x="174" y="185"/>
                    </a:cubicBezTo>
                    <a:cubicBezTo>
                      <a:pt x="155" y="166"/>
                      <a:pt x="121" y="169"/>
                      <a:pt x="96" y="166"/>
                    </a:cubicBezTo>
                    <a:cubicBezTo>
                      <a:pt x="109" y="171"/>
                      <a:pt x="126" y="185"/>
                      <a:pt x="113" y="217"/>
                    </a:cubicBezTo>
                    <a:cubicBezTo>
                      <a:pt x="113" y="217"/>
                      <a:pt x="65" y="213"/>
                      <a:pt x="83" y="166"/>
                    </a:cubicBezTo>
                    <a:cubicBezTo>
                      <a:pt x="62" y="165"/>
                      <a:pt x="62" y="165"/>
                      <a:pt x="62" y="165"/>
                    </a:cubicBezTo>
                    <a:cubicBezTo>
                      <a:pt x="60" y="181"/>
                      <a:pt x="48" y="206"/>
                      <a:pt x="16" y="198"/>
                    </a:cubicBezTo>
                    <a:close/>
                    <a:moveTo>
                      <a:pt x="332" y="190"/>
                    </a:moveTo>
                    <a:cubicBezTo>
                      <a:pt x="332" y="190"/>
                      <a:pt x="332" y="190"/>
                      <a:pt x="332" y="190"/>
                    </a:cubicBezTo>
                    <a:cubicBezTo>
                      <a:pt x="332" y="190"/>
                      <a:pt x="332" y="190"/>
                      <a:pt x="332" y="190"/>
                    </a:cubicBezTo>
                    <a:cubicBezTo>
                      <a:pt x="332" y="189"/>
                      <a:pt x="332" y="189"/>
                      <a:pt x="332" y="189"/>
                    </a:cubicBezTo>
                    <a:cubicBezTo>
                      <a:pt x="332" y="190"/>
                      <a:pt x="332" y="190"/>
                      <a:pt x="332" y="190"/>
                    </a:cubicBezTo>
                    <a:cubicBezTo>
                      <a:pt x="332" y="190"/>
                      <a:pt x="332" y="190"/>
                      <a:pt x="332" y="190"/>
                    </a:cubicBezTo>
                    <a:close/>
                  </a:path>
                </a:pathLst>
              </a:custGeom>
              <a:solidFill>
                <a:srgbClr val="9471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1" name="淘宝网Chenying0907出品 50"/>
          <p:cNvGrpSpPr/>
          <p:nvPr/>
        </p:nvGrpSpPr>
        <p:grpSpPr>
          <a:xfrm>
            <a:off x="10610850" y="1477963"/>
            <a:ext cx="2559051" cy="5410200"/>
            <a:chOff x="10610850" y="1477963"/>
            <a:chExt cx="2559051" cy="5410200"/>
          </a:xfrm>
        </p:grpSpPr>
        <p:sp>
          <p:nvSpPr>
            <p:cNvPr id="39" name="淘宝网Chenying0907出品 33"/>
            <p:cNvSpPr>
              <a:spLocks/>
            </p:cNvSpPr>
            <p:nvPr/>
          </p:nvSpPr>
          <p:spPr bwMode="auto">
            <a:xfrm>
              <a:off x="10610850" y="1477963"/>
              <a:ext cx="2559051" cy="2798763"/>
            </a:xfrm>
            <a:custGeom>
              <a:avLst/>
              <a:gdLst>
                <a:gd name="T0" fmla="*/ 311 w 679"/>
                <a:gd name="T1" fmla="*/ 743 h 745"/>
                <a:gd name="T2" fmla="*/ 0 w 679"/>
                <a:gd name="T3" fmla="*/ 487 h 745"/>
                <a:gd name="T4" fmla="*/ 604 w 679"/>
                <a:gd name="T5" fmla="*/ 362 h 745"/>
                <a:gd name="T6" fmla="*/ 311 w 679"/>
                <a:gd name="T7" fmla="*/ 743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745">
                  <a:moveTo>
                    <a:pt x="311" y="743"/>
                  </a:moveTo>
                  <a:cubicBezTo>
                    <a:pt x="167" y="726"/>
                    <a:pt x="0" y="716"/>
                    <a:pt x="0" y="487"/>
                  </a:cubicBezTo>
                  <a:cubicBezTo>
                    <a:pt x="0" y="87"/>
                    <a:pt x="484" y="0"/>
                    <a:pt x="604" y="362"/>
                  </a:cubicBezTo>
                  <a:cubicBezTo>
                    <a:pt x="679" y="588"/>
                    <a:pt x="520" y="745"/>
                    <a:pt x="311" y="743"/>
                  </a:cubicBezTo>
                  <a:close/>
                </a:path>
              </a:pathLst>
            </a:custGeom>
            <a:solidFill>
              <a:srgbClr val="BDB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34"/>
            <p:cNvSpPr>
              <a:spLocks/>
            </p:cNvSpPr>
            <p:nvPr/>
          </p:nvSpPr>
          <p:spPr bwMode="auto">
            <a:xfrm>
              <a:off x="10879138" y="2060576"/>
              <a:ext cx="1944688" cy="2389188"/>
            </a:xfrm>
            <a:custGeom>
              <a:avLst/>
              <a:gdLst>
                <a:gd name="T0" fmla="*/ 317 w 516"/>
                <a:gd name="T1" fmla="*/ 53 h 636"/>
                <a:gd name="T2" fmla="*/ 470 w 516"/>
                <a:gd name="T3" fmla="*/ 334 h 636"/>
                <a:gd name="T4" fmla="*/ 0 w 516"/>
                <a:gd name="T5" fmla="*/ 268 h 636"/>
                <a:gd name="T6" fmla="*/ 317 w 516"/>
                <a:gd name="T7" fmla="*/ 53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6" h="636">
                  <a:moveTo>
                    <a:pt x="317" y="53"/>
                  </a:moveTo>
                  <a:cubicBezTo>
                    <a:pt x="421" y="102"/>
                    <a:pt x="516" y="193"/>
                    <a:pt x="470" y="334"/>
                  </a:cubicBezTo>
                  <a:cubicBezTo>
                    <a:pt x="371" y="636"/>
                    <a:pt x="0" y="571"/>
                    <a:pt x="0" y="268"/>
                  </a:cubicBezTo>
                  <a:cubicBezTo>
                    <a:pt x="0" y="79"/>
                    <a:pt x="160" y="0"/>
                    <a:pt x="317" y="53"/>
                  </a:cubicBezTo>
                  <a:close/>
                </a:path>
              </a:pathLst>
            </a:custGeom>
            <a:solidFill>
              <a:srgbClr val="7B8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网Chenying0907出品 35"/>
            <p:cNvSpPr>
              <a:spLocks noEditPoints="1"/>
            </p:cNvSpPr>
            <p:nvPr/>
          </p:nvSpPr>
          <p:spPr bwMode="auto">
            <a:xfrm>
              <a:off x="10829925" y="2217738"/>
              <a:ext cx="2046288" cy="4670425"/>
            </a:xfrm>
            <a:custGeom>
              <a:avLst/>
              <a:gdLst>
                <a:gd name="T0" fmla="*/ 22 w 543"/>
                <a:gd name="T1" fmla="*/ 266 h 1243"/>
                <a:gd name="T2" fmla="*/ 66 w 543"/>
                <a:gd name="T3" fmla="*/ 211 h 1243"/>
                <a:gd name="T4" fmla="*/ 59 w 543"/>
                <a:gd name="T5" fmla="*/ 145 h 1243"/>
                <a:gd name="T6" fmla="*/ 88 w 543"/>
                <a:gd name="T7" fmla="*/ 208 h 1243"/>
                <a:gd name="T8" fmla="*/ 235 w 543"/>
                <a:gd name="T9" fmla="*/ 212 h 1243"/>
                <a:gd name="T10" fmla="*/ 239 w 543"/>
                <a:gd name="T11" fmla="*/ 124 h 1243"/>
                <a:gd name="T12" fmla="*/ 144 w 543"/>
                <a:gd name="T13" fmla="*/ 136 h 1243"/>
                <a:gd name="T14" fmla="*/ 240 w 543"/>
                <a:gd name="T15" fmla="*/ 117 h 1243"/>
                <a:gd name="T16" fmla="*/ 240 w 543"/>
                <a:gd name="T17" fmla="*/ 99 h 1243"/>
                <a:gd name="T18" fmla="*/ 167 w 543"/>
                <a:gd name="T19" fmla="*/ 1 h 1243"/>
                <a:gd name="T20" fmla="*/ 254 w 543"/>
                <a:gd name="T21" fmla="*/ 70 h 1243"/>
                <a:gd name="T22" fmla="*/ 309 w 543"/>
                <a:gd name="T23" fmla="*/ 24 h 1243"/>
                <a:gd name="T24" fmla="*/ 265 w 543"/>
                <a:gd name="T25" fmla="*/ 92 h 1243"/>
                <a:gd name="T26" fmla="*/ 275 w 543"/>
                <a:gd name="T27" fmla="*/ 256 h 1243"/>
                <a:gd name="T28" fmla="*/ 445 w 543"/>
                <a:gd name="T29" fmla="*/ 253 h 1243"/>
                <a:gd name="T30" fmla="*/ 484 w 543"/>
                <a:gd name="T31" fmla="*/ 183 h 1243"/>
                <a:gd name="T32" fmla="*/ 452 w 543"/>
                <a:gd name="T33" fmla="*/ 256 h 1243"/>
                <a:gd name="T34" fmla="*/ 520 w 543"/>
                <a:gd name="T35" fmla="*/ 346 h 1243"/>
                <a:gd name="T36" fmla="*/ 445 w 543"/>
                <a:gd name="T37" fmla="*/ 266 h 1243"/>
                <a:gd name="T38" fmla="*/ 429 w 543"/>
                <a:gd name="T39" fmla="*/ 266 h 1243"/>
                <a:gd name="T40" fmla="*/ 390 w 543"/>
                <a:gd name="T41" fmla="*/ 336 h 1243"/>
                <a:gd name="T42" fmla="*/ 415 w 543"/>
                <a:gd name="T43" fmla="*/ 266 h 1243"/>
                <a:gd name="T44" fmla="*/ 277 w 543"/>
                <a:gd name="T45" fmla="*/ 306 h 1243"/>
                <a:gd name="T46" fmla="*/ 294 w 543"/>
                <a:gd name="T47" fmla="*/ 1243 h 1243"/>
                <a:gd name="T48" fmla="*/ 204 w 543"/>
                <a:gd name="T49" fmla="*/ 1243 h 1243"/>
                <a:gd name="T50" fmla="*/ 229 w 543"/>
                <a:gd name="T51" fmla="*/ 421 h 1243"/>
                <a:gd name="T52" fmla="*/ 168 w 543"/>
                <a:gd name="T53" fmla="*/ 399 h 1243"/>
                <a:gd name="T54" fmla="*/ 82 w 543"/>
                <a:gd name="T55" fmla="*/ 397 h 1243"/>
                <a:gd name="T56" fmla="*/ 49 w 543"/>
                <a:gd name="T57" fmla="*/ 455 h 1243"/>
                <a:gd name="T58" fmla="*/ 70 w 543"/>
                <a:gd name="T59" fmla="*/ 393 h 1243"/>
                <a:gd name="T60" fmla="*/ 18 w 543"/>
                <a:gd name="T61" fmla="*/ 326 h 1243"/>
                <a:gd name="T62" fmla="*/ 86 w 543"/>
                <a:gd name="T63" fmla="*/ 384 h 1243"/>
                <a:gd name="T64" fmla="*/ 230 w 543"/>
                <a:gd name="T65" fmla="*/ 386 h 1243"/>
                <a:gd name="T66" fmla="*/ 234 w 543"/>
                <a:gd name="T67" fmla="*/ 248 h 1243"/>
                <a:gd name="T68" fmla="*/ 129 w 543"/>
                <a:gd name="T69" fmla="*/ 223 h 1243"/>
                <a:gd name="T70" fmla="*/ 151 w 543"/>
                <a:gd name="T71" fmla="*/ 291 h 1243"/>
                <a:gd name="T72" fmla="*/ 112 w 543"/>
                <a:gd name="T73" fmla="*/ 222 h 1243"/>
                <a:gd name="T74" fmla="*/ 83 w 543"/>
                <a:gd name="T75" fmla="*/ 222 h 1243"/>
                <a:gd name="T76" fmla="*/ 22 w 543"/>
                <a:gd name="T77" fmla="*/ 266 h 1243"/>
                <a:gd name="T78" fmla="*/ 446 w 543"/>
                <a:gd name="T79" fmla="*/ 255 h 1243"/>
                <a:gd name="T80" fmla="*/ 446 w 543"/>
                <a:gd name="T81" fmla="*/ 255 h 1243"/>
                <a:gd name="T82" fmla="*/ 446 w 543"/>
                <a:gd name="T83" fmla="*/ 255 h 1243"/>
                <a:gd name="T84" fmla="*/ 446 w 543"/>
                <a:gd name="T85" fmla="*/ 253 h 1243"/>
                <a:gd name="T86" fmla="*/ 446 w 543"/>
                <a:gd name="T87" fmla="*/ 255 h 1243"/>
                <a:gd name="T88" fmla="*/ 446 w 543"/>
                <a:gd name="T89" fmla="*/ 255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3" h="1243">
                  <a:moveTo>
                    <a:pt x="22" y="266"/>
                  </a:moveTo>
                  <a:cubicBezTo>
                    <a:pt x="22" y="266"/>
                    <a:pt x="3" y="215"/>
                    <a:pt x="66" y="211"/>
                  </a:cubicBezTo>
                  <a:cubicBezTo>
                    <a:pt x="49" y="204"/>
                    <a:pt x="30" y="172"/>
                    <a:pt x="59" y="145"/>
                  </a:cubicBezTo>
                  <a:cubicBezTo>
                    <a:pt x="59" y="145"/>
                    <a:pt x="107" y="151"/>
                    <a:pt x="88" y="208"/>
                  </a:cubicBezTo>
                  <a:cubicBezTo>
                    <a:pt x="235" y="212"/>
                    <a:pt x="235" y="212"/>
                    <a:pt x="235" y="212"/>
                  </a:cubicBezTo>
                  <a:cubicBezTo>
                    <a:pt x="239" y="124"/>
                    <a:pt x="239" y="124"/>
                    <a:pt x="239" y="124"/>
                  </a:cubicBezTo>
                  <a:cubicBezTo>
                    <a:pt x="192" y="180"/>
                    <a:pt x="144" y="136"/>
                    <a:pt x="144" y="136"/>
                  </a:cubicBezTo>
                  <a:cubicBezTo>
                    <a:pt x="187" y="80"/>
                    <a:pt x="228" y="107"/>
                    <a:pt x="240" y="117"/>
                  </a:cubicBezTo>
                  <a:cubicBezTo>
                    <a:pt x="240" y="99"/>
                    <a:pt x="240" y="99"/>
                    <a:pt x="240" y="99"/>
                  </a:cubicBezTo>
                  <a:cubicBezTo>
                    <a:pt x="131" y="94"/>
                    <a:pt x="167" y="1"/>
                    <a:pt x="167" y="1"/>
                  </a:cubicBezTo>
                  <a:cubicBezTo>
                    <a:pt x="245" y="0"/>
                    <a:pt x="251" y="40"/>
                    <a:pt x="254" y="70"/>
                  </a:cubicBezTo>
                  <a:cubicBezTo>
                    <a:pt x="263" y="19"/>
                    <a:pt x="309" y="24"/>
                    <a:pt x="309" y="24"/>
                  </a:cubicBezTo>
                  <a:cubicBezTo>
                    <a:pt x="313" y="80"/>
                    <a:pt x="283" y="88"/>
                    <a:pt x="265" y="92"/>
                  </a:cubicBezTo>
                  <a:cubicBezTo>
                    <a:pt x="275" y="256"/>
                    <a:pt x="275" y="256"/>
                    <a:pt x="275" y="256"/>
                  </a:cubicBezTo>
                  <a:cubicBezTo>
                    <a:pt x="445" y="253"/>
                    <a:pt x="445" y="253"/>
                    <a:pt x="445" y="253"/>
                  </a:cubicBezTo>
                  <a:cubicBezTo>
                    <a:pt x="420" y="188"/>
                    <a:pt x="484" y="183"/>
                    <a:pt x="484" y="183"/>
                  </a:cubicBezTo>
                  <a:cubicBezTo>
                    <a:pt x="507" y="237"/>
                    <a:pt x="466" y="252"/>
                    <a:pt x="452" y="256"/>
                  </a:cubicBezTo>
                  <a:cubicBezTo>
                    <a:pt x="543" y="272"/>
                    <a:pt x="520" y="346"/>
                    <a:pt x="520" y="346"/>
                  </a:cubicBezTo>
                  <a:cubicBezTo>
                    <a:pt x="450" y="335"/>
                    <a:pt x="444" y="288"/>
                    <a:pt x="445" y="266"/>
                  </a:cubicBezTo>
                  <a:cubicBezTo>
                    <a:pt x="429" y="266"/>
                    <a:pt x="429" y="266"/>
                    <a:pt x="429" y="266"/>
                  </a:cubicBezTo>
                  <a:cubicBezTo>
                    <a:pt x="453" y="328"/>
                    <a:pt x="390" y="336"/>
                    <a:pt x="390" y="336"/>
                  </a:cubicBezTo>
                  <a:cubicBezTo>
                    <a:pt x="369" y="287"/>
                    <a:pt x="398" y="271"/>
                    <a:pt x="415" y="266"/>
                  </a:cubicBezTo>
                  <a:cubicBezTo>
                    <a:pt x="360" y="269"/>
                    <a:pt x="313" y="260"/>
                    <a:pt x="277" y="306"/>
                  </a:cubicBezTo>
                  <a:cubicBezTo>
                    <a:pt x="294" y="1243"/>
                    <a:pt x="294" y="1243"/>
                    <a:pt x="294" y="1243"/>
                  </a:cubicBezTo>
                  <a:cubicBezTo>
                    <a:pt x="204" y="1243"/>
                    <a:pt x="204" y="1243"/>
                    <a:pt x="204" y="1243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09" y="398"/>
                    <a:pt x="168" y="399"/>
                    <a:pt x="168" y="399"/>
                  </a:cubicBezTo>
                  <a:cubicBezTo>
                    <a:pt x="82" y="397"/>
                    <a:pt x="82" y="397"/>
                    <a:pt x="82" y="397"/>
                  </a:cubicBezTo>
                  <a:cubicBezTo>
                    <a:pt x="103" y="456"/>
                    <a:pt x="49" y="455"/>
                    <a:pt x="49" y="455"/>
                  </a:cubicBezTo>
                  <a:cubicBezTo>
                    <a:pt x="26" y="404"/>
                    <a:pt x="53" y="398"/>
                    <a:pt x="70" y="393"/>
                  </a:cubicBezTo>
                  <a:cubicBezTo>
                    <a:pt x="0" y="388"/>
                    <a:pt x="18" y="326"/>
                    <a:pt x="18" y="326"/>
                  </a:cubicBezTo>
                  <a:cubicBezTo>
                    <a:pt x="74" y="320"/>
                    <a:pt x="84" y="363"/>
                    <a:pt x="86" y="384"/>
                  </a:cubicBezTo>
                  <a:cubicBezTo>
                    <a:pt x="230" y="386"/>
                    <a:pt x="230" y="386"/>
                    <a:pt x="230" y="386"/>
                  </a:cubicBezTo>
                  <a:cubicBezTo>
                    <a:pt x="234" y="248"/>
                    <a:pt x="234" y="248"/>
                    <a:pt x="234" y="248"/>
                  </a:cubicBezTo>
                  <a:cubicBezTo>
                    <a:pt x="208" y="223"/>
                    <a:pt x="163" y="227"/>
                    <a:pt x="129" y="223"/>
                  </a:cubicBezTo>
                  <a:cubicBezTo>
                    <a:pt x="146" y="230"/>
                    <a:pt x="170" y="248"/>
                    <a:pt x="151" y="291"/>
                  </a:cubicBezTo>
                  <a:cubicBezTo>
                    <a:pt x="151" y="291"/>
                    <a:pt x="87" y="286"/>
                    <a:pt x="112" y="222"/>
                  </a:cubicBezTo>
                  <a:cubicBezTo>
                    <a:pt x="83" y="222"/>
                    <a:pt x="83" y="222"/>
                    <a:pt x="83" y="222"/>
                  </a:cubicBezTo>
                  <a:cubicBezTo>
                    <a:pt x="81" y="243"/>
                    <a:pt x="65" y="276"/>
                    <a:pt x="22" y="266"/>
                  </a:cubicBezTo>
                  <a:close/>
                  <a:moveTo>
                    <a:pt x="446" y="255"/>
                  </a:moveTo>
                  <a:cubicBezTo>
                    <a:pt x="446" y="255"/>
                    <a:pt x="446" y="255"/>
                    <a:pt x="446" y="255"/>
                  </a:cubicBezTo>
                  <a:cubicBezTo>
                    <a:pt x="446" y="255"/>
                    <a:pt x="446" y="255"/>
                    <a:pt x="446" y="255"/>
                  </a:cubicBezTo>
                  <a:cubicBezTo>
                    <a:pt x="446" y="254"/>
                    <a:pt x="446" y="254"/>
                    <a:pt x="446" y="253"/>
                  </a:cubicBezTo>
                  <a:cubicBezTo>
                    <a:pt x="446" y="255"/>
                    <a:pt x="446" y="255"/>
                    <a:pt x="446" y="255"/>
                  </a:cubicBezTo>
                  <a:cubicBezTo>
                    <a:pt x="446" y="255"/>
                    <a:pt x="446" y="255"/>
                    <a:pt x="446" y="255"/>
                  </a:cubicBezTo>
                  <a:close/>
                </a:path>
              </a:pathLst>
            </a:custGeom>
            <a:solidFill>
              <a:srgbClr val="947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网Chenying0907出品 36"/>
            <p:cNvSpPr>
              <a:spLocks/>
            </p:cNvSpPr>
            <p:nvPr/>
          </p:nvSpPr>
          <p:spPr bwMode="auto">
            <a:xfrm>
              <a:off x="11899900" y="2665413"/>
              <a:ext cx="463550" cy="569913"/>
            </a:xfrm>
            <a:custGeom>
              <a:avLst/>
              <a:gdLst>
                <a:gd name="T0" fmla="*/ 75 w 123"/>
                <a:gd name="T1" fmla="*/ 13 h 152"/>
                <a:gd name="T2" fmla="*/ 112 w 123"/>
                <a:gd name="T3" fmla="*/ 80 h 152"/>
                <a:gd name="T4" fmla="*/ 0 w 123"/>
                <a:gd name="T5" fmla="*/ 64 h 152"/>
                <a:gd name="T6" fmla="*/ 75 w 123"/>
                <a:gd name="T7" fmla="*/ 1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152">
                  <a:moveTo>
                    <a:pt x="75" y="13"/>
                  </a:moveTo>
                  <a:cubicBezTo>
                    <a:pt x="100" y="25"/>
                    <a:pt x="123" y="46"/>
                    <a:pt x="112" y="80"/>
                  </a:cubicBezTo>
                  <a:cubicBezTo>
                    <a:pt x="88" y="152"/>
                    <a:pt x="0" y="136"/>
                    <a:pt x="0" y="64"/>
                  </a:cubicBezTo>
                  <a:cubicBezTo>
                    <a:pt x="0" y="19"/>
                    <a:pt x="38" y="0"/>
                    <a:pt x="75" y="13"/>
                  </a:cubicBezTo>
                  <a:close/>
                </a:path>
              </a:pathLst>
            </a:custGeom>
            <a:solidFill>
              <a:srgbClr val="FFE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淘宝网Chenying0907出品 37"/>
            <p:cNvSpPr>
              <a:spLocks/>
            </p:cNvSpPr>
            <p:nvPr/>
          </p:nvSpPr>
          <p:spPr bwMode="auto">
            <a:xfrm>
              <a:off x="11968163" y="2728913"/>
              <a:ext cx="195263" cy="236538"/>
            </a:xfrm>
            <a:custGeom>
              <a:avLst/>
              <a:gdLst>
                <a:gd name="T0" fmla="*/ 32 w 52"/>
                <a:gd name="T1" fmla="*/ 5 h 63"/>
                <a:gd name="T2" fmla="*/ 47 w 52"/>
                <a:gd name="T3" fmla="*/ 33 h 63"/>
                <a:gd name="T4" fmla="*/ 0 w 52"/>
                <a:gd name="T5" fmla="*/ 27 h 63"/>
                <a:gd name="T6" fmla="*/ 32 w 52"/>
                <a:gd name="T7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63">
                  <a:moveTo>
                    <a:pt x="32" y="5"/>
                  </a:moveTo>
                  <a:cubicBezTo>
                    <a:pt x="42" y="10"/>
                    <a:pt x="52" y="19"/>
                    <a:pt x="47" y="33"/>
                  </a:cubicBezTo>
                  <a:cubicBezTo>
                    <a:pt x="37" y="63"/>
                    <a:pt x="0" y="57"/>
                    <a:pt x="0" y="27"/>
                  </a:cubicBezTo>
                  <a:cubicBezTo>
                    <a:pt x="0" y="8"/>
                    <a:pt x="16" y="0"/>
                    <a:pt x="3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38"/>
            <p:cNvSpPr>
              <a:spLocks/>
            </p:cNvSpPr>
            <p:nvPr/>
          </p:nvSpPr>
          <p:spPr bwMode="auto">
            <a:xfrm>
              <a:off x="12009438" y="2492376"/>
              <a:ext cx="436563" cy="269875"/>
            </a:xfrm>
            <a:custGeom>
              <a:avLst/>
              <a:gdLst>
                <a:gd name="T0" fmla="*/ 35 w 116"/>
                <a:gd name="T1" fmla="*/ 58 h 72"/>
                <a:gd name="T2" fmla="*/ 41 w 116"/>
                <a:gd name="T3" fmla="*/ 49 h 72"/>
                <a:gd name="T4" fmla="*/ 16 w 116"/>
                <a:gd name="T5" fmla="*/ 3 h 72"/>
                <a:gd name="T6" fmla="*/ 48 w 116"/>
                <a:gd name="T7" fmla="*/ 44 h 72"/>
                <a:gd name="T8" fmla="*/ 116 w 116"/>
                <a:gd name="T9" fmla="*/ 24 h 72"/>
                <a:gd name="T10" fmla="*/ 48 w 116"/>
                <a:gd name="T11" fmla="*/ 56 h 72"/>
                <a:gd name="T12" fmla="*/ 43 w 116"/>
                <a:gd name="T13" fmla="*/ 63 h 72"/>
                <a:gd name="T14" fmla="*/ 35 w 116"/>
                <a:gd name="T15" fmla="*/ 5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72">
                  <a:moveTo>
                    <a:pt x="35" y="58"/>
                  </a:moveTo>
                  <a:cubicBezTo>
                    <a:pt x="41" y="49"/>
                    <a:pt x="41" y="49"/>
                    <a:pt x="41" y="49"/>
                  </a:cubicBezTo>
                  <a:cubicBezTo>
                    <a:pt x="0" y="41"/>
                    <a:pt x="16" y="3"/>
                    <a:pt x="16" y="3"/>
                  </a:cubicBezTo>
                  <a:cubicBezTo>
                    <a:pt x="54" y="8"/>
                    <a:pt x="51" y="32"/>
                    <a:pt x="48" y="44"/>
                  </a:cubicBezTo>
                  <a:cubicBezTo>
                    <a:pt x="75" y="0"/>
                    <a:pt x="116" y="24"/>
                    <a:pt x="116" y="24"/>
                  </a:cubicBezTo>
                  <a:cubicBezTo>
                    <a:pt x="94" y="72"/>
                    <a:pt x="61" y="62"/>
                    <a:pt x="48" y="56"/>
                  </a:cubicBezTo>
                  <a:cubicBezTo>
                    <a:pt x="43" y="63"/>
                    <a:pt x="43" y="63"/>
                    <a:pt x="43" y="63"/>
                  </a:cubicBezTo>
                  <a:lnTo>
                    <a:pt x="35" y="58"/>
                  </a:lnTo>
                  <a:close/>
                </a:path>
              </a:pathLst>
            </a:custGeom>
            <a:solidFill>
              <a:srgbClr val="BDB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39"/>
            <p:cNvSpPr>
              <a:spLocks/>
            </p:cNvSpPr>
            <p:nvPr/>
          </p:nvSpPr>
          <p:spPr bwMode="auto">
            <a:xfrm>
              <a:off x="11922125" y="3686176"/>
              <a:ext cx="468313" cy="463550"/>
            </a:xfrm>
            <a:custGeom>
              <a:avLst/>
              <a:gdLst>
                <a:gd name="T0" fmla="*/ 48 w 124"/>
                <a:gd name="T1" fmla="*/ 4 h 123"/>
                <a:gd name="T2" fmla="*/ 105 w 124"/>
                <a:gd name="T3" fmla="*/ 31 h 123"/>
                <a:gd name="T4" fmla="*/ 22 w 124"/>
                <a:gd name="T5" fmla="*/ 74 h 123"/>
                <a:gd name="T6" fmla="*/ 48 w 124"/>
                <a:gd name="T7" fmla="*/ 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23">
                  <a:moveTo>
                    <a:pt x="48" y="4"/>
                  </a:moveTo>
                  <a:cubicBezTo>
                    <a:pt x="71" y="0"/>
                    <a:pt x="97" y="3"/>
                    <a:pt x="105" y="31"/>
                  </a:cubicBezTo>
                  <a:cubicBezTo>
                    <a:pt x="124" y="92"/>
                    <a:pt x="57" y="123"/>
                    <a:pt x="22" y="74"/>
                  </a:cubicBezTo>
                  <a:cubicBezTo>
                    <a:pt x="0" y="44"/>
                    <a:pt x="17" y="13"/>
                    <a:pt x="48" y="4"/>
                  </a:cubicBezTo>
                  <a:close/>
                </a:path>
              </a:pathLst>
            </a:custGeom>
            <a:solidFill>
              <a:srgbClr val="FFE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40"/>
            <p:cNvSpPr>
              <a:spLocks/>
            </p:cNvSpPr>
            <p:nvPr/>
          </p:nvSpPr>
          <p:spPr bwMode="auto">
            <a:xfrm>
              <a:off x="11979275" y="3765551"/>
              <a:ext cx="195263" cy="192088"/>
            </a:xfrm>
            <a:custGeom>
              <a:avLst/>
              <a:gdLst>
                <a:gd name="T0" fmla="*/ 20 w 52"/>
                <a:gd name="T1" fmla="*/ 1 h 51"/>
                <a:gd name="T2" fmla="*/ 44 w 52"/>
                <a:gd name="T3" fmla="*/ 13 h 51"/>
                <a:gd name="T4" fmla="*/ 9 w 52"/>
                <a:gd name="T5" fmla="*/ 31 h 51"/>
                <a:gd name="T6" fmla="*/ 20 w 52"/>
                <a:gd name="T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1">
                  <a:moveTo>
                    <a:pt x="20" y="1"/>
                  </a:moveTo>
                  <a:cubicBezTo>
                    <a:pt x="30" y="0"/>
                    <a:pt x="41" y="1"/>
                    <a:pt x="44" y="13"/>
                  </a:cubicBezTo>
                  <a:cubicBezTo>
                    <a:pt x="52" y="38"/>
                    <a:pt x="24" y="51"/>
                    <a:pt x="9" y="31"/>
                  </a:cubicBezTo>
                  <a:cubicBezTo>
                    <a:pt x="0" y="18"/>
                    <a:pt x="7" y="5"/>
                    <a:pt x="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41"/>
            <p:cNvSpPr>
              <a:spLocks/>
            </p:cNvSpPr>
            <p:nvPr/>
          </p:nvSpPr>
          <p:spPr bwMode="auto">
            <a:xfrm>
              <a:off x="11926888" y="3484563"/>
              <a:ext cx="323850" cy="250825"/>
            </a:xfrm>
            <a:custGeom>
              <a:avLst/>
              <a:gdLst>
                <a:gd name="T0" fmla="*/ 40 w 86"/>
                <a:gd name="T1" fmla="*/ 63 h 67"/>
                <a:gd name="T2" fmla="*/ 39 w 86"/>
                <a:gd name="T3" fmla="*/ 53 h 67"/>
                <a:gd name="T4" fmla="*/ 0 w 86"/>
                <a:gd name="T5" fmla="*/ 34 h 67"/>
                <a:gd name="T6" fmla="*/ 41 w 86"/>
                <a:gd name="T7" fmla="*/ 47 h 67"/>
                <a:gd name="T8" fmla="*/ 78 w 86"/>
                <a:gd name="T9" fmla="*/ 0 h 67"/>
                <a:gd name="T10" fmla="*/ 47 w 86"/>
                <a:gd name="T11" fmla="*/ 55 h 67"/>
                <a:gd name="T12" fmla="*/ 47 w 86"/>
                <a:gd name="T13" fmla="*/ 62 h 67"/>
                <a:gd name="T14" fmla="*/ 40 w 86"/>
                <a:gd name="T15" fmla="*/ 6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67">
                  <a:moveTo>
                    <a:pt x="40" y="63"/>
                  </a:moveTo>
                  <a:cubicBezTo>
                    <a:pt x="39" y="53"/>
                    <a:pt x="39" y="53"/>
                    <a:pt x="39" y="53"/>
                  </a:cubicBezTo>
                  <a:cubicBezTo>
                    <a:pt x="7" y="67"/>
                    <a:pt x="0" y="34"/>
                    <a:pt x="0" y="34"/>
                  </a:cubicBezTo>
                  <a:cubicBezTo>
                    <a:pt x="28" y="20"/>
                    <a:pt x="38" y="37"/>
                    <a:pt x="41" y="47"/>
                  </a:cubicBezTo>
                  <a:cubicBezTo>
                    <a:pt x="38" y="3"/>
                    <a:pt x="78" y="0"/>
                    <a:pt x="78" y="0"/>
                  </a:cubicBezTo>
                  <a:cubicBezTo>
                    <a:pt x="86" y="43"/>
                    <a:pt x="58" y="53"/>
                    <a:pt x="47" y="55"/>
                  </a:cubicBezTo>
                  <a:cubicBezTo>
                    <a:pt x="47" y="62"/>
                    <a:pt x="47" y="62"/>
                    <a:pt x="47" y="62"/>
                  </a:cubicBezTo>
                  <a:lnTo>
                    <a:pt x="40" y="63"/>
                  </a:lnTo>
                  <a:close/>
                </a:path>
              </a:pathLst>
            </a:custGeom>
            <a:solidFill>
              <a:srgbClr val="BDB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42"/>
            <p:cNvSpPr>
              <a:spLocks/>
            </p:cNvSpPr>
            <p:nvPr/>
          </p:nvSpPr>
          <p:spPr bwMode="auto">
            <a:xfrm>
              <a:off x="11277600" y="3289301"/>
              <a:ext cx="347663" cy="409575"/>
            </a:xfrm>
            <a:custGeom>
              <a:avLst/>
              <a:gdLst>
                <a:gd name="T0" fmla="*/ 55 w 92"/>
                <a:gd name="T1" fmla="*/ 7 h 109"/>
                <a:gd name="T2" fmla="*/ 86 w 92"/>
                <a:gd name="T3" fmla="*/ 54 h 109"/>
                <a:gd name="T4" fmla="*/ 2 w 92"/>
                <a:gd name="T5" fmla="*/ 49 h 109"/>
                <a:gd name="T6" fmla="*/ 55 w 92"/>
                <a:gd name="T7" fmla="*/ 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09">
                  <a:moveTo>
                    <a:pt x="55" y="7"/>
                  </a:moveTo>
                  <a:cubicBezTo>
                    <a:pt x="74" y="14"/>
                    <a:pt x="92" y="29"/>
                    <a:pt x="86" y="54"/>
                  </a:cubicBezTo>
                  <a:cubicBezTo>
                    <a:pt x="73" y="109"/>
                    <a:pt x="6" y="102"/>
                    <a:pt x="2" y="49"/>
                  </a:cubicBezTo>
                  <a:cubicBezTo>
                    <a:pt x="0" y="16"/>
                    <a:pt x="26" y="0"/>
                    <a:pt x="55" y="7"/>
                  </a:cubicBezTo>
                  <a:close/>
                </a:path>
              </a:pathLst>
            </a:custGeom>
            <a:solidFill>
              <a:srgbClr val="FFE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43"/>
            <p:cNvSpPr>
              <a:spLocks/>
            </p:cNvSpPr>
            <p:nvPr/>
          </p:nvSpPr>
          <p:spPr bwMode="auto">
            <a:xfrm>
              <a:off x="11326813" y="3333751"/>
              <a:ext cx="147638" cy="173038"/>
            </a:xfrm>
            <a:custGeom>
              <a:avLst/>
              <a:gdLst>
                <a:gd name="T0" fmla="*/ 23 w 39"/>
                <a:gd name="T1" fmla="*/ 3 h 46"/>
                <a:gd name="T2" fmla="*/ 36 w 39"/>
                <a:gd name="T3" fmla="*/ 23 h 46"/>
                <a:gd name="T4" fmla="*/ 1 w 39"/>
                <a:gd name="T5" fmla="*/ 21 h 46"/>
                <a:gd name="T6" fmla="*/ 23 w 39"/>
                <a:gd name="T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6">
                  <a:moveTo>
                    <a:pt x="23" y="3"/>
                  </a:moveTo>
                  <a:cubicBezTo>
                    <a:pt x="31" y="6"/>
                    <a:pt x="39" y="12"/>
                    <a:pt x="36" y="23"/>
                  </a:cubicBezTo>
                  <a:cubicBezTo>
                    <a:pt x="31" y="46"/>
                    <a:pt x="3" y="43"/>
                    <a:pt x="1" y="21"/>
                  </a:cubicBezTo>
                  <a:cubicBezTo>
                    <a:pt x="0" y="7"/>
                    <a:pt x="12" y="0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44"/>
            <p:cNvSpPr>
              <a:spLocks/>
            </p:cNvSpPr>
            <p:nvPr/>
          </p:nvSpPr>
          <p:spPr bwMode="auto">
            <a:xfrm>
              <a:off x="11350625" y="3141663"/>
              <a:ext cx="319088" cy="195263"/>
            </a:xfrm>
            <a:custGeom>
              <a:avLst/>
              <a:gdLst>
                <a:gd name="T0" fmla="*/ 28 w 85"/>
                <a:gd name="T1" fmla="*/ 46 h 52"/>
                <a:gd name="T2" fmla="*/ 31 w 85"/>
                <a:gd name="T3" fmla="*/ 39 h 52"/>
                <a:gd name="T4" fmla="*/ 10 w 85"/>
                <a:gd name="T5" fmla="*/ 6 h 52"/>
                <a:gd name="T6" fmla="*/ 36 w 85"/>
                <a:gd name="T7" fmla="*/ 34 h 52"/>
                <a:gd name="T8" fmla="*/ 85 w 85"/>
                <a:gd name="T9" fmla="*/ 16 h 52"/>
                <a:gd name="T10" fmla="*/ 37 w 85"/>
                <a:gd name="T11" fmla="*/ 43 h 52"/>
                <a:gd name="T12" fmla="*/ 34 w 85"/>
                <a:gd name="T13" fmla="*/ 49 h 52"/>
                <a:gd name="T14" fmla="*/ 28 w 85"/>
                <a:gd name="T15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52">
                  <a:moveTo>
                    <a:pt x="28" y="46"/>
                  </a:moveTo>
                  <a:cubicBezTo>
                    <a:pt x="31" y="39"/>
                    <a:pt x="31" y="39"/>
                    <a:pt x="31" y="39"/>
                  </a:cubicBezTo>
                  <a:cubicBezTo>
                    <a:pt x="0" y="35"/>
                    <a:pt x="10" y="6"/>
                    <a:pt x="10" y="6"/>
                  </a:cubicBezTo>
                  <a:cubicBezTo>
                    <a:pt x="38" y="8"/>
                    <a:pt x="38" y="26"/>
                    <a:pt x="36" y="34"/>
                  </a:cubicBezTo>
                  <a:cubicBezTo>
                    <a:pt x="54" y="0"/>
                    <a:pt x="85" y="16"/>
                    <a:pt x="85" y="16"/>
                  </a:cubicBezTo>
                  <a:cubicBezTo>
                    <a:pt x="72" y="52"/>
                    <a:pt x="46" y="47"/>
                    <a:pt x="37" y="43"/>
                  </a:cubicBezTo>
                  <a:cubicBezTo>
                    <a:pt x="34" y="49"/>
                    <a:pt x="34" y="49"/>
                    <a:pt x="34" y="49"/>
                  </a:cubicBezTo>
                  <a:lnTo>
                    <a:pt x="28" y="46"/>
                  </a:lnTo>
                  <a:close/>
                </a:path>
              </a:pathLst>
            </a:custGeom>
            <a:solidFill>
              <a:srgbClr val="BDB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" name="淘宝网Chenying0907出品 51"/>
          <p:cNvSpPr/>
          <p:nvPr/>
        </p:nvSpPr>
        <p:spPr>
          <a:xfrm>
            <a:off x="7566069" y="3674044"/>
            <a:ext cx="3219827" cy="251103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淘宝网Chenying0907出品 52"/>
          <p:cNvSpPr/>
          <p:nvPr/>
        </p:nvSpPr>
        <p:spPr>
          <a:xfrm rot="21174672">
            <a:off x="7508695" y="275895"/>
            <a:ext cx="3219827" cy="251103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淘宝网Chenying0907出品 53"/>
          <p:cNvSpPr/>
          <p:nvPr/>
        </p:nvSpPr>
        <p:spPr>
          <a:xfrm>
            <a:off x="1433468" y="568007"/>
            <a:ext cx="3219827" cy="251103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淘宝网Chenying0907出品 54"/>
          <p:cNvSpPr/>
          <p:nvPr/>
        </p:nvSpPr>
        <p:spPr>
          <a:xfrm rot="21331146">
            <a:off x="1492367" y="3730391"/>
            <a:ext cx="3219827" cy="251103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63" name="淘宝网chenying0907出品 10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8582" y="5096976"/>
            <a:ext cx="2598750" cy="1383750"/>
          </a:xfrm>
          <a:prstGeom prst="rect">
            <a:avLst/>
          </a:prstGeom>
          <a:effectLst>
            <a:outerShdw blurRad="1524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64" name="淘宝网chenying0907出品 10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1890" y="1544247"/>
            <a:ext cx="2545775" cy="3347224"/>
          </a:xfrm>
          <a:prstGeom prst="rect">
            <a:avLst/>
          </a:prstGeom>
          <a:effectLst>
            <a:outerShdw blurRad="152400" dist="152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69" name="淘宝网chenying0907出品 106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468" y="4633913"/>
            <a:ext cx="972060" cy="1655253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4692" y="641670"/>
            <a:ext cx="3094893" cy="2382884"/>
          </a:xfrm>
          <a:prstGeom prst="rect">
            <a:avLst/>
          </a:prstGeom>
        </p:spPr>
      </p:pic>
      <p:pic>
        <p:nvPicPr>
          <p:cNvPr id="1058" name="淘宝网chenying0907出品 105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3834572" y="279716"/>
            <a:ext cx="1455495" cy="1514007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00">
            <a:off x="1524270" y="3790163"/>
            <a:ext cx="3132535" cy="2414510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80000">
            <a:off x="7568116" y="332227"/>
            <a:ext cx="3095008" cy="2389934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0" y="3734533"/>
            <a:ext cx="3106058" cy="2406757"/>
          </a:xfrm>
          <a:prstGeom prst="rect">
            <a:avLst/>
          </a:prstGeom>
        </p:spPr>
      </p:pic>
      <p:pic>
        <p:nvPicPr>
          <p:cNvPr id="1057" name="淘宝网chenying0907出品 105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16814" y="5044859"/>
            <a:ext cx="2340000" cy="1878750"/>
          </a:xfrm>
          <a:prstGeom prst="rect">
            <a:avLst/>
          </a:prstGeom>
        </p:spPr>
      </p:pic>
      <p:pic>
        <p:nvPicPr>
          <p:cNvPr id="37" name="淘宝网chenying0907出品 3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156014" flipH="1">
            <a:off x="6950158" y="279716"/>
            <a:ext cx="797721" cy="830959"/>
          </a:xfrm>
          <a:prstGeom prst="rect">
            <a:avLst/>
          </a:prstGeom>
        </p:spPr>
      </p:pic>
      <p:pic>
        <p:nvPicPr>
          <p:cNvPr id="38" name="淘宝网chenying0907出品 3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514944" flipH="1">
            <a:off x="934859" y="3582248"/>
            <a:ext cx="797721" cy="830959"/>
          </a:xfrm>
          <a:prstGeom prst="rect">
            <a:avLst/>
          </a:prstGeom>
        </p:spPr>
      </p:pic>
      <p:sp>
        <p:nvSpPr>
          <p:cNvPr id="1068" name="淘宝网Chenying0907出品 57"/>
          <p:cNvSpPr>
            <a:spLocks/>
          </p:cNvSpPr>
          <p:nvPr/>
        </p:nvSpPr>
        <p:spPr bwMode="auto">
          <a:xfrm>
            <a:off x="11917855" y="261938"/>
            <a:ext cx="2314575" cy="1549401"/>
          </a:xfrm>
          <a:custGeom>
            <a:avLst/>
            <a:gdLst>
              <a:gd name="T0" fmla="*/ 596 w 614"/>
              <a:gd name="T1" fmla="*/ 179 h 410"/>
              <a:gd name="T2" fmla="*/ 512 w 614"/>
              <a:gd name="T3" fmla="*/ 146 h 410"/>
              <a:gd name="T4" fmla="*/ 465 w 614"/>
              <a:gd name="T5" fmla="*/ 51 h 410"/>
              <a:gd name="T6" fmla="*/ 347 w 614"/>
              <a:gd name="T7" fmla="*/ 84 h 410"/>
              <a:gd name="T8" fmla="*/ 254 w 614"/>
              <a:gd name="T9" fmla="*/ 84 h 410"/>
              <a:gd name="T10" fmla="*/ 125 w 614"/>
              <a:gd name="T11" fmla="*/ 41 h 410"/>
              <a:gd name="T12" fmla="*/ 107 w 614"/>
              <a:gd name="T13" fmla="*/ 157 h 410"/>
              <a:gd name="T14" fmla="*/ 21 w 614"/>
              <a:gd name="T15" fmla="*/ 269 h 410"/>
              <a:gd name="T16" fmla="*/ 176 w 614"/>
              <a:gd name="T17" fmla="*/ 309 h 410"/>
              <a:gd name="T18" fmla="*/ 224 w 614"/>
              <a:gd name="T19" fmla="*/ 366 h 410"/>
              <a:gd name="T20" fmla="*/ 301 w 614"/>
              <a:gd name="T21" fmla="*/ 314 h 410"/>
              <a:gd name="T22" fmla="*/ 363 w 614"/>
              <a:gd name="T23" fmla="*/ 393 h 410"/>
              <a:gd name="T24" fmla="*/ 424 w 614"/>
              <a:gd name="T25" fmla="*/ 326 h 410"/>
              <a:gd name="T26" fmla="*/ 562 w 614"/>
              <a:gd name="T27" fmla="*/ 363 h 410"/>
              <a:gd name="T28" fmla="*/ 553 w 614"/>
              <a:gd name="T29" fmla="*/ 250 h 410"/>
              <a:gd name="T30" fmla="*/ 596 w 614"/>
              <a:gd name="T31" fmla="*/ 179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14" h="410">
                <a:moveTo>
                  <a:pt x="596" y="179"/>
                </a:moveTo>
                <a:cubicBezTo>
                  <a:pt x="585" y="130"/>
                  <a:pt x="528" y="141"/>
                  <a:pt x="512" y="146"/>
                </a:cubicBezTo>
                <a:cubicBezTo>
                  <a:pt x="510" y="106"/>
                  <a:pt x="516" y="75"/>
                  <a:pt x="465" y="51"/>
                </a:cubicBezTo>
                <a:cubicBezTo>
                  <a:pt x="423" y="31"/>
                  <a:pt x="365" y="50"/>
                  <a:pt x="347" y="84"/>
                </a:cubicBezTo>
                <a:cubicBezTo>
                  <a:pt x="341" y="17"/>
                  <a:pt x="259" y="20"/>
                  <a:pt x="254" y="84"/>
                </a:cubicBezTo>
                <a:cubicBezTo>
                  <a:pt x="224" y="46"/>
                  <a:pt x="185" y="0"/>
                  <a:pt x="125" y="41"/>
                </a:cubicBezTo>
                <a:cubicBezTo>
                  <a:pt x="84" y="69"/>
                  <a:pt x="96" y="120"/>
                  <a:pt x="107" y="157"/>
                </a:cubicBezTo>
                <a:cubicBezTo>
                  <a:pt x="57" y="160"/>
                  <a:pt x="0" y="190"/>
                  <a:pt x="21" y="269"/>
                </a:cubicBezTo>
                <a:cubicBezTo>
                  <a:pt x="44" y="353"/>
                  <a:pt x="161" y="318"/>
                  <a:pt x="176" y="309"/>
                </a:cubicBezTo>
                <a:cubicBezTo>
                  <a:pt x="178" y="329"/>
                  <a:pt x="200" y="358"/>
                  <a:pt x="224" y="366"/>
                </a:cubicBezTo>
                <a:cubicBezTo>
                  <a:pt x="273" y="383"/>
                  <a:pt x="284" y="350"/>
                  <a:pt x="301" y="314"/>
                </a:cubicBezTo>
                <a:cubicBezTo>
                  <a:pt x="309" y="344"/>
                  <a:pt x="327" y="390"/>
                  <a:pt x="363" y="393"/>
                </a:cubicBezTo>
                <a:cubicBezTo>
                  <a:pt x="395" y="395"/>
                  <a:pt x="427" y="357"/>
                  <a:pt x="424" y="326"/>
                </a:cubicBezTo>
                <a:cubicBezTo>
                  <a:pt x="456" y="351"/>
                  <a:pt x="516" y="410"/>
                  <a:pt x="562" y="363"/>
                </a:cubicBezTo>
                <a:cubicBezTo>
                  <a:pt x="614" y="311"/>
                  <a:pt x="568" y="268"/>
                  <a:pt x="553" y="250"/>
                </a:cubicBezTo>
                <a:cubicBezTo>
                  <a:pt x="568" y="250"/>
                  <a:pt x="609" y="236"/>
                  <a:pt x="596" y="179"/>
                </a:cubicBezTo>
                <a:close/>
              </a:path>
            </a:pathLst>
          </a:custGeom>
          <a:solidFill>
            <a:srgbClr val="CEE0D8"/>
          </a:solid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淘宝网Chenying0907出品 57"/>
          <p:cNvSpPr>
            <a:spLocks/>
          </p:cNvSpPr>
          <p:nvPr/>
        </p:nvSpPr>
        <p:spPr bwMode="auto">
          <a:xfrm>
            <a:off x="-2480462" y="2216151"/>
            <a:ext cx="1493450" cy="999731"/>
          </a:xfrm>
          <a:custGeom>
            <a:avLst/>
            <a:gdLst>
              <a:gd name="T0" fmla="*/ 596 w 614"/>
              <a:gd name="T1" fmla="*/ 179 h 410"/>
              <a:gd name="T2" fmla="*/ 512 w 614"/>
              <a:gd name="T3" fmla="*/ 146 h 410"/>
              <a:gd name="T4" fmla="*/ 465 w 614"/>
              <a:gd name="T5" fmla="*/ 51 h 410"/>
              <a:gd name="T6" fmla="*/ 347 w 614"/>
              <a:gd name="T7" fmla="*/ 84 h 410"/>
              <a:gd name="T8" fmla="*/ 254 w 614"/>
              <a:gd name="T9" fmla="*/ 84 h 410"/>
              <a:gd name="T10" fmla="*/ 125 w 614"/>
              <a:gd name="T11" fmla="*/ 41 h 410"/>
              <a:gd name="T12" fmla="*/ 107 w 614"/>
              <a:gd name="T13" fmla="*/ 157 h 410"/>
              <a:gd name="T14" fmla="*/ 21 w 614"/>
              <a:gd name="T15" fmla="*/ 269 h 410"/>
              <a:gd name="T16" fmla="*/ 176 w 614"/>
              <a:gd name="T17" fmla="*/ 309 h 410"/>
              <a:gd name="T18" fmla="*/ 224 w 614"/>
              <a:gd name="T19" fmla="*/ 366 h 410"/>
              <a:gd name="T20" fmla="*/ 301 w 614"/>
              <a:gd name="T21" fmla="*/ 314 h 410"/>
              <a:gd name="T22" fmla="*/ 363 w 614"/>
              <a:gd name="T23" fmla="*/ 393 h 410"/>
              <a:gd name="T24" fmla="*/ 424 w 614"/>
              <a:gd name="T25" fmla="*/ 326 h 410"/>
              <a:gd name="T26" fmla="*/ 562 w 614"/>
              <a:gd name="T27" fmla="*/ 363 h 410"/>
              <a:gd name="T28" fmla="*/ 553 w 614"/>
              <a:gd name="T29" fmla="*/ 250 h 410"/>
              <a:gd name="T30" fmla="*/ 596 w 614"/>
              <a:gd name="T31" fmla="*/ 179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14" h="410">
                <a:moveTo>
                  <a:pt x="596" y="179"/>
                </a:moveTo>
                <a:cubicBezTo>
                  <a:pt x="585" y="130"/>
                  <a:pt x="528" y="141"/>
                  <a:pt x="512" y="146"/>
                </a:cubicBezTo>
                <a:cubicBezTo>
                  <a:pt x="510" y="106"/>
                  <a:pt x="516" y="75"/>
                  <a:pt x="465" y="51"/>
                </a:cubicBezTo>
                <a:cubicBezTo>
                  <a:pt x="423" y="31"/>
                  <a:pt x="365" y="50"/>
                  <a:pt x="347" y="84"/>
                </a:cubicBezTo>
                <a:cubicBezTo>
                  <a:pt x="341" y="17"/>
                  <a:pt x="259" y="20"/>
                  <a:pt x="254" y="84"/>
                </a:cubicBezTo>
                <a:cubicBezTo>
                  <a:pt x="224" y="46"/>
                  <a:pt x="185" y="0"/>
                  <a:pt x="125" y="41"/>
                </a:cubicBezTo>
                <a:cubicBezTo>
                  <a:pt x="84" y="69"/>
                  <a:pt x="96" y="120"/>
                  <a:pt x="107" y="157"/>
                </a:cubicBezTo>
                <a:cubicBezTo>
                  <a:pt x="57" y="160"/>
                  <a:pt x="0" y="190"/>
                  <a:pt x="21" y="269"/>
                </a:cubicBezTo>
                <a:cubicBezTo>
                  <a:pt x="44" y="353"/>
                  <a:pt x="161" y="318"/>
                  <a:pt x="176" y="309"/>
                </a:cubicBezTo>
                <a:cubicBezTo>
                  <a:pt x="178" y="329"/>
                  <a:pt x="200" y="358"/>
                  <a:pt x="224" y="366"/>
                </a:cubicBezTo>
                <a:cubicBezTo>
                  <a:pt x="273" y="383"/>
                  <a:pt x="284" y="350"/>
                  <a:pt x="301" y="314"/>
                </a:cubicBezTo>
                <a:cubicBezTo>
                  <a:pt x="309" y="344"/>
                  <a:pt x="327" y="390"/>
                  <a:pt x="363" y="393"/>
                </a:cubicBezTo>
                <a:cubicBezTo>
                  <a:pt x="395" y="395"/>
                  <a:pt x="427" y="357"/>
                  <a:pt x="424" y="326"/>
                </a:cubicBezTo>
                <a:cubicBezTo>
                  <a:pt x="456" y="351"/>
                  <a:pt x="516" y="410"/>
                  <a:pt x="562" y="363"/>
                </a:cubicBezTo>
                <a:cubicBezTo>
                  <a:pt x="614" y="311"/>
                  <a:pt x="568" y="268"/>
                  <a:pt x="553" y="250"/>
                </a:cubicBezTo>
                <a:cubicBezTo>
                  <a:pt x="568" y="250"/>
                  <a:pt x="609" y="236"/>
                  <a:pt x="596" y="179"/>
                </a:cubicBezTo>
                <a:close/>
              </a:path>
            </a:pathLst>
          </a:custGeom>
          <a:solidFill>
            <a:srgbClr val="CEE0D8"/>
          </a:solid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3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9000">
        <p:push dir="r"/>
      </p:transition>
    </mc:Choice>
    <mc:Fallback xmlns="">
      <p:transition spd="slow" advClick="0" advTm="9000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2.5E-6 -4.81481E-6 L -2.5E-6 0.00024 C 0.00469 -0.00185 0.00951 -0.0037 0.01406 -0.00555 C 0.01576 -0.00648 0.01719 -0.0081 0.01875 -0.00833 C 0.02552 -0.00995 0.03229 -0.01018 0.03906 -0.01111 C 0.0487 -0.01041 0.07617 -0.00972 0.0875 -0.00277 C 0.09063 -0.00092 0.09414 -0.00069 0.09688 0.00278 C 0.103 0.00996 0.09987 0.00718 0.10625 0.01112 C 0.12565 0.01019 0.14479 0.00996 0.16407 0.00834 C 0.16563 0.00811 0.16706 0.00602 0.16875 0.00556 C 0.17175 0.00417 0.175 0.00394 0.17813 0.00278 C 0.17969 0.00209 0.18112 0.0007 0.18282 -4.81481E-6 C 0.19076 -0.0037 0.19584 -0.00393 0.20469 -0.00555 C 0.22136 -0.00462 0.23802 -0.00439 0.25469 -0.00277 C 0.25664 -0.00277 0.26628 0.00139 0.26875 0.00278 C 0.27474 0.00579 0.27149 0.00556 0.275 0.00556 L 0.275 0.00579 " pathEditMode="relative" rAng="0" ptsTypes="AAAAAAAAAAAAAAAAA">
                                      <p:cBhvr>
                                        <p:cTn id="44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0.02201 0.00301 L -0.02201 0.00324 C -0.0267 0.00486 -0.03151 0.00648 -0.03607 0.00856 C -0.03776 0.00926 -0.0392 0.01134 -0.04076 0.01134 C -0.06172 0.01134 -0.08243 0.00949 -0.10326 0.00856 C -0.10717 0.00625 -0.10964 0.00555 -0.11263 0.00023 C -0.11407 -0.00232 -0.11446 -0.00602 -0.11576 -0.0081 C -0.1224 -0.01852 -0.12344 -0.01829 -0.12982 -0.02199 C -0.13659 -0.02107 -0.14349 -0.02084 -0.15013 -0.01922 C -0.15547 -0.01806 -0.15495 -0.01505 -0.15951 -0.01088 C -0.16107 -0.00972 -0.16263 -0.00903 -0.1642 -0.0081 C -0.16511 -0.00371 -0.16641 0.00555 -0.16888 0.00856 C -0.17175 0.01157 -0.17539 0.01134 -0.17826 0.01412 L -0.18138 0.0169 L -0.18138 0.01713 " pathEditMode="relative" rAng="0" ptsTypes="AAAAAAAAAAAAAAA">
                                      <p:cBhvr>
                                        <p:cTn id="46" dur="2000" fill="hold"/>
                                        <p:tgtEl>
                                          <p:spTgt spid="10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-55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2" grpId="0" animBg="1"/>
      <p:bldP spid="53" grpId="0" animBg="1"/>
      <p:bldP spid="54" grpId="0" animBg="1"/>
      <p:bldP spid="55" grpId="0" animBg="1"/>
      <p:bldP spid="1068" grpId="0" animBg="1"/>
      <p:bldP spid="1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淘宝网Chenying0907出品 4097"/>
          <p:cNvSpPr/>
          <p:nvPr/>
        </p:nvSpPr>
        <p:spPr>
          <a:xfrm rot="180000">
            <a:off x="528987" y="294116"/>
            <a:ext cx="11404716" cy="630772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266700" dist="317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淘宝网Chenying0907出品 43"/>
          <p:cNvSpPr/>
          <p:nvPr/>
        </p:nvSpPr>
        <p:spPr>
          <a:xfrm rot="21360120">
            <a:off x="300021" y="530359"/>
            <a:ext cx="10581237" cy="5726359"/>
          </a:xfrm>
          <a:prstGeom prst="rect">
            <a:avLst/>
          </a:prstGeom>
          <a:blipFill dpi="0" rotWithShape="1"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>
            <a:outerShdw blurRad="266700" dist="317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淘宝网Chenying0907出品 36"/>
          <p:cNvGrpSpPr/>
          <p:nvPr/>
        </p:nvGrpSpPr>
        <p:grpSpPr>
          <a:xfrm rot="583330">
            <a:off x="7809538" y="169301"/>
            <a:ext cx="3719461" cy="4478818"/>
            <a:chOff x="3886994" y="742096"/>
            <a:chExt cx="2983904" cy="3593091"/>
          </a:xfrm>
        </p:grpSpPr>
        <p:grpSp>
          <p:nvGrpSpPr>
            <p:cNvPr id="38" name="淘宝网Chenying0907出品 37"/>
            <p:cNvGrpSpPr/>
            <p:nvPr/>
          </p:nvGrpSpPr>
          <p:grpSpPr>
            <a:xfrm>
              <a:off x="3886994" y="742096"/>
              <a:ext cx="2983904" cy="3593091"/>
              <a:chOff x="3633429" y="789584"/>
              <a:chExt cx="2983904" cy="3593091"/>
            </a:xfrm>
          </p:grpSpPr>
          <p:sp>
            <p:nvSpPr>
              <p:cNvPr id="41" name="圆角淘宝网Chenying0907出品 40"/>
              <p:cNvSpPr/>
              <p:nvPr/>
            </p:nvSpPr>
            <p:spPr>
              <a:xfrm rot="20949018">
                <a:off x="3633429" y="789584"/>
                <a:ext cx="2983904" cy="3593091"/>
              </a:xfrm>
              <a:prstGeom prst="roundRect">
                <a:avLst>
                  <a:gd name="adj" fmla="val 4247"/>
                </a:avLst>
              </a:prstGeom>
              <a:blipFill dpi="0" rotWithShape="1">
                <a:blip r:embed="rId5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52400" dist="152400" dir="2100000" sx="99000" sy="99000" algn="tl" rotWithShape="0">
                  <a:schemeClr val="tx1">
                    <a:lumMod val="85000"/>
                    <a:lumOff val="15000"/>
                    <a:alpha val="8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圆角淘宝网Chenying0907出品 41"/>
              <p:cNvSpPr/>
              <p:nvPr/>
            </p:nvSpPr>
            <p:spPr>
              <a:xfrm rot="20949018">
                <a:off x="3691734" y="859792"/>
                <a:ext cx="2867295" cy="3452675"/>
              </a:xfrm>
              <a:prstGeom prst="roundRect">
                <a:avLst>
                  <a:gd name="adj" fmla="val 4247"/>
                </a:avLst>
              </a:prstGeom>
              <a:noFill/>
              <a:ln w="28575">
                <a:solidFill>
                  <a:srgbClr val="68615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圆角淘宝网Chenying0907出品 38"/>
            <p:cNvSpPr/>
            <p:nvPr/>
          </p:nvSpPr>
          <p:spPr>
            <a:xfrm rot="20949018">
              <a:off x="4115848" y="941817"/>
              <a:ext cx="2526196" cy="3193648"/>
            </a:xfrm>
            <a:prstGeom prst="roundRect">
              <a:avLst>
                <a:gd name="adj" fmla="val 4247"/>
              </a:avLst>
            </a:prstGeom>
            <a:blipFill dpi="0" rotWithShape="1">
              <a:blip r:embed="rId6"/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淘宝网Chenying0907出品 39"/>
            <p:cNvSpPr/>
            <p:nvPr/>
          </p:nvSpPr>
          <p:spPr>
            <a:xfrm rot="20949018">
              <a:off x="4180605" y="1023683"/>
              <a:ext cx="2396683" cy="3029916"/>
            </a:xfrm>
            <a:prstGeom prst="roundRect">
              <a:avLst>
                <a:gd name="adj" fmla="val 4247"/>
              </a:avLst>
            </a:prstGeom>
            <a:noFill/>
            <a:ln w="28575">
              <a:solidFill>
                <a:srgbClr val="F2E6CE"/>
              </a:solidFill>
              <a:prstDash val="dash"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104" name="淘宝网chenying0907出品 410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2319" y="2500367"/>
            <a:ext cx="2545896" cy="4485714"/>
          </a:xfrm>
          <a:prstGeom prst="rect">
            <a:avLst/>
          </a:prstGeom>
        </p:spPr>
      </p:pic>
      <p:grpSp>
        <p:nvGrpSpPr>
          <p:cNvPr id="4101" name="淘宝网Chenying0907出品 4100"/>
          <p:cNvGrpSpPr/>
          <p:nvPr/>
        </p:nvGrpSpPr>
        <p:grpSpPr>
          <a:xfrm>
            <a:off x="444986" y="207221"/>
            <a:ext cx="5859942" cy="3927504"/>
            <a:chOff x="444986" y="207221"/>
            <a:chExt cx="5859942" cy="3927504"/>
          </a:xfrm>
        </p:grpSpPr>
        <p:sp>
          <p:nvSpPr>
            <p:cNvPr id="4099" name="淘宝网Chenying0907出品 4098"/>
            <p:cNvSpPr/>
            <p:nvPr/>
          </p:nvSpPr>
          <p:spPr>
            <a:xfrm rot="21157936">
              <a:off x="444986" y="207221"/>
              <a:ext cx="5859942" cy="3927504"/>
            </a:xfrm>
            <a:prstGeom prst="ellipse">
              <a:avLst/>
            </a:prstGeom>
            <a:blipFill>
              <a:blip r:embed="rId8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  <a:ln>
              <a:noFill/>
            </a:ln>
            <a:effectLst>
              <a:outerShdw blurRad="1397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淘宝网Chenying0907出品 46"/>
            <p:cNvSpPr/>
            <p:nvPr/>
          </p:nvSpPr>
          <p:spPr>
            <a:xfrm rot="21157936">
              <a:off x="686313" y="368965"/>
              <a:ext cx="5377289" cy="3604016"/>
            </a:xfrm>
            <a:prstGeom prst="ellipse">
              <a:avLst/>
            </a:prstGeom>
            <a:blipFill>
              <a:blip r:embed="rId9"/>
              <a:stretch>
                <a:fillRect/>
              </a:stretch>
            </a:blipFill>
            <a:ln>
              <a:noFill/>
            </a:ln>
            <a:effectLst>
              <a:outerShdw blurRad="127000" dist="76200" dir="2700000" algn="tl" rotWithShape="0">
                <a:prstClr val="black">
                  <a:alpha val="5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103" name="淘宝网chenying0907出品 4102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580" b="56357"/>
          <a:stretch/>
        </p:blipFill>
        <p:spPr>
          <a:xfrm>
            <a:off x="-212962" y="-213352"/>
            <a:ext cx="3226848" cy="2669827"/>
          </a:xfrm>
          <a:prstGeom prst="rect">
            <a:avLst/>
          </a:prstGeom>
        </p:spPr>
      </p:pic>
      <p:grpSp>
        <p:nvGrpSpPr>
          <p:cNvPr id="16" name="淘宝网Chenying0907出品 15"/>
          <p:cNvGrpSpPr/>
          <p:nvPr/>
        </p:nvGrpSpPr>
        <p:grpSpPr>
          <a:xfrm>
            <a:off x="1555751" y="3898901"/>
            <a:ext cx="2111375" cy="3067050"/>
            <a:chOff x="1555751" y="3898901"/>
            <a:chExt cx="2111375" cy="3067050"/>
          </a:xfrm>
          <a:effectLst>
            <a:outerShdw blurRad="304800" dist="38100" dir="2700000" algn="tl" rotWithShape="0">
              <a:prstClr val="black">
                <a:alpha val="87000"/>
              </a:prstClr>
            </a:outerShdw>
          </a:effectLst>
        </p:grpSpPr>
        <p:sp>
          <p:nvSpPr>
            <p:cNvPr id="5" name="淘宝网Chenying0907出品 5"/>
            <p:cNvSpPr>
              <a:spLocks/>
            </p:cNvSpPr>
            <p:nvPr/>
          </p:nvSpPr>
          <p:spPr bwMode="auto">
            <a:xfrm>
              <a:off x="1892301" y="6334126"/>
              <a:ext cx="403225" cy="406400"/>
            </a:xfrm>
            <a:custGeom>
              <a:avLst/>
              <a:gdLst>
                <a:gd name="T0" fmla="*/ 43 w 107"/>
                <a:gd name="T1" fmla="*/ 0 h 108"/>
                <a:gd name="T2" fmla="*/ 62 w 107"/>
                <a:gd name="T3" fmla="*/ 11 h 108"/>
                <a:gd name="T4" fmla="*/ 76 w 107"/>
                <a:gd name="T5" fmla="*/ 7 h 108"/>
                <a:gd name="T6" fmla="*/ 97 w 107"/>
                <a:gd name="T7" fmla="*/ 28 h 108"/>
                <a:gd name="T8" fmla="*/ 93 w 107"/>
                <a:gd name="T9" fmla="*/ 42 h 108"/>
                <a:gd name="T10" fmla="*/ 107 w 107"/>
                <a:gd name="T11" fmla="*/ 63 h 108"/>
                <a:gd name="T12" fmla="*/ 85 w 107"/>
                <a:gd name="T13" fmla="*/ 85 h 108"/>
                <a:gd name="T14" fmla="*/ 83 w 107"/>
                <a:gd name="T15" fmla="*/ 85 h 108"/>
                <a:gd name="T16" fmla="*/ 83 w 107"/>
                <a:gd name="T17" fmla="*/ 86 h 108"/>
                <a:gd name="T18" fmla="*/ 61 w 107"/>
                <a:gd name="T19" fmla="*/ 108 h 108"/>
                <a:gd name="T20" fmla="*/ 42 w 107"/>
                <a:gd name="T21" fmla="*/ 96 h 108"/>
                <a:gd name="T22" fmla="*/ 25 w 107"/>
                <a:gd name="T23" fmla="*/ 104 h 108"/>
                <a:gd name="T24" fmla="*/ 3 w 107"/>
                <a:gd name="T25" fmla="*/ 82 h 108"/>
                <a:gd name="T26" fmla="*/ 10 w 107"/>
                <a:gd name="T27" fmla="*/ 66 h 108"/>
                <a:gd name="T28" fmla="*/ 0 w 107"/>
                <a:gd name="T29" fmla="*/ 47 h 108"/>
                <a:gd name="T30" fmla="*/ 21 w 107"/>
                <a:gd name="T31" fmla="*/ 25 h 108"/>
                <a:gd name="T32" fmla="*/ 21 w 107"/>
                <a:gd name="T33" fmla="*/ 22 h 108"/>
                <a:gd name="T34" fmla="*/ 43 w 107"/>
                <a:gd name="T3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7" h="108">
                  <a:moveTo>
                    <a:pt x="43" y="0"/>
                  </a:moveTo>
                  <a:cubicBezTo>
                    <a:pt x="51" y="0"/>
                    <a:pt x="58" y="5"/>
                    <a:pt x="62" y="11"/>
                  </a:cubicBezTo>
                  <a:cubicBezTo>
                    <a:pt x="65" y="8"/>
                    <a:pt x="70" y="7"/>
                    <a:pt x="76" y="7"/>
                  </a:cubicBezTo>
                  <a:cubicBezTo>
                    <a:pt x="88" y="7"/>
                    <a:pt x="97" y="16"/>
                    <a:pt x="97" y="28"/>
                  </a:cubicBezTo>
                  <a:cubicBezTo>
                    <a:pt x="97" y="34"/>
                    <a:pt x="96" y="38"/>
                    <a:pt x="93" y="42"/>
                  </a:cubicBezTo>
                  <a:cubicBezTo>
                    <a:pt x="101" y="45"/>
                    <a:pt x="107" y="53"/>
                    <a:pt x="107" y="63"/>
                  </a:cubicBezTo>
                  <a:cubicBezTo>
                    <a:pt x="107" y="75"/>
                    <a:pt x="97" y="85"/>
                    <a:pt x="85" y="85"/>
                  </a:cubicBezTo>
                  <a:cubicBezTo>
                    <a:pt x="84" y="85"/>
                    <a:pt x="84" y="85"/>
                    <a:pt x="83" y="85"/>
                  </a:cubicBezTo>
                  <a:cubicBezTo>
                    <a:pt x="83" y="85"/>
                    <a:pt x="83" y="86"/>
                    <a:pt x="83" y="86"/>
                  </a:cubicBezTo>
                  <a:cubicBezTo>
                    <a:pt x="83" y="98"/>
                    <a:pt x="74" y="108"/>
                    <a:pt x="61" y="108"/>
                  </a:cubicBezTo>
                  <a:cubicBezTo>
                    <a:pt x="53" y="108"/>
                    <a:pt x="45" y="103"/>
                    <a:pt x="42" y="96"/>
                  </a:cubicBezTo>
                  <a:cubicBezTo>
                    <a:pt x="38" y="101"/>
                    <a:pt x="32" y="104"/>
                    <a:pt x="25" y="104"/>
                  </a:cubicBezTo>
                  <a:cubicBezTo>
                    <a:pt x="13" y="104"/>
                    <a:pt x="3" y="94"/>
                    <a:pt x="3" y="82"/>
                  </a:cubicBezTo>
                  <a:cubicBezTo>
                    <a:pt x="3" y="75"/>
                    <a:pt x="6" y="70"/>
                    <a:pt x="10" y="66"/>
                  </a:cubicBezTo>
                  <a:cubicBezTo>
                    <a:pt x="4" y="62"/>
                    <a:pt x="0" y="55"/>
                    <a:pt x="0" y="47"/>
                  </a:cubicBezTo>
                  <a:cubicBezTo>
                    <a:pt x="0" y="36"/>
                    <a:pt x="9" y="26"/>
                    <a:pt x="21" y="25"/>
                  </a:cubicBezTo>
                  <a:cubicBezTo>
                    <a:pt x="21" y="24"/>
                    <a:pt x="21" y="23"/>
                    <a:pt x="21" y="22"/>
                  </a:cubicBezTo>
                  <a:cubicBezTo>
                    <a:pt x="21" y="10"/>
                    <a:pt x="30" y="0"/>
                    <a:pt x="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淘宝网Chenying0907出品 6"/>
            <p:cNvSpPr>
              <a:spLocks/>
            </p:cNvSpPr>
            <p:nvPr/>
          </p:nvSpPr>
          <p:spPr bwMode="auto">
            <a:xfrm>
              <a:off x="1555751" y="3898901"/>
              <a:ext cx="2111375" cy="3067050"/>
            </a:xfrm>
            <a:custGeom>
              <a:avLst/>
              <a:gdLst>
                <a:gd name="T0" fmla="*/ 152 w 560"/>
                <a:gd name="T1" fmla="*/ 562 h 815"/>
                <a:gd name="T2" fmla="*/ 127 w 560"/>
                <a:gd name="T3" fmla="*/ 560 h 815"/>
                <a:gd name="T4" fmla="*/ 126 w 560"/>
                <a:gd name="T5" fmla="*/ 525 h 815"/>
                <a:gd name="T6" fmla="*/ 153 w 560"/>
                <a:gd name="T7" fmla="*/ 528 h 815"/>
                <a:gd name="T8" fmla="*/ 155 w 560"/>
                <a:gd name="T9" fmla="*/ 430 h 815"/>
                <a:gd name="T10" fmla="*/ 156 w 560"/>
                <a:gd name="T11" fmla="*/ 354 h 815"/>
                <a:gd name="T12" fmla="*/ 175 w 560"/>
                <a:gd name="T13" fmla="*/ 297 h 815"/>
                <a:gd name="T14" fmla="*/ 101 w 560"/>
                <a:gd name="T15" fmla="*/ 203 h 815"/>
                <a:gd name="T16" fmla="*/ 2 w 560"/>
                <a:gd name="T17" fmla="*/ 83 h 815"/>
                <a:gd name="T18" fmla="*/ 63 w 560"/>
                <a:gd name="T19" fmla="*/ 30 h 815"/>
                <a:gd name="T20" fmla="*/ 219 w 560"/>
                <a:gd name="T21" fmla="*/ 273 h 815"/>
                <a:gd name="T22" fmla="*/ 227 w 560"/>
                <a:gd name="T23" fmla="*/ 271 h 815"/>
                <a:gd name="T24" fmla="*/ 262 w 560"/>
                <a:gd name="T25" fmla="*/ 265 h 815"/>
                <a:gd name="T26" fmla="*/ 341 w 560"/>
                <a:gd name="T27" fmla="*/ 261 h 815"/>
                <a:gd name="T28" fmla="*/ 497 w 560"/>
                <a:gd name="T29" fmla="*/ 26 h 815"/>
                <a:gd name="T30" fmla="*/ 557 w 560"/>
                <a:gd name="T31" fmla="*/ 80 h 815"/>
                <a:gd name="T32" fmla="*/ 458 w 560"/>
                <a:gd name="T33" fmla="*/ 199 h 815"/>
                <a:gd name="T34" fmla="*/ 401 w 560"/>
                <a:gd name="T35" fmla="*/ 267 h 815"/>
                <a:gd name="T36" fmla="*/ 498 w 560"/>
                <a:gd name="T37" fmla="*/ 352 h 815"/>
                <a:gd name="T38" fmla="*/ 395 w 560"/>
                <a:gd name="T39" fmla="*/ 488 h 815"/>
                <a:gd name="T40" fmla="*/ 396 w 560"/>
                <a:gd name="T41" fmla="*/ 547 h 815"/>
                <a:gd name="T42" fmla="*/ 442 w 560"/>
                <a:gd name="T43" fmla="*/ 560 h 815"/>
                <a:gd name="T44" fmla="*/ 397 w 560"/>
                <a:gd name="T45" fmla="*/ 580 h 815"/>
                <a:gd name="T46" fmla="*/ 402 w 560"/>
                <a:gd name="T47" fmla="*/ 753 h 815"/>
                <a:gd name="T48" fmla="*/ 404 w 560"/>
                <a:gd name="T49" fmla="*/ 766 h 815"/>
                <a:gd name="T50" fmla="*/ 356 w 560"/>
                <a:gd name="T51" fmla="*/ 766 h 815"/>
                <a:gd name="T52" fmla="*/ 356 w 560"/>
                <a:gd name="T53" fmla="*/ 761 h 815"/>
                <a:gd name="T54" fmla="*/ 192 w 560"/>
                <a:gd name="T55" fmla="*/ 762 h 815"/>
                <a:gd name="T56" fmla="*/ 192 w 560"/>
                <a:gd name="T57" fmla="*/ 770 h 815"/>
                <a:gd name="T58" fmla="*/ 144 w 560"/>
                <a:gd name="T59" fmla="*/ 766 h 815"/>
                <a:gd name="T60" fmla="*/ 147 w 560"/>
                <a:gd name="T61" fmla="*/ 751 h 815"/>
                <a:gd name="T62" fmla="*/ 149 w 560"/>
                <a:gd name="T63" fmla="*/ 691 h 815"/>
                <a:gd name="T64" fmla="*/ 152 w 560"/>
                <a:gd name="T65" fmla="*/ 562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0" h="815">
                  <a:moveTo>
                    <a:pt x="152" y="562"/>
                  </a:moveTo>
                  <a:cubicBezTo>
                    <a:pt x="145" y="563"/>
                    <a:pt x="136" y="560"/>
                    <a:pt x="127" y="560"/>
                  </a:cubicBezTo>
                  <a:cubicBezTo>
                    <a:pt x="91" y="561"/>
                    <a:pt x="90" y="526"/>
                    <a:pt x="126" y="525"/>
                  </a:cubicBezTo>
                  <a:cubicBezTo>
                    <a:pt x="135" y="525"/>
                    <a:pt x="145" y="525"/>
                    <a:pt x="153" y="528"/>
                  </a:cubicBezTo>
                  <a:cubicBezTo>
                    <a:pt x="155" y="430"/>
                    <a:pt x="155" y="430"/>
                    <a:pt x="155" y="430"/>
                  </a:cubicBezTo>
                  <a:cubicBezTo>
                    <a:pt x="156" y="405"/>
                    <a:pt x="156" y="379"/>
                    <a:pt x="156" y="354"/>
                  </a:cubicBezTo>
                  <a:cubicBezTo>
                    <a:pt x="156" y="332"/>
                    <a:pt x="159" y="313"/>
                    <a:pt x="175" y="297"/>
                  </a:cubicBezTo>
                  <a:cubicBezTo>
                    <a:pt x="157" y="263"/>
                    <a:pt x="131" y="231"/>
                    <a:pt x="101" y="203"/>
                  </a:cubicBezTo>
                  <a:cubicBezTo>
                    <a:pt x="67" y="169"/>
                    <a:pt x="0" y="131"/>
                    <a:pt x="2" y="83"/>
                  </a:cubicBezTo>
                  <a:cubicBezTo>
                    <a:pt x="3" y="52"/>
                    <a:pt x="32" y="36"/>
                    <a:pt x="63" y="30"/>
                  </a:cubicBezTo>
                  <a:cubicBezTo>
                    <a:pt x="186" y="3"/>
                    <a:pt x="213" y="179"/>
                    <a:pt x="219" y="273"/>
                  </a:cubicBezTo>
                  <a:cubicBezTo>
                    <a:pt x="221" y="273"/>
                    <a:pt x="224" y="272"/>
                    <a:pt x="227" y="271"/>
                  </a:cubicBezTo>
                  <a:cubicBezTo>
                    <a:pt x="238" y="268"/>
                    <a:pt x="250" y="267"/>
                    <a:pt x="262" y="265"/>
                  </a:cubicBezTo>
                  <a:cubicBezTo>
                    <a:pt x="288" y="262"/>
                    <a:pt x="315" y="261"/>
                    <a:pt x="341" y="261"/>
                  </a:cubicBezTo>
                  <a:cubicBezTo>
                    <a:pt x="348" y="165"/>
                    <a:pt x="377" y="0"/>
                    <a:pt x="497" y="26"/>
                  </a:cubicBezTo>
                  <a:cubicBezTo>
                    <a:pt x="527" y="33"/>
                    <a:pt x="556" y="49"/>
                    <a:pt x="557" y="80"/>
                  </a:cubicBezTo>
                  <a:cubicBezTo>
                    <a:pt x="560" y="127"/>
                    <a:pt x="493" y="165"/>
                    <a:pt x="458" y="199"/>
                  </a:cubicBezTo>
                  <a:cubicBezTo>
                    <a:pt x="437" y="220"/>
                    <a:pt x="417" y="243"/>
                    <a:pt x="401" y="267"/>
                  </a:cubicBezTo>
                  <a:cubicBezTo>
                    <a:pt x="452" y="277"/>
                    <a:pt x="510" y="300"/>
                    <a:pt x="498" y="352"/>
                  </a:cubicBezTo>
                  <a:cubicBezTo>
                    <a:pt x="474" y="464"/>
                    <a:pt x="395" y="488"/>
                    <a:pt x="395" y="488"/>
                  </a:cubicBezTo>
                  <a:cubicBezTo>
                    <a:pt x="396" y="547"/>
                    <a:pt x="396" y="547"/>
                    <a:pt x="396" y="547"/>
                  </a:cubicBezTo>
                  <a:cubicBezTo>
                    <a:pt x="411" y="540"/>
                    <a:pt x="439" y="544"/>
                    <a:pt x="442" y="560"/>
                  </a:cubicBezTo>
                  <a:cubicBezTo>
                    <a:pt x="447" y="586"/>
                    <a:pt x="417" y="582"/>
                    <a:pt x="397" y="580"/>
                  </a:cubicBezTo>
                  <a:cubicBezTo>
                    <a:pt x="402" y="753"/>
                    <a:pt x="402" y="753"/>
                    <a:pt x="402" y="753"/>
                  </a:cubicBezTo>
                  <a:cubicBezTo>
                    <a:pt x="403" y="757"/>
                    <a:pt x="404" y="761"/>
                    <a:pt x="404" y="766"/>
                  </a:cubicBezTo>
                  <a:cubicBezTo>
                    <a:pt x="404" y="811"/>
                    <a:pt x="356" y="811"/>
                    <a:pt x="356" y="766"/>
                  </a:cubicBezTo>
                  <a:cubicBezTo>
                    <a:pt x="356" y="764"/>
                    <a:pt x="356" y="762"/>
                    <a:pt x="356" y="761"/>
                  </a:cubicBezTo>
                  <a:cubicBezTo>
                    <a:pt x="192" y="762"/>
                    <a:pt x="192" y="762"/>
                    <a:pt x="192" y="762"/>
                  </a:cubicBezTo>
                  <a:cubicBezTo>
                    <a:pt x="192" y="764"/>
                    <a:pt x="192" y="767"/>
                    <a:pt x="192" y="770"/>
                  </a:cubicBezTo>
                  <a:cubicBezTo>
                    <a:pt x="188" y="815"/>
                    <a:pt x="140" y="811"/>
                    <a:pt x="144" y="766"/>
                  </a:cubicBezTo>
                  <a:cubicBezTo>
                    <a:pt x="144" y="761"/>
                    <a:pt x="146" y="756"/>
                    <a:pt x="147" y="751"/>
                  </a:cubicBezTo>
                  <a:cubicBezTo>
                    <a:pt x="149" y="691"/>
                    <a:pt x="149" y="691"/>
                    <a:pt x="149" y="691"/>
                  </a:cubicBezTo>
                  <a:lnTo>
                    <a:pt x="152" y="562"/>
                  </a:lnTo>
                  <a:close/>
                </a:path>
              </a:pathLst>
            </a:custGeom>
            <a:solidFill>
              <a:srgbClr val="698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2279651" y="5137151"/>
              <a:ext cx="109538" cy="109538"/>
            </a:xfrm>
            <a:prstGeom prst="ellipse">
              <a:avLst/>
            </a:prstGeom>
            <a:solidFill>
              <a:srgbClr val="5349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2833688" y="5049838"/>
              <a:ext cx="109538" cy="109538"/>
            </a:xfrm>
            <a:prstGeom prst="ellipse">
              <a:avLst/>
            </a:prstGeom>
            <a:solidFill>
              <a:srgbClr val="5349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3252788" y="5099051"/>
              <a:ext cx="203200" cy="147638"/>
            </a:xfrm>
            <a:prstGeom prst="ellipse">
              <a:avLst/>
            </a:prstGeom>
            <a:solidFill>
              <a:srgbClr val="5349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淘宝网Chenying0907出品 10"/>
            <p:cNvSpPr>
              <a:spLocks noEditPoints="1"/>
            </p:cNvSpPr>
            <p:nvPr/>
          </p:nvSpPr>
          <p:spPr bwMode="auto">
            <a:xfrm>
              <a:off x="2238376" y="4757738"/>
              <a:ext cx="795338" cy="247650"/>
            </a:xfrm>
            <a:custGeom>
              <a:avLst/>
              <a:gdLst>
                <a:gd name="T0" fmla="*/ 8 w 211"/>
                <a:gd name="T1" fmla="*/ 66 h 66"/>
                <a:gd name="T2" fmla="*/ 40 w 211"/>
                <a:gd name="T3" fmla="*/ 55 h 66"/>
                <a:gd name="T4" fmla="*/ 7 w 211"/>
                <a:gd name="T5" fmla="*/ 21 h 66"/>
                <a:gd name="T6" fmla="*/ 8 w 211"/>
                <a:gd name="T7" fmla="*/ 66 h 66"/>
                <a:gd name="T8" fmla="*/ 176 w 211"/>
                <a:gd name="T9" fmla="*/ 47 h 66"/>
                <a:gd name="T10" fmla="*/ 206 w 211"/>
                <a:gd name="T11" fmla="*/ 45 h 66"/>
                <a:gd name="T12" fmla="*/ 190 w 211"/>
                <a:gd name="T13" fmla="*/ 9 h 66"/>
                <a:gd name="T14" fmla="*/ 176 w 211"/>
                <a:gd name="T15" fmla="*/ 4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" h="66">
                  <a:moveTo>
                    <a:pt x="8" y="66"/>
                  </a:moveTo>
                  <a:cubicBezTo>
                    <a:pt x="40" y="55"/>
                    <a:pt x="40" y="55"/>
                    <a:pt x="40" y="55"/>
                  </a:cubicBezTo>
                  <a:cubicBezTo>
                    <a:pt x="37" y="41"/>
                    <a:pt x="25" y="0"/>
                    <a:pt x="7" y="21"/>
                  </a:cubicBezTo>
                  <a:cubicBezTo>
                    <a:pt x="0" y="30"/>
                    <a:pt x="1" y="58"/>
                    <a:pt x="8" y="66"/>
                  </a:cubicBezTo>
                  <a:close/>
                  <a:moveTo>
                    <a:pt x="176" y="47"/>
                  </a:moveTo>
                  <a:cubicBezTo>
                    <a:pt x="206" y="45"/>
                    <a:pt x="206" y="45"/>
                    <a:pt x="206" y="45"/>
                  </a:cubicBezTo>
                  <a:cubicBezTo>
                    <a:pt x="210" y="39"/>
                    <a:pt x="211" y="3"/>
                    <a:pt x="190" y="9"/>
                  </a:cubicBezTo>
                  <a:cubicBezTo>
                    <a:pt x="177" y="12"/>
                    <a:pt x="176" y="35"/>
                    <a:pt x="176" y="47"/>
                  </a:cubicBezTo>
                  <a:close/>
                </a:path>
              </a:pathLst>
            </a:custGeom>
            <a:solidFill>
              <a:srgbClr val="698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淘宝网Chenying0907出品 11"/>
            <p:cNvSpPr>
              <a:spLocks/>
            </p:cNvSpPr>
            <p:nvPr/>
          </p:nvSpPr>
          <p:spPr bwMode="auto">
            <a:xfrm>
              <a:off x="2246313" y="5773738"/>
              <a:ext cx="790575" cy="985838"/>
            </a:xfrm>
            <a:custGeom>
              <a:avLst/>
              <a:gdLst>
                <a:gd name="T0" fmla="*/ 87 w 210"/>
                <a:gd name="T1" fmla="*/ 23 h 262"/>
                <a:gd name="T2" fmla="*/ 14 w 210"/>
                <a:gd name="T3" fmla="*/ 194 h 262"/>
                <a:gd name="T4" fmla="*/ 186 w 210"/>
                <a:gd name="T5" fmla="*/ 199 h 262"/>
                <a:gd name="T6" fmla="*/ 87 w 210"/>
                <a:gd name="T7" fmla="*/ 23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262">
                  <a:moveTo>
                    <a:pt x="87" y="23"/>
                  </a:moveTo>
                  <a:cubicBezTo>
                    <a:pt x="15" y="37"/>
                    <a:pt x="0" y="129"/>
                    <a:pt x="14" y="194"/>
                  </a:cubicBezTo>
                  <a:cubicBezTo>
                    <a:pt x="29" y="262"/>
                    <a:pt x="168" y="258"/>
                    <a:pt x="186" y="199"/>
                  </a:cubicBezTo>
                  <a:cubicBezTo>
                    <a:pt x="210" y="121"/>
                    <a:pt x="197" y="0"/>
                    <a:pt x="87" y="23"/>
                  </a:cubicBezTo>
                  <a:close/>
                </a:path>
              </a:pathLst>
            </a:custGeom>
            <a:solidFill>
              <a:srgbClr val="947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淘宝网Chenying0907出品 12"/>
            <p:cNvSpPr>
              <a:spLocks/>
            </p:cNvSpPr>
            <p:nvPr/>
          </p:nvSpPr>
          <p:spPr bwMode="auto">
            <a:xfrm>
              <a:off x="2381251" y="5946776"/>
              <a:ext cx="569913" cy="744538"/>
            </a:xfrm>
            <a:custGeom>
              <a:avLst/>
              <a:gdLst>
                <a:gd name="T0" fmla="*/ 94 w 151"/>
                <a:gd name="T1" fmla="*/ 176 h 198"/>
                <a:gd name="T2" fmla="*/ 137 w 151"/>
                <a:gd name="T3" fmla="*/ 48 h 198"/>
                <a:gd name="T4" fmla="*/ 13 w 151"/>
                <a:gd name="T5" fmla="*/ 54 h 198"/>
                <a:gd name="T6" fmla="*/ 94 w 151"/>
                <a:gd name="T7" fmla="*/ 17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98">
                  <a:moveTo>
                    <a:pt x="94" y="176"/>
                  </a:moveTo>
                  <a:cubicBezTo>
                    <a:pt x="145" y="161"/>
                    <a:pt x="151" y="94"/>
                    <a:pt x="137" y="48"/>
                  </a:cubicBezTo>
                  <a:cubicBezTo>
                    <a:pt x="122" y="0"/>
                    <a:pt x="22" y="11"/>
                    <a:pt x="13" y="54"/>
                  </a:cubicBezTo>
                  <a:cubicBezTo>
                    <a:pt x="0" y="112"/>
                    <a:pt x="16" y="198"/>
                    <a:pt x="94" y="176"/>
                  </a:cubicBezTo>
                  <a:close/>
                </a:path>
              </a:pathLst>
            </a:custGeom>
            <a:solidFill>
              <a:srgbClr val="DACB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淘宝网Chenying0907出品 13"/>
            <p:cNvSpPr>
              <a:spLocks/>
            </p:cNvSpPr>
            <p:nvPr/>
          </p:nvSpPr>
          <p:spPr bwMode="auto">
            <a:xfrm>
              <a:off x="1590676" y="5584826"/>
              <a:ext cx="485775" cy="541338"/>
            </a:xfrm>
            <a:custGeom>
              <a:avLst/>
              <a:gdLst>
                <a:gd name="T0" fmla="*/ 73 w 129"/>
                <a:gd name="T1" fmla="*/ 3 h 144"/>
                <a:gd name="T2" fmla="*/ 126 w 129"/>
                <a:gd name="T3" fmla="*/ 60 h 144"/>
                <a:gd name="T4" fmla="*/ 12 w 129"/>
                <a:gd name="T5" fmla="*/ 73 h 144"/>
                <a:gd name="T6" fmla="*/ 73 w 129"/>
                <a:gd name="T7" fmla="*/ 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44">
                  <a:moveTo>
                    <a:pt x="73" y="3"/>
                  </a:moveTo>
                  <a:cubicBezTo>
                    <a:pt x="101" y="8"/>
                    <a:pt x="129" y="24"/>
                    <a:pt x="126" y="60"/>
                  </a:cubicBezTo>
                  <a:cubicBezTo>
                    <a:pt x="122" y="137"/>
                    <a:pt x="30" y="144"/>
                    <a:pt x="12" y="73"/>
                  </a:cubicBezTo>
                  <a:cubicBezTo>
                    <a:pt x="0" y="28"/>
                    <a:pt x="33" y="0"/>
                    <a:pt x="73" y="3"/>
                  </a:cubicBezTo>
                  <a:close/>
                </a:path>
              </a:pathLst>
            </a:custGeom>
            <a:solidFill>
              <a:srgbClr val="FFE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淘宝网Chenying0907出品 14"/>
            <p:cNvSpPr>
              <a:spLocks/>
            </p:cNvSpPr>
            <p:nvPr/>
          </p:nvSpPr>
          <p:spPr bwMode="auto">
            <a:xfrm>
              <a:off x="1665288" y="5648326"/>
              <a:ext cx="200025" cy="227013"/>
            </a:xfrm>
            <a:custGeom>
              <a:avLst/>
              <a:gdLst>
                <a:gd name="T0" fmla="*/ 30 w 53"/>
                <a:gd name="T1" fmla="*/ 1 h 60"/>
                <a:gd name="T2" fmla="*/ 52 w 53"/>
                <a:gd name="T3" fmla="*/ 25 h 60"/>
                <a:gd name="T4" fmla="*/ 4 w 53"/>
                <a:gd name="T5" fmla="*/ 31 h 60"/>
                <a:gd name="T6" fmla="*/ 30 w 53"/>
                <a:gd name="T7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0">
                  <a:moveTo>
                    <a:pt x="30" y="1"/>
                  </a:moveTo>
                  <a:cubicBezTo>
                    <a:pt x="42" y="4"/>
                    <a:pt x="53" y="10"/>
                    <a:pt x="52" y="25"/>
                  </a:cubicBezTo>
                  <a:cubicBezTo>
                    <a:pt x="50" y="58"/>
                    <a:pt x="12" y="60"/>
                    <a:pt x="4" y="31"/>
                  </a:cubicBezTo>
                  <a:cubicBezTo>
                    <a:pt x="0" y="12"/>
                    <a:pt x="13" y="0"/>
                    <a:pt x="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淘宝网Chenying0907出品 15"/>
            <p:cNvSpPr>
              <a:spLocks/>
            </p:cNvSpPr>
            <p:nvPr/>
          </p:nvSpPr>
          <p:spPr bwMode="auto">
            <a:xfrm>
              <a:off x="1673226" y="5348288"/>
              <a:ext cx="422275" cy="266700"/>
            </a:xfrm>
            <a:custGeom>
              <a:avLst/>
              <a:gdLst>
                <a:gd name="T0" fmla="*/ 40 w 112"/>
                <a:gd name="T1" fmla="*/ 68 h 71"/>
                <a:gd name="T2" fmla="*/ 44 w 112"/>
                <a:gd name="T3" fmla="*/ 57 h 71"/>
                <a:gd name="T4" fmla="*/ 7 w 112"/>
                <a:gd name="T5" fmla="*/ 18 h 71"/>
                <a:gd name="T6" fmla="*/ 49 w 112"/>
                <a:gd name="T7" fmla="*/ 50 h 71"/>
                <a:gd name="T8" fmla="*/ 112 w 112"/>
                <a:gd name="T9" fmla="*/ 13 h 71"/>
                <a:gd name="T10" fmla="*/ 52 w 112"/>
                <a:gd name="T11" fmla="*/ 62 h 71"/>
                <a:gd name="T12" fmla="*/ 49 w 112"/>
                <a:gd name="T13" fmla="*/ 71 h 71"/>
                <a:gd name="T14" fmla="*/ 40 w 112"/>
                <a:gd name="T15" fmla="*/ 6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71">
                  <a:moveTo>
                    <a:pt x="40" y="68"/>
                  </a:moveTo>
                  <a:cubicBezTo>
                    <a:pt x="44" y="57"/>
                    <a:pt x="44" y="57"/>
                    <a:pt x="44" y="57"/>
                  </a:cubicBezTo>
                  <a:cubicBezTo>
                    <a:pt x="0" y="59"/>
                    <a:pt x="7" y="18"/>
                    <a:pt x="7" y="18"/>
                  </a:cubicBezTo>
                  <a:cubicBezTo>
                    <a:pt x="45" y="13"/>
                    <a:pt x="49" y="38"/>
                    <a:pt x="49" y="50"/>
                  </a:cubicBezTo>
                  <a:cubicBezTo>
                    <a:pt x="65" y="0"/>
                    <a:pt x="112" y="13"/>
                    <a:pt x="112" y="13"/>
                  </a:cubicBezTo>
                  <a:cubicBezTo>
                    <a:pt x="102" y="66"/>
                    <a:pt x="66" y="65"/>
                    <a:pt x="52" y="62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40" y="68"/>
                  </a:lnTo>
                  <a:close/>
                </a:path>
              </a:pathLst>
            </a:custGeom>
            <a:solidFill>
              <a:srgbClr val="BDB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7112" y="639450"/>
            <a:ext cx="1372500" cy="1350000"/>
          </a:xfrm>
          <a:prstGeom prst="rect">
            <a:avLst/>
          </a:prstGeom>
        </p:spPr>
      </p:pic>
      <p:pic>
        <p:nvPicPr>
          <p:cNvPr id="60" name="淘宝网chenying0907出品 5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617404">
            <a:off x="6309925" y="3064062"/>
            <a:ext cx="1100908" cy="2538828"/>
          </a:xfrm>
          <a:prstGeom prst="rect">
            <a:avLst/>
          </a:prstGeom>
        </p:spPr>
      </p:pic>
      <p:grpSp>
        <p:nvGrpSpPr>
          <p:cNvPr id="31" name="淘宝网Chenying0907出品 30"/>
          <p:cNvGrpSpPr/>
          <p:nvPr/>
        </p:nvGrpSpPr>
        <p:grpSpPr>
          <a:xfrm>
            <a:off x="5068863" y="4494243"/>
            <a:ext cx="2516951" cy="2332843"/>
            <a:chOff x="4445000" y="1898650"/>
            <a:chExt cx="3298825" cy="3057525"/>
          </a:xfrm>
          <a:effectLst>
            <a:outerShdw blurRad="241300" dist="165100" dir="2700000" algn="tl" rotWithShape="0">
              <a:prstClr val="black">
                <a:alpha val="58000"/>
              </a:prstClr>
            </a:outerShdw>
          </a:effectLst>
        </p:grpSpPr>
        <p:sp>
          <p:nvSpPr>
            <p:cNvPr id="32" name="淘宝网Chenying0907出品 5"/>
            <p:cNvSpPr>
              <a:spLocks/>
            </p:cNvSpPr>
            <p:nvPr/>
          </p:nvSpPr>
          <p:spPr bwMode="auto">
            <a:xfrm>
              <a:off x="4873625" y="3197225"/>
              <a:ext cx="2554288" cy="1758950"/>
            </a:xfrm>
            <a:custGeom>
              <a:avLst/>
              <a:gdLst>
                <a:gd name="T0" fmla="*/ 0 w 1609"/>
                <a:gd name="T1" fmla="*/ 0 h 1108"/>
                <a:gd name="T2" fmla="*/ 1609 w 1609"/>
                <a:gd name="T3" fmla="*/ 17 h 1108"/>
                <a:gd name="T4" fmla="*/ 1538 w 1609"/>
                <a:gd name="T5" fmla="*/ 1103 h 1108"/>
                <a:gd name="T6" fmla="*/ 83 w 1609"/>
                <a:gd name="T7" fmla="*/ 1108 h 1108"/>
                <a:gd name="T8" fmla="*/ 0 w 1609"/>
                <a:gd name="T9" fmla="*/ 0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9" h="1108">
                  <a:moveTo>
                    <a:pt x="0" y="0"/>
                  </a:moveTo>
                  <a:lnTo>
                    <a:pt x="1609" y="17"/>
                  </a:lnTo>
                  <a:lnTo>
                    <a:pt x="1538" y="1103"/>
                  </a:lnTo>
                  <a:lnTo>
                    <a:pt x="83" y="1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B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6"/>
            <p:cNvSpPr>
              <a:spLocks/>
            </p:cNvSpPr>
            <p:nvPr/>
          </p:nvSpPr>
          <p:spPr bwMode="auto">
            <a:xfrm>
              <a:off x="4767263" y="1997075"/>
              <a:ext cx="2663825" cy="1587500"/>
            </a:xfrm>
            <a:custGeom>
              <a:avLst/>
              <a:gdLst>
                <a:gd name="T0" fmla="*/ 827 w 1678"/>
                <a:gd name="T1" fmla="*/ 0 h 1000"/>
                <a:gd name="T2" fmla="*/ 0 w 1678"/>
                <a:gd name="T3" fmla="*/ 834 h 1000"/>
                <a:gd name="T4" fmla="*/ 93 w 1678"/>
                <a:gd name="T5" fmla="*/ 953 h 1000"/>
                <a:gd name="T6" fmla="*/ 1659 w 1678"/>
                <a:gd name="T7" fmla="*/ 1000 h 1000"/>
                <a:gd name="T8" fmla="*/ 1678 w 1678"/>
                <a:gd name="T9" fmla="*/ 844 h 1000"/>
                <a:gd name="T10" fmla="*/ 827 w 1678"/>
                <a:gd name="T11" fmla="*/ 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8" h="1000">
                  <a:moveTo>
                    <a:pt x="827" y="0"/>
                  </a:moveTo>
                  <a:lnTo>
                    <a:pt x="0" y="834"/>
                  </a:lnTo>
                  <a:lnTo>
                    <a:pt x="93" y="953"/>
                  </a:lnTo>
                  <a:lnTo>
                    <a:pt x="1659" y="1000"/>
                  </a:lnTo>
                  <a:lnTo>
                    <a:pt x="1678" y="844"/>
                  </a:lnTo>
                  <a:lnTo>
                    <a:pt x="827" y="0"/>
                  </a:lnTo>
                  <a:close/>
                </a:path>
              </a:pathLst>
            </a:custGeom>
            <a:solidFill>
              <a:srgbClr val="BDB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7"/>
            <p:cNvSpPr>
              <a:spLocks/>
            </p:cNvSpPr>
            <p:nvPr/>
          </p:nvSpPr>
          <p:spPr bwMode="auto">
            <a:xfrm>
              <a:off x="6129338" y="3935413"/>
              <a:ext cx="1150938" cy="993775"/>
            </a:xfrm>
            <a:custGeom>
              <a:avLst/>
              <a:gdLst>
                <a:gd name="T0" fmla="*/ 153 w 306"/>
                <a:gd name="T1" fmla="*/ 0 h 264"/>
                <a:gd name="T2" fmla="*/ 45 w 306"/>
                <a:gd name="T3" fmla="*/ 264 h 264"/>
                <a:gd name="T4" fmla="*/ 262 w 306"/>
                <a:gd name="T5" fmla="*/ 264 h 264"/>
                <a:gd name="T6" fmla="*/ 153 w 306"/>
                <a:gd name="T7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264">
                  <a:moveTo>
                    <a:pt x="153" y="0"/>
                  </a:moveTo>
                  <a:cubicBezTo>
                    <a:pt x="0" y="0"/>
                    <a:pt x="45" y="166"/>
                    <a:pt x="45" y="264"/>
                  </a:cubicBezTo>
                  <a:cubicBezTo>
                    <a:pt x="262" y="264"/>
                    <a:pt x="262" y="264"/>
                    <a:pt x="262" y="264"/>
                  </a:cubicBezTo>
                  <a:cubicBezTo>
                    <a:pt x="262" y="166"/>
                    <a:pt x="306" y="0"/>
                    <a:pt x="153" y="0"/>
                  </a:cubicBezTo>
                  <a:close/>
                </a:path>
              </a:pathLst>
            </a:custGeom>
            <a:solidFill>
              <a:srgbClr val="7B8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8"/>
            <p:cNvSpPr>
              <a:spLocks/>
            </p:cNvSpPr>
            <p:nvPr/>
          </p:nvSpPr>
          <p:spPr bwMode="auto">
            <a:xfrm>
              <a:off x="4445000" y="1898650"/>
              <a:ext cx="3298825" cy="1731963"/>
            </a:xfrm>
            <a:custGeom>
              <a:avLst/>
              <a:gdLst>
                <a:gd name="T0" fmla="*/ 0 w 2078"/>
                <a:gd name="T1" fmla="*/ 996 h 1091"/>
                <a:gd name="T2" fmla="*/ 1021 w 2078"/>
                <a:gd name="T3" fmla="*/ 0 h 1091"/>
                <a:gd name="T4" fmla="*/ 2078 w 2078"/>
                <a:gd name="T5" fmla="*/ 996 h 1091"/>
                <a:gd name="T6" fmla="*/ 2019 w 2078"/>
                <a:gd name="T7" fmla="*/ 1091 h 1091"/>
                <a:gd name="T8" fmla="*/ 1056 w 2078"/>
                <a:gd name="T9" fmla="*/ 187 h 1091"/>
                <a:gd name="T10" fmla="*/ 151 w 2078"/>
                <a:gd name="T11" fmla="*/ 1091 h 1091"/>
                <a:gd name="T12" fmla="*/ 0 w 2078"/>
                <a:gd name="T13" fmla="*/ 996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8" h="1091">
                  <a:moveTo>
                    <a:pt x="0" y="996"/>
                  </a:moveTo>
                  <a:lnTo>
                    <a:pt x="1021" y="0"/>
                  </a:lnTo>
                  <a:lnTo>
                    <a:pt x="2078" y="996"/>
                  </a:lnTo>
                  <a:lnTo>
                    <a:pt x="2019" y="1091"/>
                  </a:lnTo>
                  <a:lnTo>
                    <a:pt x="1056" y="187"/>
                  </a:lnTo>
                  <a:lnTo>
                    <a:pt x="151" y="1091"/>
                  </a:lnTo>
                  <a:lnTo>
                    <a:pt x="0" y="996"/>
                  </a:lnTo>
                  <a:close/>
                </a:path>
              </a:pathLst>
            </a:custGeom>
            <a:solidFill>
              <a:srgbClr val="7B8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9"/>
            <p:cNvSpPr>
              <a:spLocks noChangeArrowheads="1"/>
            </p:cNvSpPr>
            <p:nvPr/>
          </p:nvSpPr>
          <p:spPr bwMode="auto">
            <a:xfrm>
              <a:off x="6856413" y="4413250"/>
              <a:ext cx="179388" cy="139700"/>
            </a:xfrm>
            <a:prstGeom prst="ellipse">
              <a:avLst/>
            </a:prstGeom>
            <a:solidFill>
              <a:srgbClr val="544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10"/>
            <p:cNvSpPr>
              <a:spLocks noChangeArrowheads="1"/>
            </p:cNvSpPr>
            <p:nvPr/>
          </p:nvSpPr>
          <p:spPr bwMode="auto">
            <a:xfrm>
              <a:off x="5640388" y="2530475"/>
              <a:ext cx="958850" cy="957263"/>
            </a:xfrm>
            <a:prstGeom prst="ellipse">
              <a:avLst/>
            </a:prstGeom>
            <a:solidFill>
              <a:srgbClr val="544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11"/>
            <p:cNvSpPr>
              <a:spLocks/>
            </p:cNvSpPr>
            <p:nvPr/>
          </p:nvSpPr>
          <p:spPr bwMode="auto">
            <a:xfrm>
              <a:off x="5753100" y="2667000"/>
              <a:ext cx="752475" cy="898525"/>
            </a:xfrm>
            <a:custGeom>
              <a:avLst/>
              <a:gdLst>
                <a:gd name="T0" fmla="*/ 200 w 200"/>
                <a:gd name="T1" fmla="*/ 144 h 239"/>
                <a:gd name="T2" fmla="*/ 0 w 200"/>
                <a:gd name="T3" fmla="*/ 144 h 239"/>
                <a:gd name="T4" fmla="*/ 21 w 200"/>
                <a:gd name="T5" fmla="*/ 57 h 239"/>
                <a:gd name="T6" fmla="*/ 20 w 200"/>
                <a:gd name="T7" fmla="*/ 14 h 239"/>
                <a:gd name="T8" fmla="*/ 41 w 200"/>
                <a:gd name="T9" fmla="*/ 32 h 239"/>
                <a:gd name="T10" fmla="*/ 159 w 200"/>
                <a:gd name="T11" fmla="*/ 32 h 239"/>
                <a:gd name="T12" fmla="*/ 179 w 200"/>
                <a:gd name="T13" fmla="*/ 14 h 239"/>
                <a:gd name="T14" fmla="*/ 178 w 200"/>
                <a:gd name="T15" fmla="*/ 55 h 239"/>
                <a:gd name="T16" fmla="*/ 200 w 200"/>
                <a:gd name="T17" fmla="*/ 14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239">
                  <a:moveTo>
                    <a:pt x="200" y="144"/>
                  </a:moveTo>
                  <a:cubicBezTo>
                    <a:pt x="200" y="239"/>
                    <a:pt x="0" y="239"/>
                    <a:pt x="0" y="144"/>
                  </a:cubicBezTo>
                  <a:cubicBezTo>
                    <a:pt x="0" y="108"/>
                    <a:pt x="8" y="79"/>
                    <a:pt x="21" y="57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75" y="0"/>
                    <a:pt x="124" y="0"/>
                    <a:pt x="159" y="32"/>
                  </a:cubicBezTo>
                  <a:cubicBezTo>
                    <a:pt x="179" y="14"/>
                    <a:pt x="179" y="14"/>
                    <a:pt x="179" y="14"/>
                  </a:cubicBezTo>
                  <a:cubicBezTo>
                    <a:pt x="178" y="55"/>
                    <a:pt x="178" y="55"/>
                    <a:pt x="178" y="55"/>
                  </a:cubicBezTo>
                  <a:cubicBezTo>
                    <a:pt x="191" y="77"/>
                    <a:pt x="200" y="107"/>
                    <a:pt x="200" y="144"/>
                  </a:cubicBezTo>
                  <a:close/>
                </a:path>
              </a:pathLst>
            </a:custGeom>
            <a:solidFill>
              <a:srgbClr val="698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12"/>
            <p:cNvSpPr>
              <a:spLocks/>
            </p:cNvSpPr>
            <p:nvPr/>
          </p:nvSpPr>
          <p:spPr bwMode="auto">
            <a:xfrm>
              <a:off x="5972175" y="3230563"/>
              <a:ext cx="315913" cy="252413"/>
            </a:xfrm>
            <a:custGeom>
              <a:avLst/>
              <a:gdLst>
                <a:gd name="T0" fmla="*/ 83 w 84"/>
                <a:gd name="T1" fmla="*/ 59 h 67"/>
                <a:gd name="T2" fmla="*/ 1 w 84"/>
                <a:gd name="T3" fmla="*/ 59 h 67"/>
                <a:gd name="T4" fmla="*/ 0 w 84"/>
                <a:gd name="T5" fmla="*/ 48 h 67"/>
                <a:gd name="T6" fmla="*/ 42 w 84"/>
                <a:gd name="T7" fmla="*/ 0 h 67"/>
                <a:gd name="T8" fmla="*/ 84 w 84"/>
                <a:gd name="T9" fmla="*/ 48 h 67"/>
                <a:gd name="T10" fmla="*/ 83 w 84"/>
                <a:gd name="T11" fmla="*/ 5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67">
                  <a:moveTo>
                    <a:pt x="83" y="59"/>
                  </a:moveTo>
                  <a:cubicBezTo>
                    <a:pt x="57" y="67"/>
                    <a:pt x="27" y="67"/>
                    <a:pt x="1" y="59"/>
                  </a:cubicBezTo>
                  <a:cubicBezTo>
                    <a:pt x="0" y="56"/>
                    <a:pt x="0" y="52"/>
                    <a:pt x="0" y="48"/>
                  </a:cubicBezTo>
                  <a:cubicBezTo>
                    <a:pt x="0" y="21"/>
                    <a:pt x="19" y="0"/>
                    <a:pt x="42" y="0"/>
                  </a:cubicBezTo>
                  <a:cubicBezTo>
                    <a:pt x="65" y="0"/>
                    <a:pt x="84" y="21"/>
                    <a:pt x="84" y="48"/>
                  </a:cubicBezTo>
                  <a:cubicBezTo>
                    <a:pt x="84" y="52"/>
                    <a:pt x="84" y="56"/>
                    <a:pt x="83" y="59"/>
                  </a:cubicBezTo>
                  <a:close/>
                </a:path>
              </a:pathLst>
            </a:custGeom>
            <a:solidFill>
              <a:srgbClr val="FFE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13"/>
            <p:cNvSpPr>
              <a:spLocks noEditPoints="1"/>
            </p:cNvSpPr>
            <p:nvPr/>
          </p:nvSpPr>
          <p:spPr bwMode="auto">
            <a:xfrm>
              <a:off x="5753100" y="3081338"/>
              <a:ext cx="752475" cy="334963"/>
            </a:xfrm>
            <a:custGeom>
              <a:avLst/>
              <a:gdLst>
                <a:gd name="T0" fmla="*/ 200 w 200"/>
                <a:gd name="T1" fmla="*/ 34 h 89"/>
                <a:gd name="T2" fmla="*/ 165 w 200"/>
                <a:gd name="T3" fmla="*/ 89 h 89"/>
                <a:gd name="T4" fmla="*/ 161 w 200"/>
                <a:gd name="T5" fmla="*/ 61 h 89"/>
                <a:gd name="T6" fmla="*/ 197 w 200"/>
                <a:gd name="T7" fmla="*/ 0 h 89"/>
                <a:gd name="T8" fmla="*/ 200 w 200"/>
                <a:gd name="T9" fmla="*/ 34 h 89"/>
                <a:gd name="T10" fmla="*/ 35 w 200"/>
                <a:gd name="T11" fmla="*/ 89 h 89"/>
                <a:gd name="T12" fmla="*/ 0 w 200"/>
                <a:gd name="T13" fmla="*/ 34 h 89"/>
                <a:gd name="T14" fmla="*/ 3 w 200"/>
                <a:gd name="T15" fmla="*/ 0 h 89"/>
                <a:gd name="T16" fmla="*/ 39 w 200"/>
                <a:gd name="T17" fmla="*/ 61 h 89"/>
                <a:gd name="T18" fmla="*/ 35 w 200"/>
                <a:gd name="T1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89">
                  <a:moveTo>
                    <a:pt x="200" y="34"/>
                  </a:moveTo>
                  <a:cubicBezTo>
                    <a:pt x="200" y="59"/>
                    <a:pt x="186" y="78"/>
                    <a:pt x="165" y="89"/>
                  </a:cubicBezTo>
                  <a:cubicBezTo>
                    <a:pt x="162" y="81"/>
                    <a:pt x="161" y="71"/>
                    <a:pt x="161" y="61"/>
                  </a:cubicBezTo>
                  <a:cubicBezTo>
                    <a:pt x="161" y="27"/>
                    <a:pt x="177" y="0"/>
                    <a:pt x="197" y="0"/>
                  </a:cubicBezTo>
                  <a:cubicBezTo>
                    <a:pt x="199" y="11"/>
                    <a:pt x="200" y="22"/>
                    <a:pt x="200" y="34"/>
                  </a:cubicBezTo>
                  <a:close/>
                  <a:moveTo>
                    <a:pt x="35" y="89"/>
                  </a:moveTo>
                  <a:cubicBezTo>
                    <a:pt x="14" y="78"/>
                    <a:pt x="0" y="59"/>
                    <a:pt x="0" y="34"/>
                  </a:cubicBezTo>
                  <a:cubicBezTo>
                    <a:pt x="0" y="22"/>
                    <a:pt x="1" y="11"/>
                    <a:pt x="3" y="0"/>
                  </a:cubicBezTo>
                  <a:cubicBezTo>
                    <a:pt x="23" y="0"/>
                    <a:pt x="39" y="27"/>
                    <a:pt x="39" y="61"/>
                  </a:cubicBezTo>
                  <a:cubicBezTo>
                    <a:pt x="39" y="71"/>
                    <a:pt x="38" y="81"/>
                    <a:pt x="35" y="89"/>
                  </a:cubicBezTo>
                  <a:close/>
                </a:path>
              </a:pathLst>
            </a:custGeom>
            <a:solidFill>
              <a:srgbClr val="DACB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14"/>
            <p:cNvSpPr>
              <a:spLocks noChangeArrowheads="1"/>
            </p:cNvSpPr>
            <p:nvPr/>
          </p:nvSpPr>
          <p:spPr bwMode="auto">
            <a:xfrm>
              <a:off x="5832475" y="2843213"/>
              <a:ext cx="263525" cy="2682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15"/>
            <p:cNvSpPr>
              <a:spLocks noChangeArrowheads="1"/>
            </p:cNvSpPr>
            <p:nvPr/>
          </p:nvSpPr>
          <p:spPr bwMode="auto">
            <a:xfrm>
              <a:off x="6151563" y="2828925"/>
              <a:ext cx="268288" cy="266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16"/>
            <p:cNvSpPr>
              <a:spLocks noChangeArrowheads="1"/>
            </p:cNvSpPr>
            <p:nvPr/>
          </p:nvSpPr>
          <p:spPr bwMode="auto">
            <a:xfrm>
              <a:off x="6235700" y="2911475"/>
              <a:ext cx="101600" cy="101600"/>
            </a:xfrm>
            <a:prstGeom prst="ellipse">
              <a:avLst/>
            </a:prstGeom>
            <a:solidFill>
              <a:srgbClr val="947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17"/>
            <p:cNvSpPr>
              <a:spLocks noChangeArrowheads="1"/>
            </p:cNvSpPr>
            <p:nvPr/>
          </p:nvSpPr>
          <p:spPr bwMode="auto">
            <a:xfrm>
              <a:off x="5915025" y="2925763"/>
              <a:ext cx="101600" cy="101600"/>
            </a:xfrm>
            <a:prstGeom prst="ellipse">
              <a:avLst/>
            </a:prstGeom>
            <a:solidFill>
              <a:srgbClr val="947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淘宝网Chenying0907出品 18"/>
            <p:cNvSpPr>
              <a:spLocks/>
            </p:cNvSpPr>
            <p:nvPr/>
          </p:nvSpPr>
          <p:spPr bwMode="auto">
            <a:xfrm>
              <a:off x="6065838" y="3084513"/>
              <a:ext cx="131763" cy="120650"/>
            </a:xfrm>
            <a:custGeom>
              <a:avLst/>
              <a:gdLst>
                <a:gd name="T0" fmla="*/ 0 w 83"/>
                <a:gd name="T1" fmla="*/ 0 h 76"/>
                <a:gd name="T2" fmla="*/ 83 w 83"/>
                <a:gd name="T3" fmla="*/ 0 h 76"/>
                <a:gd name="T4" fmla="*/ 43 w 83"/>
                <a:gd name="T5" fmla="*/ 76 h 76"/>
                <a:gd name="T6" fmla="*/ 0 w 83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76">
                  <a:moveTo>
                    <a:pt x="0" y="0"/>
                  </a:moveTo>
                  <a:lnTo>
                    <a:pt x="83" y="0"/>
                  </a:lnTo>
                  <a:lnTo>
                    <a:pt x="43" y="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A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淘宝网Chenying0907出品 19"/>
            <p:cNvSpPr>
              <a:spLocks noEditPoints="1"/>
            </p:cNvSpPr>
            <p:nvPr/>
          </p:nvSpPr>
          <p:spPr bwMode="auto">
            <a:xfrm>
              <a:off x="5810250" y="3340100"/>
              <a:ext cx="153988" cy="139700"/>
            </a:xfrm>
            <a:custGeom>
              <a:avLst/>
              <a:gdLst>
                <a:gd name="T0" fmla="*/ 36 w 41"/>
                <a:gd name="T1" fmla="*/ 10 h 37"/>
                <a:gd name="T2" fmla="*/ 38 w 41"/>
                <a:gd name="T3" fmla="*/ 11 h 37"/>
                <a:gd name="T4" fmla="*/ 40 w 41"/>
                <a:gd name="T5" fmla="*/ 17 h 37"/>
                <a:gd name="T6" fmla="*/ 33 w 41"/>
                <a:gd name="T7" fmla="*/ 34 h 37"/>
                <a:gd name="T8" fmla="*/ 28 w 41"/>
                <a:gd name="T9" fmla="*/ 37 h 37"/>
                <a:gd name="T10" fmla="*/ 25 w 41"/>
                <a:gd name="T11" fmla="*/ 36 h 37"/>
                <a:gd name="T12" fmla="*/ 23 w 41"/>
                <a:gd name="T13" fmla="*/ 30 h 37"/>
                <a:gd name="T14" fmla="*/ 31 w 41"/>
                <a:gd name="T15" fmla="*/ 13 h 37"/>
                <a:gd name="T16" fmla="*/ 36 w 41"/>
                <a:gd name="T17" fmla="*/ 10 h 37"/>
                <a:gd name="T18" fmla="*/ 25 w 41"/>
                <a:gd name="T19" fmla="*/ 5 h 37"/>
                <a:gd name="T20" fmla="*/ 19 w 41"/>
                <a:gd name="T21" fmla="*/ 8 h 37"/>
                <a:gd name="T22" fmla="*/ 12 w 41"/>
                <a:gd name="T23" fmla="*/ 25 h 37"/>
                <a:gd name="T24" fmla="*/ 14 w 41"/>
                <a:gd name="T25" fmla="*/ 31 h 37"/>
                <a:gd name="T26" fmla="*/ 16 w 41"/>
                <a:gd name="T27" fmla="*/ 32 h 37"/>
                <a:gd name="T28" fmla="*/ 22 w 41"/>
                <a:gd name="T29" fmla="*/ 29 h 37"/>
                <a:gd name="T30" fmla="*/ 29 w 41"/>
                <a:gd name="T31" fmla="*/ 12 h 37"/>
                <a:gd name="T32" fmla="*/ 27 w 41"/>
                <a:gd name="T33" fmla="*/ 6 h 37"/>
                <a:gd name="T34" fmla="*/ 25 w 41"/>
                <a:gd name="T35" fmla="*/ 5 h 37"/>
                <a:gd name="T36" fmla="*/ 13 w 41"/>
                <a:gd name="T37" fmla="*/ 1 h 37"/>
                <a:gd name="T38" fmla="*/ 16 w 41"/>
                <a:gd name="T39" fmla="*/ 2 h 37"/>
                <a:gd name="T40" fmla="*/ 18 w 41"/>
                <a:gd name="T41" fmla="*/ 7 h 37"/>
                <a:gd name="T42" fmla="*/ 10 w 41"/>
                <a:gd name="T43" fmla="*/ 25 h 37"/>
                <a:gd name="T44" fmla="*/ 5 w 41"/>
                <a:gd name="T45" fmla="*/ 27 h 37"/>
                <a:gd name="T46" fmla="*/ 3 w 41"/>
                <a:gd name="T47" fmla="*/ 26 h 37"/>
                <a:gd name="T48" fmla="*/ 1 w 41"/>
                <a:gd name="T49" fmla="*/ 21 h 37"/>
                <a:gd name="T50" fmla="*/ 8 w 41"/>
                <a:gd name="T51" fmla="*/ 3 h 37"/>
                <a:gd name="T52" fmla="*/ 13 w 41"/>
                <a:gd name="T53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" h="37">
                  <a:moveTo>
                    <a:pt x="36" y="10"/>
                  </a:moveTo>
                  <a:cubicBezTo>
                    <a:pt x="38" y="11"/>
                    <a:pt x="38" y="11"/>
                    <a:pt x="38" y="11"/>
                  </a:cubicBezTo>
                  <a:cubicBezTo>
                    <a:pt x="40" y="12"/>
                    <a:pt x="41" y="14"/>
                    <a:pt x="40" y="17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6"/>
                    <a:pt x="30" y="37"/>
                    <a:pt x="28" y="3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3" y="35"/>
                    <a:pt x="22" y="32"/>
                    <a:pt x="23" y="30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0"/>
                    <a:pt x="34" y="9"/>
                    <a:pt x="36" y="10"/>
                  </a:cubicBezTo>
                  <a:close/>
                  <a:moveTo>
                    <a:pt x="25" y="5"/>
                  </a:moveTo>
                  <a:cubicBezTo>
                    <a:pt x="23" y="5"/>
                    <a:pt x="20" y="6"/>
                    <a:pt x="19" y="8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8"/>
                    <a:pt x="12" y="30"/>
                    <a:pt x="14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8" y="33"/>
                    <a:pt x="21" y="32"/>
                    <a:pt x="22" y="29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0"/>
                    <a:pt x="29" y="7"/>
                    <a:pt x="27" y="6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13" y="1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18" y="3"/>
                    <a:pt x="18" y="5"/>
                    <a:pt x="18" y="7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7"/>
                    <a:pt x="7" y="28"/>
                    <a:pt x="5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25"/>
                    <a:pt x="0" y="23"/>
                    <a:pt x="1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1"/>
                    <a:pt x="11" y="0"/>
                    <a:pt x="13" y="1"/>
                  </a:cubicBezTo>
                  <a:close/>
                </a:path>
              </a:pathLst>
            </a:custGeom>
            <a:solidFill>
              <a:srgbClr val="544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淘宝网Chenying0907出品 20"/>
            <p:cNvSpPr>
              <a:spLocks noEditPoints="1"/>
            </p:cNvSpPr>
            <p:nvPr/>
          </p:nvSpPr>
          <p:spPr bwMode="auto">
            <a:xfrm>
              <a:off x="6261100" y="3348038"/>
              <a:ext cx="153988" cy="142875"/>
            </a:xfrm>
            <a:custGeom>
              <a:avLst/>
              <a:gdLst>
                <a:gd name="T0" fmla="*/ 5 w 41"/>
                <a:gd name="T1" fmla="*/ 10 h 38"/>
                <a:gd name="T2" fmla="*/ 3 w 41"/>
                <a:gd name="T3" fmla="*/ 11 h 38"/>
                <a:gd name="T4" fmla="*/ 1 w 41"/>
                <a:gd name="T5" fmla="*/ 17 h 38"/>
                <a:gd name="T6" fmla="*/ 8 w 41"/>
                <a:gd name="T7" fmla="*/ 34 h 38"/>
                <a:gd name="T8" fmla="*/ 13 w 41"/>
                <a:gd name="T9" fmla="*/ 37 h 38"/>
                <a:gd name="T10" fmla="*/ 16 w 41"/>
                <a:gd name="T11" fmla="*/ 36 h 38"/>
                <a:gd name="T12" fmla="*/ 18 w 41"/>
                <a:gd name="T13" fmla="*/ 30 h 38"/>
                <a:gd name="T14" fmla="*/ 10 w 41"/>
                <a:gd name="T15" fmla="*/ 13 h 38"/>
                <a:gd name="T16" fmla="*/ 5 w 41"/>
                <a:gd name="T17" fmla="*/ 10 h 38"/>
                <a:gd name="T18" fmla="*/ 16 w 41"/>
                <a:gd name="T19" fmla="*/ 6 h 38"/>
                <a:gd name="T20" fmla="*/ 22 w 41"/>
                <a:gd name="T21" fmla="*/ 8 h 38"/>
                <a:gd name="T22" fmla="*/ 29 w 41"/>
                <a:gd name="T23" fmla="*/ 26 h 38"/>
                <a:gd name="T24" fmla="*/ 27 w 41"/>
                <a:gd name="T25" fmla="*/ 31 h 38"/>
                <a:gd name="T26" fmla="*/ 25 w 41"/>
                <a:gd name="T27" fmla="*/ 32 h 38"/>
                <a:gd name="T28" fmla="*/ 19 w 41"/>
                <a:gd name="T29" fmla="*/ 30 h 38"/>
                <a:gd name="T30" fmla="*/ 12 w 41"/>
                <a:gd name="T31" fmla="*/ 12 h 38"/>
                <a:gd name="T32" fmla="*/ 14 w 41"/>
                <a:gd name="T33" fmla="*/ 7 h 38"/>
                <a:gd name="T34" fmla="*/ 16 w 41"/>
                <a:gd name="T35" fmla="*/ 6 h 38"/>
                <a:gd name="T36" fmla="*/ 28 w 41"/>
                <a:gd name="T37" fmla="*/ 1 h 38"/>
                <a:gd name="T38" fmla="*/ 25 w 41"/>
                <a:gd name="T39" fmla="*/ 2 h 38"/>
                <a:gd name="T40" fmla="*/ 23 w 41"/>
                <a:gd name="T41" fmla="*/ 8 h 38"/>
                <a:gd name="T42" fmla="*/ 31 w 41"/>
                <a:gd name="T43" fmla="*/ 25 h 38"/>
                <a:gd name="T44" fmla="*/ 36 w 41"/>
                <a:gd name="T45" fmla="*/ 28 h 38"/>
                <a:gd name="T46" fmla="*/ 38 w 41"/>
                <a:gd name="T47" fmla="*/ 27 h 38"/>
                <a:gd name="T48" fmla="*/ 40 w 41"/>
                <a:gd name="T49" fmla="*/ 21 h 38"/>
                <a:gd name="T50" fmla="*/ 33 w 41"/>
                <a:gd name="T51" fmla="*/ 4 h 38"/>
                <a:gd name="T52" fmla="*/ 28 w 41"/>
                <a:gd name="T5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" h="38">
                  <a:moveTo>
                    <a:pt x="5" y="10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1" y="12"/>
                    <a:pt x="0" y="15"/>
                    <a:pt x="1" y="17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7"/>
                    <a:pt x="11" y="38"/>
                    <a:pt x="13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8" y="35"/>
                    <a:pt x="18" y="33"/>
                    <a:pt x="18" y="3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1"/>
                    <a:pt x="7" y="10"/>
                    <a:pt x="5" y="10"/>
                  </a:cubicBezTo>
                  <a:close/>
                  <a:moveTo>
                    <a:pt x="16" y="6"/>
                  </a:moveTo>
                  <a:cubicBezTo>
                    <a:pt x="18" y="5"/>
                    <a:pt x="21" y="6"/>
                    <a:pt x="22" y="8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8"/>
                    <a:pt x="29" y="30"/>
                    <a:pt x="27" y="31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3" y="33"/>
                    <a:pt x="20" y="32"/>
                    <a:pt x="19" y="30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10"/>
                    <a:pt x="12" y="8"/>
                    <a:pt x="14" y="7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28" y="1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3" y="3"/>
                    <a:pt x="22" y="5"/>
                    <a:pt x="23" y="8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7"/>
                    <a:pt x="34" y="28"/>
                    <a:pt x="36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0" y="26"/>
                    <a:pt x="41" y="23"/>
                    <a:pt x="40" y="21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1"/>
                    <a:pt x="30" y="0"/>
                    <a:pt x="28" y="1"/>
                  </a:cubicBezTo>
                  <a:close/>
                </a:path>
              </a:pathLst>
            </a:custGeom>
            <a:solidFill>
              <a:srgbClr val="544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21"/>
            <p:cNvSpPr>
              <a:spLocks/>
            </p:cNvSpPr>
            <p:nvPr/>
          </p:nvSpPr>
          <p:spPr bwMode="auto">
            <a:xfrm>
              <a:off x="5140325" y="3721100"/>
              <a:ext cx="947738" cy="708025"/>
            </a:xfrm>
            <a:custGeom>
              <a:avLst/>
              <a:gdLst>
                <a:gd name="T0" fmla="*/ 597 w 597"/>
                <a:gd name="T1" fmla="*/ 175 h 446"/>
                <a:gd name="T2" fmla="*/ 403 w 597"/>
                <a:gd name="T3" fmla="*/ 0 h 446"/>
                <a:gd name="T4" fmla="*/ 45 w 597"/>
                <a:gd name="T5" fmla="*/ 19 h 446"/>
                <a:gd name="T6" fmla="*/ 0 w 597"/>
                <a:gd name="T7" fmla="*/ 403 h 446"/>
                <a:gd name="T8" fmla="*/ 403 w 597"/>
                <a:gd name="T9" fmla="*/ 446 h 446"/>
                <a:gd name="T10" fmla="*/ 597 w 597"/>
                <a:gd name="T11" fmla="*/ 17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7" h="446">
                  <a:moveTo>
                    <a:pt x="597" y="175"/>
                  </a:moveTo>
                  <a:lnTo>
                    <a:pt x="403" y="0"/>
                  </a:lnTo>
                  <a:lnTo>
                    <a:pt x="45" y="19"/>
                  </a:lnTo>
                  <a:lnTo>
                    <a:pt x="0" y="403"/>
                  </a:lnTo>
                  <a:lnTo>
                    <a:pt x="403" y="446"/>
                  </a:lnTo>
                  <a:lnTo>
                    <a:pt x="597" y="175"/>
                  </a:lnTo>
                  <a:close/>
                </a:path>
              </a:pathLst>
            </a:custGeom>
            <a:solidFill>
              <a:srgbClr val="947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淘宝网Chenying0907出品 22"/>
            <p:cNvSpPr>
              <a:spLocks noChangeArrowheads="1"/>
            </p:cNvSpPr>
            <p:nvPr/>
          </p:nvSpPr>
          <p:spPr bwMode="auto">
            <a:xfrm>
              <a:off x="5530850" y="3652838"/>
              <a:ext cx="68263" cy="817563"/>
            </a:xfrm>
            <a:prstGeom prst="rect">
              <a:avLst/>
            </a:prstGeom>
            <a:solidFill>
              <a:srgbClr val="544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淘宝网Chenying0907出品 23"/>
            <p:cNvSpPr>
              <a:spLocks/>
            </p:cNvSpPr>
            <p:nvPr/>
          </p:nvSpPr>
          <p:spPr bwMode="auto">
            <a:xfrm>
              <a:off x="5154613" y="3998913"/>
              <a:ext cx="903288" cy="139700"/>
            </a:xfrm>
            <a:custGeom>
              <a:avLst/>
              <a:gdLst>
                <a:gd name="T0" fmla="*/ 0 w 569"/>
                <a:gd name="T1" fmla="*/ 48 h 88"/>
                <a:gd name="T2" fmla="*/ 3 w 569"/>
                <a:gd name="T3" fmla="*/ 0 h 88"/>
                <a:gd name="T4" fmla="*/ 569 w 569"/>
                <a:gd name="T5" fmla="*/ 41 h 88"/>
                <a:gd name="T6" fmla="*/ 567 w 569"/>
                <a:gd name="T7" fmla="*/ 88 h 88"/>
                <a:gd name="T8" fmla="*/ 0 w 569"/>
                <a:gd name="T9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9" h="88">
                  <a:moveTo>
                    <a:pt x="0" y="48"/>
                  </a:moveTo>
                  <a:lnTo>
                    <a:pt x="3" y="0"/>
                  </a:lnTo>
                  <a:lnTo>
                    <a:pt x="569" y="41"/>
                  </a:lnTo>
                  <a:lnTo>
                    <a:pt x="567" y="8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544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540000">
            <a:off x="8231447" y="569215"/>
            <a:ext cx="2877442" cy="3696290"/>
          </a:xfrm>
          <a:prstGeom prst="roundRect">
            <a:avLst>
              <a:gd name="adj" fmla="val 3602"/>
            </a:avLst>
          </a:prstGeom>
          <a:effectLst>
            <a:innerShdw blurRad="114300">
              <a:prstClr val="black"/>
            </a:innerShdw>
          </a:effectLst>
        </p:spPr>
      </p:pic>
      <p:grpSp>
        <p:nvGrpSpPr>
          <p:cNvPr id="4110" name="淘宝网Chenying0907出品 4109"/>
          <p:cNvGrpSpPr/>
          <p:nvPr/>
        </p:nvGrpSpPr>
        <p:grpSpPr>
          <a:xfrm>
            <a:off x="10038516" y="3778700"/>
            <a:ext cx="2082799" cy="2875238"/>
            <a:chOff x="2038351" y="4067176"/>
            <a:chExt cx="1560512" cy="2154237"/>
          </a:xfrm>
          <a:effectLst>
            <a:outerShdw blurRad="304800" dist="38100" dir="2700000" algn="tl" rotWithShape="0">
              <a:prstClr val="black">
                <a:alpha val="87000"/>
              </a:prstClr>
            </a:outerShdw>
          </a:effectLst>
        </p:grpSpPr>
        <p:sp>
          <p:nvSpPr>
            <p:cNvPr id="4108" name="淘宝网Chenying0907出品 38"/>
            <p:cNvSpPr>
              <a:spLocks/>
            </p:cNvSpPr>
            <p:nvPr/>
          </p:nvSpPr>
          <p:spPr bwMode="auto">
            <a:xfrm>
              <a:off x="2649538" y="5453063"/>
              <a:ext cx="227012" cy="768350"/>
            </a:xfrm>
            <a:custGeom>
              <a:avLst/>
              <a:gdLst>
                <a:gd name="T0" fmla="*/ 16 w 143"/>
                <a:gd name="T1" fmla="*/ 19 h 484"/>
                <a:gd name="T2" fmla="*/ 0 w 143"/>
                <a:gd name="T3" fmla="*/ 484 h 484"/>
                <a:gd name="T4" fmla="*/ 112 w 143"/>
                <a:gd name="T5" fmla="*/ 484 h 484"/>
                <a:gd name="T6" fmla="*/ 143 w 143"/>
                <a:gd name="T7" fmla="*/ 0 h 484"/>
                <a:gd name="T8" fmla="*/ 16 w 143"/>
                <a:gd name="T9" fmla="*/ 15 h 484"/>
                <a:gd name="T10" fmla="*/ 16 w 143"/>
                <a:gd name="T11" fmla="*/ 19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484">
                  <a:moveTo>
                    <a:pt x="16" y="19"/>
                  </a:moveTo>
                  <a:lnTo>
                    <a:pt x="0" y="484"/>
                  </a:lnTo>
                  <a:lnTo>
                    <a:pt x="112" y="484"/>
                  </a:lnTo>
                  <a:lnTo>
                    <a:pt x="143" y="0"/>
                  </a:lnTo>
                  <a:lnTo>
                    <a:pt x="16" y="15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rgbClr val="B58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9" name="淘宝网Chenying0907出品 39"/>
            <p:cNvSpPr>
              <a:spLocks noEditPoints="1"/>
            </p:cNvSpPr>
            <p:nvPr/>
          </p:nvSpPr>
          <p:spPr bwMode="auto">
            <a:xfrm>
              <a:off x="2038351" y="4067176"/>
              <a:ext cx="1560512" cy="1624013"/>
            </a:xfrm>
            <a:custGeom>
              <a:avLst/>
              <a:gdLst>
                <a:gd name="T0" fmla="*/ 200 w 255"/>
                <a:gd name="T1" fmla="*/ 34 h 266"/>
                <a:gd name="T2" fmla="*/ 71 w 255"/>
                <a:gd name="T3" fmla="*/ 21 h 266"/>
                <a:gd name="T4" fmla="*/ 4 w 255"/>
                <a:gd name="T5" fmla="*/ 153 h 266"/>
                <a:gd name="T6" fmla="*/ 109 w 255"/>
                <a:gd name="T7" fmla="*/ 238 h 266"/>
                <a:gd name="T8" fmla="*/ 123 w 255"/>
                <a:gd name="T9" fmla="*/ 231 h 266"/>
                <a:gd name="T10" fmla="*/ 158 w 255"/>
                <a:gd name="T11" fmla="*/ 241 h 266"/>
                <a:gd name="T12" fmla="*/ 244 w 255"/>
                <a:gd name="T13" fmla="*/ 166 h 266"/>
                <a:gd name="T14" fmla="*/ 200 w 255"/>
                <a:gd name="T15" fmla="*/ 34 h 266"/>
                <a:gd name="T16" fmla="*/ 53 w 255"/>
                <a:gd name="T17" fmla="*/ 81 h 266"/>
                <a:gd name="T18" fmla="*/ 65 w 255"/>
                <a:gd name="T19" fmla="*/ 76 h 266"/>
                <a:gd name="T20" fmla="*/ 67 w 255"/>
                <a:gd name="T21" fmla="*/ 75 h 266"/>
                <a:gd name="T22" fmla="*/ 83 w 255"/>
                <a:gd name="T23" fmla="*/ 73 h 266"/>
                <a:gd name="T24" fmla="*/ 82 w 255"/>
                <a:gd name="T25" fmla="*/ 99 h 266"/>
                <a:gd name="T26" fmla="*/ 53 w 255"/>
                <a:gd name="T27" fmla="*/ 81 h 266"/>
                <a:gd name="T28" fmla="*/ 54 w 255"/>
                <a:gd name="T29" fmla="*/ 176 h 266"/>
                <a:gd name="T30" fmla="*/ 65 w 255"/>
                <a:gd name="T31" fmla="*/ 171 h 266"/>
                <a:gd name="T32" fmla="*/ 66 w 255"/>
                <a:gd name="T33" fmla="*/ 170 h 266"/>
                <a:gd name="T34" fmla="*/ 79 w 255"/>
                <a:gd name="T35" fmla="*/ 161 h 266"/>
                <a:gd name="T36" fmla="*/ 86 w 255"/>
                <a:gd name="T37" fmla="*/ 190 h 266"/>
                <a:gd name="T38" fmla="*/ 54 w 255"/>
                <a:gd name="T39" fmla="*/ 176 h 266"/>
                <a:gd name="T40" fmla="*/ 128 w 255"/>
                <a:gd name="T41" fmla="*/ 157 h 266"/>
                <a:gd name="T42" fmla="*/ 110 w 255"/>
                <a:gd name="T43" fmla="*/ 135 h 266"/>
                <a:gd name="T44" fmla="*/ 124 w 255"/>
                <a:gd name="T45" fmla="*/ 127 h 266"/>
                <a:gd name="T46" fmla="*/ 125 w 255"/>
                <a:gd name="T47" fmla="*/ 127 h 266"/>
                <a:gd name="T48" fmla="*/ 135 w 255"/>
                <a:gd name="T49" fmla="*/ 122 h 266"/>
                <a:gd name="T50" fmla="*/ 128 w 255"/>
                <a:gd name="T51" fmla="*/ 157 h 266"/>
                <a:gd name="T52" fmla="*/ 136 w 255"/>
                <a:gd name="T53" fmla="*/ 78 h 266"/>
                <a:gd name="T54" fmla="*/ 130 w 255"/>
                <a:gd name="T55" fmla="*/ 56 h 266"/>
                <a:gd name="T56" fmla="*/ 141 w 255"/>
                <a:gd name="T57" fmla="*/ 43 h 266"/>
                <a:gd name="T58" fmla="*/ 147 w 255"/>
                <a:gd name="T59" fmla="*/ 50 h 266"/>
                <a:gd name="T60" fmla="*/ 148 w 255"/>
                <a:gd name="T61" fmla="*/ 50 h 266"/>
                <a:gd name="T62" fmla="*/ 159 w 255"/>
                <a:gd name="T63" fmla="*/ 50 h 266"/>
                <a:gd name="T64" fmla="*/ 156 w 255"/>
                <a:gd name="T65" fmla="*/ 66 h 266"/>
                <a:gd name="T66" fmla="*/ 136 w 255"/>
                <a:gd name="T67" fmla="*/ 78 h 266"/>
                <a:gd name="T68" fmla="*/ 174 w 255"/>
                <a:gd name="T69" fmla="*/ 193 h 266"/>
                <a:gd name="T70" fmla="*/ 154 w 255"/>
                <a:gd name="T71" fmla="*/ 197 h 266"/>
                <a:gd name="T72" fmla="*/ 159 w 255"/>
                <a:gd name="T73" fmla="*/ 175 h 266"/>
                <a:gd name="T74" fmla="*/ 174 w 255"/>
                <a:gd name="T75" fmla="*/ 167 h 266"/>
                <a:gd name="T76" fmla="*/ 176 w 255"/>
                <a:gd name="T77" fmla="*/ 177 h 266"/>
                <a:gd name="T78" fmla="*/ 182 w 255"/>
                <a:gd name="T79" fmla="*/ 180 h 266"/>
                <a:gd name="T80" fmla="*/ 174 w 255"/>
                <a:gd name="T81" fmla="*/ 193 h 266"/>
                <a:gd name="T82" fmla="*/ 205 w 255"/>
                <a:gd name="T83" fmla="*/ 122 h 266"/>
                <a:gd name="T84" fmla="*/ 181 w 255"/>
                <a:gd name="T85" fmla="*/ 130 h 266"/>
                <a:gd name="T86" fmla="*/ 182 w 255"/>
                <a:gd name="T87" fmla="*/ 106 h 266"/>
                <a:gd name="T88" fmla="*/ 195 w 255"/>
                <a:gd name="T89" fmla="*/ 97 h 266"/>
                <a:gd name="T90" fmla="*/ 199 w 255"/>
                <a:gd name="T91" fmla="*/ 106 h 266"/>
                <a:gd name="T92" fmla="*/ 199 w 255"/>
                <a:gd name="T93" fmla="*/ 106 h 266"/>
                <a:gd name="T94" fmla="*/ 209 w 255"/>
                <a:gd name="T95" fmla="*/ 107 h 266"/>
                <a:gd name="T96" fmla="*/ 205 w 255"/>
                <a:gd name="T97" fmla="*/ 122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5" h="266">
                  <a:moveTo>
                    <a:pt x="200" y="34"/>
                  </a:moveTo>
                  <a:cubicBezTo>
                    <a:pt x="155" y="3"/>
                    <a:pt x="122" y="0"/>
                    <a:pt x="71" y="21"/>
                  </a:cubicBezTo>
                  <a:cubicBezTo>
                    <a:pt x="21" y="43"/>
                    <a:pt x="0" y="114"/>
                    <a:pt x="4" y="153"/>
                  </a:cubicBezTo>
                  <a:cubicBezTo>
                    <a:pt x="8" y="192"/>
                    <a:pt x="34" y="266"/>
                    <a:pt x="109" y="238"/>
                  </a:cubicBezTo>
                  <a:cubicBezTo>
                    <a:pt x="123" y="231"/>
                    <a:pt x="123" y="231"/>
                    <a:pt x="123" y="231"/>
                  </a:cubicBezTo>
                  <a:cubicBezTo>
                    <a:pt x="123" y="231"/>
                    <a:pt x="135" y="243"/>
                    <a:pt x="158" y="241"/>
                  </a:cubicBezTo>
                  <a:cubicBezTo>
                    <a:pt x="181" y="240"/>
                    <a:pt x="232" y="204"/>
                    <a:pt x="244" y="166"/>
                  </a:cubicBezTo>
                  <a:cubicBezTo>
                    <a:pt x="255" y="128"/>
                    <a:pt x="245" y="65"/>
                    <a:pt x="200" y="34"/>
                  </a:cubicBezTo>
                  <a:close/>
                  <a:moveTo>
                    <a:pt x="53" y="81"/>
                  </a:moveTo>
                  <a:cubicBezTo>
                    <a:pt x="56" y="72"/>
                    <a:pt x="65" y="76"/>
                    <a:pt x="65" y="76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66" y="66"/>
                    <a:pt x="79" y="61"/>
                    <a:pt x="83" y="73"/>
                  </a:cubicBezTo>
                  <a:cubicBezTo>
                    <a:pt x="86" y="85"/>
                    <a:pt x="82" y="99"/>
                    <a:pt x="82" y="99"/>
                  </a:cubicBezTo>
                  <a:cubicBezTo>
                    <a:pt x="70" y="99"/>
                    <a:pt x="50" y="90"/>
                    <a:pt x="53" y="81"/>
                  </a:cubicBezTo>
                  <a:close/>
                  <a:moveTo>
                    <a:pt x="54" y="176"/>
                  </a:moveTo>
                  <a:cubicBezTo>
                    <a:pt x="55" y="168"/>
                    <a:pt x="65" y="171"/>
                    <a:pt x="65" y="171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4" y="160"/>
                    <a:pt x="72" y="153"/>
                    <a:pt x="79" y="161"/>
                  </a:cubicBezTo>
                  <a:cubicBezTo>
                    <a:pt x="86" y="168"/>
                    <a:pt x="86" y="190"/>
                    <a:pt x="86" y="190"/>
                  </a:cubicBezTo>
                  <a:cubicBezTo>
                    <a:pt x="65" y="192"/>
                    <a:pt x="53" y="183"/>
                    <a:pt x="54" y="176"/>
                  </a:cubicBezTo>
                  <a:close/>
                  <a:moveTo>
                    <a:pt x="128" y="157"/>
                  </a:moveTo>
                  <a:cubicBezTo>
                    <a:pt x="128" y="157"/>
                    <a:pt x="112" y="146"/>
                    <a:pt x="110" y="135"/>
                  </a:cubicBezTo>
                  <a:cubicBezTo>
                    <a:pt x="108" y="123"/>
                    <a:pt x="118" y="121"/>
                    <a:pt x="124" y="127"/>
                  </a:cubicBezTo>
                  <a:cubicBezTo>
                    <a:pt x="125" y="127"/>
                    <a:pt x="125" y="127"/>
                    <a:pt x="125" y="127"/>
                  </a:cubicBezTo>
                  <a:cubicBezTo>
                    <a:pt x="125" y="127"/>
                    <a:pt x="127" y="121"/>
                    <a:pt x="135" y="122"/>
                  </a:cubicBezTo>
                  <a:cubicBezTo>
                    <a:pt x="143" y="123"/>
                    <a:pt x="141" y="142"/>
                    <a:pt x="128" y="157"/>
                  </a:cubicBezTo>
                  <a:close/>
                  <a:moveTo>
                    <a:pt x="136" y="78"/>
                  </a:moveTo>
                  <a:cubicBezTo>
                    <a:pt x="136" y="78"/>
                    <a:pt x="130" y="66"/>
                    <a:pt x="130" y="56"/>
                  </a:cubicBezTo>
                  <a:cubicBezTo>
                    <a:pt x="130" y="45"/>
                    <a:pt x="134" y="43"/>
                    <a:pt x="141" y="43"/>
                  </a:cubicBezTo>
                  <a:cubicBezTo>
                    <a:pt x="147" y="43"/>
                    <a:pt x="147" y="50"/>
                    <a:pt x="147" y="50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52" y="45"/>
                    <a:pt x="158" y="48"/>
                    <a:pt x="159" y="50"/>
                  </a:cubicBezTo>
                  <a:cubicBezTo>
                    <a:pt x="161" y="52"/>
                    <a:pt x="163" y="59"/>
                    <a:pt x="156" y="66"/>
                  </a:cubicBezTo>
                  <a:cubicBezTo>
                    <a:pt x="150" y="72"/>
                    <a:pt x="136" y="78"/>
                    <a:pt x="136" y="78"/>
                  </a:cubicBezTo>
                  <a:close/>
                  <a:moveTo>
                    <a:pt x="174" y="193"/>
                  </a:moveTo>
                  <a:cubicBezTo>
                    <a:pt x="167" y="199"/>
                    <a:pt x="154" y="197"/>
                    <a:pt x="154" y="197"/>
                  </a:cubicBezTo>
                  <a:cubicBezTo>
                    <a:pt x="154" y="197"/>
                    <a:pt x="155" y="184"/>
                    <a:pt x="159" y="175"/>
                  </a:cubicBezTo>
                  <a:cubicBezTo>
                    <a:pt x="163" y="167"/>
                    <a:pt x="168" y="164"/>
                    <a:pt x="174" y="167"/>
                  </a:cubicBezTo>
                  <a:cubicBezTo>
                    <a:pt x="179" y="170"/>
                    <a:pt x="176" y="177"/>
                    <a:pt x="176" y="177"/>
                  </a:cubicBezTo>
                  <a:cubicBezTo>
                    <a:pt x="182" y="180"/>
                    <a:pt x="182" y="180"/>
                    <a:pt x="182" y="180"/>
                  </a:cubicBezTo>
                  <a:cubicBezTo>
                    <a:pt x="182" y="180"/>
                    <a:pt x="181" y="187"/>
                    <a:pt x="174" y="193"/>
                  </a:cubicBezTo>
                  <a:close/>
                  <a:moveTo>
                    <a:pt x="205" y="122"/>
                  </a:moveTo>
                  <a:cubicBezTo>
                    <a:pt x="196" y="127"/>
                    <a:pt x="181" y="130"/>
                    <a:pt x="181" y="130"/>
                  </a:cubicBezTo>
                  <a:cubicBezTo>
                    <a:pt x="181" y="130"/>
                    <a:pt x="179" y="113"/>
                    <a:pt x="182" y="106"/>
                  </a:cubicBezTo>
                  <a:cubicBezTo>
                    <a:pt x="185" y="98"/>
                    <a:pt x="190" y="95"/>
                    <a:pt x="195" y="97"/>
                  </a:cubicBezTo>
                  <a:cubicBezTo>
                    <a:pt x="200" y="99"/>
                    <a:pt x="199" y="106"/>
                    <a:pt x="199" y="106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199" y="106"/>
                    <a:pt x="207" y="105"/>
                    <a:pt x="209" y="107"/>
                  </a:cubicBezTo>
                  <a:cubicBezTo>
                    <a:pt x="211" y="110"/>
                    <a:pt x="214" y="117"/>
                    <a:pt x="205" y="122"/>
                  </a:cubicBezTo>
                  <a:close/>
                </a:path>
              </a:pathLst>
            </a:custGeom>
            <a:solidFill>
              <a:srgbClr val="61A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8" name="淘宝网chenying0907出品 4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6848" y="-94300"/>
            <a:ext cx="2716081" cy="379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2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push dir="d"/>
      </p:transition>
    </mc:Choice>
    <mc:Fallback xmlns="">
      <p:transition spd="slow" advClick="0" advTm="900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淘宝网Chenying0907出品 430"/>
          <p:cNvSpPr/>
          <p:nvPr/>
        </p:nvSpPr>
        <p:spPr>
          <a:xfrm rot="464678">
            <a:off x="5436942" y="327422"/>
            <a:ext cx="6339366" cy="6326982"/>
          </a:xfrm>
          <a:prstGeom prst="rect">
            <a:avLst/>
          </a:prstGeom>
          <a:blipFill dpi="0" rotWithShape="1">
            <a:blip r:embed="rId3">
              <a:lum bright="70000" contrast="-70000"/>
            </a:blip>
            <a:srcRect/>
            <a:stretch>
              <a:fillRect/>
            </a:stretch>
          </a:blipFill>
          <a:ln>
            <a:noFill/>
          </a:ln>
          <a:effectLst>
            <a:outerShdw blurRad="2921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淘宝网Chenying0907出品 57"/>
          <p:cNvSpPr/>
          <p:nvPr/>
        </p:nvSpPr>
        <p:spPr>
          <a:xfrm rot="21280032">
            <a:off x="511162" y="446278"/>
            <a:ext cx="5811542" cy="581154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2667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淘宝网Chenying0907出品 58"/>
          <p:cNvSpPr/>
          <p:nvPr/>
        </p:nvSpPr>
        <p:spPr>
          <a:xfrm>
            <a:off x="1989141" y="328612"/>
            <a:ext cx="9182100" cy="6200775"/>
          </a:xfrm>
          <a:prstGeom prst="rect">
            <a:avLst/>
          </a:prstGeom>
          <a:solidFill>
            <a:srgbClr val="E48646"/>
          </a:solid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淘宝网Chenying0907出品 60"/>
          <p:cNvSpPr/>
          <p:nvPr/>
        </p:nvSpPr>
        <p:spPr>
          <a:xfrm rot="21352051">
            <a:off x="5886352" y="952437"/>
            <a:ext cx="2530259" cy="240519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淘宝网Chenying0907出品 61"/>
          <p:cNvSpPr/>
          <p:nvPr/>
        </p:nvSpPr>
        <p:spPr>
          <a:xfrm>
            <a:off x="8617667" y="895288"/>
            <a:ext cx="2530259" cy="240519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淘宝网Chenying0907出品 62"/>
          <p:cNvSpPr/>
          <p:nvPr/>
        </p:nvSpPr>
        <p:spPr>
          <a:xfrm rot="206234">
            <a:off x="5882639" y="3524394"/>
            <a:ext cx="2530259" cy="240519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淘宝网Chenying0907出品 63"/>
          <p:cNvSpPr/>
          <p:nvPr/>
        </p:nvSpPr>
        <p:spPr>
          <a:xfrm>
            <a:off x="8579396" y="3567096"/>
            <a:ext cx="2530259" cy="240519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淘宝网Chenying0907出品 64"/>
          <p:cNvGrpSpPr/>
          <p:nvPr/>
        </p:nvGrpSpPr>
        <p:grpSpPr>
          <a:xfrm>
            <a:off x="1101617" y="1325649"/>
            <a:ext cx="4156183" cy="4186083"/>
            <a:chOff x="6327331" y="2291553"/>
            <a:chExt cx="3759437" cy="3786483"/>
          </a:xfrm>
          <a:solidFill>
            <a:srgbClr val="F2C350"/>
          </a:solidFill>
        </p:grpSpPr>
        <p:sp>
          <p:nvSpPr>
            <p:cNvPr id="66" name="淘宝网Chenying0907出品 425"/>
            <p:cNvSpPr>
              <a:spLocks/>
            </p:cNvSpPr>
            <p:nvPr/>
          </p:nvSpPr>
          <p:spPr bwMode="auto">
            <a:xfrm>
              <a:off x="6352574" y="2347449"/>
              <a:ext cx="3734194" cy="3730587"/>
            </a:xfrm>
            <a:custGeom>
              <a:avLst/>
              <a:gdLst>
                <a:gd name="T0" fmla="*/ 404 w 874"/>
                <a:gd name="T1" fmla="*/ 34 h 873"/>
                <a:gd name="T2" fmla="*/ 365 w 874"/>
                <a:gd name="T3" fmla="*/ 6 h 873"/>
                <a:gd name="T4" fmla="*/ 307 w 874"/>
                <a:gd name="T5" fmla="*/ 21 h 873"/>
                <a:gd name="T6" fmla="*/ 275 w 874"/>
                <a:gd name="T7" fmla="*/ 66 h 873"/>
                <a:gd name="T8" fmla="*/ 229 w 874"/>
                <a:gd name="T9" fmla="*/ 52 h 873"/>
                <a:gd name="T10" fmla="*/ 190 w 874"/>
                <a:gd name="T11" fmla="*/ 84 h 873"/>
                <a:gd name="T12" fmla="*/ 164 w 874"/>
                <a:gd name="T13" fmla="*/ 139 h 873"/>
                <a:gd name="T14" fmla="*/ 116 w 874"/>
                <a:gd name="T15" fmla="*/ 141 h 873"/>
                <a:gd name="T16" fmla="*/ 99 w 874"/>
                <a:gd name="T17" fmla="*/ 182 h 873"/>
                <a:gd name="T18" fmla="*/ 82 w 874"/>
                <a:gd name="T19" fmla="*/ 244 h 873"/>
                <a:gd name="T20" fmla="*/ 37 w 874"/>
                <a:gd name="T21" fmla="*/ 261 h 873"/>
                <a:gd name="T22" fmla="*/ 45 w 874"/>
                <a:gd name="T23" fmla="*/ 304 h 873"/>
                <a:gd name="T24" fmla="*/ 39 w 874"/>
                <a:gd name="T25" fmla="*/ 370 h 873"/>
                <a:gd name="T26" fmla="*/ 2 w 874"/>
                <a:gd name="T27" fmla="*/ 400 h 873"/>
                <a:gd name="T28" fmla="*/ 2 w 874"/>
                <a:gd name="T29" fmla="*/ 472 h 873"/>
                <a:gd name="T30" fmla="*/ 39 w 874"/>
                <a:gd name="T31" fmla="*/ 503 h 873"/>
                <a:gd name="T32" fmla="*/ 45 w 874"/>
                <a:gd name="T33" fmla="*/ 569 h 873"/>
                <a:gd name="T34" fmla="*/ 37 w 874"/>
                <a:gd name="T35" fmla="*/ 612 h 873"/>
                <a:gd name="T36" fmla="*/ 82 w 874"/>
                <a:gd name="T37" fmla="*/ 628 h 873"/>
                <a:gd name="T38" fmla="*/ 99 w 874"/>
                <a:gd name="T39" fmla="*/ 691 h 873"/>
                <a:gd name="T40" fmla="*/ 116 w 874"/>
                <a:gd name="T41" fmla="*/ 732 h 873"/>
                <a:gd name="T42" fmla="*/ 164 w 874"/>
                <a:gd name="T43" fmla="*/ 733 h 873"/>
                <a:gd name="T44" fmla="*/ 190 w 874"/>
                <a:gd name="T45" fmla="*/ 788 h 873"/>
                <a:gd name="T46" fmla="*/ 229 w 874"/>
                <a:gd name="T47" fmla="*/ 820 h 873"/>
                <a:gd name="T48" fmla="*/ 275 w 874"/>
                <a:gd name="T49" fmla="*/ 806 h 873"/>
                <a:gd name="T50" fmla="*/ 307 w 874"/>
                <a:gd name="T51" fmla="*/ 851 h 873"/>
                <a:gd name="T52" fmla="*/ 365 w 874"/>
                <a:gd name="T53" fmla="*/ 867 h 873"/>
                <a:gd name="T54" fmla="*/ 404 w 874"/>
                <a:gd name="T55" fmla="*/ 839 h 873"/>
                <a:gd name="T56" fmla="*/ 470 w 874"/>
                <a:gd name="T57" fmla="*/ 839 h 873"/>
                <a:gd name="T58" fmla="*/ 509 w 874"/>
                <a:gd name="T59" fmla="*/ 867 h 873"/>
                <a:gd name="T60" fmla="*/ 567 w 874"/>
                <a:gd name="T61" fmla="*/ 851 h 873"/>
                <a:gd name="T62" fmla="*/ 599 w 874"/>
                <a:gd name="T63" fmla="*/ 806 h 873"/>
                <a:gd name="T64" fmla="*/ 645 w 874"/>
                <a:gd name="T65" fmla="*/ 820 h 873"/>
                <a:gd name="T66" fmla="*/ 684 w 874"/>
                <a:gd name="T67" fmla="*/ 788 h 873"/>
                <a:gd name="T68" fmla="*/ 711 w 874"/>
                <a:gd name="T69" fmla="*/ 733 h 873"/>
                <a:gd name="T70" fmla="*/ 758 w 874"/>
                <a:gd name="T71" fmla="*/ 732 h 873"/>
                <a:gd name="T72" fmla="*/ 775 w 874"/>
                <a:gd name="T73" fmla="*/ 691 h 873"/>
                <a:gd name="T74" fmla="*/ 792 w 874"/>
                <a:gd name="T75" fmla="*/ 628 h 873"/>
                <a:gd name="T76" fmla="*/ 837 w 874"/>
                <a:gd name="T77" fmla="*/ 612 h 873"/>
                <a:gd name="T78" fmla="*/ 829 w 874"/>
                <a:gd name="T79" fmla="*/ 569 h 873"/>
                <a:gd name="T80" fmla="*/ 835 w 874"/>
                <a:gd name="T81" fmla="*/ 503 h 873"/>
                <a:gd name="T82" fmla="*/ 872 w 874"/>
                <a:gd name="T83" fmla="*/ 472 h 873"/>
                <a:gd name="T84" fmla="*/ 872 w 874"/>
                <a:gd name="T85" fmla="*/ 400 h 873"/>
                <a:gd name="T86" fmla="*/ 835 w 874"/>
                <a:gd name="T87" fmla="*/ 370 h 873"/>
                <a:gd name="T88" fmla="*/ 829 w 874"/>
                <a:gd name="T89" fmla="*/ 304 h 873"/>
                <a:gd name="T90" fmla="*/ 837 w 874"/>
                <a:gd name="T91" fmla="*/ 261 h 873"/>
                <a:gd name="T92" fmla="*/ 792 w 874"/>
                <a:gd name="T93" fmla="*/ 244 h 873"/>
                <a:gd name="T94" fmla="*/ 775 w 874"/>
                <a:gd name="T95" fmla="*/ 182 h 873"/>
                <a:gd name="T96" fmla="*/ 758 w 874"/>
                <a:gd name="T97" fmla="*/ 141 h 873"/>
                <a:gd name="T98" fmla="*/ 711 w 874"/>
                <a:gd name="T99" fmla="*/ 139 h 873"/>
                <a:gd name="T100" fmla="*/ 684 w 874"/>
                <a:gd name="T101" fmla="*/ 84 h 873"/>
                <a:gd name="T102" fmla="*/ 645 w 874"/>
                <a:gd name="T103" fmla="*/ 52 h 873"/>
                <a:gd name="T104" fmla="*/ 599 w 874"/>
                <a:gd name="T105" fmla="*/ 66 h 873"/>
                <a:gd name="T106" fmla="*/ 567 w 874"/>
                <a:gd name="T107" fmla="*/ 21 h 873"/>
                <a:gd name="T108" fmla="*/ 509 w 874"/>
                <a:gd name="T109" fmla="*/ 6 h 873"/>
                <a:gd name="T110" fmla="*/ 470 w 874"/>
                <a:gd name="T111" fmla="*/ 34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74" h="873">
                  <a:moveTo>
                    <a:pt x="437" y="0"/>
                  </a:moveTo>
                  <a:cubicBezTo>
                    <a:pt x="417" y="0"/>
                    <a:pt x="403" y="16"/>
                    <a:pt x="404" y="34"/>
                  </a:cubicBezTo>
                  <a:cubicBezTo>
                    <a:pt x="402" y="18"/>
                    <a:pt x="388" y="5"/>
                    <a:pt x="371" y="5"/>
                  </a:cubicBezTo>
                  <a:cubicBezTo>
                    <a:pt x="369" y="5"/>
                    <a:pt x="367" y="5"/>
                    <a:pt x="365" y="6"/>
                  </a:cubicBezTo>
                  <a:cubicBezTo>
                    <a:pt x="346" y="9"/>
                    <a:pt x="334" y="27"/>
                    <a:pt x="338" y="45"/>
                  </a:cubicBezTo>
                  <a:cubicBezTo>
                    <a:pt x="334" y="31"/>
                    <a:pt x="321" y="21"/>
                    <a:pt x="307" y="21"/>
                  </a:cubicBezTo>
                  <a:cubicBezTo>
                    <a:pt x="303" y="21"/>
                    <a:pt x="299" y="22"/>
                    <a:pt x="295" y="23"/>
                  </a:cubicBezTo>
                  <a:cubicBezTo>
                    <a:pt x="276" y="30"/>
                    <a:pt x="268" y="50"/>
                    <a:pt x="275" y="66"/>
                  </a:cubicBezTo>
                  <a:cubicBezTo>
                    <a:pt x="270" y="55"/>
                    <a:pt x="258" y="48"/>
                    <a:pt x="246" y="48"/>
                  </a:cubicBezTo>
                  <a:cubicBezTo>
                    <a:pt x="240" y="48"/>
                    <a:pt x="235" y="49"/>
                    <a:pt x="229" y="52"/>
                  </a:cubicBezTo>
                  <a:cubicBezTo>
                    <a:pt x="212" y="62"/>
                    <a:pt x="207" y="83"/>
                    <a:pt x="216" y="98"/>
                  </a:cubicBezTo>
                  <a:cubicBezTo>
                    <a:pt x="210" y="89"/>
                    <a:pt x="200" y="84"/>
                    <a:pt x="190" y="84"/>
                  </a:cubicBezTo>
                  <a:cubicBezTo>
                    <a:pt x="183" y="84"/>
                    <a:pt x="175" y="87"/>
                    <a:pt x="169" y="92"/>
                  </a:cubicBezTo>
                  <a:cubicBezTo>
                    <a:pt x="153" y="104"/>
                    <a:pt x="151" y="126"/>
                    <a:pt x="164" y="139"/>
                  </a:cubicBezTo>
                  <a:cubicBezTo>
                    <a:pt x="158" y="133"/>
                    <a:pt x="149" y="129"/>
                    <a:pt x="141" y="129"/>
                  </a:cubicBezTo>
                  <a:cubicBezTo>
                    <a:pt x="132" y="129"/>
                    <a:pt x="123" y="133"/>
                    <a:pt x="116" y="141"/>
                  </a:cubicBezTo>
                  <a:cubicBezTo>
                    <a:pt x="102" y="155"/>
                    <a:pt x="104" y="177"/>
                    <a:pt x="119" y="188"/>
                  </a:cubicBezTo>
                  <a:cubicBezTo>
                    <a:pt x="113" y="184"/>
                    <a:pt x="106" y="182"/>
                    <a:pt x="99" y="182"/>
                  </a:cubicBezTo>
                  <a:cubicBezTo>
                    <a:pt x="89" y="182"/>
                    <a:pt x="78" y="187"/>
                    <a:pt x="72" y="197"/>
                  </a:cubicBezTo>
                  <a:cubicBezTo>
                    <a:pt x="61" y="214"/>
                    <a:pt x="66" y="235"/>
                    <a:pt x="82" y="244"/>
                  </a:cubicBezTo>
                  <a:cubicBezTo>
                    <a:pt x="77" y="242"/>
                    <a:pt x="72" y="241"/>
                    <a:pt x="67" y="241"/>
                  </a:cubicBezTo>
                  <a:cubicBezTo>
                    <a:pt x="55" y="241"/>
                    <a:pt x="43" y="248"/>
                    <a:pt x="37" y="261"/>
                  </a:cubicBezTo>
                  <a:cubicBezTo>
                    <a:pt x="29" y="279"/>
                    <a:pt x="38" y="299"/>
                    <a:pt x="55" y="305"/>
                  </a:cubicBezTo>
                  <a:cubicBezTo>
                    <a:pt x="52" y="304"/>
                    <a:pt x="49" y="304"/>
                    <a:pt x="45" y="304"/>
                  </a:cubicBezTo>
                  <a:cubicBezTo>
                    <a:pt x="31" y="304"/>
                    <a:pt x="18" y="313"/>
                    <a:pt x="14" y="329"/>
                  </a:cubicBezTo>
                  <a:cubicBezTo>
                    <a:pt x="9" y="348"/>
                    <a:pt x="21" y="367"/>
                    <a:pt x="39" y="370"/>
                  </a:cubicBezTo>
                  <a:cubicBezTo>
                    <a:pt x="37" y="370"/>
                    <a:pt x="36" y="369"/>
                    <a:pt x="34" y="369"/>
                  </a:cubicBezTo>
                  <a:cubicBezTo>
                    <a:pt x="18" y="369"/>
                    <a:pt x="3" y="382"/>
                    <a:pt x="2" y="400"/>
                  </a:cubicBezTo>
                  <a:cubicBezTo>
                    <a:pt x="0" y="420"/>
                    <a:pt x="15" y="436"/>
                    <a:pt x="33" y="436"/>
                  </a:cubicBezTo>
                  <a:cubicBezTo>
                    <a:pt x="15" y="437"/>
                    <a:pt x="0" y="452"/>
                    <a:pt x="2" y="472"/>
                  </a:cubicBezTo>
                  <a:cubicBezTo>
                    <a:pt x="3" y="490"/>
                    <a:pt x="18" y="503"/>
                    <a:pt x="34" y="503"/>
                  </a:cubicBezTo>
                  <a:cubicBezTo>
                    <a:pt x="36" y="503"/>
                    <a:pt x="37" y="503"/>
                    <a:pt x="39" y="503"/>
                  </a:cubicBezTo>
                  <a:cubicBezTo>
                    <a:pt x="21" y="506"/>
                    <a:pt x="9" y="524"/>
                    <a:pt x="14" y="543"/>
                  </a:cubicBezTo>
                  <a:cubicBezTo>
                    <a:pt x="18" y="559"/>
                    <a:pt x="31" y="569"/>
                    <a:pt x="45" y="569"/>
                  </a:cubicBezTo>
                  <a:cubicBezTo>
                    <a:pt x="49" y="569"/>
                    <a:pt x="52" y="568"/>
                    <a:pt x="55" y="567"/>
                  </a:cubicBezTo>
                  <a:cubicBezTo>
                    <a:pt x="38" y="574"/>
                    <a:pt x="29" y="593"/>
                    <a:pt x="37" y="612"/>
                  </a:cubicBezTo>
                  <a:cubicBezTo>
                    <a:pt x="43" y="625"/>
                    <a:pt x="55" y="632"/>
                    <a:pt x="67" y="632"/>
                  </a:cubicBezTo>
                  <a:cubicBezTo>
                    <a:pt x="72" y="632"/>
                    <a:pt x="77" y="631"/>
                    <a:pt x="82" y="628"/>
                  </a:cubicBezTo>
                  <a:cubicBezTo>
                    <a:pt x="66" y="637"/>
                    <a:pt x="61" y="659"/>
                    <a:pt x="72" y="675"/>
                  </a:cubicBezTo>
                  <a:cubicBezTo>
                    <a:pt x="78" y="685"/>
                    <a:pt x="89" y="691"/>
                    <a:pt x="99" y="691"/>
                  </a:cubicBezTo>
                  <a:cubicBezTo>
                    <a:pt x="106" y="691"/>
                    <a:pt x="113" y="688"/>
                    <a:pt x="119" y="684"/>
                  </a:cubicBezTo>
                  <a:cubicBezTo>
                    <a:pt x="104" y="696"/>
                    <a:pt x="102" y="717"/>
                    <a:pt x="116" y="732"/>
                  </a:cubicBezTo>
                  <a:cubicBezTo>
                    <a:pt x="123" y="739"/>
                    <a:pt x="132" y="743"/>
                    <a:pt x="141" y="743"/>
                  </a:cubicBezTo>
                  <a:cubicBezTo>
                    <a:pt x="149" y="743"/>
                    <a:pt x="158" y="740"/>
                    <a:pt x="164" y="733"/>
                  </a:cubicBezTo>
                  <a:cubicBezTo>
                    <a:pt x="151" y="747"/>
                    <a:pt x="153" y="769"/>
                    <a:pt x="169" y="781"/>
                  </a:cubicBezTo>
                  <a:cubicBezTo>
                    <a:pt x="175" y="786"/>
                    <a:pt x="183" y="788"/>
                    <a:pt x="190" y="788"/>
                  </a:cubicBezTo>
                  <a:cubicBezTo>
                    <a:pt x="200" y="788"/>
                    <a:pt x="210" y="783"/>
                    <a:pt x="216" y="774"/>
                  </a:cubicBezTo>
                  <a:cubicBezTo>
                    <a:pt x="207" y="790"/>
                    <a:pt x="212" y="811"/>
                    <a:pt x="229" y="820"/>
                  </a:cubicBezTo>
                  <a:cubicBezTo>
                    <a:pt x="235" y="823"/>
                    <a:pt x="240" y="825"/>
                    <a:pt x="246" y="825"/>
                  </a:cubicBezTo>
                  <a:cubicBezTo>
                    <a:pt x="258" y="825"/>
                    <a:pt x="270" y="818"/>
                    <a:pt x="275" y="806"/>
                  </a:cubicBezTo>
                  <a:cubicBezTo>
                    <a:pt x="268" y="823"/>
                    <a:pt x="276" y="843"/>
                    <a:pt x="295" y="849"/>
                  </a:cubicBezTo>
                  <a:cubicBezTo>
                    <a:pt x="299" y="851"/>
                    <a:pt x="303" y="851"/>
                    <a:pt x="307" y="851"/>
                  </a:cubicBezTo>
                  <a:cubicBezTo>
                    <a:pt x="321" y="851"/>
                    <a:pt x="334" y="842"/>
                    <a:pt x="338" y="828"/>
                  </a:cubicBezTo>
                  <a:cubicBezTo>
                    <a:pt x="334" y="845"/>
                    <a:pt x="346" y="864"/>
                    <a:pt x="365" y="867"/>
                  </a:cubicBezTo>
                  <a:cubicBezTo>
                    <a:pt x="367" y="867"/>
                    <a:pt x="369" y="867"/>
                    <a:pt x="371" y="867"/>
                  </a:cubicBezTo>
                  <a:cubicBezTo>
                    <a:pt x="388" y="867"/>
                    <a:pt x="402" y="855"/>
                    <a:pt x="404" y="839"/>
                  </a:cubicBezTo>
                  <a:cubicBezTo>
                    <a:pt x="403" y="857"/>
                    <a:pt x="417" y="873"/>
                    <a:pt x="437" y="873"/>
                  </a:cubicBezTo>
                  <a:cubicBezTo>
                    <a:pt x="457" y="873"/>
                    <a:pt x="472" y="857"/>
                    <a:pt x="470" y="839"/>
                  </a:cubicBezTo>
                  <a:cubicBezTo>
                    <a:pt x="472" y="855"/>
                    <a:pt x="486" y="867"/>
                    <a:pt x="503" y="867"/>
                  </a:cubicBezTo>
                  <a:cubicBezTo>
                    <a:pt x="505" y="867"/>
                    <a:pt x="507" y="867"/>
                    <a:pt x="509" y="867"/>
                  </a:cubicBezTo>
                  <a:cubicBezTo>
                    <a:pt x="529" y="864"/>
                    <a:pt x="540" y="845"/>
                    <a:pt x="536" y="828"/>
                  </a:cubicBezTo>
                  <a:cubicBezTo>
                    <a:pt x="540" y="842"/>
                    <a:pt x="553" y="851"/>
                    <a:pt x="567" y="851"/>
                  </a:cubicBezTo>
                  <a:cubicBezTo>
                    <a:pt x="571" y="851"/>
                    <a:pt x="575" y="851"/>
                    <a:pt x="579" y="849"/>
                  </a:cubicBezTo>
                  <a:cubicBezTo>
                    <a:pt x="598" y="843"/>
                    <a:pt x="606" y="823"/>
                    <a:pt x="599" y="806"/>
                  </a:cubicBezTo>
                  <a:cubicBezTo>
                    <a:pt x="605" y="818"/>
                    <a:pt x="616" y="825"/>
                    <a:pt x="629" y="825"/>
                  </a:cubicBezTo>
                  <a:cubicBezTo>
                    <a:pt x="634" y="825"/>
                    <a:pt x="640" y="823"/>
                    <a:pt x="645" y="820"/>
                  </a:cubicBezTo>
                  <a:cubicBezTo>
                    <a:pt x="662" y="811"/>
                    <a:pt x="668" y="790"/>
                    <a:pt x="658" y="774"/>
                  </a:cubicBezTo>
                  <a:cubicBezTo>
                    <a:pt x="664" y="783"/>
                    <a:pt x="674" y="788"/>
                    <a:pt x="684" y="788"/>
                  </a:cubicBezTo>
                  <a:cubicBezTo>
                    <a:pt x="691" y="788"/>
                    <a:pt x="699" y="786"/>
                    <a:pt x="705" y="781"/>
                  </a:cubicBezTo>
                  <a:cubicBezTo>
                    <a:pt x="721" y="769"/>
                    <a:pt x="723" y="747"/>
                    <a:pt x="711" y="733"/>
                  </a:cubicBezTo>
                  <a:cubicBezTo>
                    <a:pt x="717" y="740"/>
                    <a:pt x="725" y="743"/>
                    <a:pt x="734" y="743"/>
                  </a:cubicBezTo>
                  <a:cubicBezTo>
                    <a:pt x="742" y="743"/>
                    <a:pt x="751" y="739"/>
                    <a:pt x="758" y="732"/>
                  </a:cubicBezTo>
                  <a:cubicBezTo>
                    <a:pt x="772" y="717"/>
                    <a:pt x="770" y="696"/>
                    <a:pt x="756" y="684"/>
                  </a:cubicBezTo>
                  <a:cubicBezTo>
                    <a:pt x="761" y="688"/>
                    <a:pt x="768" y="691"/>
                    <a:pt x="775" y="691"/>
                  </a:cubicBezTo>
                  <a:cubicBezTo>
                    <a:pt x="785" y="691"/>
                    <a:pt x="796" y="685"/>
                    <a:pt x="803" y="675"/>
                  </a:cubicBezTo>
                  <a:cubicBezTo>
                    <a:pt x="814" y="659"/>
                    <a:pt x="808" y="637"/>
                    <a:pt x="792" y="628"/>
                  </a:cubicBezTo>
                  <a:cubicBezTo>
                    <a:pt x="797" y="631"/>
                    <a:pt x="802" y="632"/>
                    <a:pt x="807" y="632"/>
                  </a:cubicBezTo>
                  <a:cubicBezTo>
                    <a:pt x="819" y="632"/>
                    <a:pt x="831" y="625"/>
                    <a:pt x="837" y="612"/>
                  </a:cubicBezTo>
                  <a:cubicBezTo>
                    <a:pt x="845" y="593"/>
                    <a:pt x="836" y="574"/>
                    <a:pt x="819" y="567"/>
                  </a:cubicBezTo>
                  <a:cubicBezTo>
                    <a:pt x="822" y="568"/>
                    <a:pt x="825" y="569"/>
                    <a:pt x="829" y="569"/>
                  </a:cubicBezTo>
                  <a:cubicBezTo>
                    <a:pt x="843" y="569"/>
                    <a:pt x="856" y="559"/>
                    <a:pt x="860" y="543"/>
                  </a:cubicBezTo>
                  <a:cubicBezTo>
                    <a:pt x="865" y="524"/>
                    <a:pt x="853" y="506"/>
                    <a:pt x="835" y="503"/>
                  </a:cubicBezTo>
                  <a:cubicBezTo>
                    <a:pt x="837" y="503"/>
                    <a:pt x="838" y="503"/>
                    <a:pt x="840" y="503"/>
                  </a:cubicBezTo>
                  <a:cubicBezTo>
                    <a:pt x="856" y="503"/>
                    <a:pt x="871" y="490"/>
                    <a:pt x="872" y="472"/>
                  </a:cubicBezTo>
                  <a:cubicBezTo>
                    <a:pt x="874" y="452"/>
                    <a:pt x="859" y="437"/>
                    <a:pt x="841" y="436"/>
                  </a:cubicBezTo>
                  <a:cubicBezTo>
                    <a:pt x="859" y="436"/>
                    <a:pt x="874" y="420"/>
                    <a:pt x="872" y="400"/>
                  </a:cubicBezTo>
                  <a:cubicBezTo>
                    <a:pt x="871" y="382"/>
                    <a:pt x="856" y="369"/>
                    <a:pt x="840" y="369"/>
                  </a:cubicBezTo>
                  <a:cubicBezTo>
                    <a:pt x="838" y="369"/>
                    <a:pt x="837" y="370"/>
                    <a:pt x="835" y="370"/>
                  </a:cubicBezTo>
                  <a:cubicBezTo>
                    <a:pt x="853" y="367"/>
                    <a:pt x="865" y="348"/>
                    <a:pt x="860" y="329"/>
                  </a:cubicBezTo>
                  <a:cubicBezTo>
                    <a:pt x="856" y="313"/>
                    <a:pt x="843" y="304"/>
                    <a:pt x="829" y="304"/>
                  </a:cubicBezTo>
                  <a:cubicBezTo>
                    <a:pt x="825" y="304"/>
                    <a:pt x="822" y="304"/>
                    <a:pt x="819" y="305"/>
                  </a:cubicBezTo>
                  <a:cubicBezTo>
                    <a:pt x="836" y="299"/>
                    <a:pt x="845" y="279"/>
                    <a:pt x="837" y="261"/>
                  </a:cubicBezTo>
                  <a:cubicBezTo>
                    <a:pt x="831" y="248"/>
                    <a:pt x="819" y="241"/>
                    <a:pt x="807" y="241"/>
                  </a:cubicBezTo>
                  <a:cubicBezTo>
                    <a:pt x="802" y="241"/>
                    <a:pt x="797" y="242"/>
                    <a:pt x="792" y="244"/>
                  </a:cubicBezTo>
                  <a:cubicBezTo>
                    <a:pt x="808" y="235"/>
                    <a:pt x="814" y="214"/>
                    <a:pt x="803" y="197"/>
                  </a:cubicBezTo>
                  <a:cubicBezTo>
                    <a:pt x="796" y="187"/>
                    <a:pt x="785" y="182"/>
                    <a:pt x="775" y="182"/>
                  </a:cubicBezTo>
                  <a:cubicBezTo>
                    <a:pt x="768" y="182"/>
                    <a:pt x="761" y="184"/>
                    <a:pt x="756" y="188"/>
                  </a:cubicBezTo>
                  <a:cubicBezTo>
                    <a:pt x="770" y="177"/>
                    <a:pt x="772" y="155"/>
                    <a:pt x="758" y="141"/>
                  </a:cubicBezTo>
                  <a:cubicBezTo>
                    <a:pt x="751" y="133"/>
                    <a:pt x="742" y="129"/>
                    <a:pt x="734" y="129"/>
                  </a:cubicBezTo>
                  <a:cubicBezTo>
                    <a:pt x="725" y="129"/>
                    <a:pt x="717" y="133"/>
                    <a:pt x="711" y="139"/>
                  </a:cubicBezTo>
                  <a:cubicBezTo>
                    <a:pt x="723" y="126"/>
                    <a:pt x="721" y="104"/>
                    <a:pt x="705" y="92"/>
                  </a:cubicBezTo>
                  <a:cubicBezTo>
                    <a:pt x="699" y="87"/>
                    <a:pt x="691" y="84"/>
                    <a:pt x="684" y="84"/>
                  </a:cubicBezTo>
                  <a:cubicBezTo>
                    <a:pt x="674" y="84"/>
                    <a:pt x="664" y="89"/>
                    <a:pt x="658" y="98"/>
                  </a:cubicBezTo>
                  <a:cubicBezTo>
                    <a:pt x="668" y="83"/>
                    <a:pt x="662" y="62"/>
                    <a:pt x="645" y="52"/>
                  </a:cubicBezTo>
                  <a:cubicBezTo>
                    <a:pt x="640" y="49"/>
                    <a:pt x="634" y="48"/>
                    <a:pt x="629" y="48"/>
                  </a:cubicBezTo>
                  <a:cubicBezTo>
                    <a:pt x="616" y="48"/>
                    <a:pt x="605" y="55"/>
                    <a:pt x="599" y="66"/>
                  </a:cubicBezTo>
                  <a:cubicBezTo>
                    <a:pt x="606" y="50"/>
                    <a:pt x="598" y="30"/>
                    <a:pt x="579" y="23"/>
                  </a:cubicBezTo>
                  <a:cubicBezTo>
                    <a:pt x="575" y="22"/>
                    <a:pt x="571" y="21"/>
                    <a:pt x="567" y="21"/>
                  </a:cubicBezTo>
                  <a:cubicBezTo>
                    <a:pt x="553" y="21"/>
                    <a:pt x="540" y="31"/>
                    <a:pt x="536" y="45"/>
                  </a:cubicBezTo>
                  <a:cubicBezTo>
                    <a:pt x="540" y="27"/>
                    <a:pt x="529" y="9"/>
                    <a:pt x="509" y="6"/>
                  </a:cubicBezTo>
                  <a:cubicBezTo>
                    <a:pt x="507" y="5"/>
                    <a:pt x="505" y="5"/>
                    <a:pt x="503" y="5"/>
                  </a:cubicBezTo>
                  <a:cubicBezTo>
                    <a:pt x="486" y="5"/>
                    <a:pt x="472" y="18"/>
                    <a:pt x="470" y="34"/>
                  </a:cubicBezTo>
                  <a:cubicBezTo>
                    <a:pt x="472" y="16"/>
                    <a:pt x="457" y="0"/>
                    <a:pt x="437" y="0"/>
                  </a:cubicBezTo>
                </a:path>
              </a:pathLst>
            </a:custGeom>
            <a:grpFill/>
            <a:ln w="28575">
              <a:noFill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7" name="淘宝网Chenying0907出品 66"/>
            <p:cNvGrpSpPr/>
            <p:nvPr/>
          </p:nvGrpSpPr>
          <p:grpSpPr>
            <a:xfrm>
              <a:off x="6327331" y="2291553"/>
              <a:ext cx="3734194" cy="3732390"/>
              <a:chOff x="6327331" y="2291553"/>
              <a:chExt cx="3734194" cy="3732390"/>
            </a:xfrm>
            <a:grpFill/>
          </p:grpSpPr>
          <p:sp>
            <p:nvSpPr>
              <p:cNvPr id="68" name="淘宝网Chenying0907出品 426"/>
              <p:cNvSpPr>
                <a:spLocks noEditPoints="1"/>
              </p:cNvSpPr>
              <p:nvPr/>
            </p:nvSpPr>
            <p:spPr bwMode="auto">
              <a:xfrm>
                <a:off x="6327331" y="2291553"/>
                <a:ext cx="3734194" cy="3732390"/>
              </a:xfrm>
              <a:custGeom>
                <a:avLst/>
                <a:gdLst>
                  <a:gd name="T0" fmla="*/ 803 w 874"/>
                  <a:gd name="T1" fmla="*/ 198 h 873"/>
                  <a:gd name="T2" fmla="*/ 579 w 874"/>
                  <a:gd name="T3" fmla="*/ 24 h 873"/>
                  <a:gd name="T4" fmla="*/ 296 w 874"/>
                  <a:gd name="T5" fmla="*/ 24 h 873"/>
                  <a:gd name="T6" fmla="*/ 72 w 874"/>
                  <a:gd name="T7" fmla="*/ 198 h 873"/>
                  <a:gd name="T8" fmla="*/ 2 w 874"/>
                  <a:gd name="T9" fmla="*/ 473 h 873"/>
                  <a:gd name="T10" fmla="*/ 116 w 874"/>
                  <a:gd name="T11" fmla="*/ 732 h 873"/>
                  <a:gd name="T12" fmla="*/ 366 w 874"/>
                  <a:gd name="T13" fmla="*/ 867 h 873"/>
                  <a:gd name="T14" fmla="*/ 645 w 874"/>
                  <a:gd name="T15" fmla="*/ 821 h 873"/>
                  <a:gd name="T16" fmla="*/ 837 w 874"/>
                  <a:gd name="T17" fmla="*/ 612 h 873"/>
                  <a:gd name="T18" fmla="*/ 844 w 874"/>
                  <a:gd name="T19" fmla="*/ 415 h 873"/>
                  <a:gd name="T20" fmla="*/ 829 w 874"/>
                  <a:gd name="T21" fmla="*/ 326 h 873"/>
                  <a:gd name="T22" fmla="*/ 814 w 874"/>
                  <a:gd name="T23" fmla="*/ 374 h 873"/>
                  <a:gd name="T24" fmla="*/ 814 w 874"/>
                  <a:gd name="T25" fmla="*/ 307 h 873"/>
                  <a:gd name="T26" fmla="*/ 772 w 874"/>
                  <a:gd name="T27" fmla="*/ 205 h 873"/>
                  <a:gd name="T28" fmla="*/ 739 w 874"/>
                  <a:gd name="T29" fmla="*/ 202 h 873"/>
                  <a:gd name="T30" fmla="*/ 707 w 874"/>
                  <a:gd name="T31" fmla="*/ 144 h 873"/>
                  <a:gd name="T32" fmla="*/ 680 w 874"/>
                  <a:gd name="T33" fmla="*/ 125 h 873"/>
                  <a:gd name="T34" fmla="*/ 637 w 874"/>
                  <a:gd name="T35" fmla="*/ 68 h 873"/>
                  <a:gd name="T36" fmla="*/ 587 w 874"/>
                  <a:gd name="T37" fmla="*/ 76 h 873"/>
                  <a:gd name="T38" fmla="*/ 541 w 874"/>
                  <a:gd name="T39" fmla="*/ 61 h 873"/>
                  <a:gd name="T40" fmla="*/ 470 w 874"/>
                  <a:gd name="T41" fmla="*/ 40 h 873"/>
                  <a:gd name="T42" fmla="*/ 426 w 874"/>
                  <a:gd name="T43" fmla="*/ 30 h 873"/>
                  <a:gd name="T44" fmla="*/ 382 w 874"/>
                  <a:gd name="T45" fmla="*/ 33 h 873"/>
                  <a:gd name="T46" fmla="*/ 340 w 874"/>
                  <a:gd name="T47" fmla="*/ 50 h 873"/>
                  <a:gd name="T48" fmla="*/ 284 w 874"/>
                  <a:gd name="T49" fmla="*/ 87 h 873"/>
                  <a:gd name="T50" fmla="*/ 219 w 874"/>
                  <a:gd name="T51" fmla="*/ 103 h 873"/>
                  <a:gd name="T52" fmla="*/ 178 w 874"/>
                  <a:gd name="T53" fmla="*/ 123 h 873"/>
                  <a:gd name="T54" fmla="*/ 146 w 874"/>
                  <a:gd name="T55" fmla="*/ 153 h 873"/>
                  <a:gd name="T56" fmla="*/ 123 w 874"/>
                  <a:gd name="T57" fmla="*/ 192 h 873"/>
                  <a:gd name="T58" fmla="*/ 87 w 874"/>
                  <a:gd name="T59" fmla="*/ 247 h 873"/>
                  <a:gd name="T60" fmla="*/ 76 w 874"/>
                  <a:gd name="T61" fmla="*/ 313 h 873"/>
                  <a:gd name="T62" fmla="*/ 54 w 874"/>
                  <a:gd name="T63" fmla="*/ 365 h 873"/>
                  <a:gd name="T64" fmla="*/ 46 w 874"/>
                  <a:gd name="T65" fmla="*/ 326 h 873"/>
                  <a:gd name="T66" fmla="*/ 31 w 874"/>
                  <a:gd name="T67" fmla="*/ 415 h 873"/>
                  <a:gd name="T68" fmla="*/ 40 w 874"/>
                  <a:gd name="T69" fmla="*/ 525 h 873"/>
                  <a:gd name="T70" fmla="*/ 69 w 874"/>
                  <a:gd name="T71" fmla="*/ 611 h 873"/>
                  <a:gd name="T72" fmla="*/ 76 w 874"/>
                  <a:gd name="T73" fmla="*/ 561 h 873"/>
                  <a:gd name="T74" fmla="*/ 102 w 874"/>
                  <a:gd name="T75" fmla="*/ 618 h 873"/>
                  <a:gd name="T76" fmla="*/ 123 w 874"/>
                  <a:gd name="T77" fmla="*/ 681 h 873"/>
                  <a:gd name="T78" fmla="*/ 179 w 874"/>
                  <a:gd name="T79" fmla="*/ 718 h 873"/>
                  <a:gd name="T80" fmla="*/ 219 w 874"/>
                  <a:gd name="T81" fmla="*/ 770 h 873"/>
                  <a:gd name="T82" fmla="*/ 249 w 874"/>
                  <a:gd name="T83" fmla="*/ 785 h 873"/>
                  <a:gd name="T84" fmla="*/ 301 w 874"/>
                  <a:gd name="T85" fmla="*/ 833 h 873"/>
                  <a:gd name="T86" fmla="*/ 349 w 874"/>
                  <a:gd name="T87" fmla="*/ 817 h 873"/>
                  <a:gd name="T88" fmla="*/ 406 w 874"/>
                  <a:gd name="T89" fmla="*/ 817 h 873"/>
                  <a:gd name="T90" fmla="*/ 470 w 874"/>
                  <a:gd name="T91" fmla="*/ 834 h 873"/>
                  <a:gd name="T92" fmla="*/ 516 w 874"/>
                  <a:gd name="T93" fmla="*/ 836 h 873"/>
                  <a:gd name="T94" fmla="*/ 559 w 874"/>
                  <a:gd name="T95" fmla="*/ 825 h 873"/>
                  <a:gd name="T96" fmla="*/ 597 w 874"/>
                  <a:gd name="T97" fmla="*/ 802 h 873"/>
                  <a:gd name="T98" fmla="*/ 646 w 874"/>
                  <a:gd name="T99" fmla="*/ 756 h 873"/>
                  <a:gd name="T100" fmla="*/ 707 w 874"/>
                  <a:gd name="T101" fmla="*/ 730 h 873"/>
                  <a:gd name="T102" fmla="*/ 744 w 874"/>
                  <a:gd name="T103" fmla="*/ 704 h 873"/>
                  <a:gd name="T104" fmla="*/ 772 w 874"/>
                  <a:gd name="T105" fmla="*/ 669 h 873"/>
                  <a:gd name="T106" fmla="*/ 773 w 874"/>
                  <a:gd name="T107" fmla="*/ 618 h 873"/>
                  <a:gd name="T108" fmla="*/ 800 w 874"/>
                  <a:gd name="T109" fmla="*/ 596 h 873"/>
                  <a:gd name="T110" fmla="*/ 843 w 874"/>
                  <a:gd name="T111" fmla="*/ 539 h 873"/>
                  <a:gd name="T112" fmla="*/ 844 w 874"/>
                  <a:gd name="T113" fmla="*/ 459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4" h="873">
                    <a:moveTo>
                      <a:pt x="840" y="437"/>
                    </a:moveTo>
                    <a:cubicBezTo>
                      <a:pt x="859" y="437"/>
                      <a:pt x="874" y="421"/>
                      <a:pt x="872" y="401"/>
                    </a:cubicBezTo>
                    <a:cubicBezTo>
                      <a:pt x="871" y="380"/>
                      <a:pt x="853" y="367"/>
                      <a:pt x="835" y="370"/>
                    </a:cubicBezTo>
                    <a:cubicBezTo>
                      <a:pt x="853" y="368"/>
                      <a:pt x="866" y="349"/>
                      <a:pt x="861" y="329"/>
                    </a:cubicBezTo>
                    <a:cubicBezTo>
                      <a:pt x="856" y="310"/>
                      <a:pt x="836" y="300"/>
                      <a:pt x="818" y="306"/>
                    </a:cubicBezTo>
                    <a:cubicBezTo>
                      <a:pt x="836" y="300"/>
                      <a:pt x="845" y="280"/>
                      <a:pt x="837" y="261"/>
                    </a:cubicBezTo>
                    <a:cubicBezTo>
                      <a:pt x="829" y="243"/>
                      <a:pt x="808" y="236"/>
                      <a:pt x="792" y="245"/>
                    </a:cubicBezTo>
                    <a:cubicBezTo>
                      <a:pt x="808" y="236"/>
                      <a:pt x="814" y="215"/>
                      <a:pt x="803" y="198"/>
                    </a:cubicBezTo>
                    <a:cubicBezTo>
                      <a:pt x="792" y="181"/>
                      <a:pt x="770" y="178"/>
                      <a:pt x="755" y="189"/>
                    </a:cubicBezTo>
                    <a:cubicBezTo>
                      <a:pt x="770" y="178"/>
                      <a:pt x="772" y="156"/>
                      <a:pt x="759" y="141"/>
                    </a:cubicBezTo>
                    <a:cubicBezTo>
                      <a:pt x="745" y="126"/>
                      <a:pt x="723" y="126"/>
                      <a:pt x="710" y="140"/>
                    </a:cubicBezTo>
                    <a:cubicBezTo>
                      <a:pt x="723" y="127"/>
                      <a:pt x="722" y="105"/>
                      <a:pt x="706" y="92"/>
                    </a:cubicBezTo>
                    <a:cubicBezTo>
                      <a:pt x="690" y="80"/>
                      <a:pt x="668" y="84"/>
                      <a:pt x="658" y="99"/>
                    </a:cubicBezTo>
                    <a:cubicBezTo>
                      <a:pt x="668" y="84"/>
                      <a:pt x="663" y="62"/>
                      <a:pt x="645" y="53"/>
                    </a:cubicBezTo>
                    <a:cubicBezTo>
                      <a:pt x="627" y="43"/>
                      <a:pt x="606" y="51"/>
                      <a:pt x="599" y="68"/>
                    </a:cubicBezTo>
                    <a:cubicBezTo>
                      <a:pt x="607" y="51"/>
                      <a:pt x="598" y="30"/>
                      <a:pt x="579" y="24"/>
                    </a:cubicBezTo>
                    <a:cubicBezTo>
                      <a:pt x="560" y="17"/>
                      <a:pt x="541" y="28"/>
                      <a:pt x="536" y="46"/>
                    </a:cubicBezTo>
                    <a:cubicBezTo>
                      <a:pt x="541" y="28"/>
                      <a:pt x="529" y="9"/>
                      <a:pt x="509" y="6"/>
                    </a:cubicBezTo>
                    <a:cubicBezTo>
                      <a:pt x="489" y="3"/>
                      <a:pt x="472" y="17"/>
                      <a:pt x="471" y="35"/>
                    </a:cubicBezTo>
                    <a:cubicBezTo>
                      <a:pt x="472" y="17"/>
                      <a:pt x="458" y="0"/>
                      <a:pt x="437" y="0"/>
                    </a:cubicBezTo>
                    <a:cubicBezTo>
                      <a:pt x="417" y="0"/>
                      <a:pt x="402" y="17"/>
                      <a:pt x="404" y="35"/>
                    </a:cubicBezTo>
                    <a:cubicBezTo>
                      <a:pt x="403" y="17"/>
                      <a:pt x="385" y="3"/>
                      <a:pt x="366" y="6"/>
                    </a:cubicBezTo>
                    <a:cubicBezTo>
                      <a:pt x="346" y="9"/>
                      <a:pt x="334" y="28"/>
                      <a:pt x="338" y="46"/>
                    </a:cubicBezTo>
                    <a:cubicBezTo>
                      <a:pt x="334" y="28"/>
                      <a:pt x="315" y="17"/>
                      <a:pt x="296" y="24"/>
                    </a:cubicBezTo>
                    <a:cubicBezTo>
                      <a:pt x="276" y="30"/>
                      <a:pt x="268" y="51"/>
                      <a:pt x="276" y="68"/>
                    </a:cubicBezTo>
                    <a:cubicBezTo>
                      <a:pt x="268" y="51"/>
                      <a:pt x="247" y="43"/>
                      <a:pt x="229" y="53"/>
                    </a:cubicBezTo>
                    <a:cubicBezTo>
                      <a:pt x="212" y="62"/>
                      <a:pt x="207" y="84"/>
                      <a:pt x="217" y="99"/>
                    </a:cubicBezTo>
                    <a:cubicBezTo>
                      <a:pt x="207" y="84"/>
                      <a:pt x="185" y="80"/>
                      <a:pt x="169" y="92"/>
                    </a:cubicBezTo>
                    <a:cubicBezTo>
                      <a:pt x="153" y="105"/>
                      <a:pt x="152" y="127"/>
                      <a:pt x="165" y="140"/>
                    </a:cubicBezTo>
                    <a:cubicBezTo>
                      <a:pt x="152" y="126"/>
                      <a:pt x="130" y="126"/>
                      <a:pt x="116" y="141"/>
                    </a:cubicBezTo>
                    <a:cubicBezTo>
                      <a:pt x="102" y="156"/>
                      <a:pt x="105" y="178"/>
                      <a:pt x="120" y="189"/>
                    </a:cubicBezTo>
                    <a:cubicBezTo>
                      <a:pt x="105" y="178"/>
                      <a:pt x="83" y="181"/>
                      <a:pt x="72" y="198"/>
                    </a:cubicBezTo>
                    <a:cubicBezTo>
                      <a:pt x="61" y="215"/>
                      <a:pt x="67" y="236"/>
                      <a:pt x="83" y="245"/>
                    </a:cubicBezTo>
                    <a:cubicBezTo>
                      <a:pt x="67" y="236"/>
                      <a:pt x="45" y="243"/>
                      <a:pt x="37" y="261"/>
                    </a:cubicBezTo>
                    <a:cubicBezTo>
                      <a:pt x="29" y="280"/>
                      <a:pt x="39" y="300"/>
                      <a:pt x="56" y="306"/>
                    </a:cubicBezTo>
                    <a:cubicBezTo>
                      <a:pt x="39" y="300"/>
                      <a:pt x="19" y="310"/>
                      <a:pt x="14" y="329"/>
                    </a:cubicBezTo>
                    <a:cubicBezTo>
                      <a:pt x="9" y="349"/>
                      <a:pt x="22" y="368"/>
                      <a:pt x="40" y="370"/>
                    </a:cubicBezTo>
                    <a:cubicBezTo>
                      <a:pt x="22" y="367"/>
                      <a:pt x="4" y="380"/>
                      <a:pt x="2" y="401"/>
                    </a:cubicBezTo>
                    <a:cubicBezTo>
                      <a:pt x="0" y="421"/>
                      <a:pt x="16" y="437"/>
                      <a:pt x="35" y="437"/>
                    </a:cubicBezTo>
                    <a:cubicBezTo>
                      <a:pt x="16" y="436"/>
                      <a:pt x="0" y="453"/>
                      <a:pt x="2" y="473"/>
                    </a:cubicBezTo>
                    <a:cubicBezTo>
                      <a:pt x="4" y="493"/>
                      <a:pt x="22" y="506"/>
                      <a:pt x="40" y="503"/>
                    </a:cubicBezTo>
                    <a:cubicBezTo>
                      <a:pt x="22" y="506"/>
                      <a:pt x="9" y="524"/>
                      <a:pt x="14" y="544"/>
                    </a:cubicBezTo>
                    <a:cubicBezTo>
                      <a:pt x="19" y="563"/>
                      <a:pt x="39" y="574"/>
                      <a:pt x="56" y="567"/>
                    </a:cubicBezTo>
                    <a:cubicBezTo>
                      <a:pt x="39" y="573"/>
                      <a:pt x="29" y="594"/>
                      <a:pt x="37" y="612"/>
                    </a:cubicBezTo>
                    <a:cubicBezTo>
                      <a:pt x="45" y="631"/>
                      <a:pt x="67" y="637"/>
                      <a:pt x="83" y="628"/>
                    </a:cubicBezTo>
                    <a:cubicBezTo>
                      <a:pt x="67" y="637"/>
                      <a:pt x="61" y="659"/>
                      <a:pt x="72" y="675"/>
                    </a:cubicBezTo>
                    <a:cubicBezTo>
                      <a:pt x="83" y="692"/>
                      <a:pt x="105" y="696"/>
                      <a:pt x="120" y="684"/>
                    </a:cubicBezTo>
                    <a:cubicBezTo>
                      <a:pt x="105" y="695"/>
                      <a:pt x="102" y="717"/>
                      <a:pt x="116" y="732"/>
                    </a:cubicBezTo>
                    <a:cubicBezTo>
                      <a:pt x="130" y="747"/>
                      <a:pt x="152" y="747"/>
                      <a:pt x="165" y="733"/>
                    </a:cubicBezTo>
                    <a:cubicBezTo>
                      <a:pt x="152" y="747"/>
                      <a:pt x="153" y="769"/>
                      <a:pt x="169" y="781"/>
                    </a:cubicBezTo>
                    <a:cubicBezTo>
                      <a:pt x="185" y="794"/>
                      <a:pt x="207" y="790"/>
                      <a:pt x="217" y="774"/>
                    </a:cubicBezTo>
                    <a:cubicBezTo>
                      <a:pt x="207" y="789"/>
                      <a:pt x="212" y="811"/>
                      <a:pt x="229" y="821"/>
                    </a:cubicBezTo>
                    <a:cubicBezTo>
                      <a:pt x="247" y="830"/>
                      <a:pt x="268" y="823"/>
                      <a:pt x="276" y="806"/>
                    </a:cubicBezTo>
                    <a:cubicBezTo>
                      <a:pt x="268" y="823"/>
                      <a:pt x="276" y="843"/>
                      <a:pt x="296" y="850"/>
                    </a:cubicBezTo>
                    <a:cubicBezTo>
                      <a:pt x="315" y="856"/>
                      <a:pt x="334" y="845"/>
                      <a:pt x="338" y="827"/>
                    </a:cubicBezTo>
                    <a:cubicBezTo>
                      <a:pt x="334" y="845"/>
                      <a:pt x="346" y="864"/>
                      <a:pt x="366" y="867"/>
                    </a:cubicBezTo>
                    <a:cubicBezTo>
                      <a:pt x="385" y="871"/>
                      <a:pt x="403" y="857"/>
                      <a:pt x="404" y="838"/>
                    </a:cubicBezTo>
                    <a:cubicBezTo>
                      <a:pt x="402" y="857"/>
                      <a:pt x="417" y="873"/>
                      <a:pt x="437" y="873"/>
                    </a:cubicBezTo>
                    <a:cubicBezTo>
                      <a:pt x="458" y="873"/>
                      <a:pt x="472" y="857"/>
                      <a:pt x="471" y="838"/>
                    </a:cubicBezTo>
                    <a:cubicBezTo>
                      <a:pt x="472" y="857"/>
                      <a:pt x="489" y="871"/>
                      <a:pt x="509" y="867"/>
                    </a:cubicBezTo>
                    <a:cubicBezTo>
                      <a:pt x="529" y="864"/>
                      <a:pt x="541" y="845"/>
                      <a:pt x="536" y="827"/>
                    </a:cubicBezTo>
                    <a:cubicBezTo>
                      <a:pt x="541" y="845"/>
                      <a:pt x="560" y="856"/>
                      <a:pt x="579" y="850"/>
                    </a:cubicBezTo>
                    <a:cubicBezTo>
                      <a:pt x="598" y="843"/>
                      <a:pt x="607" y="823"/>
                      <a:pt x="599" y="806"/>
                    </a:cubicBezTo>
                    <a:cubicBezTo>
                      <a:pt x="606" y="823"/>
                      <a:pt x="627" y="830"/>
                      <a:pt x="645" y="821"/>
                    </a:cubicBezTo>
                    <a:cubicBezTo>
                      <a:pt x="663" y="811"/>
                      <a:pt x="668" y="789"/>
                      <a:pt x="658" y="774"/>
                    </a:cubicBezTo>
                    <a:cubicBezTo>
                      <a:pt x="668" y="790"/>
                      <a:pt x="690" y="794"/>
                      <a:pt x="706" y="781"/>
                    </a:cubicBezTo>
                    <a:cubicBezTo>
                      <a:pt x="722" y="769"/>
                      <a:pt x="723" y="747"/>
                      <a:pt x="710" y="733"/>
                    </a:cubicBezTo>
                    <a:cubicBezTo>
                      <a:pt x="723" y="747"/>
                      <a:pt x="745" y="747"/>
                      <a:pt x="759" y="732"/>
                    </a:cubicBezTo>
                    <a:cubicBezTo>
                      <a:pt x="772" y="717"/>
                      <a:pt x="770" y="695"/>
                      <a:pt x="755" y="684"/>
                    </a:cubicBezTo>
                    <a:cubicBezTo>
                      <a:pt x="770" y="696"/>
                      <a:pt x="792" y="692"/>
                      <a:pt x="803" y="675"/>
                    </a:cubicBezTo>
                    <a:cubicBezTo>
                      <a:pt x="814" y="659"/>
                      <a:pt x="808" y="637"/>
                      <a:pt x="792" y="628"/>
                    </a:cubicBezTo>
                    <a:cubicBezTo>
                      <a:pt x="808" y="637"/>
                      <a:pt x="829" y="631"/>
                      <a:pt x="837" y="612"/>
                    </a:cubicBezTo>
                    <a:cubicBezTo>
                      <a:pt x="845" y="594"/>
                      <a:pt x="836" y="573"/>
                      <a:pt x="818" y="567"/>
                    </a:cubicBezTo>
                    <a:cubicBezTo>
                      <a:pt x="836" y="574"/>
                      <a:pt x="856" y="563"/>
                      <a:pt x="861" y="544"/>
                    </a:cubicBezTo>
                    <a:cubicBezTo>
                      <a:pt x="866" y="524"/>
                      <a:pt x="853" y="506"/>
                      <a:pt x="835" y="503"/>
                    </a:cubicBezTo>
                    <a:cubicBezTo>
                      <a:pt x="853" y="506"/>
                      <a:pt x="871" y="493"/>
                      <a:pt x="872" y="473"/>
                    </a:cubicBezTo>
                    <a:cubicBezTo>
                      <a:pt x="874" y="453"/>
                      <a:pt x="859" y="436"/>
                      <a:pt x="840" y="437"/>
                    </a:cubicBezTo>
                    <a:close/>
                    <a:moveTo>
                      <a:pt x="842" y="392"/>
                    </a:moveTo>
                    <a:cubicBezTo>
                      <a:pt x="848" y="391"/>
                      <a:pt x="854" y="396"/>
                      <a:pt x="854" y="402"/>
                    </a:cubicBezTo>
                    <a:cubicBezTo>
                      <a:pt x="855" y="409"/>
                      <a:pt x="850" y="414"/>
                      <a:pt x="844" y="415"/>
                    </a:cubicBezTo>
                    <a:cubicBezTo>
                      <a:pt x="837" y="415"/>
                      <a:pt x="832" y="410"/>
                      <a:pt x="831" y="404"/>
                    </a:cubicBezTo>
                    <a:cubicBezTo>
                      <a:pt x="831" y="398"/>
                      <a:pt x="836" y="392"/>
                      <a:pt x="842" y="392"/>
                    </a:cubicBezTo>
                    <a:close/>
                    <a:moveTo>
                      <a:pt x="836" y="437"/>
                    </a:moveTo>
                    <a:cubicBezTo>
                      <a:pt x="836" y="441"/>
                      <a:pt x="832" y="445"/>
                      <a:pt x="827" y="445"/>
                    </a:cubicBezTo>
                    <a:cubicBezTo>
                      <a:pt x="823" y="445"/>
                      <a:pt x="819" y="441"/>
                      <a:pt x="819" y="437"/>
                    </a:cubicBezTo>
                    <a:cubicBezTo>
                      <a:pt x="819" y="432"/>
                      <a:pt x="823" y="429"/>
                      <a:pt x="827" y="429"/>
                    </a:cubicBezTo>
                    <a:cubicBezTo>
                      <a:pt x="832" y="429"/>
                      <a:pt x="836" y="432"/>
                      <a:pt x="836" y="437"/>
                    </a:cubicBezTo>
                    <a:close/>
                    <a:moveTo>
                      <a:pt x="829" y="326"/>
                    </a:moveTo>
                    <a:cubicBezTo>
                      <a:pt x="835" y="324"/>
                      <a:pt x="842" y="328"/>
                      <a:pt x="843" y="334"/>
                    </a:cubicBezTo>
                    <a:cubicBezTo>
                      <a:pt x="845" y="340"/>
                      <a:pt x="841" y="347"/>
                      <a:pt x="835" y="348"/>
                    </a:cubicBezTo>
                    <a:cubicBezTo>
                      <a:pt x="828" y="349"/>
                      <a:pt x="822" y="346"/>
                      <a:pt x="821" y="340"/>
                    </a:cubicBezTo>
                    <a:cubicBezTo>
                      <a:pt x="819" y="334"/>
                      <a:pt x="823" y="327"/>
                      <a:pt x="829" y="326"/>
                    </a:cubicBezTo>
                    <a:close/>
                    <a:moveTo>
                      <a:pt x="821" y="365"/>
                    </a:moveTo>
                    <a:cubicBezTo>
                      <a:pt x="825" y="364"/>
                      <a:pt x="830" y="367"/>
                      <a:pt x="830" y="371"/>
                    </a:cubicBezTo>
                    <a:cubicBezTo>
                      <a:pt x="831" y="375"/>
                      <a:pt x="828" y="380"/>
                      <a:pt x="823" y="380"/>
                    </a:cubicBezTo>
                    <a:cubicBezTo>
                      <a:pt x="819" y="381"/>
                      <a:pt x="815" y="378"/>
                      <a:pt x="814" y="374"/>
                    </a:cubicBezTo>
                    <a:cubicBezTo>
                      <a:pt x="813" y="370"/>
                      <a:pt x="816" y="365"/>
                      <a:pt x="821" y="365"/>
                    </a:cubicBezTo>
                    <a:close/>
                    <a:moveTo>
                      <a:pt x="805" y="263"/>
                    </a:moveTo>
                    <a:cubicBezTo>
                      <a:pt x="811" y="260"/>
                      <a:pt x="818" y="262"/>
                      <a:pt x="821" y="268"/>
                    </a:cubicBezTo>
                    <a:cubicBezTo>
                      <a:pt x="824" y="274"/>
                      <a:pt x="821" y="281"/>
                      <a:pt x="815" y="284"/>
                    </a:cubicBezTo>
                    <a:cubicBezTo>
                      <a:pt x="809" y="286"/>
                      <a:pt x="802" y="283"/>
                      <a:pt x="800" y="278"/>
                    </a:cubicBezTo>
                    <a:cubicBezTo>
                      <a:pt x="797" y="272"/>
                      <a:pt x="800" y="265"/>
                      <a:pt x="805" y="263"/>
                    </a:cubicBezTo>
                    <a:close/>
                    <a:moveTo>
                      <a:pt x="804" y="302"/>
                    </a:moveTo>
                    <a:cubicBezTo>
                      <a:pt x="808" y="301"/>
                      <a:pt x="813" y="303"/>
                      <a:pt x="814" y="307"/>
                    </a:cubicBezTo>
                    <a:cubicBezTo>
                      <a:pt x="816" y="312"/>
                      <a:pt x="813" y="316"/>
                      <a:pt x="809" y="318"/>
                    </a:cubicBezTo>
                    <a:cubicBezTo>
                      <a:pt x="805" y="319"/>
                      <a:pt x="800" y="317"/>
                      <a:pt x="798" y="313"/>
                    </a:cubicBezTo>
                    <a:cubicBezTo>
                      <a:pt x="797" y="309"/>
                      <a:pt x="799" y="304"/>
                      <a:pt x="804" y="302"/>
                    </a:cubicBezTo>
                    <a:close/>
                    <a:moveTo>
                      <a:pt x="772" y="205"/>
                    </a:moveTo>
                    <a:cubicBezTo>
                      <a:pt x="777" y="201"/>
                      <a:pt x="784" y="202"/>
                      <a:pt x="788" y="208"/>
                    </a:cubicBezTo>
                    <a:cubicBezTo>
                      <a:pt x="791" y="213"/>
                      <a:pt x="790" y="220"/>
                      <a:pt x="784" y="224"/>
                    </a:cubicBezTo>
                    <a:cubicBezTo>
                      <a:pt x="779" y="227"/>
                      <a:pt x="772" y="226"/>
                      <a:pt x="768" y="220"/>
                    </a:cubicBezTo>
                    <a:cubicBezTo>
                      <a:pt x="765" y="215"/>
                      <a:pt x="766" y="208"/>
                      <a:pt x="772" y="205"/>
                    </a:cubicBezTo>
                    <a:close/>
                    <a:moveTo>
                      <a:pt x="784" y="258"/>
                    </a:moveTo>
                    <a:cubicBezTo>
                      <a:pt x="780" y="260"/>
                      <a:pt x="775" y="259"/>
                      <a:pt x="773" y="255"/>
                    </a:cubicBezTo>
                    <a:cubicBezTo>
                      <a:pt x="771" y="251"/>
                      <a:pt x="773" y="246"/>
                      <a:pt x="777" y="244"/>
                    </a:cubicBezTo>
                    <a:cubicBezTo>
                      <a:pt x="781" y="242"/>
                      <a:pt x="786" y="243"/>
                      <a:pt x="788" y="247"/>
                    </a:cubicBezTo>
                    <a:cubicBezTo>
                      <a:pt x="790" y="251"/>
                      <a:pt x="788" y="256"/>
                      <a:pt x="784" y="258"/>
                    </a:cubicBezTo>
                    <a:close/>
                    <a:moveTo>
                      <a:pt x="752" y="192"/>
                    </a:moveTo>
                    <a:cubicBezTo>
                      <a:pt x="755" y="196"/>
                      <a:pt x="754" y="201"/>
                      <a:pt x="750" y="203"/>
                    </a:cubicBezTo>
                    <a:cubicBezTo>
                      <a:pt x="746" y="206"/>
                      <a:pt x="741" y="206"/>
                      <a:pt x="739" y="202"/>
                    </a:cubicBezTo>
                    <a:cubicBezTo>
                      <a:pt x="736" y="199"/>
                      <a:pt x="737" y="194"/>
                      <a:pt x="740" y="191"/>
                    </a:cubicBezTo>
                    <a:cubicBezTo>
                      <a:pt x="744" y="188"/>
                      <a:pt x="749" y="188"/>
                      <a:pt x="752" y="192"/>
                    </a:cubicBezTo>
                    <a:close/>
                    <a:moveTo>
                      <a:pt x="729" y="153"/>
                    </a:moveTo>
                    <a:cubicBezTo>
                      <a:pt x="733" y="148"/>
                      <a:pt x="741" y="148"/>
                      <a:pt x="745" y="153"/>
                    </a:cubicBezTo>
                    <a:cubicBezTo>
                      <a:pt x="750" y="158"/>
                      <a:pt x="749" y="165"/>
                      <a:pt x="744" y="170"/>
                    </a:cubicBezTo>
                    <a:cubicBezTo>
                      <a:pt x="740" y="174"/>
                      <a:pt x="733" y="173"/>
                      <a:pt x="728" y="169"/>
                    </a:cubicBezTo>
                    <a:cubicBezTo>
                      <a:pt x="724" y="164"/>
                      <a:pt x="724" y="157"/>
                      <a:pt x="729" y="153"/>
                    </a:cubicBezTo>
                    <a:close/>
                    <a:moveTo>
                      <a:pt x="707" y="144"/>
                    </a:moveTo>
                    <a:cubicBezTo>
                      <a:pt x="710" y="147"/>
                      <a:pt x="711" y="152"/>
                      <a:pt x="707" y="155"/>
                    </a:cubicBezTo>
                    <a:cubicBezTo>
                      <a:pt x="704" y="158"/>
                      <a:pt x="699" y="159"/>
                      <a:pt x="696" y="156"/>
                    </a:cubicBezTo>
                    <a:cubicBezTo>
                      <a:pt x="693" y="153"/>
                      <a:pt x="693" y="148"/>
                      <a:pt x="696" y="144"/>
                    </a:cubicBezTo>
                    <a:cubicBezTo>
                      <a:pt x="699" y="141"/>
                      <a:pt x="704" y="140"/>
                      <a:pt x="707" y="144"/>
                    </a:cubicBezTo>
                    <a:close/>
                    <a:moveTo>
                      <a:pt x="678" y="109"/>
                    </a:moveTo>
                    <a:cubicBezTo>
                      <a:pt x="682" y="103"/>
                      <a:pt x="689" y="102"/>
                      <a:pt x="694" y="106"/>
                    </a:cubicBezTo>
                    <a:cubicBezTo>
                      <a:pt x="700" y="110"/>
                      <a:pt x="700" y="118"/>
                      <a:pt x="696" y="123"/>
                    </a:cubicBezTo>
                    <a:cubicBezTo>
                      <a:pt x="692" y="128"/>
                      <a:pt x="685" y="128"/>
                      <a:pt x="680" y="125"/>
                    </a:cubicBezTo>
                    <a:cubicBezTo>
                      <a:pt x="675" y="121"/>
                      <a:pt x="674" y="114"/>
                      <a:pt x="678" y="109"/>
                    </a:cubicBezTo>
                    <a:close/>
                    <a:moveTo>
                      <a:pt x="655" y="103"/>
                    </a:moveTo>
                    <a:cubicBezTo>
                      <a:pt x="659" y="105"/>
                      <a:pt x="660" y="111"/>
                      <a:pt x="657" y="114"/>
                    </a:cubicBezTo>
                    <a:cubicBezTo>
                      <a:pt x="655" y="118"/>
                      <a:pt x="650" y="119"/>
                      <a:pt x="646" y="117"/>
                    </a:cubicBezTo>
                    <a:cubicBezTo>
                      <a:pt x="643" y="115"/>
                      <a:pt x="642" y="110"/>
                      <a:pt x="644" y="106"/>
                    </a:cubicBezTo>
                    <a:cubicBezTo>
                      <a:pt x="646" y="102"/>
                      <a:pt x="651" y="101"/>
                      <a:pt x="655" y="103"/>
                    </a:cubicBezTo>
                    <a:close/>
                    <a:moveTo>
                      <a:pt x="621" y="73"/>
                    </a:moveTo>
                    <a:cubicBezTo>
                      <a:pt x="624" y="68"/>
                      <a:pt x="631" y="65"/>
                      <a:pt x="637" y="68"/>
                    </a:cubicBezTo>
                    <a:cubicBezTo>
                      <a:pt x="642" y="72"/>
                      <a:pt x="644" y="79"/>
                      <a:pt x="641" y="84"/>
                    </a:cubicBezTo>
                    <a:cubicBezTo>
                      <a:pt x="638" y="90"/>
                      <a:pt x="631" y="92"/>
                      <a:pt x="626" y="89"/>
                    </a:cubicBezTo>
                    <a:cubicBezTo>
                      <a:pt x="620" y="86"/>
                      <a:pt x="618" y="79"/>
                      <a:pt x="621" y="73"/>
                    </a:cubicBezTo>
                    <a:close/>
                    <a:moveTo>
                      <a:pt x="587" y="76"/>
                    </a:moveTo>
                    <a:cubicBezTo>
                      <a:pt x="589" y="72"/>
                      <a:pt x="593" y="70"/>
                      <a:pt x="597" y="72"/>
                    </a:cubicBezTo>
                    <a:cubicBezTo>
                      <a:pt x="602" y="74"/>
                      <a:pt x="603" y="78"/>
                      <a:pt x="601" y="83"/>
                    </a:cubicBezTo>
                    <a:cubicBezTo>
                      <a:pt x="599" y="87"/>
                      <a:pt x="595" y="89"/>
                      <a:pt x="591" y="87"/>
                    </a:cubicBezTo>
                    <a:cubicBezTo>
                      <a:pt x="587" y="85"/>
                      <a:pt x="585" y="80"/>
                      <a:pt x="587" y="76"/>
                    </a:cubicBezTo>
                    <a:close/>
                    <a:moveTo>
                      <a:pt x="559" y="48"/>
                    </a:moveTo>
                    <a:cubicBezTo>
                      <a:pt x="561" y="42"/>
                      <a:pt x="567" y="39"/>
                      <a:pt x="573" y="41"/>
                    </a:cubicBezTo>
                    <a:cubicBezTo>
                      <a:pt x="580" y="43"/>
                      <a:pt x="583" y="49"/>
                      <a:pt x="580" y="55"/>
                    </a:cubicBezTo>
                    <a:cubicBezTo>
                      <a:pt x="578" y="61"/>
                      <a:pt x="572" y="64"/>
                      <a:pt x="566" y="63"/>
                    </a:cubicBezTo>
                    <a:cubicBezTo>
                      <a:pt x="560" y="61"/>
                      <a:pt x="557" y="54"/>
                      <a:pt x="559" y="48"/>
                    </a:cubicBezTo>
                    <a:close/>
                    <a:moveTo>
                      <a:pt x="525" y="57"/>
                    </a:moveTo>
                    <a:cubicBezTo>
                      <a:pt x="526" y="52"/>
                      <a:pt x="531" y="49"/>
                      <a:pt x="535" y="50"/>
                    </a:cubicBezTo>
                    <a:cubicBezTo>
                      <a:pt x="540" y="51"/>
                      <a:pt x="542" y="56"/>
                      <a:pt x="541" y="61"/>
                    </a:cubicBezTo>
                    <a:cubicBezTo>
                      <a:pt x="540" y="65"/>
                      <a:pt x="535" y="68"/>
                      <a:pt x="531" y="67"/>
                    </a:cubicBezTo>
                    <a:cubicBezTo>
                      <a:pt x="527" y="66"/>
                      <a:pt x="524" y="61"/>
                      <a:pt x="525" y="57"/>
                    </a:cubicBezTo>
                    <a:close/>
                    <a:moveTo>
                      <a:pt x="493" y="33"/>
                    </a:moveTo>
                    <a:cubicBezTo>
                      <a:pt x="494" y="27"/>
                      <a:pt x="500" y="22"/>
                      <a:pt x="506" y="24"/>
                    </a:cubicBezTo>
                    <a:cubicBezTo>
                      <a:pt x="513" y="25"/>
                      <a:pt x="517" y="31"/>
                      <a:pt x="516" y="37"/>
                    </a:cubicBezTo>
                    <a:cubicBezTo>
                      <a:pt x="514" y="43"/>
                      <a:pt x="509" y="48"/>
                      <a:pt x="502" y="47"/>
                    </a:cubicBezTo>
                    <a:cubicBezTo>
                      <a:pt x="496" y="45"/>
                      <a:pt x="492" y="40"/>
                      <a:pt x="493" y="33"/>
                    </a:cubicBezTo>
                    <a:close/>
                    <a:moveTo>
                      <a:pt x="470" y="40"/>
                    </a:moveTo>
                    <a:cubicBezTo>
                      <a:pt x="475" y="40"/>
                      <a:pt x="478" y="44"/>
                      <a:pt x="478" y="49"/>
                    </a:cubicBezTo>
                    <a:cubicBezTo>
                      <a:pt x="477" y="53"/>
                      <a:pt x="473" y="57"/>
                      <a:pt x="469" y="56"/>
                    </a:cubicBezTo>
                    <a:cubicBezTo>
                      <a:pt x="465" y="56"/>
                      <a:pt x="461" y="52"/>
                      <a:pt x="462" y="47"/>
                    </a:cubicBezTo>
                    <a:cubicBezTo>
                      <a:pt x="462" y="43"/>
                      <a:pt x="466" y="39"/>
                      <a:pt x="470" y="40"/>
                    </a:cubicBezTo>
                    <a:close/>
                    <a:moveTo>
                      <a:pt x="437" y="18"/>
                    </a:moveTo>
                    <a:cubicBezTo>
                      <a:pt x="444" y="18"/>
                      <a:pt x="449" y="23"/>
                      <a:pt x="449" y="30"/>
                    </a:cubicBezTo>
                    <a:cubicBezTo>
                      <a:pt x="449" y="36"/>
                      <a:pt x="444" y="41"/>
                      <a:pt x="437" y="41"/>
                    </a:cubicBezTo>
                    <a:cubicBezTo>
                      <a:pt x="431" y="41"/>
                      <a:pt x="426" y="36"/>
                      <a:pt x="426" y="30"/>
                    </a:cubicBezTo>
                    <a:cubicBezTo>
                      <a:pt x="426" y="23"/>
                      <a:pt x="431" y="18"/>
                      <a:pt x="437" y="18"/>
                    </a:cubicBezTo>
                    <a:close/>
                    <a:moveTo>
                      <a:pt x="404" y="40"/>
                    </a:moveTo>
                    <a:cubicBezTo>
                      <a:pt x="409" y="39"/>
                      <a:pt x="413" y="43"/>
                      <a:pt x="413" y="47"/>
                    </a:cubicBezTo>
                    <a:cubicBezTo>
                      <a:pt x="413" y="52"/>
                      <a:pt x="410" y="56"/>
                      <a:pt x="406" y="56"/>
                    </a:cubicBezTo>
                    <a:cubicBezTo>
                      <a:pt x="402" y="57"/>
                      <a:pt x="398" y="53"/>
                      <a:pt x="397" y="49"/>
                    </a:cubicBezTo>
                    <a:cubicBezTo>
                      <a:pt x="397" y="44"/>
                      <a:pt x="400" y="40"/>
                      <a:pt x="404" y="40"/>
                    </a:cubicBezTo>
                    <a:close/>
                    <a:moveTo>
                      <a:pt x="368" y="24"/>
                    </a:moveTo>
                    <a:cubicBezTo>
                      <a:pt x="375" y="22"/>
                      <a:pt x="381" y="27"/>
                      <a:pt x="382" y="33"/>
                    </a:cubicBezTo>
                    <a:cubicBezTo>
                      <a:pt x="383" y="40"/>
                      <a:pt x="378" y="45"/>
                      <a:pt x="372" y="47"/>
                    </a:cubicBezTo>
                    <a:cubicBezTo>
                      <a:pt x="366" y="48"/>
                      <a:pt x="360" y="43"/>
                      <a:pt x="359" y="37"/>
                    </a:cubicBezTo>
                    <a:cubicBezTo>
                      <a:pt x="358" y="31"/>
                      <a:pt x="362" y="25"/>
                      <a:pt x="368" y="24"/>
                    </a:cubicBezTo>
                    <a:close/>
                    <a:moveTo>
                      <a:pt x="340" y="50"/>
                    </a:moveTo>
                    <a:cubicBezTo>
                      <a:pt x="344" y="49"/>
                      <a:pt x="348" y="52"/>
                      <a:pt x="349" y="57"/>
                    </a:cubicBezTo>
                    <a:cubicBezTo>
                      <a:pt x="350" y="61"/>
                      <a:pt x="348" y="66"/>
                      <a:pt x="344" y="67"/>
                    </a:cubicBezTo>
                    <a:cubicBezTo>
                      <a:pt x="339" y="68"/>
                      <a:pt x="335" y="65"/>
                      <a:pt x="334" y="61"/>
                    </a:cubicBezTo>
                    <a:cubicBezTo>
                      <a:pt x="333" y="56"/>
                      <a:pt x="335" y="51"/>
                      <a:pt x="340" y="50"/>
                    </a:cubicBezTo>
                    <a:close/>
                    <a:moveTo>
                      <a:pt x="301" y="41"/>
                    </a:moveTo>
                    <a:cubicBezTo>
                      <a:pt x="308" y="39"/>
                      <a:pt x="314" y="42"/>
                      <a:pt x="316" y="48"/>
                    </a:cubicBezTo>
                    <a:cubicBezTo>
                      <a:pt x="318" y="54"/>
                      <a:pt x="315" y="61"/>
                      <a:pt x="309" y="63"/>
                    </a:cubicBezTo>
                    <a:cubicBezTo>
                      <a:pt x="303" y="64"/>
                      <a:pt x="297" y="61"/>
                      <a:pt x="294" y="55"/>
                    </a:cubicBezTo>
                    <a:cubicBezTo>
                      <a:pt x="292" y="49"/>
                      <a:pt x="295" y="43"/>
                      <a:pt x="301" y="41"/>
                    </a:cubicBezTo>
                    <a:close/>
                    <a:moveTo>
                      <a:pt x="277" y="72"/>
                    </a:moveTo>
                    <a:cubicBezTo>
                      <a:pt x="281" y="70"/>
                      <a:pt x="286" y="72"/>
                      <a:pt x="288" y="76"/>
                    </a:cubicBezTo>
                    <a:cubicBezTo>
                      <a:pt x="290" y="80"/>
                      <a:pt x="288" y="85"/>
                      <a:pt x="284" y="87"/>
                    </a:cubicBezTo>
                    <a:cubicBezTo>
                      <a:pt x="280" y="89"/>
                      <a:pt x="275" y="87"/>
                      <a:pt x="273" y="83"/>
                    </a:cubicBezTo>
                    <a:cubicBezTo>
                      <a:pt x="271" y="78"/>
                      <a:pt x="273" y="74"/>
                      <a:pt x="277" y="72"/>
                    </a:cubicBezTo>
                    <a:close/>
                    <a:moveTo>
                      <a:pt x="238" y="68"/>
                    </a:moveTo>
                    <a:cubicBezTo>
                      <a:pt x="244" y="65"/>
                      <a:pt x="251" y="68"/>
                      <a:pt x="254" y="73"/>
                    </a:cubicBezTo>
                    <a:cubicBezTo>
                      <a:pt x="257" y="79"/>
                      <a:pt x="255" y="86"/>
                      <a:pt x="249" y="89"/>
                    </a:cubicBezTo>
                    <a:cubicBezTo>
                      <a:pt x="244" y="92"/>
                      <a:pt x="237" y="90"/>
                      <a:pt x="234" y="84"/>
                    </a:cubicBezTo>
                    <a:cubicBezTo>
                      <a:pt x="230" y="79"/>
                      <a:pt x="232" y="72"/>
                      <a:pt x="238" y="68"/>
                    </a:cubicBezTo>
                    <a:close/>
                    <a:moveTo>
                      <a:pt x="219" y="103"/>
                    </a:moveTo>
                    <a:cubicBezTo>
                      <a:pt x="223" y="101"/>
                      <a:pt x="228" y="102"/>
                      <a:pt x="231" y="106"/>
                    </a:cubicBezTo>
                    <a:cubicBezTo>
                      <a:pt x="233" y="110"/>
                      <a:pt x="232" y="115"/>
                      <a:pt x="229" y="117"/>
                    </a:cubicBezTo>
                    <a:cubicBezTo>
                      <a:pt x="225" y="119"/>
                      <a:pt x="220" y="118"/>
                      <a:pt x="217" y="114"/>
                    </a:cubicBezTo>
                    <a:cubicBezTo>
                      <a:pt x="215" y="111"/>
                      <a:pt x="216" y="105"/>
                      <a:pt x="219" y="103"/>
                    </a:cubicBezTo>
                    <a:close/>
                    <a:moveTo>
                      <a:pt x="180" y="106"/>
                    </a:moveTo>
                    <a:cubicBezTo>
                      <a:pt x="185" y="102"/>
                      <a:pt x="193" y="103"/>
                      <a:pt x="197" y="109"/>
                    </a:cubicBezTo>
                    <a:cubicBezTo>
                      <a:pt x="200" y="114"/>
                      <a:pt x="199" y="121"/>
                      <a:pt x="195" y="125"/>
                    </a:cubicBezTo>
                    <a:cubicBezTo>
                      <a:pt x="190" y="128"/>
                      <a:pt x="182" y="128"/>
                      <a:pt x="178" y="123"/>
                    </a:cubicBezTo>
                    <a:cubicBezTo>
                      <a:pt x="174" y="118"/>
                      <a:pt x="175" y="110"/>
                      <a:pt x="180" y="106"/>
                    </a:cubicBezTo>
                    <a:close/>
                    <a:moveTo>
                      <a:pt x="168" y="144"/>
                    </a:moveTo>
                    <a:cubicBezTo>
                      <a:pt x="171" y="140"/>
                      <a:pt x="176" y="141"/>
                      <a:pt x="179" y="144"/>
                    </a:cubicBezTo>
                    <a:cubicBezTo>
                      <a:pt x="182" y="148"/>
                      <a:pt x="182" y="153"/>
                      <a:pt x="179" y="156"/>
                    </a:cubicBezTo>
                    <a:cubicBezTo>
                      <a:pt x="176" y="159"/>
                      <a:pt x="171" y="158"/>
                      <a:pt x="167" y="155"/>
                    </a:cubicBezTo>
                    <a:cubicBezTo>
                      <a:pt x="164" y="152"/>
                      <a:pt x="164" y="147"/>
                      <a:pt x="168" y="144"/>
                    </a:cubicBezTo>
                    <a:close/>
                    <a:moveTo>
                      <a:pt x="129" y="153"/>
                    </a:moveTo>
                    <a:cubicBezTo>
                      <a:pt x="134" y="148"/>
                      <a:pt x="141" y="148"/>
                      <a:pt x="146" y="153"/>
                    </a:cubicBezTo>
                    <a:cubicBezTo>
                      <a:pt x="150" y="157"/>
                      <a:pt x="151" y="164"/>
                      <a:pt x="146" y="169"/>
                    </a:cubicBezTo>
                    <a:cubicBezTo>
                      <a:pt x="142" y="173"/>
                      <a:pt x="135" y="174"/>
                      <a:pt x="130" y="170"/>
                    </a:cubicBezTo>
                    <a:cubicBezTo>
                      <a:pt x="125" y="165"/>
                      <a:pt x="125" y="158"/>
                      <a:pt x="129" y="153"/>
                    </a:cubicBezTo>
                    <a:close/>
                    <a:moveTo>
                      <a:pt x="123" y="192"/>
                    </a:moveTo>
                    <a:cubicBezTo>
                      <a:pt x="126" y="188"/>
                      <a:pt x="131" y="188"/>
                      <a:pt x="134" y="191"/>
                    </a:cubicBezTo>
                    <a:cubicBezTo>
                      <a:pt x="138" y="194"/>
                      <a:pt x="139" y="199"/>
                      <a:pt x="136" y="202"/>
                    </a:cubicBezTo>
                    <a:cubicBezTo>
                      <a:pt x="134" y="206"/>
                      <a:pt x="128" y="206"/>
                      <a:pt x="125" y="203"/>
                    </a:cubicBezTo>
                    <a:cubicBezTo>
                      <a:pt x="121" y="201"/>
                      <a:pt x="120" y="196"/>
                      <a:pt x="123" y="192"/>
                    </a:cubicBezTo>
                    <a:close/>
                    <a:moveTo>
                      <a:pt x="87" y="208"/>
                    </a:moveTo>
                    <a:cubicBezTo>
                      <a:pt x="90" y="202"/>
                      <a:pt x="98" y="201"/>
                      <a:pt x="103" y="205"/>
                    </a:cubicBezTo>
                    <a:cubicBezTo>
                      <a:pt x="108" y="208"/>
                      <a:pt x="110" y="215"/>
                      <a:pt x="106" y="220"/>
                    </a:cubicBezTo>
                    <a:cubicBezTo>
                      <a:pt x="103" y="226"/>
                      <a:pt x="96" y="227"/>
                      <a:pt x="90" y="224"/>
                    </a:cubicBezTo>
                    <a:cubicBezTo>
                      <a:pt x="85" y="220"/>
                      <a:pt x="83" y="213"/>
                      <a:pt x="87" y="208"/>
                    </a:cubicBezTo>
                    <a:close/>
                    <a:moveTo>
                      <a:pt x="102" y="255"/>
                    </a:moveTo>
                    <a:cubicBezTo>
                      <a:pt x="100" y="259"/>
                      <a:pt x="95" y="260"/>
                      <a:pt x="91" y="258"/>
                    </a:cubicBezTo>
                    <a:cubicBezTo>
                      <a:pt x="86" y="256"/>
                      <a:pt x="85" y="251"/>
                      <a:pt x="87" y="247"/>
                    </a:cubicBezTo>
                    <a:cubicBezTo>
                      <a:pt x="89" y="243"/>
                      <a:pt x="94" y="242"/>
                      <a:pt x="98" y="244"/>
                    </a:cubicBezTo>
                    <a:cubicBezTo>
                      <a:pt x="102" y="246"/>
                      <a:pt x="104" y="251"/>
                      <a:pt x="102" y="255"/>
                    </a:cubicBezTo>
                    <a:close/>
                    <a:moveTo>
                      <a:pt x="54" y="268"/>
                    </a:moveTo>
                    <a:cubicBezTo>
                      <a:pt x="57" y="263"/>
                      <a:pt x="64" y="260"/>
                      <a:pt x="69" y="263"/>
                    </a:cubicBezTo>
                    <a:cubicBezTo>
                      <a:pt x="75" y="265"/>
                      <a:pt x="78" y="272"/>
                      <a:pt x="75" y="278"/>
                    </a:cubicBezTo>
                    <a:cubicBezTo>
                      <a:pt x="73" y="283"/>
                      <a:pt x="66" y="286"/>
                      <a:pt x="60" y="284"/>
                    </a:cubicBezTo>
                    <a:cubicBezTo>
                      <a:pt x="54" y="281"/>
                      <a:pt x="51" y="274"/>
                      <a:pt x="54" y="268"/>
                    </a:cubicBezTo>
                    <a:close/>
                    <a:moveTo>
                      <a:pt x="76" y="313"/>
                    </a:moveTo>
                    <a:cubicBezTo>
                      <a:pt x="75" y="317"/>
                      <a:pt x="70" y="319"/>
                      <a:pt x="66" y="318"/>
                    </a:cubicBezTo>
                    <a:cubicBezTo>
                      <a:pt x="61" y="316"/>
                      <a:pt x="59" y="312"/>
                      <a:pt x="60" y="307"/>
                    </a:cubicBezTo>
                    <a:cubicBezTo>
                      <a:pt x="62" y="303"/>
                      <a:pt x="67" y="301"/>
                      <a:pt x="71" y="302"/>
                    </a:cubicBezTo>
                    <a:cubicBezTo>
                      <a:pt x="75" y="304"/>
                      <a:pt x="78" y="309"/>
                      <a:pt x="76" y="313"/>
                    </a:cubicBezTo>
                    <a:close/>
                    <a:moveTo>
                      <a:pt x="61" y="374"/>
                    </a:moveTo>
                    <a:cubicBezTo>
                      <a:pt x="60" y="378"/>
                      <a:pt x="56" y="381"/>
                      <a:pt x="51" y="380"/>
                    </a:cubicBezTo>
                    <a:cubicBezTo>
                      <a:pt x="47" y="380"/>
                      <a:pt x="43" y="375"/>
                      <a:pt x="44" y="371"/>
                    </a:cubicBezTo>
                    <a:cubicBezTo>
                      <a:pt x="45" y="367"/>
                      <a:pt x="49" y="364"/>
                      <a:pt x="54" y="365"/>
                    </a:cubicBezTo>
                    <a:cubicBezTo>
                      <a:pt x="59" y="365"/>
                      <a:pt x="62" y="370"/>
                      <a:pt x="61" y="374"/>
                    </a:cubicBezTo>
                    <a:close/>
                    <a:moveTo>
                      <a:pt x="56" y="437"/>
                    </a:moveTo>
                    <a:cubicBezTo>
                      <a:pt x="56" y="441"/>
                      <a:pt x="52" y="445"/>
                      <a:pt x="47" y="445"/>
                    </a:cubicBezTo>
                    <a:cubicBezTo>
                      <a:pt x="43" y="445"/>
                      <a:pt x="39" y="441"/>
                      <a:pt x="39" y="437"/>
                    </a:cubicBezTo>
                    <a:cubicBezTo>
                      <a:pt x="39" y="432"/>
                      <a:pt x="43" y="429"/>
                      <a:pt x="47" y="429"/>
                    </a:cubicBezTo>
                    <a:cubicBezTo>
                      <a:pt x="52" y="429"/>
                      <a:pt x="56" y="432"/>
                      <a:pt x="56" y="437"/>
                    </a:cubicBezTo>
                    <a:close/>
                    <a:moveTo>
                      <a:pt x="31" y="334"/>
                    </a:moveTo>
                    <a:cubicBezTo>
                      <a:pt x="33" y="328"/>
                      <a:pt x="40" y="324"/>
                      <a:pt x="46" y="326"/>
                    </a:cubicBezTo>
                    <a:cubicBezTo>
                      <a:pt x="52" y="327"/>
                      <a:pt x="55" y="334"/>
                      <a:pt x="54" y="340"/>
                    </a:cubicBezTo>
                    <a:cubicBezTo>
                      <a:pt x="53" y="346"/>
                      <a:pt x="46" y="349"/>
                      <a:pt x="40" y="348"/>
                    </a:cubicBezTo>
                    <a:cubicBezTo>
                      <a:pt x="34" y="347"/>
                      <a:pt x="30" y="340"/>
                      <a:pt x="31" y="334"/>
                    </a:cubicBezTo>
                    <a:close/>
                    <a:moveTo>
                      <a:pt x="31" y="415"/>
                    </a:moveTo>
                    <a:cubicBezTo>
                      <a:pt x="25" y="414"/>
                      <a:pt x="20" y="409"/>
                      <a:pt x="20" y="402"/>
                    </a:cubicBezTo>
                    <a:cubicBezTo>
                      <a:pt x="21" y="396"/>
                      <a:pt x="26" y="391"/>
                      <a:pt x="33" y="392"/>
                    </a:cubicBezTo>
                    <a:cubicBezTo>
                      <a:pt x="39" y="392"/>
                      <a:pt x="44" y="398"/>
                      <a:pt x="43" y="404"/>
                    </a:cubicBezTo>
                    <a:cubicBezTo>
                      <a:pt x="43" y="410"/>
                      <a:pt x="37" y="415"/>
                      <a:pt x="31" y="415"/>
                    </a:cubicBezTo>
                    <a:close/>
                    <a:moveTo>
                      <a:pt x="33" y="482"/>
                    </a:moveTo>
                    <a:cubicBezTo>
                      <a:pt x="26" y="482"/>
                      <a:pt x="21" y="478"/>
                      <a:pt x="20" y="471"/>
                    </a:cubicBezTo>
                    <a:cubicBezTo>
                      <a:pt x="20" y="465"/>
                      <a:pt x="25" y="459"/>
                      <a:pt x="31" y="459"/>
                    </a:cubicBezTo>
                    <a:cubicBezTo>
                      <a:pt x="37" y="458"/>
                      <a:pt x="43" y="463"/>
                      <a:pt x="43" y="469"/>
                    </a:cubicBezTo>
                    <a:cubicBezTo>
                      <a:pt x="44" y="475"/>
                      <a:pt x="39" y="481"/>
                      <a:pt x="33" y="482"/>
                    </a:cubicBezTo>
                    <a:close/>
                    <a:moveTo>
                      <a:pt x="46" y="548"/>
                    </a:moveTo>
                    <a:cubicBezTo>
                      <a:pt x="40" y="549"/>
                      <a:pt x="33" y="546"/>
                      <a:pt x="31" y="539"/>
                    </a:cubicBezTo>
                    <a:cubicBezTo>
                      <a:pt x="30" y="533"/>
                      <a:pt x="34" y="527"/>
                      <a:pt x="40" y="525"/>
                    </a:cubicBezTo>
                    <a:cubicBezTo>
                      <a:pt x="46" y="524"/>
                      <a:pt x="53" y="528"/>
                      <a:pt x="54" y="534"/>
                    </a:cubicBezTo>
                    <a:cubicBezTo>
                      <a:pt x="55" y="540"/>
                      <a:pt x="52" y="546"/>
                      <a:pt x="46" y="548"/>
                    </a:cubicBezTo>
                    <a:close/>
                    <a:moveTo>
                      <a:pt x="54" y="509"/>
                    </a:moveTo>
                    <a:cubicBezTo>
                      <a:pt x="49" y="510"/>
                      <a:pt x="45" y="507"/>
                      <a:pt x="44" y="502"/>
                    </a:cubicBezTo>
                    <a:cubicBezTo>
                      <a:pt x="43" y="498"/>
                      <a:pt x="47" y="494"/>
                      <a:pt x="51" y="493"/>
                    </a:cubicBezTo>
                    <a:cubicBezTo>
                      <a:pt x="56" y="492"/>
                      <a:pt x="60" y="495"/>
                      <a:pt x="61" y="500"/>
                    </a:cubicBezTo>
                    <a:cubicBezTo>
                      <a:pt x="62" y="504"/>
                      <a:pt x="59" y="508"/>
                      <a:pt x="54" y="509"/>
                    </a:cubicBezTo>
                    <a:close/>
                    <a:moveTo>
                      <a:pt x="69" y="611"/>
                    </a:moveTo>
                    <a:cubicBezTo>
                      <a:pt x="64" y="613"/>
                      <a:pt x="57" y="611"/>
                      <a:pt x="54" y="605"/>
                    </a:cubicBezTo>
                    <a:cubicBezTo>
                      <a:pt x="51" y="599"/>
                      <a:pt x="54" y="592"/>
                      <a:pt x="60" y="590"/>
                    </a:cubicBezTo>
                    <a:cubicBezTo>
                      <a:pt x="66" y="587"/>
                      <a:pt x="73" y="590"/>
                      <a:pt x="75" y="596"/>
                    </a:cubicBezTo>
                    <a:cubicBezTo>
                      <a:pt x="78" y="601"/>
                      <a:pt x="75" y="608"/>
                      <a:pt x="69" y="611"/>
                    </a:cubicBezTo>
                    <a:close/>
                    <a:moveTo>
                      <a:pt x="71" y="571"/>
                    </a:moveTo>
                    <a:cubicBezTo>
                      <a:pt x="67" y="572"/>
                      <a:pt x="62" y="570"/>
                      <a:pt x="60" y="566"/>
                    </a:cubicBezTo>
                    <a:cubicBezTo>
                      <a:pt x="59" y="562"/>
                      <a:pt x="61" y="557"/>
                      <a:pt x="66" y="556"/>
                    </a:cubicBezTo>
                    <a:cubicBezTo>
                      <a:pt x="70" y="554"/>
                      <a:pt x="75" y="557"/>
                      <a:pt x="76" y="561"/>
                    </a:cubicBezTo>
                    <a:cubicBezTo>
                      <a:pt x="78" y="565"/>
                      <a:pt x="75" y="569"/>
                      <a:pt x="71" y="571"/>
                    </a:cubicBezTo>
                    <a:close/>
                    <a:moveTo>
                      <a:pt x="103" y="669"/>
                    </a:moveTo>
                    <a:cubicBezTo>
                      <a:pt x="98" y="672"/>
                      <a:pt x="90" y="671"/>
                      <a:pt x="87" y="666"/>
                    </a:cubicBezTo>
                    <a:cubicBezTo>
                      <a:pt x="83" y="660"/>
                      <a:pt x="85" y="653"/>
                      <a:pt x="90" y="650"/>
                    </a:cubicBezTo>
                    <a:cubicBezTo>
                      <a:pt x="96" y="646"/>
                      <a:pt x="103" y="648"/>
                      <a:pt x="106" y="653"/>
                    </a:cubicBezTo>
                    <a:cubicBezTo>
                      <a:pt x="110" y="658"/>
                      <a:pt x="108" y="665"/>
                      <a:pt x="103" y="669"/>
                    </a:cubicBezTo>
                    <a:close/>
                    <a:moveTo>
                      <a:pt x="91" y="615"/>
                    </a:moveTo>
                    <a:cubicBezTo>
                      <a:pt x="95" y="613"/>
                      <a:pt x="100" y="615"/>
                      <a:pt x="102" y="618"/>
                    </a:cubicBezTo>
                    <a:cubicBezTo>
                      <a:pt x="104" y="622"/>
                      <a:pt x="102" y="627"/>
                      <a:pt x="98" y="629"/>
                    </a:cubicBezTo>
                    <a:cubicBezTo>
                      <a:pt x="94" y="632"/>
                      <a:pt x="89" y="630"/>
                      <a:pt x="87" y="626"/>
                    </a:cubicBezTo>
                    <a:cubicBezTo>
                      <a:pt x="85" y="622"/>
                      <a:pt x="86" y="617"/>
                      <a:pt x="91" y="615"/>
                    </a:cubicBezTo>
                    <a:close/>
                    <a:moveTo>
                      <a:pt x="123" y="681"/>
                    </a:moveTo>
                    <a:cubicBezTo>
                      <a:pt x="120" y="678"/>
                      <a:pt x="121" y="673"/>
                      <a:pt x="125" y="670"/>
                    </a:cubicBezTo>
                    <a:cubicBezTo>
                      <a:pt x="128" y="667"/>
                      <a:pt x="134" y="668"/>
                      <a:pt x="136" y="671"/>
                    </a:cubicBezTo>
                    <a:cubicBezTo>
                      <a:pt x="139" y="674"/>
                      <a:pt x="138" y="680"/>
                      <a:pt x="134" y="682"/>
                    </a:cubicBezTo>
                    <a:cubicBezTo>
                      <a:pt x="131" y="685"/>
                      <a:pt x="126" y="685"/>
                      <a:pt x="123" y="681"/>
                    </a:cubicBezTo>
                    <a:close/>
                    <a:moveTo>
                      <a:pt x="146" y="721"/>
                    </a:moveTo>
                    <a:cubicBezTo>
                      <a:pt x="141" y="725"/>
                      <a:pt x="134" y="725"/>
                      <a:pt x="129" y="720"/>
                    </a:cubicBezTo>
                    <a:cubicBezTo>
                      <a:pt x="125" y="715"/>
                      <a:pt x="125" y="708"/>
                      <a:pt x="130" y="704"/>
                    </a:cubicBezTo>
                    <a:cubicBezTo>
                      <a:pt x="135" y="700"/>
                      <a:pt x="142" y="700"/>
                      <a:pt x="146" y="704"/>
                    </a:cubicBezTo>
                    <a:cubicBezTo>
                      <a:pt x="151" y="709"/>
                      <a:pt x="150" y="716"/>
                      <a:pt x="146" y="721"/>
                    </a:cubicBezTo>
                    <a:close/>
                    <a:moveTo>
                      <a:pt x="168" y="730"/>
                    </a:moveTo>
                    <a:cubicBezTo>
                      <a:pt x="164" y="727"/>
                      <a:pt x="164" y="721"/>
                      <a:pt x="167" y="718"/>
                    </a:cubicBezTo>
                    <a:cubicBezTo>
                      <a:pt x="171" y="715"/>
                      <a:pt x="176" y="715"/>
                      <a:pt x="179" y="718"/>
                    </a:cubicBezTo>
                    <a:cubicBezTo>
                      <a:pt x="182" y="720"/>
                      <a:pt x="182" y="725"/>
                      <a:pt x="179" y="729"/>
                    </a:cubicBezTo>
                    <a:cubicBezTo>
                      <a:pt x="176" y="732"/>
                      <a:pt x="171" y="733"/>
                      <a:pt x="168" y="730"/>
                    </a:cubicBezTo>
                    <a:close/>
                    <a:moveTo>
                      <a:pt x="197" y="765"/>
                    </a:moveTo>
                    <a:cubicBezTo>
                      <a:pt x="193" y="770"/>
                      <a:pt x="185" y="771"/>
                      <a:pt x="180" y="767"/>
                    </a:cubicBezTo>
                    <a:cubicBezTo>
                      <a:pt x="175" y="763"/>
                      <a:pt x="174" y="756"/>
                      <a:pt x="178" y="751"/>
                    </a:cubicBezTo>
                    <a:cubicBezTo>
                      <a:pt x="182" y="746"/>
                      <a:pt x="190" y="745"/>
                      <a:pt x="195" y="749"/>
                    </a:cubicBezTo>
                    <a:cubicBezTo>
                      <a:pt x="199" y="753"/>
                      <a:pt x="200" y="760"/>
                      <a:pt x="197" y="765"/>
                    </a:cubicBezTo>
                    <a:close/>
                    <a:moveTo>
                      <a:pt x="219" y="770"/>
                    </a:moveTo>
                    <a:cubicBezTo>
                      <a:pt x="216" y="768"/>
                      <a:pt x="215" y="763"/>
                      <a:pt x="217" y="759"/>
                    </a:cubicBezTo>
                    <a:cubicBezTo>
                      <a:pt x="220" y="755"/>
                      <a:pt x="225" y="754"/>
                      <a:pt x="229" y="756"/>
                    </a:cubicBezTo>
                    <a:cubicBezTo>
                      <a:pt x="232" y="759"/>
                      <a:pt x="233" y="764"/>
                      <a:pt x="231" y="768"/>
                    </a:cubicBezTo>
                    <a:cubicBezTo>
                      <a:pt x="228" y="771"/>
                      <a:pt x="223" y="773"/>
                      <a:pt x="219" y="770"/>
                    </a:cubicBezTo>
                    <a:close/>
                    <a:moveTo>
                      <a:pt x="254" y="800"/>
                    </a:moveTo>
                    <a:cubicBezTo>
                      <a:pt x="251" y="806"/>
                      <a:pt x="244" y="808"/>
                      <a:pt x="238" y="805"/>
                    </a:cubicBezTo>
                    <a:cubicBezTo>
                      <a:pt x="232" y="802"/>
                      <a:pt x="230" y="795"/>
                      <a:pt x="234" y="789"/>
                    </a:cubicBezTo>
                    <a:cubicBezTo>
                      <a:pt x="237" y="783"/>
                      <a:pt x="244" y="782"/>
                      <a:pt x="249" y="785"/>
                    </a:cubicBezTo>
                    <a:cubicBezTo>
                      <a:pt x="255" y="787"/>
                      <a:pt x="257" y="794"/>
                      <a:pt x="254" y="800"/>
                    </a:cubicBezTo>
                    <a:close/>
                    <a:moveTo>
                      <a:pt x="288" y="797"/>
                    </a:moveTo>
                    <a:cubicBezTo>
                      <a:pt x="286" y="801"/>
                      <a:pt x="281" y="804"/>
                      <a:pt x="277" y="802"/>
                    </a:cubicBezTo>
                    <a:cubicBezTo>
                      <a:pt x="273" y="800"/>
                      <a:pt x="271" y="795"/>
                      <a:pt x="273" y="791"/>
                    </a:cubicBezTo>
                    <a:cubicBezTo>
                      <a:pt x="275" y="786"/>
                      <a:pt x="280" y="785"/>
                      <a:pt x="284" y="786"/>
                    </a:cubicBezTo>
                    <a:cubicBezTo>
                      <a:pt x="288" y="788"/>
                      <a:pt x="290" y="793"/>
                      <a:pt x="288" y="797"/>
                    </a:cubicBezTo>
                    <a:close/>
                    <a:moveTo>
                      <a:pt x="316" y="825"/>
                    </a:moveTo>
                    <a:cubicBezTo>
                      <a:pt x="314" y="831"/>
                      <a:pt x="308" y="835"/>
                      <a:pt x="301" y="833"/>
                    </a:cubicBezTo>
                    <a:cubicBezTo>
                      <a:pt x="295" y="831"/>
                      <a:pt x="292" y="824"/>
                      <a:pt x="294" y="818"/>
                    </a:cubicBezTo>
                    <a:cubicBezTo>
                      <a:pt x="297" y="812"/>
                      <a:pt x="303" y="809"/>
                      <a:pt x="309" y="811"/>
                    </a:cubicBezTo>
                    <a:cubicBezTo>
                      <a:pt x="315" y="813"/>
                      <a:pt x="318" y="819"/>
                      <a:pt x="316" y="825"/>
                    </a:cubicBezTo>
                    <a:close/>
                    <a:moveTo>
                      <a:pt x="349" y="817"/>
                    </a:moveTo>
                    <a:cubicBezTo>
                      <a:pt x="348" y="821"/>
                      <a:pt x="344" y="824"/>
                      <a:pt x="340" y="823"/>
                    </a:cubicBezTo>
                    <a:cubicBezTo>
                      <a:pt x="335" y="822"/>
                      <a:pt x="333" y="817"/>
                      <a:pt x="334" y="813"/>
                    </a:cubicBezTo>
                    <a:cubicBezTo>
                      <a:pt x="335" y="808"/>
                      <a:pt x="339" y="806"/>
                      <a:pt x="344" y="807"/>
                    </a:cubicBezTo>
                    <a:cubicBezTo>
                      <a:pt x="348" y="808"/>
                      <a:pt x="350" y="812"/>
                      <a:pt x="349" y="817"/>
                    </a:cubicBezTo>
                    <a:close/>
                    <a:moveTo>
                      <a:pt x="382" y="840"/>
                    </a:moveTo>
                    <a:cubicBezTo>
                      <a:pt x="381" y="846"/>
                      <a:pt x="375" y="851"/>
                      <a:pt x="368" y="850"/>
                    </a:cubicBezTo>
                    <a:cubicBezTo>
                      <a:pt x="362" y="848"/>
                      <a:pt x="358" y="842"/>
                      <a:pt x="359" y="836"/>
                    </a:cubicBezTo>
                    <a:cubicBezTo>
                      <a:pt x="360" y="830"/>
                      <a:pt x="366" y="826"/>
                      <a:pt x="372" y="827"/>
                    </a:cubicBezTo>
                    <a:cubicBezTo>
                      <a:pt x="378" y="828"/>
                      <a:pt x="383" y="833"/>
                      <a:pt x="382" y="840"/>
                    </a:cubicBezTo>
                    <a:close/>
                    <a:moveTo>
                      <a:pt x="404" y="834"/>
                    </a:moveTo>
                    <a:cubicBezTo>
                      <a:pt x="400" y="833"/>
                      <a:pt x="397" y="829"/>
                      <a:pt x="397" y="825"/>
                    </a:cubicBezTo>
                    <a:cubicBezTo>
                      <a:pt x="398" y="820"/>
                      <a:pt x="402" y="817"/>
                      <a:pt x="406" y="817"/>
                    </a:cubicBezTo>
                    <a:cubicBezTo>
                      <a:pt x="410" y="817"/>
                      <a:pt x="413" y="821"/>
                      <a:pt x="413" y="826"/>
                    </a:cubicBezTo>
                    <a:cubicBezTo>
                      <a:pt x="413" y="831"/>
                      <a:pt x="409" y="834"/>
                      <a:pt x="404" y="834"/>
                    </a:cubicBezTo>
                    <a:close/>
                    <a:moveTo>
                      <a:pt x="437" y="855"/>
                    </a:moveTo>
                    <a:cubicBezTo>
                      <a:pt x="431" y="855"/>
                      <a:pt x="426" y="850"/>
                      <a:pt x="426" y="843"/>
                    </a:cubicBezTo>
                    <a:cubicBezTo>
                      <a:pt x="426" y="837"/>
                      <a:pt x="431" y="832"/>
                      <a:pt x="437" y="832"/>
                    </a:cubicBezTo>
                    <a:cubicBezTo>
                      <a:pt x="444" y="832"/>
                      <a:pt x="449" y="837"/>
                      <a:pt x="449" y="843"/>
                    </a:cubicBezTo>
                    <a:cubicBezTo>
                      <a:pt x="449" y="850"/>
                      <a:pt x="444" y="855"/>
                      <a:pt x="437" y="855"/>
                    </a:cubicBezTo>
                    <a:close/>
                    <a:moveTo>
                      <a:pt x="470" y="834"/>
                    </a:moveTo>
                    <a:cubicBezTo>
                      <a:pt x="466" y="834"/>
                      <a:pt x="462" y="831"/>
                      <a:pt x="462" y="826"/>
                    </a:cubicBezTo>
                    <a:cubicBezTo>
                      <a:pt x="461" y="821"/>
                      <a:pt x="465" y="817"/>
                      <a:pt x="469" y="817"/>
                    </a:cubicBezTo>
                    <a:cubicBezTo>
                      <a:pt x="473" y="817"/>
                      <a:pt x="477" y="820"/>
                      <a:pt x="478" y="825"/>
                    </a:cubicBezTo>
                    <a:cubicBezTo>
                      <a:pt x="478" y="829"/>
                      <a:pt x="475" y="833"/>
                      <a:pt x="470" y="834"/>
                    </a:cubicBezTo>
                    <a:close/>
                    <a:moveTo>
                      <a:pt x="506" y="850"/>
                    </a:moveTo>
                    <a:cubicBezTo>
                      <a:pt x="500" y="851"/>
                      <a:pt x="494" y="846"/>
                      <a:pt x="493" y="840"/>
                    </a:cubicBezTo>
                    <a:cubicBezTo>
                      <a:pt x="492" y="833"/>
                      <a:pt x="496" y="828"/>
                      <a:pt x="502" y="827"/>
                    </a:cubicBezTo>
                    <a:cubicBezTo>
                      <a:pt x="509" y="826"/>
                      <a:pt x="514" y="830"/>
                      <a:pt x="516" y="836"/>
                    </a:cubicBezTo>
                    <a:cubicBezTo>
                      <a:pt x="517" y="842"/>
                      <a:pt x="513" y="848"/>
                      <a:pt x="506" y="850"/>
                    </a:cubicBezTo>
                    <a:close/>
                    <a:moveTo>
                      <a:pt x="535" y="823"/>
                    </a:moveTo>
                    <a:cubicBezTo>
                      <a:pt x="531" y="824"/>
                      <a:pt x="526" y="821"/>
                      <a:pt x="525" y="817"/>
                    </a:cubicBezTo>
                    <a:cubicBezTo>
                      <a:pt x="524" y="812"/>
                      <a:pt x="527" y="808"/>
                      <a:pt x="531" y="807"/>
                    </a:cubicBezTo>
                    <a:cubicBezTo>
                      <a:pt x="535" y="806"/>
                      <a:pt x="540" y="808"/>
                      <a:pt x="541" y="813"/>
                    </a:cubicBezTo>
                    <a:cubicBezTo>
                      <a:pt x="542" y="817"/>
                      <a:pt x="540" y="822"/>
                      <a:pt x="535" y="823"/>
                    </a:cubicBezTo>
                    <a:close/>
                    <a:moveTo>
                      <a:pt x="573" y="833"/>
                    </a:moveTo>
                    <a:cubicBezTo>
                      <a:pt x="567" y="835"/>
                      <a:pt x="561" y="831"/>
                      <a:pt x="559" y="825"/>
                    </a:cubicBezTo>
                    <a:cubicBezTo>
                      <a:pt x="557" y="819"/>
                      <a:pt x="560" y="813"/>
                      <a:pt x="566" y="811"/>
                    </a:cubicBezTo>
                    <a:cubicBezTo>
                      <a:pt x="572" y="809"/>
                      <a:pt x="578" y="812"/>
                      <a:pt x="580" y="818"/>
                    </a:cubicBezTo>
                    <a:cubicBezTo>
                      <a:pt x="583" y="824"/>
                      <a:pt x="580" y="831"/>
                      <a:pt x="573" y="833"/>
                    </a:cubicBezTo>
                    <a:close/>
                    <a:moveTo>
                      <a:pt x="597" y="802"/>
                    </a:moveTo>
                    <a:cubicBezTo>
                      <a:pt x="593" y="804"/>
                      <a:pt x="589" y="801"/>
                      <a:pt x="587" y="797"/>
                    </a:cubicBezTo>
                    <a:cubicBezTo>
                      <a:pt x="585" y="793"/>
                      <a:pt x="587" y="788"/>
                      <a:pt x="591" y="786"/>
                    </a:cubicBezTo>
                    <a:cubicBezTo>
                      <a:pt x="595" y="785"/>
                      <a:pt x="599" y="786"/>
                      <a:pt x="601" y="791"/>
                    </a:cubicBezTo>
                    <a:cubicBezTo>
                      <a:pt x="603" y="795"/>
                      <a:pt x="602" y="800"/>
                      <a:pt x="597" y="802"/>
                    </a:cubicBezTo>
                    <a:close/>
                    <a:moveTo>
                      <a:pt x="637" y="805"/>
                    </a:moveTo>
                    <a:cubicBezTo>
                      <a:pt x="631" y="808"/>
                      <a:pt x="624" y="806"/>
                      <a:pt x="621" y="800"/>
                    </a:cubicBezTo>
                    <a:cubicBezTo>
                      <a:pt x="618" y="794"/>
                      <a:pt x="620" y="787"/>
                      <a:pt x="626" y="785"/>
                    </a:cubicBezTo>
                    <a:cubicBezTo>
                      <a:pt x="631" y="782"/>
                      <a:pt x="638" y="783"/>
                      <a:pt x="641" y="789"/>
                    </a:cubicBezTo>
                    <a:cubicBezTo>
                      <a:pt x="644" y="795"/>
                      <a:pt x="642" y="802"/>
                      <a:pt x="637" y="805"/>
                    </a:cubicBezTo>
                    <a:close/>
                    <a:moveTo>
                      <a:pt x="655" y="770"/>
                    </a:moveTo>
                    <a:cubicBezTo>
                      <a:pt x="651" y="773"/>
                      <a:pt x="646" y="771"/>
                      <a:pt x="644" y="768"/>
                    </a:cubicBezTo>
                    <a:cubicBezTo>
                      <a:pt x="642" y="764"/>
                      <a:pt x="643" y="759"/>
                      <a:pt x="646" y="756"/>
                    </a:cubicBezTo>
                    <a:cubicBezTo>
                      <a:pt x="650" y="754"/>
                      <a:pt x="655" y="755"/>
                      <a:pt x="657" y="759"/>
                    </a:cubicBezTo>
                    <a:cubicBezTo>
                      <a:pt x="660" y="763"/>
                      <a:pt x="659" y="768"/>
                      <a:pt x="655" y="770"/>
                    </a:cubicBezTo>
                    <a:close/>
                    <a:moveTo>
                      <a:pt x="694" y="767"/>
                    </a:moveTo>
                    <a:cubicBezTo>
                      <a:pt x="689" y="771"/>
                      <a:pt x="682" y="770"/>
                      <a:pt x="678" y="765"/>
                    </a:cubicBezTo>
                    <a:cubicBezTo>
                      <a:pt x="674" y="760"/>
                      <a:pt x="675" y="753"/>
                      <a:pt x="680" y="749"/>
                    </a:cubicBezTo>
                    <a:cubicBezTo>
                      <a:pt x="685" y="745"/>
                      <a:pt x="692" y="746"/>
                      <a:pt x="696" y="751"/>
                    </a:cubicBezTo>
                    <a:cubicBezTo>
                      <a:pt x="700" y="756"/>
                      <a:pt x="700" y="763"/>
                      <a:pt x="694" y="767"/>
                    </a:cubicBezTo>
                    <a:close/>
                    <a:moveTo>
                      <a:pt x="707" y="730"/>
                    </a:moveTo>
                    <a:cubicBezTo>
                      <a:pt x="704" y="733"/>
                      <a:pt x="699" y="732"/>
                      <a:pt x="696" y="729"/>
                    </a:cubicBezTo>
                    <a:cubicBezTo>
                      <a:pt x="693" y="725"/>
                      <a:pt x="693" y="720"/>
                      <a:pt x="696" y="717"/>
                    </a:cubicBezTo>
                    <a:cubicBezTo>
                      <a:pt x="699" y="715"/>
                      <a:pt x="704" y="715"/>
                      <a:pt x="707" y="718"/>
                    </a:cubicBezTo>
                    <a:cubicBezTo>
                      <a:pt x="711" y="721"/>
                      <a:pt x="710" y="727"/>
                      <a:pt x="707" y="730"/>
                    </a:cubicBezTo>
                    <a:close/>
                    <a:moveTo>
                      <a:pt x="745" y="720"/>
                    </a:moveTo>
                    <a:cubicBezTo>
                      <a:pt x="741" y="725"/>
                      <a:pt x="733" y="725"/>
                      <a:pt x="729" y="721"/>
                    </a:cubicBezTo>
                    <a:cubicBezTo>
                      <a:pt x="724" y="716"/>
                      <a:pt x="724" y="709"/>
                      <a:pt x="728" y="704"/>
                    </a:cubicBezTo>
                    <a:cubicBezTo>
                      <a:pt x="733" y="700"/>
                      <a:pt x="740" y="700"/>
                      <a:pt x="744" y="704"/>
                    </a:cubicBezTo>
                    <a:cubicBezTo>
                      <a:pt x="749" y="708"/>
                      <a:pt x="750" y="715"/>
                      <a:pt x="745" y="720"/>
                    </a:cubicBezTo>
                    <a:close/>
                    <a:moveTo>
                      <a:pt x="752" y="681"/>
                    </a:moveTo>
                    <a:cubicBezTo>
                      <a:pt x="749" y="685"/>
                      <a:pt x="744" y="685"/>
                      <a:pt x="740" y="682"/>
                    </a:cubicBezTo>
                    <a:cubicBezTo>
                      <a:pt x="737" y="680"/>
                      <a:pt x="736" y="674"/>
                      <a:pt x="739" y="671"/>
                    </a:cubicBezTo>
                    <a:cubicBezTo>
                      <a:pt x="741" y="668"/>
                      <a:pt x="746" y="667"/>
                      <a:pt x="750" y="670"/>
                    </a:cubicBezTo>
                    <a:cubicBezTo>
                      <a:pt x="754" y="673"/>
                      <a:pt x="755" y="678"/>
                      <a:pt x="752" y="681"/>
                    </a:cubicBezTo>
                    <a:close/>
                    <a:moveTo>
                      <a:pt x="788" y="666"/>
                    </a:moveTo>
                    <a:cubicBezTo>
                      <a:pt x="784" y="671"/>
                      <a:pt x="777" y="672"/>
                      <a:pt x="772" y="669"/>
                    </a:cubicBezTo>
                    <a:cubicBezTo>
                      <a:pt x="766" y="665"/>
                      <a:pt x="765" y="658"/>
                      <a:pt x="768" y="653"/>
                    </a:cubicBezTo>
                    <a:cubicBezTo>
                      <a:pt x="772" y="648"/>
                      <a:pt x="779" y="646"/>
                      <a:pt x="784" y="650"/>
                    </a:cubicBezTo>
                    <a:cubicBezTo>
                      <a:pt x="790" y="653"/>
                      <a:pt x="791" y="660"/>
                      <a:pt x="788" y="666"/>
                    </a:cubicBezTo>
                    <a:close/>
                    <a:moveTo>
                      <a:pt x="773" y="618"/>
                    </a:moveTo>
                    <a:cubicBezTo>
                      <a:pt x="775" y="615"/>
                      <a:pt x="780" y="613"/>
                      <a:pt x="784" y="615"/>
                    </a:cubicBezTo>
                    <a:cubicBezTo>
                      <a:pt x="788" y="617"/>
                      <a:pt x="790" y="622"/>
                      <a:pt x="788" y="626"/>
                    </a:cubicBezTo>
                    <a:cubicBezTo>
                      <a:pt x="786" y="630"/>
                      <a:pt x="781" y="632"/>
                      <a:pt x="777" y="629"/>
                    </a:cubicBezTo>
                    <a:cubicBezTo>
                      <a:pt x="773" y="627"/>
                      <a:pt x="771" y="622"/>
                      <a:pt x="773" y="618"/>
                    </a:cubicBezTo>
                    <a:close/>
                    <a:moveTo>
                      <a:pt x="798" y="561"/>
                    </a:moveTo>
                    <a:cubicBezTo>
                      <a:pt x="800" y="557"/>
                      <a:pt x="805" y="554"/>
                      <a:pt x="809" y="556"/>
                    </a:cubicBezTo>
                    <a:cubicBezTo>
                      <a:pt x="813" y="557"/>
                      <a:pt x="816" y="562"/>
                      <a:pt x="814" y="566"/>
                    </a:cubicBezTo>
                    <a:cubicBezTo>
                      <a:pt x="813" y="570"/>
                      <a:pt x="808" y="572"/>
                      <a:pt x="804" y="571"/>
                    </a:cubicBezTo>
                    <a:cubicBezTo>
                      <a:pt x="799" y="569"/>
                      <a:pt x="797" y="565"/>
                      <a:pt x="798" y="561"/>
                    </a:cubicBezTo>
                    <a:close/>
                    <a:moveTo>
                      <a:pt x="821" y="605"/>
                    </a:moveTo>
                    <a:cubicBezTo>
                      <a:pt x="818" y="611"/>
                      <a:pt x="811" y="613"/>
                      <a:pt x="805" y="611"/>
                    </a:cubicBezTo>
                    <a:cubicBezTo>
                      <a:pt x="800" y="608"/>
                      <a:pt x="797" y="601"/>
                      <a:pt x="800" y="596"/>
                    </a:cubicBezTo>
                    <a:cubicBezTo>
                      <a:pt x="802" y="590"/>
                      <a:pt x="809" y="587"/>
                      <a:pt x="815" y="590"/>
                    </a:cubicBezTo>
                    <a:cubicBezTo>
                      <a:pt x="821" y="592"/>
                      <a:pt x="824" y="599"/>
                      <a:pt x="821" y="605"/>
                    </a:cubicBezTo>
                    <a:close/>
                    <a:moveTo>
                      <a:pt x="814" y="500"/>
                    </a:moveTo>
                    <a:cubicBezTo>
                      <a:pt x="815" y="495"/>
                      <a:pt x="819" y="492"/>
                      <a:pt x="823" y="493"/>
                    </a:cubicBezTo>
                    <a:cubicBezTo>
                      <a:pt x="828" y="494"/>
                      <a:pt x="831" y="498"/>
                      <a:pt x="830" y="502"/>
                    </a:cubicBezTo>
                    <a:cubicBezTo>
                      <a:pt x="830" y="507"/>
                      <a:pt x="825" y="510"/>
                      <a:pt x="821" y="509"/>
                    </a:cubicBezTo>
                    <a:cubicBezTo>
                      <a:pt x="816" y="508"/>
                      <a:pt x="813" y="504"/>
                      <a:pt x="814" y="500"/>
                    </a:cubicBezTo>
                    <a:close/>
                    <a:moveTo>
                      <a:pt x="843" y="539"/>
                    </a:moveTo>
                    <a:cubicBezTo>
                      <a:pt x="842" y="546"/>
                      <a:pt x="835" y="549"/>
                      <a:pt x="829" y="548"/>
                    </a:cubicBezTo>
                    <a:cubicBezTo>
                      <a:pt x="823" y="546"/>
                      <a:pt x="819" y="540"/>
                      <a:pt x="821" y="534"/>
                    </a:cubicBezTo>
                    <a:cubicBezTo>
                      <a:pt x="822" y="528"/>
                      <a:pt x="828" y="524"/>
                      <a:pt x="835" y="525"/>
                    </a:cubicBezTo>
                    <a:cubicBezTo>
                      <a:pt x="841" y="527"/>
                      <a:pt x="845" y="533"/>
                      <a:pt x="843" y="539"/>
                    </a:cubicBezTo>
                    <a:close/>
                    <a:moveTo>
                      <a:pt x="854" y="471"/>
                    </a:moveTo>
                    <a:cubicBezTo>
                      <a:pt x="854" y="478"/>
                      <a:pt x="848" y="482"/>
                      <a:pt x="842" y="482"/>
                    </a:cubicBezTo>
                    <a:cubicBezTo>
                      <a:pt x="836" y="481"/>
                      <a:pt x="831" y="475"/>
                      <a:pt x="831" y="469"/>
                    </a:cubicBezTo>
                    <a:cubicBezTo>
                      <a:pt x="832" y="463"/>
                      <a:pt x="837" y="458"/>
                      <a:pt x="844" y="459"/>
                    </a:cubicBezTo>
                    <a:cubicBezTo>
                      <a:pt x="850" y="459"/>
                      <a:pt x="855" y="465"/>
                      <a:pt x="854" y="4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427"/>
              <p:cNvSpPr>
                <a:spLocks noChangeArrowheads="1"/>
              </p:cNvSpPr>
              <p:nvPr/>
            </p:nvSpPr>
            <p:spPr bwMode="auto">
              <a:xfrm>
                <a:off x="6583369" y="2547591"/>
                <a:ext cx="3222117" cy="32239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0" name="淘宝网Chenying0907出品 69"/>
          <p:cNvGrpSpPr/>
          <p:nvPr/>
        </p:nvGrpSpPr>
        <p:grpSpPr>
          <a:xfrm>
            <a:off x="1326913" y="1532413"/>
            <a:ext cx="3654872" cy="3654872"/>
            <a:chOff x="9065454" y="957213"/>
            <a:chExt cx="2855741" cy="2855741"/>
          </a:xfrm>
        </p:grpSpPr>
        <p:sp>
          <p:nvSpPr>
            <p:cNvPr id="71" name="淘宝网Chenying0907出品 70"/>
            <p:cNvSpPr/>
            <p:nvPr/>
          </p:nvSpPr>
          <p:spPr>
            <a:xfrm>
              <a:off x="9141655" y="1033414"/>
              <a:ext cx="2703341" cy="2703341"/>
            </a:xfrm>
            <a:prstGeom prst="ellipse">
              <a:avLst/>
            </a:prstGeom>
            <a:noFill/>
            <a:ln w="28575">
              <a:solidFill>
                <a:srgbClr val="F2E6CE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淘宝网Chenying0907出品 71"/>
            <p:cNvSpPr/>
            <p:nvPr/>
          </p:nvSpPr>
          <p:spPr>
            <a:xfrm>
              <a:off x="9065454" y="957213"/>
              <a:ext cx="2855741" cy="2855741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34" name="淘宝网chenying0907出品 4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11635" y="4909265"/>
            <a:ext cx="1710000" cy="2047500"/>
          </a:xfrm>
          <a:prstGeom prst="rect">
            <a:avLst/>
          </a:prstGeom>
        </p:spPr>
      </p:pic>
      <p:pic>
        <p:nvPicPr>
          <p:cNvPr id="182" name="淘宝网chenying0907出品 18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035" t="51586"/>
          <a:stretch/>
        </p:blipFill>
        <p:spPr>
          <a:xfrm>
            <a:off x="-62247" y="4905370"/>
            <a:ext cx="1663442" cy="1978149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00">
            <a:off x="5917733" y="1030546"/>
            <a:ext cx="2467055" cy="2274653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5184" y="204148"/>
            <a:ext cx="2334269" cy="2389627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0000">
            <a:off x="5946807" y="3557197"/>
            <a:ext cx="2399921" cy="2353512"/>
          </a:xfrm>
          <a:prstGeom prst="rect">
            <a:avLst/>
          </a:prstGeom>
        </p:spPr>
      </p:pic>
      <p:pic>
        <p:nvPicPr>
          <p:cNvPr id="432" name="淘宝网chenying0907出品 4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88472" y="3477851"/>
            <a:ext cx="2846250" cy="3420000"/>
          </a:xfrm>
          <a:prstGeom prst="rect">
            <a:avLst/>
          </a:prstGeom>
        </p:spPr>
      </p:pic>
      <p:grpSp>
        <p:nvGrpSpPr>
          <p:cNvPr id="83" name="淘宝网Chenying0907出品 82"/>
          <p:cNvGrpSpPr/>
          <p:nvPr/>
        </p:nvGrpSpPr>
        <p:grpSpPr>
          <a:xfrm>
            <a:off x="-4387" y="5820559"/>
            <a:ext cx="7643438" cy="1052392"/>
            <a:chOff x="2119313" y="3819526"/>
            <a:chExt cx="7953375" cy="2233612"/>
          </a:xfrm>
          <a:solidFill>
            <a:srgbClr val="BFB9B5"/>
          </a:solidFill>
        </p:grpSpPr>
        <p:sp>
          <p:nvSpPr>
            <p:cNvPr id="21" name="淘宝网Chenying0907出品 29"/>
            <p:cNvSpPr>
              <a:spLocks noChangeArrowheads="1"/>
            </p:cNvSpPr>
            <p:nvPr/>
          </p:nvSpPr>
          <p:spPr bwMode="auto">
            <a:xfrm>
              <a:off x="2119313" y="4297363"/>
              <a:ext cx="7939088" cy="211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30"/>
            <p:cNvSpPr>
              <a:spLocks noEditPoints="1"/>
            </p:cNvSpPr>
            <p:nvPr/>
          </p:nvSpPr>
          <p:spPr bwMode="auto">
            <a:xfrm>
              <a:off x="2119313" y="4300538"/>
              <a:ext cx="7953375" cy="214313"/>
            </a:xfrm>
            <a:custGeom>
              <a:avLst/>
              <a:gdLst>
                <a:gd name="T0" fmla="*/ 1712 w 2118"/>
                <a:gd name="T1" fmla="*/ 3 h 57"/>
                <a:gd name="T2" fmla="*/ 194 w 2118"/>
                <a:gd name="T3" fmla="*/ 6 h 57"/>
                <a:gd name="T4" fmla="*/ 89 w 2118"/>
                <a:gd name="T5" fmla="*/ 9 h 57"/>
                <a:gd name="T6" fmla="*/ 556 w 2118"/>
                <a:gd name="T7" fmla="*/ 7 h 57"/>
                <a:gd name="T8" fmla="*/ 27 w 2118"/>
                <a:gd name="T9" fmla="*/ 10 h 57"/>
                <a:gd name="T10" fmla="*/ 0 w 2118"/>
                <a:gd name="T11" fmla="*/ 28 h 57"/>
                <a:gd name="T12" fmla="*/ 258 w 2118"/>
                <a:gd name="T13" fmla="*/ 36 h 57"/>
                <a:gd name="T14" fmla="*/ 203 w 2118"/>
                <a:gd name="T15" fmla="*/ 37 h 57"/>
                <a:gd name="T16" fmla="*/ 50 w 2118"/>
                <a:gd name="T17" fmla="*/ 41 h 57"/>
                <a:gd name="T18" fmla="*/ 0 w 2118"/>
                <a:gd name="T19" fmla="*/ 49 h 57"/>
                <a:gd name="T20" fmla="*/ 1018 w 2118"/>
                <a:gd name="T21" fmla="*/ 57 h 57"/>
                <a:gd name="T22" fmla="*/ 2013 w 2118"/>
                <a:gd name="T23" fmla="*/ 38 h 57"/>
                <a:gd name="T24" fmla="*/ 2118 w 2118"/>
                <a:gd name="T25" fmla="*/ 21 h 57"/>
                <a:gd name="T26" fmla="*/ 471 w 2118"/>
                <a:gd name="T27" fmla="*/ 1 h 57"/>
                <a:gd name="T28" fmla="*/ 165 w 2118"/>
                <a:gd name="T29" fmla="*/ 17 h 57"/>
                <a:gd name="T30" fmla="*/ 165 w 2118"/>
                <a:gd name="T31" fmla="*/ 17 h 57"/>
                <a:gd name="T32" fmla="*/ 445 w 2118"/>
                <a:gd name="T33" fmla="*/ 21 h 57"/>
                <a:gd name="T34" fmla="*/ 121 w 2118"/>
                <a:gd name="T35" fmla="*/ 52 h 57"/>
                <a:gd name="T36" fmla="*/ 359 w 2118"/>
                <a:gd name="T37" fmla="*/ 49 h 57"/>
                <a:gd name="T38" fmla="*/ 446 w 2118"/>
                <a:gd name="T39" fmla="*/ 50 h 57"/>
                <a:gd name="T40" fmla="*/ 1645 w 2118"/>
                <a:gd name="T41" fmla="*/ 25 h 57"/>
                <a:gd name="T42" fmla="*/ 1645 w 2118"/>
                <a:gd name="T43" fmla="*/ 25 h 57"/>
                <a:gd name="T44" fmla="*/ 1425 w 2118"/>
                <a:gd name="T45" fmla="*/ 23 h 57"/>
                <a:gd name="T46" fmla="*/ 1512 w 2118"/>
                <a:gd name="T47" fmla="*/ 18 h 57"/>
                <a:gd name="T48" fmla="*/ 1425 w 2118"/>
                <a:gd name="T49" fmla="*/ 19 h 57"/>
                <a:gd name="T50" fmla="*/ 1367 w 2118"/>
                <a:gd name="T51" fmla="*/ 51 h 57"/>
                <a:gd name="T52" fmla="*/ 1222 w 2118"/>
                <a:gd name="T53" fmla="*/ 45 h 57"/>
                <a:gd name="T54" fmla="*/ 1048 w 2118"/>
                <a:gd name="T55" fmla="*/ 42 h 57"/>
                <a:gd name="T56" fmla="*/ 961 w 2118"/>
                <a:gd name="T57" fmla="*/ 37 h 57"/>
                <a:gd name="T58" fmla="*/ 942 w 2118"/>
                <a:gd name="T59" fmla="*/ 20 h 57"/>
                <a:gd name="T60" fmla="*/ 847 w 2118"/>
                <a:gd name="T61" fmla="*/ 18 h 57"/>
                <a:gd name="T62" fmla="*/ 1136 w 2118"/>
                <a:gd name="T63" fmla="*/ 20 h 57"/>
                <a:gd name="T64" fmla="*/ 1057 w 2118"/>
                <a:gd name="T65" fmla="*/ 17 h 57"/>
                <a:gd name="T66" fmla="*/ 917 w 2118"/>
                <a:gd name="T67" fmla="*/ 15 h 57"/>
                <a:gd name="T68" fmla="*/ 954 w 2118"/>
                <a:gd name="T69" fmla="*/ 15 h 57"/>
                <a:gd name="T70" fmla="*/ 1354 w 2118"/>
                <a:gd name="T71" fmla="*/ 19 h 57"/>
                <a:gd name="T72" fmla="*/ 1280 w 2118"/>
                <a:gd name="T73" fmla="*/ 23 h 57"/>
                <a:gd name="T74" fmla="*/ 1367 w 2118"/>
                <a:gd name="T75" fmla="*/ 6 h 57"/>
                <a:gd name="T76" fmla="*/ 1166 w 2118"/>
                <a:gd name="T77" fmla="*/ 15 h 57"/>
                <a:gd name="T78" fmla="*/ 1142 w 2118"/>
                <a:gd name="T79" fmla="*/ 8 h 57"/>
                <a:gd name="T80" fmla="*/ 759 w 2118"/>
                <a:gd name="T81" fmla="*/ 11 h 57"/>
                <a:gd name="T82" fmla="*/ 813 w 2118"/>
                <a:gd name="T83" fmla="*/ 1 h 57"/>
                <a:gd name="T84" fmla="*/ 803 w 2118"/>
                <a:gd name="T85" fmla="*/ 1 h 57"/>
                <a:gd name="T86" fmla="*/ 585 w 2118"/>
                <a:gd name="T87" fmla="*/ 10 h 57"/>
                <a:gd name="T88" fmla="*/ 590 w 2118"/>
                <a:gd name="T89" fmla="*/ 27 h 57"/>
                <a:gd name="T90" fmla="*/ 668 w 2118"/>
                <a:gd name="T91" fmla="*/ 5 h 57"/>
                <a:gd name="T92" fmla="*/ 673 w 2118"/>
                <a:gd name="T93" fmla="*/ 16 h 57"/>
                <a:gd name="T94" fmla="*/ 816 w 2118"/>
                <a:gd name="T95" fmla="*/ 56 h 57"/>
                <a:gd name="T96" fmla="*/ 845 w 2118"/>
                <a:gd name="T97" fmla="*/ 47 h 57"/>
                <a:gd name="T98" fmla="*/ 538 w 2118"/>
                <a:gd name="T99" fmla="*/ 47 h 57"/>
                <a:gd name="T100" fmla="*/ 990 w 2118"/>
                <a:gd name="T101" fmla="*/ 50 h 57"/>
                <a:gd name="T102" fmla="*/ 1425 w 2118"/>
                <a:gd name="T103" fmla="*/ 49 h 57"/>
                <a:gd name="T104" fmla="*/ 1483 w 2118"/>
                <a:gd name="T105" fmla="*/ 49 h 57"/>
                <a:gd name="T106" fmla="*/ 1470 w 2118"/>
                <a:gd name="T107" fmla="*/ 29 h 57"/>
                <a:gd name="T108" fmla="*/ 1570 w 2118"/>
                <a:gd name="T109" fmla="*/ 36 h 57"/>
                <a:gd name="T110" fmla="*/ 1723 w 2118"/>
                <a:gd name="T111" fmla="*/ 48 h 57"/>
                <a:gd name="T112" fmla="*/ 2112 w 2118"/>
                <a:gd name="T113" fmla="*/ 53 h 57"/>
                <a:gd name="T114" fmla="*/ 1777 w 2118"/>
                <a:gd name="T115" fmla="*/ 46 h 57"/>
                <a:gd name="T116" fmla="*/ 1978 w 2118"/>
                <a:gd name="T117" fmla="*/ 14 h 57"/>
                <a:gd name="T118" fmla="*/ 2008 w 2118"/>
                <a:gd name="T119" fmla="*/ 9 h 57"/>
                <a:gd name="T120" fmla="*/ 144 w 2118"/>
                <a:gd name="T121" fmla="*/ 3 h 57"/>
                <a:gd name="T122" fmla="*/ 44 w 2118"/>
                <a:gd name="T123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8" h="57">
                  <a:moveTo>
                    <a:pt x="2118" y="5"/>
                  </a:moveTo>
                  <a:cubicBezTo>
                    <a:pt x="2118" y="0"/>
                    <a:pt x="2118" y="0"/>
                    <a:pt x="2118" y="0"/>
                  </a:cubicBezTo>
                  <a:cubicBezTo>
                    <a:pt x="2081" y="0"/>
                    <a:pt x="2081" y="0"/>
                    <a:pt x="2081" y="0"/>
                  </a:cubicBezTo>
                  <a:cubicBezTo>
                    <a:pt x="2073" y="0"/>
                    <a:pt x="2066" y="0"/>
                    <a:pt x="2058" y="1"/>
                  </a:cubicBezTo>
                  <a:cubicBezTo>
                    <a:pt x="2040" y="1"/>
                    <a:pt x="2021" y="1"/>
                    <a:pt x="2002" y="2"/>
                  </a:cubicBezTo>
                  <a:cubicBezTo>
                    <a:pt x="1924" y="5"/>
                    <a:pt x="1851" y="6"/>
                    <a:pt x="1774" y="6"/>
                  </a:cubicBezTo>
                  <a:cubicBezTo>
                    <a:pt x="1753" y="6"/>
                    <a:pt x="1734" y="5"/>
                    <a:pt x="1717" y="5"/>
                  </a:cubicBezTo>
                  <a:cubicBezTo>
                    <a:pt x="1718" y="5"/>
                    <a:pt x="1712" y="3"/>
                    <a:pt x="1712" y="3"/>
                  </a:cubicBezTo>
                  <a:cubicBezTo>
                    <a:pt x="1808" y="6"/>
                    <a:pt x="1904" y="5"/>
                    <a:pt x="1995" y="0"/>
                  </a:cubicBezTo>
                  <a:cubicBezTo>
                    <a:pt x="1880" y="0"/>
                    <a:pt x="1880" y="0"/>
                    <a:pt x="1880" y="0"/>
                  </a:cubicBezTo>
                  <a:cubicBezTo>
                    <a:pt x="1829" y="3"/>
                    <a:pt x="1777" y="2"/>
                    <a:pt x="1723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27" y="2"/>
                    <a:pt x="282" y="3"/>
                    <a:pt x="237" y="3"/>
                  </a:cubicBezTo>
                  <a:cubicBezTo>
                    <a:pt x="231" y="3"/>
                    <a:pt x="225" y="3"/>
                    <a:pt x="219" y="3"/>
                  </a:cubicBezTo>
                  <a:cubicBezTo>
                    <a:pt x="243" y="3"/>
                    <a:pt x="267" y="3"/>
                    <a:pt x="294" y="3"/>
                  </a:cubicBezTo>
                  <a:cubicBezTo>
                    <a:pt x="258" y="5"/>
                    <a:pt x="228" y="6"/>
                    <a:pt x="194" y="6"/>
                  </a:cubicBezTo>
                  <a:cubicBezTo>
                    <a:pt x="177" y="6"/>
                    <a:pt x="160" y="6"/>
                    <a:pt x="143" y="6"/>
                  </a:cubicBezTo>
                  <a:cubicBezTo>
                    <a:pt x="126" y="6"/>
                    <a:pt x="109" y="6"/>
                    <a:pt x="92" y="6"/>
                  </a:cubicBezTo>
                  <a:cubicBezTo>
                    <a:pt x="77" y="6"/>
                    <a:pt x="63" y="6"/>
                    <a:pt x="48" y="6"/>
                  </a:cubicBezTo>
                  <a:cubicBezTo>
                    <a:pt x="34" y="6"/>
                    <a:pt x="19" y="6"/>
                    <a:pt x="5" y="6"/>
                  </a:cubicBezTo>
                  <a:cubicBezTo>
                    <a:pt x="3" y="6"/>
                    <a:pt x="1" y="6"/>
                    <a:pt x="0" y="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1" y="9"/>
                    <a:pt x="24" y="9"/>
                    <a:pt x="34" y="9"/>
                  </a:cubicBezTo>
                  <a:cubicBezTo>
                    <a:pt x="52" y="9"/>
                    <a:pt x="71" y="9"/>
                    <a:pt x="89" y="9"/>
                  </a:cubicBezTo>
                  <a:cubicBezTo>
                    <a:pt x="110" y="8"/>
                    <a:pt x="131" y="8"/>
                    <a:pt x="153" y="8"/>
                  </a:cubicBezTo>
                  <a:cubicBezTo>
                    <a:pt x="174" y="8"/>
                    <a:pt x="195" y="7"/>
                    <a:pt x="217" y="7"/>
                  </a:cubicBezTo>
                  <a:cubicBezTo>
                    <a:pt x="226" y="7"/>
                    <a:pt x="236" y="7"/>
                    <a:pt x="245" y="6"/>
                  </a:cubicBezTo>
                  <a:cubicBezTo>
                    <a:pt x="238" y="6"/>
                    <a:pt x="234" y="6"/>
                    <a:pt x="238" y="6"/>
                  </a:cubicBezTo>
                  <a:cubicBezTo>
                    <a:pt x="251" y="5"/>
                    <a:pt x="269" y="6"/>
                    <a:pt x="269" y="6"/>
                  </a:cubicBezTo>
                  <a:cubicBezTo>
                    <a:pt x="328" y="5"/>
                    <a:pt x="389" y="4"/>
                    <a:pt x="449" y="4"/>
                  </a:cubicBezTo>
                  <a:cubicBezTo>
                    <a:pt x="462" y="4"/>
                    <a:pt x="475" y="4"/>
                    <a:pt x="488" y="4"/>
                  </a:cubicBezTo>
                  <a:cubicBezTo>
                    <a:pt x="509" y="5"/>
                    <a:pt x="533" y="6"/>
                    <a:pt x="556" y="7"/>
                  </a:cubicBezTo>
                  <a:cubicBezTo>
                    <a:pt x="571" y="8"/>
                    <a:pt x="587" y="8"/>
                    <a:pt x="603" y="9"/>
                  </a:cubicBezTo>
                  <a:cubicBezTo>
                    <a:pt x="588" y="9"/>
                    <a:pt x="572" y="8"/>
                    <a:pt x="556" y="7"/>
                  </a:cubicBezTo>
                  <a:cubicBezTo>
                    <a:pt x="532" y="7"/>
                    <a:pt x="509" y="7"/>
                    <a:pt x="485" y="6"/>
                  </a:cubicBezTo>
                  <a:cubicBezTo>
                    <a:pt x="472" y="6"/>
                    <a:pt x="459" y="6"/>
                    <a:pt x="445" y="6"/>
                  </a:cubicBezTo>
                  <a:cubicBezTo>
                    <a:pt x="367" y="7"/>
                    <a:pt x="289" y="8"/>
                    <a:pt x="208" y="8"/>
                  </a:cubicBezTo>
                  <a:cubicBezTo>
                    <a:pt x="186" y="9"/>
                    <a:pt x="164" y="9"/>
                    <a:pt x="142" y="9"/>
                  </a:cubicBezTo>
                  <a:cubicBezTo>
                    <a:pt x="120" y="9"/>
                    <a:pt x="98" y="9"/>
                    <a:pt x="76" y="9"/>
                  </a:cubicBezTo>
                  <a:cubicBezTo>
                    <a:pt x="57" y="10"/>
                    <a:pt x="42" y="10"/>
                    <a:pt x="27" y="10"/>
                  </a:cubicBezTo>
                  <a:cubicBezTo>
                    <a:pt x="18" y="10"/>
                    <a:pt x="9" y="10"/>
                    <a:pt x="0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6" y="20"/>
                    <a:pt x="9" y="20"/>
                    <a:pt x="5" y="20"/>
                  </a:cubicBezTo>
                  <a:cubicBezTo>
                    <a:pt x="3" y="21"/>
                    <a:pt x="1" y="21"/>
                    <a:pt x="0" y="2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9" y="27"/>
                    <a:pt x="22" y="27"/>
                    <a:pt x="34" y="27"/>
                  </a:cubicBezTo>
                  <a:cubicBezTo>
                    <a:pt x="78" y="28"/>
                    <a:pt x="36" y="28"/>
                    <a:pt x="5" y="28"/>
                  </a:cubicBezTo>
                  <a:cubicBezTo>
                    <a:pt x="3" y="28"/>
                    <a:pt x="1" y="28"/>
                    <a:pt x="0" y="2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9" y="35"/>
                    <a:pt x="22" y="35"/>
                    <a:pt x="34" y="35"/>
                  </a:cubicBezTo>
                  <a:cubicBezTo>
                    <a:pt x="45" y="35"/>
                    <a:pt x="56" y="35"/>
                    <a:pt x="67" y="35"/>
                  </a:cubicBezTo>
                  <a:cubicBezTo>
                    <a:pt x="80" y="35"/>
                    <a:pt x="92" y="35"/>
                    <a:pt x="105" y="35"/>
                  </a:cubicBezTo>
                  <a:cubicBezTo>
                    <a:pt x="123" y="35"/>
                    <a:pt x="140" y="35"/>
                    <a:pt x="157" y="35"/>
                  </a:cubicBezTo>
                  <a:cubicBezTo>
                    <a:pt x="175" y="35"/>
                    <a:pt x="192" y="36"/>
                    <a:pt x="209" y="36"/>
                  </a:cubicBezTo>
                  <a:cubicBezTo>
                    <a:pt x="264" y="38"/>
                    <a:pt x="322" y="39"/>
                    <a:pt x="378" y="38"/>
                  </a:cubicBezTo>
                  <a:cubicBezTo>
                    <a:pt x="338" y="38"/>
                    <a:pt x="298" y="38"/>
                    <a:pt x="258" y="36"/>
                  </a:cubicBezTo>
                  <a:cubicBezTo>
                    <a:pt x="243" y="36"/>
                    <a:pt x="227" y="36"/>
                    <a:pt x="209" y="35"/>
                  </a:cubicBezTo>
                  <a:cubicBezTo>
                    <a:pt x="298" y="36"/>
                    <a:pt x="384" y="35"/>
                    <a:pt x="471" y="34"/>
                  </a:cubicBezTo>
                  <a:cubicBezTo>
                    <a:pt x="483" y="34"/>
                    <a:pt x="496" y="34"/>
                    <a:pt x="508" y="34"/>
                  </a:cubicBezTo>
                  <a:cubicBezTo>
                    <a:pt x="561" y="36"/>
                    <a:pt x="609" y="33"/>
                    <a:pt x="664" y="33"/>
                  </a:cubicBezTo>
                  <a:cubicBezTo>
                    <a:pt x="622" y="34"/>
                    <a:pt x="579" y="34"/>
                    <a:pt x="539" y="35"/>
                  </a:cubicBezTo>
                  <a:cubicBezTo>
                    <a:pt x="525" y="35"/>
                    <a:pt x="511" y="35"/>
                    <a:pt x="498" y="35"/>
                  </a:cubicBezTo>
                  <a:cubicBezTo>
                    <a:pt x="469" y="36"/>
                    <a:pt x="440" y="37"/>
                    <a:pt x="411" y="37"/>
                  </a:cubicBezTo>
                  <a:cubicBezTo>
                    <a:pt x="340" y="42"/>
                    <a:pt x="275" y="37"/>
                    <a:pt x="203" y="37"/>
                  </a:cubicBezTo>
                  <a:cubicBezTo>
                    <a:pt x="185" y="36"/>
                    <a:pt x="168" y="36"/>
                    <a:pt x="150" y="36"/>
                  </a:cubicBezTo>
                  <a:cubicBezTo>
                    <a:pt x="132" y="36"/>
                    <a:pt x="115" y="36"/>
                    <a:pt x="97" y="36"/>
                  </a:cubicBezTo>
                  <a:cubicBezTo>
                    <a:pt x="87" y="36"/>
                    <a:pt x="77" y="35"/>
                    <a:pt x="67" y="35"/>
                  </a:cubicBezTo>
                  <a:cubicBezTo>
                    <a:pt x="59" y="35"/>
                    <a:pt x="51" y="35"/>
                    <a:pt x="44" y="35"/>
                  </a:cubicBezTo>
                  <a:cubicBezTo>
                    <a:pt x="31" y="35"/>
                    <a:pt x="18" y="35"/>
                    <a:pt x="5" y="35"/>
                  </a:cubicBezTo>
                  <a:cubicBezTo>
                    <a:pt x="3" y="35"/>
                    <a:pt x="1" y="35"/>
                    <a:pt x="0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33" y="41"/>
                    <a:pt x="50" y="41"/>
                  </a:cubicBezTo>
                  <a:cubicBezTo>
                    <a:pt x="76" y="40"/>
                    <a:pt x="95" y="40"/>
                    <a:pt x="119" y="42"/>
                  </a:cubicBezTo>
                  <a:cubicBezTo>
                    <a:pt x="95" y="42"/>
                    <a:pt x="70" y="42"/>
                    <a:pt x="46" y="41"/>
                  </a:cubicBezTo>
                  <a:cubicBezTo>
                    <a:pt x="29" y="41"/>
                    <a:pt x="14" y="41"/>
                    <a:pt x="5" y="41"/>
                  </a:cubicBezTo>
                  <a:cubicBezTo>
                    <a:pt x="3" y="41"/>
                    <a:pt x="1" y="41"/>
                    <a:pt x="0" y="4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" y="45"/>
                    <a:pt x="9" y="45"/>
                    <a:pt x="5" y="45"/>
                  </a:cubicBezTo>
                  <a:cubicBezTo>
                    <a:pt x="3" y="45"/>
                    <a:pt x="1" y="45"/>
                    <a:pt x="0" y="4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49"/>
                    <a:pt x="3" y="49"/>
                    <a:pt x="5" y="49"/>
                  </a:cubicBezTo>
                  <a:cubicBezTo>
                    <a:pt x="38" y="49"/>
                    <a:pt x="21" y="50"/>
                    <a:pt x="5" y="50"/>
                  </a:cubicBezTo>
                  <a:cubicBezTo>
                    <a:pt x="3" y="50"/>
                    <a:pt x="1" y="50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652" y="57"/>
                    <a:pt x="652" y="57"/>
                    <a:pt x="652" y="57"/>
                  </a:cubicBezTo>
                  <a:cubicBezTo>
                    <a:pt x="658" y="56"/>
                    <a:pt x="665" y="56"/>
                    <a:pt x="672" y="56"/>
                  </a:cubicBezTo>
                  <a:cubicBezTo>
                    <a:pt x="694" y="56"/>
                    <a:pt x="694" y="56"/>
                    <a:pt x="685" y="57"/>
                  </a:cubicBezTo>
                  <a:cubicBezTo>
                    <a:pt x="1018" y="57"/>
                    <a:pt x="1018" y="57"/>
                    <a:pt x="1018" y="57"/>
                  </a:cubicBezTo>
                  <a:cubicBezTo>
                    <a:pt x="1017" y="56"/>
                    <a:pt x="1017" y="56"/>
                    <a:pt x="1019" y="56"/>
                  </a:cubicBezTo>
                  <a:cubicBezTo>
                    <a:pt x="1028" y="56"/>
                    <a:pt x="1039" y="56"/>
                    <a:pt x="1045" y="57"/>
                  </a:cubicBezTo>
                  <a:cubicBezTo>
                    <a:pt x="1760" y="57"/>
                    <a:pt x="1760" y="57"/>
                    <a:pt x="1760" y="57"/>
                  </a:cubicBezTo>
                  <a:cubicBezTo>
                    <a:pt x="1750" y="56"/>
                    <a:pt x="1763" y="56"/>
                    <a:pt x="1775" y="56"/>
                  </a:cubicBezTo>
                  <a:cubicBezTo>
                    <a:pt x="1791" y="56"/>
                    <a:pt x="1795" y="56"/>
                    <a:pt x="1794" y="57"/>
                  </a:cubicBezTo>
                  <a:cubicBezTo>
                    <a:pt x="2118" y="57"/>
                    <a:pt x="2118" y="57"/>
                    <a:pt x="2118" y="57"/>
                  </a:cubicBezTo>
                  <a:cubicBezTo>
                    <a:pt x="2118" y="36"/>
                    <a:pt x="2118" y="36"/>
                    <a:pt x="2118" y="36"/>
                  </a:cubicBezTo>
                  <a:cubicBezTo>
                    <a:pt x="2082" y="36"/>
                    <a:pt x="2048" y="38"/>
                    <a:pt x="2013" y="38"/>
                  </a:cubicBezTo>
                  <a:cubicBezTo>
                    <a:pt x="2010" y="38"/>
                    <a:pt x="2008" y="38"/>
                    <a:pt x="2005" y="38"/>
                  </a:cubicBezTo>
                  <a:cubicBezTo>
                    <a:pt x="2004" y="38"/>
                    <a:pt x="2003" y="38"/>
                    <a:pt x="2001" y="38"/>
                  </a:cubicBezTo>
                  <a:cubicBezTo>
                    <a:pt x="1994" y="38"/>
                    <a:pt x="1986" y="37"/>
                    <a:pt x="1978" y="37"/>
                  </a:cubicBezTo>
                  <a:cubicBezTo>
                    <a:pt x="1983" y="37"/>
                    <a:pt x="1993" y="37"/>
                    <a:pt x="2001" y="38"/>
                  </a:cubicBezTo>
                  <a:cubicBezTo>
                    <a:pt x="2005" y="38"/>
                    <a:pt x="2009" y="38"/>
                    <a:pt x="2013" y="38"/>
                  </a:cubicBezTo>
                  <a:cubicBezTo>
                    <a:pt x="2025" y="37"/>
                    <a:pt x="2036" y="37"/>
                    <a:pt x="2048" y="37"/>
                  </a:cubicBezTo>
                  <a:cubicBezTo>
                    <a:pt x="2075" y="35"/>
                    <a:pt x="2095" y="35"/>
                    <a:pt x="2118" y="35"/>
                  </a:cubicBezTo>
                  <a:cubicBezTo>
                    <a:pt x="2118" y="21"/>
                    <a:pt x="2118" y="21"/>
                    <a:pt x="2118" y="21"/>
                  </a:cubicBezTo>
                  <a:cubicBezTo>
                    <a:pt x="2089" y="21"/>
                    <a:pt x="2103" y="21"/>
                    <a:pt x="2118" y="20"/>
                  </a:cubicBezTo>
                  <a:cubicBezTo>
                    <a:pt x="2118" y="6"/>
                    <a:pt x="2118" y="6"/>
                    <a:pt x="2118" y="6"/>
                  </a:cubicBezTo>
                  <a:cubicBezTo>
                    <a:pt x="2103" y="6"/>
                    <a:pt x="2084" y="5"/>
                    <a:pt x="2091" y="5"/>
                  </a:cubicBezTo>
                  <a:cubicBezTo>
                    <a:pt x="2100" y="5"/>
                    <a:pt x="2112" y="5"/>
                    <a:pt x="2118" y="5"/>
                  </a:cubicBezTo>
                  <a:close/>
                  <a:moveTo>
                    <a:pt x="477" y="2"/>
                  </a:moveTo>
                  <a:cubicBezTo>
                    <a:pt x="461" y="2"/>
                    <a:pt x="434" y="2"/>
                    <a:pt x="414" y="2"/>
                  </a:cubicBezTo>
                  <a:cubicBezTo>
                    <a:pt x="387" y="2"/>
                    <a:pt x="392" y="2"/>
                    <a:pt x="408" y="1"/>
                  </a:cubicBezTo>
                  <a:cubicBezTo>
                    <a:pt x="424" y="1"/>
                    <a:pt x="451" y="1"/>
                    <a:pt x="471" y="1"/>
                  </a:cubicBezTo>
                  <a:cubicBezTo>
                    <a:pt x="497" y="2"/>
                    <a:pt x="493" y="2"/>
                    <a:pt x="477" y="2"/>
                  </a:cubicBezTo>
                  <a:close/>
                  <a:moveTo>
                    <a:pt x="63" y="20"/>
                  </a:moveTo>
                  <a:cubicBezTo>
                    <a:pt x="18" y="20"/>
                    <a:pt x="61" y="20"/>
                    <a:pt x="92" y="20"/>
                  </a:cubicBezTo>
                  <a:cubicBezTo>
                    <a:pt x="137" y="20"/>
                    <a:pt x="94" y="21"/>
                    <a:pt x="63" y="20"/>
                  </a:cubicBezTo>
                  <a:close/>
                  <a:moveTo>
                    <a:pt x="150" y="34"/>
                  </a:moveTo>
                  <a:cubicBezTo>
                    <a:pt x="135" y="35"/>
                    <a:pt x="113" y="34"/>
                    <a:pt x="121" y="33"/>
                  </a:cubicBezTo>
                  <a:cubicBezTo>
                    <a:pt x="136" y="33"/>
                    <a:pt x="158" y="34"/>
                    <a:pt x="150" y="34"/>
                  </a:cubicBezTo>
                  <a:close/>
                  <a:moveTo>
                    <a:pt x="165" y="17"/>
                  </a:moveTo>
                  <a:cubicBezTo>
                    <a:pt x="150" y="17"/>
                    <a:pt x="135" y="18"/>
                    <a:pt x="121" y="17"/>
                  </a:cubicBezTo>
                  <a:cubicBezTo>
                    <a:pt x="119" y="17"/>
                    <a:pt x="117" y="17"/>
                    <a:pt x="116" y="17"/>
                  </a:cubicBezTo>
                  <a:cubicBezTo>
                    <a:pt x="109" y="17"/>
                    <a:pt x="102" y="17"/>
                    <a:pt x="95" y="17"/>
                  </a:cubicBezTo>
                  <a:cubicBezTo>
                    <a:pt x="99" y="17"/>
                    <a:pt x="108" y="17"/>
                    <a:pt x="116" y="17"/>
                  </a:cubicBezTo>
                  <a:cubicBezTo>
                    <a:pt x="122" y="17"/>
                    <a:pt x="128" y="17"/>
                    <a:pt x="134" y="17"/>
                  </a:cubicBezTo>
                  <a:cubicBezTo>
                    <a:pt x="148" y="17"/>
                    <a:pt x="160" y="16"/>
                    <a:pt x="173" y="16"/>
                  </a:cubicBezTo>
                  <a:cubicBezTo>
                    <a:pt x="198" y="15"/>
                    <a:pt x="228" y="14"/>
                    <a:pt x="252" y="17"/>
                  </a:cubicBezTo>
                  <a:cubicBezTo>
                    <a:pt x="222" y="15"/>
                    <a:pt x="198" y="22"/>
                    <a:pt x="165" y="17"/>
                  </a:cubicBezTo>
                  <a:close/>
                  <a:moveTo>
                    <a:pt x="298" y="16"/>
                  </a:moveTo>
                  <a:cubicBezTo>
                    <a:pt x="313" y="15"/>
                    <a:pt x="336" y="16"/>
                    <a:pt x="328" y="16"/>
                  </a:cubicBezTo>
                  <a:cubicBezTo>
                    <a:pt x="312" y="17"/>
                    <a:pt x="290" y="16"/>
                    <a:pt x="298" y="16"/>
                  </a:cubicBezTo>
                  <a:close/>
                  <a:moveTo>
                    <a:pt x="328" y="19"/>
                  </a:moveTo>
                  <a:cubicBezTo>
                    <a:pt x="282" y="19"/>
                    <a:pt x="326" y="18"/>
                    <a:pt x="357" y="18"/>
                  </a:cubicBezTo>
                  <a:cubicBezTo>
                    <a:pt x="402" y="18"/>
                    <a:pt x="359" y="19"/>
                    <a:pt x="328" y="19"/>
                  </a:cubicBezTo>
                  <a:close/>
                  <a:moveTo>
                    <a:pt x="473" y="22"/>
                  </a:moveTo>
                  <a:cubicBezTo>
                    <a:pt x="459" y="22"/>
                    <a:pt x="437" y="21"/>
                    <a:pt x="445" y="21"/>
                  </a:cubicBezTo>
                  <a:cubicBezTo>
                    <a:pt x="459" y="20"/>
                    <a:pt x="481" y="21"/>
                    <a:pt x="473" y="22"/>
                  </a:cubicBezTo>
                  <a:close/>
                  <a:moveTo>
                    <a:pt x="63" y="52"/>
                  </a:moveTo>
                  <a:cubicBezTo>
                    <a:pt x="48" y="52"/>
                    <a:pt x="26" y="51"/>
                    <a:pt x="34" y="51"/>
                  </a:cubicBezTo>
                  <a:cubicBezTo>
                    <a:pt x="49" y="51"/>
                    <a:pt x="71" y="52"/>
                    <a:pt x="63" y="52"/>
                  </a:cubicBezTo>
                  <a:close/>
                  <a:moveTo>
                    <a:pt x="92" y="57"/>
                  </a:moveTo>
                  <a:cubicBezTo>
                    <a:pt x="59" y="56"/>
                    <a:pt x="76" y="56"/>
                    <a:pt x="92" y="56"/>
                  </a:cubicBezTo>
                  <a:cubicBezTo>
                    <a:pt x="125" y="56"/>
                    <a:pt x="108" y="57"/>
                    <a:pt x="92" y="57"/>
                  </a:cubicBezTo>
                  <a:close/>
                  <a:moveTo>
                    <a:pt x="121" y="52"/>
                  </a:moveTo>
                  <a:cubicBezTo>
                    <a:pt x="106" y="53"/>
                    <a:pt x="84" y="51"/>
                    <a:pt x="92" y="51"/>
                  </a:cubicBezTo>
                  <a:cubicBezTo>
                    <a:pt x="107" y="51"/>
                    <a:pt x="129" y="52"/>
                    <a:pt x="121" y="52"/>
                  </a:cubicBezTo>
                  <a:close/>
                  <a:moveTo>
                    <a:pt x="299" y="45"/>
                  </a:moveTo>
                  <a:cubicBezTo>
                    <a:pt x="284" y="46"/>
                    <a:pt x="261" y="44"/>
                    <a:pt x="269" y="44"/>
                  </a:cubicBezTo>
                  <a:cubicBezTo>
                    <a:pt x="285" y="44"/>
                    <a:pt x="308" y="45"/>
                    <a:pt x="299" y="45"/>
                  </a:cubicBezTo>
                  <a:close/>
                  <a:moveTo>
                    <a:pt x="359" y="49"/>
                  </a:moveTo>
                  <a:cubicBezTo>
                    <a:pt x="325" y="48"/>
                    <a:pt x="342" y="48"/>
                    <a:pt x="359" y="48"/>
                  </a:cubicBezTo>
                  <a:cubicBezTo>
                    <a:pt x="392" y="48"/>
                    <a:pt x="375" y="49"/>
                    <a:pt x="359" y="49"/>
                  </a:cubicBezTo>
                  <a:close/>
                  <a:moveTo>
                    <a:pt x="359" y="47"/>
                  </a:moveTo>
                  <a:cubicBezTo>
                    <a:pt x="325" y="47"/>
                    <a:pt x="342" y="46"/>
                    <a:pt x="359" y="46"/>
                  </a:cubicBezTo>
                  <a:cubicBezTo>
                    <a:pt x="392" y="46"/>
                    <a:pt x="375" y="47"/>
                    <a:pt x="359" y="47"/>
                  </a:cubicBezTo>
                  <a:close/>
                  <a:moveTo>
                    <a:pt x="417" y="48"/>
                  </a:moveTo>
                  <a:cubicBezTo>
                    <a:pt x="432" y="47"/>
                    <a:pt x="454" y="48"/>
                    <a:pt x="446" y="48"/>
                  </a:cubicBezTo>
                  <a:cubicBezTo>
                    <a:pt x="431" y="49"/>
                    <a:pt x="409" y="48"/>
                    <a:pt x="417" y="48"/>
                  </a:cubicBezTo>
                  <a:close/>
                  <a:moveTo>
                    <a:pt x="474" y="51"/>
                  </a:moveTo>
                  <a:cubicBezTo>
                    <a:pt x="460" y="51"/>
                    <a:pt x="438" y="51"/>
                    <a:pt x="446" y="50"/>
                  </a:cubicBezTo>
                  <a:cubicBezTo>
                    <a:pt x="461" y="49"/>
                    <a:pt x="482" y="50"/>
                    <a:pt x="474" y="51"/>
                  </a:cubicBezTo>
                  <a:close/>
                  <a:moveTo>
                    <a:pt x="1834" y="7"/>
                  </a:moveTo>
                  <a:cubicBezTo>
                    <a:pt x="1849" y="7"/>
                    <a:pt x="1870" y="7"/>
                    <a:pt x="1863" y="8"/>
                  </a:cubicBezTo>
                  <a:cubicBezTo>
                    <a:pt x="1848" y="8"/>
                    <a:pt x="1826" y="8"/>
                    <a:pt x="1834" y="7"/>
                  </a:cubicBezTo>
                  <a:close/>
                  <a:moveTo>
                    <a:pt x="1776" y="7"/>
                  </a:moveTo>
                  <a:cubicBezTo>
                    <a:pt x="1821" y="8"/>
                    <a:pt x="1778" y="8"/>
                    <a:pt x="1747" y="7"/>
                  </a:cubicBezTo>
                  <a:cubicBezTo>
                    <a:pt x="1702" y="6"/>
                    <a:pt x="1745" y="6"/>
                    <a:pt x="1776" y="7"/>
                  </a:cubicBezTo>
                  <a:close/>
                  <a:moveTo>
                    <a:pt x="1645" y="25"/>
                  </a:moveTo>
                  <a:cubicBezTo>
                    <a:pt x="1621" y="26"/>
                    <a:pt x="1597" y="22"/>
                    <a:pt x="1572" y="23"/>
                  </a:cubicBezTo>
                  <a:cubicBezTo>
                    <a:pt x="1548" y="22"/>
                    <a:pt x="1523" y="22"/>
                    <a:pt x="1497" y="22"/>
                  </a:cubicBezTo>
                  <a:cubicBezTo>
                    <a:pt x="1473" y="22"/>
                    <a:pt x="1449" y="22"/>
                    <a:pt x="1425" y="22"/>
                  </a:cubicBezTo>
                  <a:cubicBezTo>
                    <a:pt x="1398" y="22"/>
                    <a:pt x="1403" y="21"/>
                    <a:pt x="1419" y="21"/>
                  </a:cubicBezTo>
                  <a:cubicBezTo>
                    <a:pt x="1435" y="21"/>
                    <a:pt x="1462" y="21"/>
                    <a:pt x="1483" y="21"/>
                  </a:cubicBezTo>
                  <a:cubicBezTo>
                    <a:pt x="1496" y="21"/>
                    <a:pt x="1509" y="21"/>
                    <a:pt x="1523" y="22"/>
                  </a:cubicBezTo>
                  <a:cubicBezTo>
                    <a:pt x="1536" y="22"/>
                    <a:pt x="1550" y="22"/>
                    <a:pt x="1564" y="22"/>
                  </a:cubicBezTo>
                  <a:cubicBezTo>
                    <a:pt x="1591" y="22"/>
                    <a:pt x="1621" y="23"/>
                    <a:pt x="1645" y="25"/>
                  </a:cubicBezTo>
                  <a:close/>
                  <a:moveTo>
                    <a:pt x="1566" y="20"/>
                  </a:moveTo>
                  <a:cubicBezTo>
                    <a:pt x="1663" y="22"/>
                    <a:pt x="1766" y="25"/>
                    <a:pt x="1863" y="26"/>
                  </a:cubicBezTo>
                  <a:cubicBezTo>
                    <a:pt x="1803" y="28"/>
                    <a:pt x="1736" y="28"/>
                    <a:pt x="1673" y="23"/>
                  </a:cubicBezTo>
                  <a:cubicBezTo>
                    <a:pt x="1648" y="23"/>
                    <a:pt x="1624" y="22"/>
                    <a:pt x="1599" y="21"/>
                  </a:cubicBezTo>
                  <a:cubicBezTo>
                    <a:pt x="1585" y="22"/>
                    <a:pt x="1578" y="22"/>
                    <a:pt x="1566" y="20"/>
                  </a:cubicBezTo>
                  <a:close/>
                  <a:moveTo>
                    <a:pt x="1516" y="23"/>
                  </a:moveTo>
                  <a:cubicBezTo>
                    <a:pt x="1502" y="23"/>
                    <a:pt x="1483" y="24"/>
                    <a:pt x="1466" y="24"/>
                  </a:cubicBezTo>
                  <a:cubicBezTo>
                    <a:pt x="1449" y="24"/>
                    <a:pt x="1434" y="24"/>
                    <a:pt x="1425" y="23"/>
                  </a:cubicBezTo>
                  <a:cubicBezTo>
                    <a:pt x="1356" y="23"/>
                    <a:pt x="1419" y="23"/>
                    <a:pt x="1470" y="23"/>
                  </a:cubicBezTo>
                  <a:cubicBezTo>
                    <a:pt x="1487" y="23"/>
                    <a:pt x="1503" y="23"/>
                    <a:pt x="1512" y="23"/>
                  </a:cubicBezTo>
                  <a:cubicBezTo>
                    <a:pt x="1558" y="23"/>
                    <a:pt x="1545" y="23"/>
                    <a:pt x="1516" y="23"/>
                  </a:cubicBezTo>
                  <a:close/>
                  <a:moveTo>
                    <a:pt x="1454" y="11"/>
                  </a:moveTo>
                  <a:cubicBezTo>
                    <a:pt x="1469" y="11"/>
                    <a:pt x="1491" y="12"/>
                    <a:pt x="1483" y="12"/>
                  </a:cubicBezTo>
                  <a:cubicBezTo>
                    <a:pt x="1468" y="13"/>
                    <a:pt x="1446" y="12"/>
                    <a:pt x="1454" y="11"/>
                  </a:cubicBezTo>
                  <a:close/>
                  <a:moveTo>
                    <a:pt x="1512" y="20"/>
                  </a:moveTo>
                  <a:cubicBezTo>
                    <a:pt x="1475" y="20"/>
                    <a:pt x="1482" y="18"/>
                    <a:pt x="1512" y="18"/>
                  </a:cubicBezTo>
                  <a:cubicBezTo>
                    <a:pt x="1554" y="19"/>
                    <a:pt x="1509" y="19"/>
                    <a:pt x="1512" y="20"/>
                  </a:cubicBezTo>
                  <a:close/>
                  <a:moveTo>
                    <a:pt x="1448" y="2"/>
                  </a:moveTo>
                  <a:cubicBezTo>
                    <a:pt x="1464" y="2"/>
                    <a:pt x="1491" y="2"/>
                    <a:pt x="1512" y="2"/>
                  </a:cubicBezTo>
                  <a:cubicBezTo>
                    <a:pt x="1538" y="2"/>
                    <a:pt x="1534" y="2"/>
                    <a:pt x="1518" y="2"/>
                  </a:cubicBezTo>
                  <a:cubicBezTo>
                    <a:pt x="1502" y="3"/>
                    <a:pt x="1474" y="3"/>
                    <a:pt x="1454" y="3"/>
                  </a:cubicBezTo>
                  <a:cubicBezTo>
                    <a:pt x="1427" y="2"/>
                    <a:pt x="1432" y="2"/>
                    <a:pt x="1448" y="2"/>
                  </a:cubicBezTo>
                  <a:close/>
                  <a:moveTo>
                    <a:pt x="1396" y="18"/>
                  </a:moveTo>
                  <a:cubicBezTo>
                    <a:pt x="1411" y="18"/>
                    <a:pt x="1433" y="19"/>
                    <a:pt x="1425" y="19"/>
                  </a:cubicBezTo>
                  <a:cubicBezTo>
                    <a:pt x="1410" y="19"/>
                    <a:pt x="1388" y="18"/>
                    <a:pt x="1396" y="18"/>
                  </a:cubicBezTo>
                  <a:close/>
                  <a:moveTo>
                    <a:pt x="1396" y="25"/>
                  </a:moveTo>
                  <a:cubicBezTo>
                    <a:pt x="1440" y="25"/>
                    <a:pt x="1398" y="26"/>
                    <a:pt x="1367" y="26"/>
                  </a:cubicBezTo>
                  <a:cubicBezTo>
                    <a:pt x="1322" y="25"/>
                    <a:pt x="1365" y="25"/>
                    <a:pt x="1396" y="25"/>
                  </a:cubicBezTo>
                  <a:close/>
                  <a:moveTo>
                    <a:pt x="1367" y="44"/>
                  </a:moveTo>
                  <a:cubicBezTo>
                    <a:pt x="1382" y="44"/>
                    <a:pt x="1404" y="45"/>
                    <a:pt x="1396" y="45"/>
                  </a:cubicBezTo>
                  <a:cubicBezTo>
                    <a:pt x="1381" y="46"/>
                    <a:pt x="1359" y="45"/>
                    <a:pt x="1367" y="44"/>
                  </a:cubicBezTo>
                  <a:close/>
                  <a:moveTo>
                    <a:pt x="1367" y="51"/>
                  </a:moveTo>
                  <a:cubicBezTo>
                    <a:pt x="1352" y="51"/>
                    <a:pt x="1330" y="51"/>
                    <a:pt x="1338" y="50"/>
                  </a:cubicBezTo>
                  <a:cubicBezTo>
                    <a:pt x="1353" y="50"/>
                    <a:pt x="1375" y="51"/>
                    <a:pt x="1367" y="51"/>
                  </a:cubicBezTo>
                  <a:close/>
                  <a:moveTo>
                    <a:pt x="1338" y="44"/>
                  </a:moveTo>
                  <a:cubicBezTo>
                    <a:pt x="1299" y="44"/>
                    <a:pt x="1261" y="44"/>
                    <a:pt x="1222" y="44"/>
                  </a:cubicBezTo>
                  <a:cubicBezTo>
                    <a:pt x="1169" y="43"/>
                    <a:pt x="1239" y="43"/>
                    <a:pt x="1280" y="43"/>
                  </a:cubicBezTo>
                  <a:cubicBezTo>
                    <a:pt x="1319" y="43"/>
                    <a:pt x="1357" y="43"/>
                    <a:pt x="1396" y="43"/>
                  </a:cubicBezTo>
                  <a:cubicBezTo>
                    <a:pt x="1449" y="43"/>
                    <a:pt x="1378" y="44"/>
                    <a:pt x="1338" y="44"/>
                  </a:cubicBezTo>
                  <a:close/>
                  <a:moveTo>
                    <a:pt x="1222" y="45"/>
                  </a:moveTo>
                  <a:cubicBezTo>
                    <a:pt x="1189" y="45"/>
                    <a:pt x="1206" y="44"/>
                    <a:pt x="1222" y="44"/>
                  </a:cubicBezTo>
                  <a:cubicBezTo>
                    <a:pt x="1255" y="45"/>
                    <a:pt x="1238" y="45"/>
                    <a:pt x="1222" y="45"/>
                  </a:cubicBezTo>
                  <a:close/>
                  <a:moveTo>
                    <a:pt x="1019" y="41"/>
                  </a:moveTo>
                  <a:cubicBezTo>
                    <a:pt x="1037" y="38"/>
                    <a:pt x="1151" y="39"/>
                    <a:pt x="1164" y="40"/>
                  </a:cubicBezTo>
                  <a:cubicBezTo>
                    <a:pt x="1176" y="40"/>
                    <a:pt x="1060" y="40"/>
                    <a:pt x="1019" y="41"/>
                  </a:cubicBezTo>
                  <a:close/>
                  <a:moveTo>
                    <a:pt x="1048" y="42"/>
                  </a:moveTo>
                  <a:cubicBezTo>
                    <a:pt x="1015" y="42"/>
                    <a:pt x="1032" y="41"/>
                    <a:pt x="1048" y="41"/>
                  </a:cubicBezTo>
                  <a:cubicBezTo>
                    <a:pt x="1081" y="42"/>
                    <a:pt x="1064" y="42"/>
                    <a:pt x="1048" y="42"/>
                  </a:cubicBezTo>
                  <a:close/>
                  <a:moveTo>
                    <a:pt x="1048" y="38"/>
                  </a:moveTo>
                  <a:cubicBezTo>
                    <a:pt x="956" y="37"/>
                    <a:pt x="1100" y="37"/>
                    <a:pt x="1135" y="37"/>
                  </a:cubicBezTo>
                  <a:cubicBezTo>
                    <a:pt x="1183" y="37"/>
                    <a:pt x="1232" y="37"/>
                    <a:pt x="1280" y="37"/>
                  </a:cubicBezTo>
                  <a:cubicBezTo>
                    <a:pt x="1372" y="38"/>
                    <a:pt x="1228" y="38"/>
                    <a:pt x="1193" y="38"/>
                  </a:cubicBezTo>
                  <a:cubicBezTo>
                    <a:pt x="1145" y="38"/>
                    <a:pt x="1096" y="38"/>
                    <a:pt x="1048" y="38"/>
                  </a:cubicBezTo>
                  <a:close/>
                  <a:moveTo>
                    <a:pt x="961" y="37"/>
                  </a:moveTo>
                  <a:cubicBezTo>
                    <a:pt x="976" y="37"/>
                    <a:pt x="998" y="37"/>
                    <a:pt x="990" y="38"/>
                  </a:cubicBezTo>
                  <a:cubicBezTo>
                    <a:pt x="975" y="38"/>
                    <a:pt x="953" y="37"/>
                    <a:pt x="961" y="37"/>
                  </a:cubicBezTo>
                  <a:close/>
                  <a:moveTo>
                    <a:pt x="932" y="35"/>
                  </a:moveTo>
                  <a:cubicBezTo>
                    <a:pt x="947" y="34"/>
                    <a:pt x="969" y="35"/>
                    <a:pt x="961" y="35"/>
                  </a:cubicBezTo>
                  <a:cubicBezTo>
                    <a:pt x="946" y="36"/>
                    <a:pt x="924" y="35"/>
                    <a:pt x="932" y="35"/>
                  </a:cubicBezTo>
                  <a:close/>
                  <a:moveTo>
                    <a:pt x="966" y="21"/>
                  </a:moveTo>
                  <a:cubicBezTo>
                    <a:pt x="954" y="21"/>
                    <a:pt x="942" y="21"/>
                    <a:pt x="932" y="21"/>
                  </a:cubicBezTo>
                  <a:cubicBezTo>
                    <a:pt x="907" y="20"/>
                    <a:pt x="886" y="20"/>
                    <a:pt x="864" y="20"/>
                  </a:cubicBezTo>
                  <a:cubicBezTo>
                    <a:pt x="882" y="20"/>
                    <a:pt x="900" y="20"/>
                    <a:pt x="918" y="20"/>
                  </a:cubicBezTo>
                  <a:cubicBezTo>
                    <a:pt x="926" y="20"/>
                    <a:pt x="934" y="20"/>
                    <a:pt x="942" y="20"/>
                  </a:cubicBezTo>
                  <a:cubicBezTo>
                    <a:pt x="958" y="20"/>
                    <a:pt x="974" y="20"/>
                    <a:pt x="990" y="20"/>
                  </a:cubicBezTo>
                  <a:cubicBezTo>
                    <a:pt x="1030" y="21"/>
                    <a:pt x="1000" y="21"/>
                    <a:pt x="966" y="21"/>
                  </a:cubicBezTo>
                  <a:close/>
                  <a:moveTo>
                    <a:pt x="951" y="19"/>
                  </a:moveTo>
                  <a:cubicBezTo>
                    <a:pt x="941" y="19"/>
                    <a:pt x="931" y="19"/>
                    <a:pt x="920" y="19"/>
                  </a:cubicBezTo>
                  <a:cubicBezTo>
                    <a:pt x="911" y="19"/>
                    <a:pt x="902" y="19"/>
                    <a:pt x="892" y="18"/>
                  </a:cubicBezTo>
                  <a:cubicBezTo>
                    <a:pt x="878" y="18"/>
                    <a:pt x="863" y="18"/>
                    <a:pt x="848" y="18"/>
                  </a:cubicBezTo>
                  <a:cubicBezTo>
                    <a:pt x="848" y="18"/>
                    <a:pt x="847" y="18"/>
                    <a:pt x="847" y="18"/>
                  </a:cubicBezTo>
                  <a:cubicBezTo>
                    <a:pt x="847" y="18"/>
                    <a:pt x="847" y="18"/>
                    <a:pt x="847" y="18"/>
                  </a:cubicBezTo>
                  <a:cubicBezTo>
                    <a:pt x="836" y="18"/>
                    <a:pt x="826" y="17"/>
                    <a:pt x="815" y="17"/>
                  </a:cubicBezTo>
                  <a:cubicBezTo>
                    <a:pt x="827" y="17"/>
                    <a:pt x="833" y="17"/>
                    <a:pt x="847" y="18"/>
                  </a:cubicBezTo>
                  <a:cubicBezTo>
                    <a:pt x="847" y="18"/>
                    <a:pt x="848" y="18"/>
                    <a:pt x="848" y="18"/>
                  </a:cubicBezTo>
                  <a:cubicBezTo>
                    <a:pt x="862" y="18"/>
                    <a:pt x="876" y="18"/>
                    <a:pt x="890" y="18"/>
                  </a:cubicBezTo>
                  <a:cubicBezTo>
                    <a:pt x="891" y="18"/>
                    <a:pt x="891" y="18"/>
                    <a:pt x="892" y="18"/>
                  </a:cubicBezTo>
                  <a:cubicBezTo>
                    <a:pt x="907" y="19"/>
                    <a:pt x="921" y="19"/>
                    <a:pt x="936" y="18"/>
                  </a:cubicBezTo>
                  <a:cubicBezTo>
                    <a:pt x="949" y="18"/>
                    <a:pt x="963" y="18"/>
                    <a:pt x="976" y="18"/>
                  </a:cubicBezTo>
                  <a:cubicBezTo>
                    <a:pt x="1029" y="18"/>
                    <a:pt x="1082" y="18"/>
                    <a:pt x="1136" y="20"/>
                  </a:cubicBezTo>
                  <a:cubicBezTo>
                    <a:pt x="1073" y="21"/>
                    <a:pt x="1013" y="20"/>
                    <a:pt x="951" y="19"/>
                  </a:cubicBezTo>
                  <a:close/>
                  <a:moveTo>
                    <a:pt x="850" y="20"/>
                  </a:moveTo>
                  <a:cubicBezTo>
                    <a:pt x="842" y="20"/>
                    <a:pt x="834" y="20"/>
                    <a:pt x="826" y="20"/>
                  </a:cubicBezTo>
                  <a:cubicBezTo>
                    <a:pt x="814" y="20"/>
                    <a:pt x="803" y="20"/>
                    <a:pt x="791" y="20"/>
                  </a:cubicBezTo>
                  <a:cubicBezTo>
                    <a:pt x="787" y="20"/>
                    <a:pt x="782" y="20"/>
                    <a:pt x="778" y="20"/>
                  </a:cubicBezTo>
                  <a:cubicBezTo>
                    <a:pt x="802" y="20"/>
                    <a:pt x="826" y="20"/>
                    <a:pt x="850" y="20"/>
                  </a:cubicBezTo>
                  <a:close/>
                  <a:moveTo>
                    <a:pt x="1051" y="17"/>
                  </a:moveTo>
                  <a:cubicBezTo>
                    <a:pt x="1077" y="17"/>
                    <a:pt x="1073" y="17"/>
                    <a:pt x="1057" y="17"/>
                  </a:cubicBezTo>
                  <a:cubicBezTo>
                    <a:pt x="1041" y="18"/>
                    <a:pt x="1013" y="17"/>
                    <a:pt x="992" y="17"/>
                  </a:cubicBezTo>
                  <a:cubicBezTo>
                    <a:pt x="966" y="17"/>
                    <a:pt x="970" y="17"/>
                    <a:pt x="986" y="17"/>
                  </a:cubicBezTo>
                  <a:cubicBezTo>
                    <a:pt x="1003" y="17"/>
                    <a:pt x="1031" y="17"/>
                    <a:pt x="1051" y="17"/>
                  </a:cubicBezTo>
                  <a:close/>
                  <a:moveTo>
                    <a:pt x="1052" y="15"/>
                  </a:moveTo>
                  <a:cubicBezTo>
                    <a:pt x="1084" y="15"/>
                    <a:pt x="1067" y="15"/>
                    <a:pt x="1051" y="15"/>
                  </a:cubicBezTo>
                  <a:cubicBezTo>
                    <a:pt x="1018" y="15"/>
                    <a:pt x="1035" y="15"/>
                    <a:pt x="1052" y="15"/>
                  </a:cubicBezTo>
                  <a:close/>
                  <a:moveTo>
                    <a:pt x="954" y="15"/>
                  </a:moveTo>
                  <a:cubicBezTo>
                    <a:pt x="942" y="15"/>
                    <a:pt x="930" y="15"/>
                    <a:pt x="917" y="15"/>
                  </a:cubicBezTo>
                  <a:cubicBezTo>
                    <a:pt x="911" y="15"/>
                    <a:pt x="906" y="14"/>
                    <a:pt x="901" y="14"/>
                  </a:cubicBezTo>
                  <a:cubicBezTo>
                    <a:pt x="882" y="14"/>
                    <a:pt x="863" y="14"/>
                    <a:pt x="846" y="12"/>
                  </a:cubicBezTo>
                  <a:cubicBezTo>
                    <a:pt x="858" y="12"/>
                    <a:pt x="864" y="12"/>
                    <a:pt x="875" y="14"/>
                  </a:cubicBezTo>
                  <a:cubicBezTo>
                    <a:pt x="881" y="14"/>
                    <a:pt x="890" y="14"/>
                    <a:pt x="901" y="14"/>
                  </a:cubicBezTo>
                  <a:cubicBezTo>
                    <a:pt x="915" y="14"/>
                    <a:pt x="929" y="14"/>
                    <a:pt x="943" y="14"/>
                  </a:cubicBezTo>
                  <a:cubicBezTo>
                    <a:pt x="951" y="14"/>
                    <a:pt x="959" y="14"/>
                    <a:pt x="967" y="14"/>
                  </a:cubicBezTo>
                  <a:cubicBezTo>
                    <a:pt x="975" y="15"/>
                    <a:pt x="983" y="15"/>
                    <a:pt x="991" y="15"/>
                  </a:cubicBezTo>
                  <a:cubicBezTo>
                    <a:pt x="979" y="15"/>
                    <a:pt x="967" y="15"/>
                    <a:pt x="954" y="15"/>
                  </a:cubicBezTo>
                  <a:close/>
                  <a:moveTo>
                    <a:pt x="1077" y="35"/>
                  </a:moveTo>
                  <a:cubicBezTo>
                    <a:pt x="1044" y="35"/>
                    <a:pt x="1061" y="35"/>
                    <a:pt x="1077" y="35"/>
                  </a:cubicBezTo>
                  <a:cubicBezTo>
                    <a:pt x="1110" y="35"/>
                    <a:pt x="1093" y="35"/>
                    <a:pt x="1077" y="35"/>
                  </a:cubicBezTo>
                  <a:close/>
                  <a:moveTo>
                    <a:pt x="1354" y="19"/>
                  </a:moveTo>
                  <a:cubicBezTo>
                    <a:pt x="1324" y="19"/>
                    <a:pt x="1294" y="19"/>
                    <a:pt x="1266" y="19"/>
                  </a:cubicBezTo>
                  <a:cubicBezTo>
                    <a:pt x="1252" y="19"/>
                    <a:pt x="1237" y="19"/>
                    <a:pt x="1223" y="19"/>
                  </a:cubicBezTo>
                  <a:cubicBezTo>
                    <a:pt x="1215" y="19"/>
                    <a:pt x="1203" y="19"/>
                    <a:pt x="1197" y="19"/>
                  </a:cubicBezTo>
                  <a:cubicBezTo>
                    <a:pt x="1251" y="19"/>
                    <a:pt x="1300" y="19"/>
                    <a:pt x="1354" y="19"/>
                  </a:cubicBezTo>
                  <a:close/>
                  <a:moveTo>
                    <a:pt x="1223" y="16"/>
                  </a:moveTo>
                  <a:cubicBezTo>
                    <a:pt x="1256" y="16"/>
                    <a:pt x="1239" y="17"/>
                    <a:pt x="1223" y="17"/>
                  </a:cubicBezTo>
                  <a:cubicBezTo>
                    <a:pt x="1191" y="17"/>
                    <a:pt x="1207" y="16"/>
                    <a:pt x="1223" y="16"/>
                  </a:cubicBezTo>
                  <a:close/>
                  <a:moveTo>
                    <a:pt x="1280" y="22"/>
                  </a:moveTo>
                  <a:cubicBezTo>
                    <a:pt x="1227" y="21"/>
                    <a:pt x="1297" y="21"/>
                    <a:pt x="1338" y="21"/>
                  </a:cubicBezTo>
                  <a:cubicBezTo>
                    <a:pt x="1391" y="22"/>
                    <a:pt x="1320" y="22"/>
                    <a:pt x="1280" y="22"/>
                  </a:cubicBezTo>
                  <a:close/>
                  <a:moveTo>
                    <a:pt x="1309" y="23"/>
                  </a:moveTo>
                  <a:cubicBezTo>
                    <a:pt x="1294" y="24"/>
                    <a:pt x="1272" y="23"/>
                    <a:pt x="1280" y="23"/>
                  </a:cubicBezTo>
                  <a:cubicBezTo>
                    <a:pt x="1295" y="22"/>
                    <a:pt x="1317" y="23"/>
                    <a:pt x="1309" y="23"/>
                  </a:cubicBezTo>
                  <a:close/>
                  <a:moveTo>
                    <a:pt x="1367" y="35"/>
                  </a:moveTo>
                  <a:cubicBezTo>
                    <a:pt x="1302" y="37"/>
                    <a:pt x="1233" y="36"/>
                    <a:pt x="1164" y="35"/>
                  </a:cubicBezTo>
                  <a:cubicBezTo>
                    <a:pt x="1198" y="33"/>
                    <a:pt x="1315" y="35"/>
                    <a:pt x="1367" y="35"/>
                  </a:cubicBezTo>
                  <a:close/>
                  <a:moveTo>
                    <a:pt x="1396" y="41"/>
                  </a:moveTo>
                  <a:cubicBezTo>
                    <a:pt x="1381" y="42"/>
                    <a:pt x="1359" y="41"/>
                    <a:pt x="1367" y="41"/>
                  </a:cubicBezTo>
                  <a:cubicBezTo>
                    <a:pt x="1382" y="40"/>
                    <a:pt x="1404" y="41"/>
                    <a:pt x="1396" y="41"/>
                  </a:cubicBezTo>
                  <a:close/>
                  <a:moveTo>
                    <a:pt x="1367" y="6"/>
                  </a:moveTo>
                  <a:cubicBezTo>
                    <a:pt x="1400" y="6"/>
                    <a:pt x="1383" y="6"/>
                    <a:pt x="1367" y="6"/>
                  </a:cubicBezTo>
                  <a:cubicBezTo>
                    <a:pt x="1334" y="6"/>
                    <a:pt x="1351" y="6"/>
                    <a:pt x="1367" y="6"/>
                  </a:cubicBezTo>
                  <a:close/>
                  <a:moveTo>
                    <a:pt x="1338" y="11"/>
                  </a:moveTo>
                  <a:cubicBezTo>
                    <a:pt x="1353" y="11"/>
                    <a:pt x="1375" y="12"/>
                    <a:pt x="1367" y="12"/>
                  </a:cubicBezTo>
                  <a:cubicBezTo>
                    <a:pt x="1352" y="13"/>
                    <a:pt x="1330" y="12"/>
                    <a:pt x="1338" y="11"/>
                  </a:cubicBezTo>
                  <a:close/>
                  <a:moveTo>
                    <a:pt x="1223" y="14"/>
                  </a:moveTo>
                  <a:cubicBezTo>
                    <a:pt x="1249" y="14"/>
                    <a:pt x="1245" y="15"/>
                    <a:pt x="1229" y="15"/>
                  </a:cubicBezTo>
                  <a:cubicBezTo>
                    <a:pt x="1213" y="15"/>
                    <a:pt x="1186" y="15"/>
                    <a:pt x="1166" y="15"/>
                  </a:cubicBezTo>
                  <a:cubicBezTo>
                    <a:pt x="1140" y="15"/>
                    <a:pt x="1145" y="15"/>
                    <a:pt x="1160" y="15"/>
                  </a:cubicBezTo>
                  <a:cubicBezTo>
                    <a:pt x="1176" y="14"/>
                    <a:pt x="1203" y="14"/>
                    <a:pt x="1223" y="14"/>
                  </a:cubicBezTo>
                  <a:close/>
                  <a:moveTo>
                    <a:pt x="1110" y="13"/>
                  </a:moveTo>
                  <a:cubicBezTo>
                    <a:pt x="1065" y="13"/>
                    <a:pt x="1108" y="13"/>
                    <a:pt x="1138" y="12"/>
                  </a:cubicBezTo>
                  <a:cubicBezTo>
                    <a:pt x="1182" y="13"/>
                    <a:pt x="1140" y="13"/>
                    <a:pt x="1110" y="13"/>
                  </a:cubicBezTo>
                  <a:close/>
                  <a:moveTo>
                    <a:pt x="1024" y="8"/>
                  </a:moveTo>
                  <a:cubicBezTo>
                    <a:pt x="1028" y="8"/>
                    <a:pt x="1034" y="8"/>
                    <a:pt x="1040" y="8"/>
                  </a:cubicBezTo>
                  <a:cubicBezTo>
                    <a:pt x="1075" y="7"/>
                    <a:pt x="1110" y="6"/>
                    <a:pt x="1142" y="8"/>
                  </a:cubicBezTo>
                  <a:cubicBezTo>
                    <a:pt x="1118" y="8"/>
                    <a:pt x="1088" y="8"/>
                    <a:pt x="1066" y="8"/>
                  </a:cubicBezTo>
                  <a:cubicBezTo>
                    <a:pt x="1057" y="8"/>
                    <a:pt x="1048" y="8"/>
                    <a:pt x="1040" y="8"/>
                  </a:cubicBezTo>
                  <a:cubicBezTo>
                    <a:pt x="1023" y="8"/>
                    <a:pt x="1007" y="8"/>
                    <a:pt x="991" y="8"/>
                  </a:cubicBezTo>
                  <a:cubicBezTo>
                    <a:pt x="1003" y="8"/>
                    <a:pt x="1009" y="8"/>
                    <a:pt x="1024" y="8"/>
                  </a:cubicBezTo>
                  <a:close/>
                  <a:moveTo>
                    <a:pt x="997" y="12"/>
                  </a:moveTo>
                  <a:cubicBezTo>
                    <a:pt x="983" y="12"/>
                    <a:pt x="969" y="12"/>
                    <a:pt x="955" y="12"/>
                  </a:cubicBezTo>
                  <a:cubicBezTo>
                    <a:pt x="945" y="12"/>
                    <a:pt x="936" y="12"/>
                    <a:pt x="927" y="12"/>
                  </a:cubicBezTo>
                  <a:cubicBezTo>
                    <a:pt x="870" y="11"/>
                    <a:pt x="815" y="11"/>
                    <a:pt x="759" y="11"/>
                  </a:cubicBezTo>
                  <a:cubicBezTo>
                    <a:pt x="747" y="11"/>
                    <a:pt x="737" y="11"/>
                    <a:pt x="729" y="11"/>
                  </a:cubicBezTo>
                  <a:cubicBezTo>
                    <a:pt x="797" y="9"/>
                    <a:pt x="870" y="11"/>
                    <a:pt x="934" y="12"/>
                  </a:cubicBezTo>
                  <a:cubicBezTo>
                    <a:pt x="942" y="12"/>
                    <a:pt x="951" y="12"/>
                    <a:pt x="959" y="12"/>
                  </a:cubicBezTo>
                  <a:cubicBezTo>
                    <a:pt x="972" y="12"/>
                    <a:pt x="984" y="12"/>
                    <a:pt x="997" y="12"/>
                  </a:cubicBezTo>
                  <a:close/>
                  <a:moveTo>
                    <a:pt x="905" y="5"/>
                  </a:moveTo>
                  <a:cubicBezTo>
                    <a:pt x="921" y="5"/>
                    <a:pt x="944" y="6"/>
                    <a:pt x="935" y="6"/>
                  </a:cubicBezTo>
                  <a:cubicBezTo>
                    <a:pt x="920" y="6"/>
                    <a:pt x="897" y="5"/>
                    <a:pt x="905" y="5"/>
                  </a:cubicBezTo>
                  <a:close/>
                  <a:moveTo>
                    <a:pt x="813" y="1"/>
                  </a:moveTo>
                  <a:cubicBezTo>
                    <a:pt x="842" y="1"/>
                    <a:pt x="835" y="1"/>
                    <a:pt x="822" y="2"/>
                  </a:cubicBezTo>
                  <a:cubicBezTo>
                    <a:pt x="856" y="2"/>
                    <a:pt x="889" y="2"/>
                    <a:pt x="927" y="4"/>
                  </a:cubicBezTo>
                  <a:cubicBezTo>
                    <a:pt x="936" y="4"/>
                    <a:pt x="946" y="5"/>
                    <a:pt x="955" y="5"/>
                  </a:cubicBezTo>
                  <a:cubicBezTo>
                    <a:pt x="947" y="5"/>
                    <a:pt x="939" y="5"/>
                    <a:pt x="931" y="5"/>
                  </a:cubicBezTo>
                  <a:cubicBezTo>
                    <a:pt x="906" y="6"/>
                    <a:pt x="882" y="1"/>
                    <a:pt x="859" y="3"/>
                  </a:cubicBezTo>
                  <a:cubicBezTo>
                    <a:pt x="844" y="3"/>
                    <a:pt x="829" y="3"/>
                    <a:pt x="814" y="3"/>
                  </a:cubicBezTo>
                  <a:cubicBezTo>
                    <a:pt x="803" y="3"/>
                    <a:pt x="797" y="3"/>
                    <a:pt x="785" y="1"/>
                  </a:cubicBezTo>
                  <a:cubicBezTo>
                    <a:pt x="791" y="1"/>
                    <a:pt x="797" y="1"/>
                    <a:pt x="803" y="1"/>
                  </a:cubicBezTo>
                  <a:cubicBezTo>
                    <a:pt x="784" y="1"/>
                    <a:pt x="799" y="1"/>
                    <a:pt x="813" y="1"/>
                  </a:cubicBezTo>
                  <a:close/>
                  <a:moveTo>
                    <a:pt x="710" y="3"/>
                  </a:moveTo>
                  <a:cubicBezTo>
                    <a:pt x="701" y="4"/>
                    <a:pt x="682" y="4"/>
                    <a:pt x="667" y="4"/>
                  </a:cubicBezTo>
                  <a:cubicBezTo>
                    <a:pt x="664" y="3"/>
                    <a:pt x="652" y="3"/>
                    <a:pt x="646" y="3"/>
                  </a:cubicBezTo>
                  <a:cubicBezTo>
                    <a:pt x="670" y="3"/>
                    <a:pt x="688" y="3"/>
                    <a:pt x="710" y="3"/>
                  </a:cubicBezTo>
                  <a:close/>
                  <a:moveTo>
                    <a:pt x="585" y="10"/>
                  </a:moveTo>
                  <a:cubicBezTo>
                    <a:pt x="599" y="10"/>
                    <a:pt x="621" y="11"/>
                    <a:pt x="614" y="11"/>
                  </a:cubicBezTo>
                  <a:cubicBezTo>
                    <a:pt x="599" y="11"/>
                    <a:pt x="577" y="10"/>
                    <a:pt x="585" y="10"/>
                  </a:cubicBezTo>
                  <a:close/>
                  <a:moveTo>
                    <a:pt x="573" y="22"/>
                  </a:moveTo>
                  <a:cubicBezTo>
                    <a:pt x="595" y="23"/>
                    <a:pt x="617" y="20"/>
                    <a:pt x="632" y="23"/>
                  </a:cubicBezTo>
                  <a:cubicBezTo>
                    <a:pt x="623" y="23"/>
                    <a:pt x="605" y="23"/>
                    <a:pt x="589" y="23"/>
                  </a:cubicBezTo>
                  <a:cubicBezTo>
                    <a:pt x="586" y="23"/>
                    <a:pt x="579" y="22"/>
                    <a:pt x="573" y="22"/>
                  </a:cubicBezTo>
                  <a:cubicBezTo>
                    <a:pt x="571" y="22"/>
                    <a:pt x="569" y="22"/>
                    <a:pt x="567" y="22"/>
                  </a:cubicBezTo>
                  <a:cubicBezTo>
                    <a:pt x="569" y="22"/>
                    <a:pt x="571" y="22"/>
                    <a:pt x="573" y="22"/>
                  </a:cubicBezTo>
                  <a:close/>
                  <a:moveTo>
                    <a:pt x="633" y="27"/>
                  </a:moveTo>
                  <a:cubicBezTo>
                    <a:pt x="624" y="27"/>
                    <a:pt x="605" y="27"/>
                    <a:pt x="590" y="27"/>
                  </a:cubicBezTo>
                  <a:cubicBezTo>
                    <a:pt x="567" y="27"/>
                    <a:pt x="567" y="26"/>
                    <a:pt x="576" y="26"/>
                  </a:cubicBezTo>
                  <a:cubicBezTo>
                    <a:pt x="585" y="26"/>
                    <a:pt x="603" y="26"/>
                    <a:pt x="619" y="26"/>
                  </a:cubicBezTo>
                  <a:cubicBezTo>
                    <a:pt x="642" y="26"/>
                    <a:pt x="642" y="27"/>
                    <a:pt x="633" y="27"/>
                  </a:cubicBezTo>
                  <a:close/>
                  <a:moveTo>
                    <a:pt x="646" y="5"/>
                  </a:moveTo>
                  <a:cubicBezTo>
                    <a:pt x="650" y="5"/>
                    <a:pt x="659" y="5"/>
                    <a:pt x="664" y="5"/>
                  </a:cubicBezTo>
                  <a:cubicBezTo>
                    <a:pt x="724" y="6"/>
                    <a:pt x="779" y="3"/>
                    <a:pt x="840" y="6"/>
                  </a:cubicBezTo>
                  <a:cubicBezTo>
                    <a:pt x="785" y="6"/>
                    <a:pt x="737" y="6"/>
                    <a:pt x="685" y="5"/>
                  </a:cubicBezTo>
                  <a:cubicBezTo>
                    <a:pt x="677" y="5"/>
                    <a:pt x="671" y="5"/>
                    <a:pt x="668" y="5"/>
                  </a:cubicBezTo>
                  <a:cubicBezTo>
                    <a:pt x="667" y="5"/>
                    <a:pt x="666" y="5"/>
                    <a:pt x="664" y="5"/>
                  </a:cubicBezTo>
                  <a:cubicBezTo>
                    <a:pt x="658" y="5"/>
                    <a:pt x="652" y="5"/>
                    <a:pt x="646" y="5"/>
                  </a:cubicBezTo>
                  <a:close/>
                  <a:moveTo>
                    <a:pt x="678" y="31"/>
                  </a:moveTo>
                  <a:cubicBezTo>
                    <a:pt x="693" y="31"/>
                    <a:pt x="715" y="31"/>
                    <a:pt x="707" y="32"/>
                  </a:cubicBezTo>
                  <a:cubicBezTo>
                    <a:pt x="692" y="32"/>
                    <a:pt x="670" y="32"/>
                    <a:pt x="678" y="31"/>
                  </a:cubicBezTo>
                  <a:close/>
                  <a:moveTo>
                    <a:pt x="673" y="16"/>
                  </a:moveTo>
                  <a:cubicBezTo>
                    <a:pt x="688" y="15"/>
                    <a:pt x="711" y="16"/>
                    <a:pt x="703" y="16"/>
                  </a:cubicBezTo>
                  <a:cubicBezTo>
                    <a:pt x="688" y="17"/>
                    <a:pt x="666" y="16"/>
                    <a:pt x="673" y="16"/>
                  </a:cubicBezTo>
                  <a:close/>
                  <a:moveTo>
                    <a:pt x="560" y="37"/>
                  </a:moveTo>
                  <a:cubicBezTo>
                    <a:pt x="575" y="37"/>
                    <a:pt x="597" y="38"/>
                    <a:pt x="589" y="38"/>
                  </a:cubicBezTo>
                  <a:cubicBezTo>
                    <a:pt x="574" y="39"/>
                    <a:pt x="551" y="38"/>
                    <a:pt x="560" y="37"/>
                  </a:cubicBezTo>
                  <a:close/>
                  <a:moveTo>
                    <a:pt x="787" y="56"/>
                  </a:moveTo>
                  <a:cubicBezTo>
                    <a:pt x="772" y="57"/>
                    <a:pt x="750" y="56"/>
                    <a:pt x="758" y="56"/>
                  </a:cubicBezTo>
                  <a:cubicBezTo>
                    <a:pt x="773" y="55"/>
                    <a:pt x="795" y="56"/>
                    <a:pt x="787" y="56"/>
                  </a:cubicBezTo>
                  <a:close/>
                  <a:moveTo>
                    <a:pt x="845" y="56"/>
                  </a:moveTo>
                  <a:cubicBezTo>
                    <a:pt x="830" y="57"/>
                    <a:pt x="808" y="56"/>
                    <a:pt x="816" y="56"/>
                  </a:cubicBezTo>
                  <a:cubicBezTo>
                    <a:pt x="831" y="55"/>
                    <a:pt x="853" y="56"/>
                    <a:pt x="845" y="56"/>
                  </a:cubicBezTo>
                  <a:close/>
                  <a:moveTo>
                    <a:pt x="816" y="47"/>
                  </a:moveTo>
                  <a:cubicBezTo>
                    <a:pt x="802" y="47"/>
                    <a:pt x="788" y="47"/>
                    <a:pt x="774" y="47"/>
                  </a:cubicBezTo>
                  <a:cubicBezTo>
                    <a:pt x="760" y="47"/>
                    <a:pt x="746" y="47"/>
                    <a:pt x="731" y="47"/>
                  </a:cubicBezTo>
                  <a:cubicBezTo>
                    <a:pt x="724" y="48"/>
                    <a:pt x="712" y="47"/>
                    <a:pt x="706" y="47"/>
                  </a:cubicBezTo>
                  <a:cubicBezTo>
                    <a:pt x="737" y="47"/>
                    <a:pt x="767" y="47"/>
                    <a:pt x="798" y="47"/>
                  </a:cubicBezTo>
                  <a:cubicBezTo>
                    <a:pt x="808" y="47"/>
                    <a:pt x="817" y="47"/>
                    <a:pt x="825" y="47"/>
                  </a:cubicBezTo>
                  <a:cubicBezTo>
                    <a:pt x="834" y="47"/>
                    <a:pt x="840" y="47"/>
                    <a:pt x="845" y="47"/>
                  </a:cubicBezTo>
                  <a:cubicBezTo>
                    <a:pt x="890" y="47"/>
                    <a:pt x="847" y="47"/>
                    <a:pt x="816" y="47"/>
                  </a:cubicBezTo>
                  <a:close/>
                  <a:moveTo>
                    <a:pt x="846" y="46"/>
                  </a:moveTo>
                  <a:cubicBezTo>
                    <a:pt x="837" y="46"/>
                    <a:pt x="827" y="46"/>
                    <a:pt x="818" y="46"/>
                  </a:cubicBezTo>
                  <a:cubicBezTo>
                    <a:pt x="749" y="47"/>
                    <a:pt x="688" y="43"/>
                    <a:pt x="619" y="47"/>
                  </a:cubicBezTo>
                  <a:cubicBezTo>
                    <a:pt x="608" y="48"/>
                    <a:pt x="597" y="48"/>
                    <a:pt x="586" y="48"/>
                  </a:cubicBezTo>
                  <a:cubicBezTo>
                    <a:pt x="575" y="48"/>
                    <a:pt x="564" y="48"/>
                    <a:pt x="552" y="49"/>
                  </a:cubicBezTo>
                  <a:cubicBezTo>
                    <a:pt x="536" y="49"/>
                    <a:pt x="519" y="49"/>
                    <a:pt x="503" y="50"/>
                  </a:cubicBezTo>
                  <a:cubicBezTo>
                    <a:pt x="514" y="49"/>
                    <a:pt x="526" y="48"/>
                    <a:pt x="538" y="47"/>
                  </a:cubicBezTo>
                  <a:cubicBezTo>
                    <a:pt x="550" y="47"/>
                    <a:pt x="562" y="46"/>
                    <a:pt x="574" y="46"/>
                  </a:cubicBezTo>
                  <a:cubicBezTo>
                    <a:pt x="652" y="45"/>
                    <a:pt x="737" y="45"/>
                    <a:pt x="817" y="45"/>
                  </a:cubicBezTo>
                  <a:cubicBezTo>
                    <a:pt x="826" y="45"/>
                    <a:pt x="836" y="45"/>
                    <a:pt x="845" y="45"/>
                  </a:cubicBezTo>
                  <a:cubicBezTo>
                    <a:pt x="903" y="45"/>
                    <a:pt x="961" y="45"/>
                    <a:pt x="1019" y="45"/>
                  </a:cubicBezTo>
                  <a:cubicBezTo>
                    <a:pt x="1064" y="46"/>
                    <a:pt x="1021" y="46"/>
                    <a:pt x="990" y="46"/>
                  </a:cubicBezTo>
                  <a:cubicBezTo>
                    <a:pt x="961" y="46"/>
                    <a:pt x="932" y="46"/>
                    <a:pt x="903" y="46"/>
                  </a:cubicBezTo>
                  <a:cubicBezTo>
                    <a:pt x="884" y="46"/>
                    <a:pt x="865" y="46"/>
                    <a:pt x="846" y="46"/>
                  </a:cubicBezTo>
                  <a:close/>
                  <a:moveTo>
                    <a:pt x="990" y="50"/>
                  </a:moveTo>
                  <a:cubicBezTo>
                    <a:pt x="957" y="49"/>
                    <a:pt x="974" y="49"/>
                    <a:pt x="990" y="49"/>
                  </a:cubicBezTo>
                  <a:cubicBezTo>
                    <a:pt x="1023" y="49"/>
                    <a:pt x="1006" y="50"/>
                    <a:pt x="990" y="50"/>
                  </a:cubicBezTo>
                  <a:close/>
                  <a:moveTo>
                    <a:pt x="1193" y="53"/>
                  </a:moveTo>
                  <a:cubicBezTo>
                    <a:pt x="1096" y="53"/>
                    <a:pt x="1001" y="53"/>
                    <a:pt x="932" y="53"/>
                  </a:cubicBezTo>
                  <a:cubicBezTo>
                    <a:pt x="840" y="52"/>
                    <a:pt x="1035" y="53"/>
                    <a:pt x="1077" y="53"/>
                  </a:cubicBezTo>
                  <a:cubicBezTo>
                    <a:pt x="1183" y="52"/>
                    <a:pt x="1288" y="52"/>
                    <a:pt x="1425" y="52"/>
                  </a:cubicBezTo>
                  <a:cubicBezTo>
                    <a:pt x="1431" y="54"/>
                    <a:pt x="1275" y="53"/>
                    <a:pt x="1193" y="53"/>
                  </a:cubicBezTo>
                  <a:close/>
                  <a:moveTo>
                    <a:pt x="1425" y="49"/>
                  </a:moveTo>
                  <a:cubicBezTo>
                    <a:pt x="1410" y="49"/>
                    <a:pt x="1388" y="48"/>
                    <a:pt x="1396" y="48"/>
                  </a:cubicBezTo>
                  <a:cubicBezTo>
                    <a:pt x="1411" y="48"/>
                    <a:pt x="1433" y="49"/>
                    <a:pt x="1425" y="49"/>
                  </a:cubicBezTo>
                  <a:close/>
                  <a:moveTo>
                    <a:pt x="1425" y="31"/>
                  </a:moveTo>
                  <a:cubicBezTo>
                    <a:pt x="1440" y="31"/>
                    <a:pt x="1462" y="31"/>
                    <a:pt x="1454" y="32"/>
                  </a:cubicBezTo>
                  <a:cubicBezTo>
                    <a:pt x="1439" y="32"/>
                    <a:pt x="1417" y="31"/>
                    <a:pt x="1425" y="31"/>
                  </a:cubicBezTo>
                  <a:close/>
                  <a:moveTo>
                    <a:pt x="1483" y="49"/>
                  </a:moveTo>
                  <a:cubicBezTo>
                    <a:pt x="1468" y="49"/>
                    <a:pt x="1446" y="48"/>
                    <a:pt x="1454" y="48"/>
                  </a:cubicBezTo>
                  <a:cubicBezTo>
                    <a:pt x="1469" y="48"/>
                    <a:pt x="1491" y="49"/>
                    <a:pt x="1483" y="49"/>
                  </a:cubicBezTo>
                  <a:close/>
                  <a:moveTo>
                    <a:pt x="1483" y="45"/>
                  </a:moveTo>
                  <a:cubicBezTo>
                    <a:pt x="1468" y="46"/>
                    <a:pt x="1446" y="45"/>
                    <a:pt x="1454" y="44"/>
                  </a:cubicBezTo>
                  <a:cubicBezTo>
                    <a:pt x="1469" y="44"/>
                    <a:pt x="1491" y="45"/>
                    <a:pt x="1483" y="45"/>
                  </a:cubicBezTo>
                  <a:close/>
                  <a:moveTo>
                    <a:pt x="1483" y="43"/>
                  </a:moveTo>
                  <a:cubicBezTo>
                    <a:pt x="1468" y="43"/>
                    <a:pt x="1446" y="42"/>
                    <a:pt x="1454" y="42"/>
                  </a:cubicBezTo>
                  <a:cubicBezTo>
                    <a:pt x="1469" y="42"/>
                    <a:pt x="1491" y="43"/>
                    <a:pt x="1483" y="43"/>
                  </a:cubicBezTo>
                  <a:close/>
                  <a:moveTo>
                    <a:pt x="1425" y="30"/>
                  </a:moveTo>
                  <a:cubicBezTo>
                    <a:pt x="1356" y="30"/>
                    <a:pt x="1419" y="29"/>
                    <a:pt x="1470" y="29"/>
                  </a:cubicBezTo>
                  <a:cubicBezTo>
                    <a:pt x="1487" y="29"/>
                    <a:pt x="1503" y="29"/>
                    <a:pt x="1512" y="29"/>
                  </a:cubicBezTo>
                  <a:cubicBezTo>
                    <a:pt x="1572" y="29"/>
                    <a:pt x="1627" y="33"/>
                    <a:pt x="1688" y="33"/>
                  </a:cubicBezTo>
                  <a:cubicBezTo>
                    <a:pt x="1639" y="36"/>
                    <a:pt x="1591" y="33"/>
                    <a:pt x="1545" y="31"/>
                  </a:cubicBezTo>
                  <a:cubicBezTo>
                    <a:pt x="1529" y="31"/>
                    <a:pt x="1513" y="30"/>
                    <a:pt x="1497" y="30"/>
                  </a:cubicBezTo>
                  <a:cubicBezTo>
                    <a:pt x="1473" y="30"/>
                    <a:pt x="1449" y="30"/>
                    <a:pt x="1425" y="30"/>
                  </a:cubicBezTo>
                  <a:close/>
                  <a:moveTo>
                    <a:pt x="1570" y="36"/>
                  </a:moveTo>
                  <a:cubicBezTo>
                    <a:pt x="1525" y="35"/>
                    <a:pt x="1568" y="35"/>
                    <a:pt x="1599" y="36"/>
                  </a:cubicBezTo>
                  <a:cubicBezTo>
                    <a:pt x="1645" y="37"/>
                    <a:pt x="1601" y="37"/>
                    <a:pt x="1570" y="36"/>
                  </a:cubicBezTo>
                  <a:close/>
                  <a:moveTo>
                    <a:pt x="1570" y="51"/>
                  </a:moveTo>
                  <a:cubicBezTo>
                    <a:pt x="1537" y="51"/>
                    <a:pt x="1554" y="50"/>
                    <a:pt x="1570" y="50"/>
                  </a:cubicBezTo>
                  <a:cubicBezTo>
                    <a:pt x="1603" y="51"/>
                    <a:pt x="1586" y="51"/>
                    <a:pt x="1570" y="51"/>
                  </a:cubicBezTo>
                  <a:close/>
                  <a:moveTo>
                    <a:pt x="1723" y="48"/>
                  </a:moveTo>
                  <a:cubicBezTo>
                    <a:pt x="1668" y="46"/>
                    <a:pt x="1613" y="44"/>
                    <a:pt x="1561" y="43"/>
                  </a:cubicBezTo>
                  <a:cubicBezTo>
                    <a:pt x="1543" y="43"/>
                    <a:pt x="1526" y="43"/>
                    <a:pt x="1512" y="43"/>
                  </a:cubicBezTo>
                  <a:cubicBezTo>
                    <a:pt x="1528" y="42"/>
                    <a:pt x="1544" y="41"/>
                    <a:pt x="1560" y="41"/>
                  </a:cubicBezTo>
                  <a:cubicBezTo>
                    <a:pt x="1617" y="42"/>
                    <a:pt x="1669" y="45"/>
                    <a:pt x="1723" y="48"/>
                  </a:cubicBezTo>
                  <a:cubicBezTo>
                    <a:pt x="1750" y="48"/>
                    <a:pt x="1776" y="49"/>
                    <a:pt x="1803" y="50"/>
                  </a:cubicBezTo>
                  <a:cubicBezTo>
                    <a:pt x="1775" y="50"/>
                    <a:pt x="1749" y="49"/>
                    <a:pt x="1723" y="48"/>
                  </a:cubicBezTo>
                  <a:close/>
                  <a:moveTo>
                    <a:pt x="2033" y="52"/>
                  </a:moveTo>
                  <a:cubicBezTo>
                    <a:pt x="1989" y="53"/>
                    <a:pt x="1945" y="55"/>
                    <a:pt x="1900" y="54"/>
                  </a:cubicBezTo>
                  <a:cubicBezTo>
                    <a:pt x="1906" y="54"/>
                    <a:pt x="1912" y="54"/>
                    <a:pt x="1920" y="54"/>
                  </a:cubicBezTo>
                  <a:cubicBezTo>
                    <a:pt x="1939" y="54"/>
                    <a:pt x="1958" y="54"/>
                    <a:pt x="1977" y="54"/>
                  </a:cubicBezTo>
                  <a:cubicBezTo>
                    <a:pt x="1995" y="53"/>
                    <a:pt x="2014" y="52"/>
                    <a:pt x="2033" y="52"/>
                  </a:cubicBezTo>
                  <a:cubicBezTo>
                    <a:pt x="2059" y="52"/>
                    <a:pt x="2085" y="52"/>
                    <a:pt x="2112" y="53"/>
                  </a:cubicBezTo>
                  <a:cubicBezTo>
                    <a:pt x="2087" y="53"/>
                    <a:pt x="2060" y="52"/>
                    <a:pt x="2033" y="52"/>
                  </a:cubicBezTo>
                  <a:close/>
                  <a:moveTo>
                    <a:pt x="2005" y="49"/>
                  </a:moveTo>
                  <a:cubicBezTo>
                    <a:pt x="2020" y="49"/>
                    <a:pt x="2042" y="50"/>
                    <a:pt x="2034" y="50"/>
                  </a:cubicBezTo>
                  <a:cubicBezTo>
                    <a:pt x="2019" y="50"/>
                    <a:pt x="1997" y="50"/>
                    <a:pt x="2005" y="49"/>
                  </a:cubicBezTo>
                  <a:close/>
                  <a:moveTo>
                    <a:pt x="2118" y="40"/>
                  </a:moveTo>
                  <a:cubicBezTo>
                    <a:pt x="2006" y="40"/>
                    <a:pt x="1900" y="49"/>
                    <a:pt x="1789" y="47"/>
                  </a:cubicBezTo>
                  <a:cubicBezTo>
                    <a:pt x="1765" y="46"/>
                    <a:pt x="1741" y="46"/>
                    <a:pt x="1718" y="45"/>
                  </a:cubicBezTo>
                  <a:cubicBezTo>
                    <a:pt x="1745" y="45"/>
                    <a:pt x="1762" y="46"/>
                    <a:pt x="1777" y="46"/>
                  </a:cubicBezTo>
                  <a:cubicBezTo>
                    <a:pt x="1781" y="47"/>
                    <a:pt x="1785" y="47"/>
                    <a:pt x="1789" y="47"/>
                  </a:cubicBezTo>
                  <a:cubicBezTo>
                    <a:pt x="1898" y="48"/>
                    <a:pt x="2008" y="40"/>
                    <a:pt x="2118" y="40"/>
                  </a:cubicBezTo>
                  <a:close/>
                  <a:moveTo>
                    <a:pt x="1791" y="18"/>
                  </a:moveTo>
                  <a:cubicBezTo>
                    <a:pt x="1775" y="17"/>
                    <a:pt x="1759" y="17"/>
                    <a:pt x="1743" y="17"/>
                  </a:cubicBezTo>
                  <a:cubicBezTo>
                    <a:pt x="1725" y="16"/>
                    <a:pt x="1706" y="16"/>
                    <a:pt x="1688" y="15"/>
                  </a:cubicBezTo>
                  <a:cubicBezTo>
                    <a:pt x="1700" y="15"/>
                    <a:pt x="1706" y="15"/>
                    <a:pt x="1717" y="16"/>
                  </a:cubicBezTo>
                  <a:cubicBezTo>
                    <a:pt x="1726" y="16"/>
                    <a:pt x="1735" y="16"/>
                    <a:pt x="1743" y="17"/>
                  </a:cubicBezTo>
                  <a:cubicBezTo>
                    <a:pt x="1822" y="17"/>
                    <a:pt x="1900" y="15"/>
                    <a:pt x="1978" y="14"/>
                  </a:cubicBezTo>
                  <a:cubicBezTo>
                    <a:pt x="1918" y="15"/>
                    <a:pt x="1857" y="20"/>
                    <a:pt x="1791" y="18"/>
                  </a:cubicBezTo>
                  <a:close/>
                  <a:moveTo>
                    <a:pt x="2008" y="9"/>
                  </a:moveTo>
                  <a:cubicBezTo>
                    <a:pt x="1984" y="10"/>
                    <a:pt x="1959" y="10"/>
                    <a:pt x="1934" y="11"/>
                  </a:cubicBezTo>
                  <a:cubicBezTo>
                    <a:pt x="1910" y="12"/>
                    <a:pt x="1886" y="13"/>
                    <a:pt x="1863" y="13"/>
                  </a:cubicBezTo>
                  <a:cubicBezTo>
                    <a:pt x="1857" y="14"/>
                    <a:pt x="1851" y="12"/>
                    <a:pt x="1845" y="12"/>
                  </a:cubicBezTo>
                  <a:cubicBezTo>
                    <a:pt x="1912" y="12"/>
                    <a:pt x="1978" y="8"/>
                    <a:pt x="2042" y="7"/>
                  </a:cubicBezTo>
                  <a:cubicBezTo>
                    <a:pt x="2055" y="7"/>
                    <a:pt x="2068" y="6"/>
                    <a:pt x="2081" y="6"/>
                  </a:cubicBezTo>
                  <a:cubicBezTo>
                    <a:pt x="2057" y="8"/>
                    <a:pt x="2033" y="8"/>
                    <a:pt x="2008" y="9"/>
                  </a:cubicBezTo>
                  <a:close/>
                  <a:moveTo>
                    <a:pt x="2091" y="18"/>
                  </a:moveTo>
                  <a:cubicBezTo>
                    <a:pt x="2076" y="19"/>
                    <a:pt x="2054" y="18"/>
                    <a:pt x="2062" y="18"/>
                  </a:cubicBezTo>
                  <a:cubicBezTo>
                    <a:pt x="2077" y="17"/>
                    <a:pt x="2099" y="18"/>
                    <a:pt x="2091" y="18"/>
                  </a:cubicBezTo>
                  <a:close/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9" y="4"/>
                    <a:pt x="22" y="4"/>
                    <a:pt x="34" y="4"/>
                  </a:cubicBezTo>
                  <a:cubicBezTo>
                    <a:pt x="53" y="4"/>
                    <a:pt x="72" y="4"/>
                    <a:pt x="92" y="4"/>
                  </a:cubicBezTo>
                  <a:cubicBezTo>
                    <a:pt x="109" y="3"/>
                    <a:pt x="127" y="3"/>
                    <a:pt x="144" y="3"/>
                  </a:cubicBezTo>
                  <a:cubicBezTo>
                    <a:pt x="162" y="3"/>
                    <a:pt x="179" y="3"/>
                    <a:pt x="197" y="3"/>
                  </a:cubicBezTo>
                  <a:cubicBezTo>
                    <a:pt x="210" y="3"/>
                    <a:pt x="224" y="3"/>
                    <a:pt x="237" y="3"/>
                  </a:cubicBezTo>
                  <a:cubicBezTo>
                    <a:pt x="275" y="2"/>
                    <a:pt x="311" y="1"/>
                    <a:pt x="348" y="0"/>
                  </a:cubicBezTo>
                  <a:lnTo>
                    <a:pt x="0" y="0"/>
                  </a:lnTo>
                  <a:close/>
                  <a:moveTo>
                    <a:pt x="92" y="6"/>
                  </a:moveTo>
                  <a:cubicBezTo>
                    <a:pt x="97" y="5"/>
                    <a:pt x="103" y="5"/>
                    <a:pt x="108" y="5"/>
                  </a:cubicBezTo>
                  <a:cubicBezTo>
                    <a:pt x="100" y="5"/>
                    <a:pt x="91" y="5"/>
                    <a:pt x="82" y="5"/>
                  </a:cubicBezTo>
                  <a:cubicBezTo>
                    <a:pt x="69" y="5"/>
                    <a:pt x="56" y="5"/>
                    <a:pt x="44" y="5"/>
                  </a:cubicBezTo>
                  <a:cubicBezTo>
                    <a:pt x="31" y="5"/>
                    <a:pt x="18" y="5"/>
                    <a:pt x="5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4" y="5"/>
                    <a:pt x="33" y="5"/>
                    <a:pt x="50" y="5"/>
                  </a:cubicBezTo>
                  <a:cubicBezTo>
                    <a:pt x="67" y="5"/>
                    <a:pt x="83" y="5"/>
                    <a:pt x="9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31"/>
            <p:cNvSpPr>
              <a:spLocks noChangeArrowheads="1"/>
            </p:cNvSpPr>
            <p:nvPr/>
          </p:nvSpPr>
          <p:spPr bwMode="auto">
            <a:xfrm>
              <a:off x="2119313" y="5635626"/>
              <a:ext cx="7939088" cy="214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32"/>
            <p:cNvSpPr>
              <a:spLocks noEditPoints="1"/>
            </p:cNvSpPr>
            <p:nvPr/>
          </p:nvSpPr>
          <p:spPr bwMode="auto">
            <a:xfrm>
              <a:off x="2119313" y="5643563"/>
              <a:ext cx="7953375" cy="209550"/>
            </a:xfrm>
            <a:custGeom>
              <a:avLst/>
              <a:gdLst>
                <a:gd name="T0" fmla="*/ 1712 w 2118"/>
                <a:gd name="T1" fmla="*/ 2 h 56"/>
                <a:gd name="T2" fmla="*/ 194 w 2118"/>
                <a:gd name="T3" fmla="*/ 5 h 56"/>
                <a:gd name="T4" fmla="*/ 89 w 2118"/>
                <a:gd name="T5" fmla="*/ 8 h 56"/>
                <a:gd name="T6" fmla="*/ 556 w 2118"/>
                <a:gd name="T7" fmla="*/ 7 h 56"/>
                <a:gd name="T8" fmla="*/ 27 w 2118"/>
                <a:gd name="T9" fmla="*/ 9 h 56"/>
                <a:gd name="T10" fmla="*/ 0 w 2118"/>
                <a:gd name="T11" fmla="*/ 27 h 56"/>
                <a:gd name="T12" fmla="*/ 258 w 2118"/>
                <a:gd name="T13" fmla="*/ 36 h 56"/>
                <a:gd name="T14" fmla="*/ 203 w 2118"/>
                <a:gd name="T15" fmla="*/ 36 h 56"/>
                <a:gd name="T16" fmla="*/ 50 w 2118"/>
                <a:gd name="T17" fmla="*/ 40 h 56"/>
                <a:gd name="T18" fmla="*/ 0 w 2118"/>
                <a:gd name="T19" fmla="*/ 48 h 56"/>
                <a:gd name="T20" fmla="*/ 1018 w 2118"/>
                <a:gd name="T21" fmla="*/ 56 h 56"/>
                <a:gd name="T22" fmla="*/ 2013 w 2118"/>
                <a:gd name="T23" fmla="*/ 37 h 56"/>
                <a:gd name="T24" fmla="*/ 2118 w 2118"/>
                <a:gd name="T25" fmla="*/ 21 h 56"/>
                <a:gd name="T26" fmla="*/ 471 w 2118"/>
                <a:gd name="T27" fmla="*/ 1 h 56"/>
                <a:gd name="T28" fmla="*/ 165 w 2118"/>
                <a:gd name="T29" fmla="*/ 17 h 56"/>
                <a:gd name="T30" fmla="*/ 165 w 2118"/>
                <a:gd name="T31" fmla="*/ 17 h 56"/>
                <a:gd name="T32" fmla="*/ 445 w 2118"/>
                <a:gd name="T33" fmla="*/ 20 h 56"/>
                <a:gd name="T34" fmla="*/ 121 w 2118"/>
                <a:gd name="T35" fmla="*/ 52 h 56"/>
                <a:gd name="T36" fmla="*/ 359 w 2118"/>
                <a:gd name="T37" fmla="*/ 48 h 56"/>
                <a:gd name="T38" fmla="*/ 446 w 2118"/>
                <a:gd name="T39" fmla="*/ 50 h 56"/>
                <a:gd name="T40" fmla="*/ 1645 w 2118"/>
                <a:gd name="T41" fmla="*/ 24 h 56"/>
                <a:gd name="T42" fmla="*/ 1645 w 2118"/>
                <a:gd name="T43" fmla="*/ 24 h 56"/>
                <a:gd name="T44" fmla="*/ 1425 w 2118"/>
                <a:gd name="T45" fmla="*/ 23 h 56"/>
                <a:gd name="T46" fmla="*/ 1512 w 2118"/>
                <a:gd name="T47" fmla="*/ 18 h 56"/>
                <a:gd name="T48" fmla="*/ 1425 w 2118"/>
                <a:gd name="T49" fmla="*/ 18 h 56"/>
                <a:gd name="T50" fmla="*/ 1367 w 2118"/>
                <a:gd name="T51" fmla="*/ 50 h 56"/>
                <a:gd name="T52" fmla="*/ 1222 w 2118"/>
                <a:gd name="T53" fmla="*/ 45 h 56"/>
                <a:gd name="T54" fmla="*/ 1048 w 2118"/>
                <a:gd name="T55" fmla="*/ 42 h 56"/>
                <a:gd name="T56" fmla="*/ 961 w 2118"/>
                <a:gd name="T57" fmla="*/ 36 h 56"/>
                <a:gd name="T58" fmla="*/ 942 w 2118"/>
                <a:gd name="T59" fmla="*/ 20 h 56"/>
                <a:gd name="T60" fmla="*/ 847 w 2118"/>
                <a:gd name="T61" fmla="*/ 17 h 56"/>
                <a:gd name="T62" fmla="*/ 1136 w 2118"/>
                <a:gd name="T63" fmla="*/ 20 h 56"/>
                <a:gd name="T64" fmla="*/ 1057 w 2118"/>
                <a:gd name="T65" fmla="*/ 17 h 56"/>
                <a:gd name="T66" fmla="*/ 917 w 2118"/>
                <a:gd name="T67" fmla="*/ 14 h 56"/>
                <a:gd name="T68" fmla="*/ 954 w 2118"/>
                <a:gd name="T69" fmla="*/ 15 h 56"/>
                <a:gd name="T70" fmla="*/ 1354 w 2118"/>
                <a:gd name="T71" fmla="*/ 18 h 56"/>
                <a:gd name="T72" fmla="*/ 1280 w 2118"/>
                <a:gd name="T73" fmla="*/ 22 h 56"/>
                <a:gd name="T74" fmla="*/ 1367 w 2118"/>
                <a:gd name="T75" fmla="*/ 5 h 56"/>
                <a:gd name="T76" fmla="*/ 1166 w 2118"/>
                <a:gd name="T77" fmla="*/ 15 h 56"/>
                <a:gd name="T78" fmla="*/ 1142 w 2118"/>
                <a:gd name="T79" fmla="*/ 7 h 56"/>
                <a:gd name="T80" fmla="*/ 759 w 2118"/>
                <a:gd name="T81" fmla="*/ 11 h 56"/>
                <a:gd name="T82" fmla="*/ 813 w 2118"/>
                <a:gd name="T83" fmla="*/ 0 h 56"/>
                <a:gd name="T84" fmla="*/ 803 w 2118"/>
                <a:gd name="T85" fmla="*/ 1 h 56"/>
                <a:gd name="T86" fmla="*/ 585 w 2118"/>
                <a:gd name="T87" fmla="*/ 9 h 56"/>
                <a:gd name="T88" fmla="*/ 590 w 2118"/>
                <a:gd name="T89" fmla="*/ 26 h 56"/>
                <a:gd name="T90" fmla="*/ 668 w 2118"/>
                <a:gd name="T91" fmla="*/ 5 h 56"/>
                <a:gd name="T92" fmla="*/ 673 w 2118"/>
                <a:gd name="T93" fmla="*/ 15 h 56"/>
                <a:gd name="T94" fmla="*/ 816 w 2118"/>
                <a:gd name="T95" fmla="*/ 55 h 56"/>
                <a:gd name="T96" fmla="*/ 845 w 2118"/>
                <a:gd name="T97" fmla="*/ 46 h 56"/>
                <a:gd name="T98" fmla="*/ 538 w 2118"/>
                <a:gd name="T99" fmla="*/ 47 h 56"/>
                <a:gd name="T100" fmla="*/ 990 w 2118"/>
                <a:gd name="T101" fmla="*/ 49 h 56"/>
                <a:gd name="T102" fmla="*/ 1425 w 2118"/>
                <a:gd name="T103" fmla="*/ 48 h 56"/>
                <a:gd name="T104" fmla="*/ 1483 w 2118"/>
                <a:gd name="T105" fmla="*/ 48 h 56"/>
                <a:gd name="T106" fmla="*/ 1470 w 2118"/>
                <a:gd name="T107" fmla="*/ 29 h 56"/>
                <a:gd name="T108" fmla="*/ 1570 w 2118"/>
                <a:gd name="T109" fmla="*/ 35 h 56"/>
                <a:gd name="T110" fmla="*/ 1723 w 2118"/>
                <a:gd name="T111" fmla="*/ 47 h 56"/>
                <a:gd name="T112" fmla="*/ 2112 w 2118"/>
                <a:gd name="T113" fmla="*/ 52 h 56"/>
                <a:gd name="T114" fmla="*/ 1777 w 2118"/>
                <a:gd name="T115" fmla="*/ 46 h 56"/>
                <a:gd name="T116" fmla="*/ 1978 w 2118"/>
                <a:gd name="T117" fmla="*/ 13 h 56"/>
                <a:gd name="T118" fmla="*/ 2008 w 2118"/>
                <a:gd name="T119" fmla="*/ 9 h 56"/>
                <a:gd name="T120" fmla="*/ 144 w 2118"/>
                <a:gd name="T121" fmla="*/ 2 h 56"/>
                <a:gd name="T122" fmla="*/ 44 w 2118"/>
                <a:gd name="T123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8" h="56">
                  <a:moveTo>
                    <a:pt x="2118" y="4"/>
                  </a:moveTo>
                  <a:cubicBezTo>
                    <a:pt x="2118" y="0"/>
                    <a:pt x="2118" y="0"/>
                    <a:pt x="2118" y="0"/>
                  </a:cubicBezTo>
                  <a:cubicBezTo>
                    <a:pt x="2081" y="0"/>
                    <a:pt x="2081" y="0"/>
                    <a:pt x="2081" y="0"/>
                  </a:cubicBezTo>
                  <a:cubicBezTo>
                    <a:pt x="2073" y="0"/>
                    <a:pt x="2066" y="0"/>
                    <a:pt x="2058" y="0"/>
                  </a:cubicBezTo>
                  <a:cubicBezTo>
                    <a:pt x="2040" y="0"/>
                    <a:pt x="2021" y="1"/>
                    <a:pt x="2002" y="1"/>
                  </a:cubicBezTo>
                  <a:cubicBezTo>
                    <a:pt x="1924" y="4"/>
                    <a:pt x="1851" y="6"/>
                    <a:pt x="1774" y="6"/>
                  </a:cubicBezTo>
                  <a:cubicBezTo>
                    <a:pt x="1753" y="5"/>
                    <a:pt x="1734" y="5"/>
                    <a:pt x="1717" y="4"/>
                  </a:cubicBezTo>
                  <a:cubicBezTo>
                    <a:pt x="1718" y="4"/>
                    <a:pt x="1712" y="2"/>
                    <a:pt x="1712" y="2"/>
                  </a:cubicBezTo>
                  <a:cubicBezTo>
                    <a:pt x="1808" y="6"/>
                    <a:pt x="1904" y="4"/>
                    <a:pt x="1995" y="0"/>
                  </a:cubicBezTo>
                  <a:cubicBezTo>
                    <a:pt x="1880" y="0"/>
                    <a:pt x="1880" y="0"/>
                    <a:pt x="1880" y="0"/>
                  </a:cubicBezTo>
                  <a:cubicBezTo>
                    <a:pt x="1829" y="2"/>
                    <a:pt x="1777" y="1"/>
                    <a:pt x="1723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27" y="2"/>
                    <a:pt x="282" y="2"/>
                    <a:pt x="237" y="2"/>
                  </a:cubicBezTo>
                  <a:cubicBezTo>
                    <a:pt x="231" y="2"/>
                    <a:pt x="225" y="2"/>
                    <a:pt x="219" y="3"/>
                  </a:cubicBezTo>
                  <a:cubicBezTo>
                    <a:pt x="243" y="2"/>
                    <a:pt x="267" y="2"/>
                    <a:pt x="294" y="2"/>
                  </a:cubicBezTo>
                  <a:cubicBezTo>
                    <a:pt x="258" y="4"/>
                    <a:pt x="228" y="6"/>
                    <a:pt x="194" y="5"/>
                  </a:cubicBezTo>
                  <a:cubicBezTo>
                    <a:pt x="177" y="5"/>
                    <a:pt x="160" y="6"/>
                    <a:pt x="143" y="6"/>
                  </a:cubicBezTo>
                  <a:cubicBezTo>
                    <a:pt x="126" y="6"/>
                    <a:pt x="109" y="6"/>
                    <a:pt x="92" y="6"/>
                  </a:cubicBezTo>
                  <a:cubicBezTo>
                    <a:pt x="77" y="6"/>
                    <a:pt x="63" y="6"/>
                    <a:pt x="48" y="6"/>
                  </a:cubicBezTo>
                  <a:cubicBezTo>
                    <a:pt x="34" y="6"/>
                    <a:pt x="19" y="6"/>
                    <a:pt x="5" y="6"/>
                  </a:cubicBezTo>
                  <a:cubicBezTo>
                    <a:pt x="3" y="6"/>
                    <a:pt x="1" y="6"/>
                    <a:pt x="0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8"/>
                    <a:pt x="24" y="8"/>
                    <a:pt x="34" y="8"/>
                  </a:cubicBezTo>
                  <a:cubicBezTo>
                    <a:pt x="52" y="8"/>
                    <a:pt x="71" y="8"/>
                    <a:pt x="89" y="8"/>
                  </a:cubicBezTo>
                  <a:cubicBezTo>
                    <a:pt x="110" y="8"/>
                    <a:pt x="131" y="7"/>
                    <a:pt x="153" y="7"/>
                  </a:cubicBezTo>
                  <a:cubicBezTo>
                    <a:pt x="174" y="7"/>
                    <a:pt x="195" y="7"/>
                    <a:pt x="217" y="6"/>
                  </a:cubicBezTo>
                  <a:cubicBezTo>
                    <a:pt x="226" y="6"/>
                    <a:pt x="236" y="6"/>
                    <a:pt x="245" y="6"/>
                  </a:cubicBezTo>
                  <a:cubicBezTo>
                    <a:pt x="238" y="6"/>
                    <a:pt x="234" y="5"/>
                    <a:pt x="238" y="5"/>
                  </a:cubicBezTo>
                  <a:cubicBezTo>
                    <a:pt x="251" y="5"/>
                    <a:pt x="269" y="5"/>
                    <a:pt x="269" y="5"/>
                  </a:cubicBezTo>
                  <a:cubicBezTo>
                    <a:pt x="328" y="4"/>
                    <a:pt x="389" y="3"/>
                    <a:pt x="449" y="3"/>
                  </a:cubicBezTo>
                  <a:cubicBezTo>
                    <a:pt x="462" y="4"/>
                    <a:pt x="475" y="4"/>
                    <a:pt x="488" y="4"/>
                  </a:cubicBezTo>
                  <a:cubicBezTo>
                    <a:pt x="509" y="5"/>
                    <a:pt x="533" y="6"/>
                    <a:pt x="556" y="7"/>
                  </a:cubicBezTo>
                  <a:cubicBezTo>
                    <a:pt x="571" y="7"/>
                    <a:pt x="587" y="7"/>
                    <a:pt x="603" y="9"/>
                  </a:cubicBezTo>
                  <a:cubicBezTo>
                    <a:pt x="588" y="8"/>
                    <a:pt x="572" y="7"/>
                    <a:pt x="556" y="7"/>
                  </a:cubicBezTo>
                  <a:cubicBezTo>
                    <a:pt x="532" y="6"/>
                    <a:pt x="509" y="7"/>
                    <a:pt x="485" y="6"/>
                  </a:cubicBezTo>
                  <a:cubicBezTo>
                    <a:pt x="472" y="6"/>
                    <a:pt x="459" y="6"/>
                    <a:pt x="445" y="6"/>
                  </a:cubicBezTo>
                  <a:cubicBezTo>
                    <a:pt x="367" y="6"/>
                    <a:pt x="289" y="7"/>
                    <a:pt x="208" y="8"/>
                  </a:cubicBezTo>
                  <a:cubicBezTo>
                    <a:pt x="186" y="8"/>
                    <a:pt x="164" y="8"/>
                    <a:pt x="142" y="8"/>
                  </a:cubicBezTo>
                  <a:cubicBezTo>
                    <a:pt x="120" y="8"/>
                    <a:pt x="98" y="9"/>
                    <a:pt x="76" y="9"/>
                  </a:cubicBezTo>
                  <a:cubicBezTo>
                    <a:pt x="57" y="9"/>
                    <a:pt x="42" y="9"/>
                    <a:pt x="27" y="9"/>
                  </a:cubicBezTo>
                  <a:cubicBezTo>
                    <a:pt x="18" y="9"/>
                    <a:pt x="9" y="9"/>
                    <a:pt x="0" y="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19"/>
                    <a:pt x="9" y="20"/>
                    <a:pt x="5" y="20"/>
                  </a:cubicBezTo>
                  <a:cubicBezTo>
                    <a:pt x="3" y="20"/>
                    <a:pt x="1" y="20"/>
                    <a:pt x="0" y="2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9" y="27"/>
                    <a:pt x="22" y="27"/>
                    <a:pt x="34" y="27"/>
                  </a:cubicBezTo>
                  <a:cubicBezTo>
                    <a:pt x="78" y="27"/>
                    <a:pt x="36" y="27"/>
                    <a:pt x="5" y="27"/>
                  </a:cubicBezTo>
                  <a:cubicBezTo>
                    <a:pt x="3" y="27"/>
                    <a:pt x="1" y="27"/>
                    <a:pt x="0" y="2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9" y="34"/>
                    <a:pt x="22" y="34"/>
                    <a:pt x="34" y="34"/>
                  </a:cubicBezTo>
                  <a:cubicBezTo>
                    <a:pt x="45" y="34"/>
                    <a:pt x="56" y="34"/>
                    <a:pt x="67" y="35"/>
                  </a:cubicBezTo>
                  <a:cubicBezTo>
                    <a:pt x="80" y="35"/>
                    <a:pt x="92" y="34"/>
                    <a:pt x="105" y="34"/>
                  </a:cubicBezTo>
                  <a:cubicBezTo>
                    <a:pt x="123" y="34"/>
                    <a:pt x="140" y="34"/>
                    <a:pt x="157" y="35"/>
                  </a:cubicBezTo>
                  <a:cubicBezTo>
                    <a:pt x="175" y="35"/>
                    <a:pt x="192" y="35"/>
                    <a:pt x="209" y="35"/>
                  </a:cubicBezTo>
                  <a:cubicBezTo>
                    <a:pt x="264" y="38"/>
                    <a:pt x="322" y="38"/>
                    <a:pt x="378" y="37"/>
                  </a:cubicBezTo>
                  <a:cubicBezTo>
                    <a:pt x="338" y="38"/>
                    <a:pt x="298" y="37"/>
                    <a:pt x="258" y="36"/>
                  </a:cubicBezTo>
                  <a:cubicBezTo>
                    <a:pt x="243" y="35"/>
                    <a:pt x="227" y="35"/>
                    <a:pt x="209" y="35"/>
                  </a:cubicBezTo>
                  <a:cubicBezTo>
                    <a:pt x="298" y="36"/>
                    <a:pt x="384" y="35"/>
                    <a:pt x="471" y="34"/>
                  </a:cubicBezTo>
                  <a:cubicBezTo>
                    <a:pt x="483" y="33"/>
                    <a:pt x="496" y="33"/>
                    <a:pt x="508" y="33"/>
                  </a:cubicBezTo>
                  <a:cubicBezTo>
                    <a:pt x="561" y="35"/>
                    <a:pt x="609" y="32"/>
                    <a:pt x="664" y="32"/>
                  </a:cubicBezTo>
                  <a:cubicBezTo>
                    <a:pt x="622" y="33"/>
                    <a:pt x="579" y="33"/>
                    <a:pt x="539" y="34"/>
                  </a:cubicBezTo>
                  <a:cubicBezTo>
                    <a:pt x="525" y="34"/>
                    <a:pt x="511" y="34"/>
                    <a:pt x="498" y="35"/>
                  </a:cubicBezTo>
                  <a:cubicBezTo>
                    <a:pt x="469" y="36"/>
                    <a:pt x="440" y="36"/>
                    <a:pt x="411" y="37"/>
                  </a:cubicBezTo>
                  <a:cubicBezTo>
                    <a:pt x="340" y="41"/>
                    <a:pt x="275" y="37"/>
                    <a:pt x="203" y="36"/>
                  </a:cubicBezTo>
                  <a:cubicBezTo>
                    <a:pt x="185" y="36"/>
                    <a:pt x="168" y="36"/>
                    <a:pt x="150" y="35"/>
                  </a:cubicBezTo>
                  <a:cubicBezTo>
                    <a:pt x="132" y="35"/>
                    <a:pt x="115" y="35"/>
                    <a:pt x="97" y="35"/>
                  </a:cubicBezTo>
                  <a:cubicBezTo>
                    <a:pt x="87" y="35"/>
                    <a:pt x="77" y="35"/>
                    <a:pt x="67" y="35"/>
                  </a:cubicBezTo>
                  <a:cubicBezTo>
                    <a:pt x="59" y="35"/>
                    <a:pt x="51" y="35"/>
                    <a:pt x="44" y="35"/>
                  </a:cubicBezTo>
                  <a:cubicBezTo>
                    <a:pt x="31" y="35"/>
                    <a:pt x="18" y="35"/>
                    <a:pt x="5" y="35"/>
                  </a:cubicBezTo>
                  <a:cubicBezTo>
                    <a:pt x="3" y="35"/>
                    <a:pt x="1" y="35"/>
                    <a:pt x="0" y="3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4" y="40"/>
                    <a:pt x="33" y="40"/>
                    <a:pt x="50" y="40"/>
                  </a:cubicBezTo>
                  <a:cubicBezTo>
                    <a:pt x="76" y="40"/>
                    <a:pt x="95" y="40"/>
                    <a:pt x="119" y="41"/>
                  </a:cubicBezTo>
                  <a:cubicBezTo>
                    <a:pt x="95" y="41"/>
                    <a:pt x="70" y="41"/>
                    <a:pt x="46" y="41"/>
                  </a:cubicBezTo>
                  <a:cubicBezTo>
                    <a:pt x="29" y="41"/>
                    <a:pt x="14" y="41"/>
                    <a:pt x="5" y="41"/>
                  </a:cubicBezTo>
                  <a:cubicBezTo>
                    <a:pt x="3" y="41"/>
                    <a:pt x="1" y="41"/>
                    <a:pt x="0" y="41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44"/>
                    <a:pt x="9" y="44"/>
                    <a:pt x="5" y="45"/>
                  </a:cubicBezTo>
                  <a:cubicBezTo>
                    <a:pt x="3" y="45"/>
                    <a:pt x="1" y="45"/>
                    <a:pt x="0" y="4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" y="48"/>
                    <a:pt x="3" y="48"/>
                    <a:pt x="5" y="48"/>
                  </a:cubicBezTo>
                  <a:cubicBezTo>
                    <a:pt x="38" y="48"/>
                    <a:pt x="21" y="49"/>
                    <a:pt x="5" y="49"/>
                  </a:cubicBezTo>
                  <a:cubicBezTo>
                    <a:pt x="3" y="49"/>
                    <a:pt x="1" y="49"/>
                    <a:pt x="0" y="4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52" y="56"/>
                    <a:pt x="652" y="56"/>
                    <a:pt x="652" y="56"/>
                  </a:cubicBezTo>
                  <a:cubicBezTo>
                    <a:pt x="658" y="56"/>
                    <a:pt x="665" y="56"/>
                    <a:pt x="672" y="56"/>
                  </a:cubicBezTo>
                  <a:cubicBezTo>
                    <a:pt x="694" y="56"/>
                    <a:pt x="694" y="56"/>
                    <a:pt x="685" y="56"/>
                  </a:cubicBezTo>
                  <a:cubicBezTo>
                    <a:pt x="1018" y="56"/>
                    <a:pt x="1018" y="56"/>
                    <a:pt x="1018" y="56"/>
                  </a:cubicBezTo>
                  <a:cubicBezTo>
                    <a:pt x="1017" y="56"/>
                    <a:pt x="1017" y="56"/>
                    <a:pt x="1019" y="56"/>
                  </a:cubicBezTo>
                  <a:cubicBezTo>
                    <a:pt x="1028" y="56"/>
                    <a:pt x="1039" y="56"/>
                    <a:pt x="1045" y="56"/>
                  </a:cubicBezTo>
                  <a:cubicBezTo>
                    <a:pt x="1760" y="56"/>
                    <a:pt x="1760" y="56"/>
                    <a:pt x="1760" y="56"/>
                  </a:cubicBezTo>
                  <a:cubicBezTo>
                    <a:pt x="1750" y="56"/>
                    <a:pt x="1763" y="55"/>
                    <a:pt x="1775" y="55"/>
                  </a:cubicBezTo>
                  <a:cubicBezTo>
                    <a:pt x="1791" y="56"/>
                    <a:pt x="1795" y="56"/>
                    <a:pt x="1794" y="56"/>
                  </a:cubicBezTo>
                  <a:cubicBezTo>
                    <a:pt x="2118" y="56"/>
                    <a:pt x="2118" y="56"/>
                    <a:pt x="2118" y="56"/>
                  </a:cubicBezTo>
                  <a:cubicBezTo>
                    <a:pt x="2118" y="35"/>
                    <a:pt x="2118" y="35"/>
                    <a:pt x="2118" y="35"/>
                  </a:cubicBezTo>
                  <a:cubicBezTo>
                    <a:pt x="2082" y="36"/>
                    <a:pt x="2048" y="37"/>
                    <a:pt x="2013" y="37"/>
                  </a:cubicBezTo>
                  <a:cubicBezTo>
                    <a:pt x="2010" y="37"/>
                    <a:pt x="2008" y="37"/>
                    <a:pt x="2005" y="37"/>
                  </a:cubicBezTo>
                  <a:cubicBezTo>
                    <a:pt x="2004" y="37"/>
                    <a:pt x="2003" y="37"/>
                    <a:pt x="2001" y="37"/>
                  </a:cubicBezTo>
                  <a:cubicBezTo>
                    <a:pt x="1994" y="37"/>
                    <a:pt x="1986" y="37"/>
                    <a:pt x="1978" y="37"/>
                  </a:cubicBezTo>
                  <a:cubicBezTo>
                    <a:pt x="1983" y="37"/>
                    <a:pt x="1993" y="37"/>
                    <a:pt x="2001" y="37"/>
                  </a:cubicBezTo>
                  <a:cubicBezTo>
                    <a:pt x="2005" y="37"/>
                    <a:pt x="2009" y="37"/>
                    <a:pt x="2013" y="37"/>
                  </a:cubicBezTo>
                  <a:cubicBezTo>
                    <a:pt x="2025" y="37"/>
                    <a:pt x="2036" y="36"/>
                    <a:pt x="2048" y="36"/>
                  </a:cubicBezTo>
                  <a:cubicBezTo>
                    <a:pt x="2075" y="34"/>
                    <a:pt x="2095" y="35"/>
                    <a:pt x="2118" y="35"/>
                  </a:cubicBezTo>
                  <a:cubicBezTo>
                    <a:pt x="2118" y="21"/>
                    <a:pt x="2118" y="21"/>
                    <a:pt x="2118" y="21"/>
                  </a:cubicBezTo>
                  <a:cubicBezTo>
                    <a:pt x="2089" y="20"/>
                    <a:pt x="2103" y="20"/>
                    <a:pt x="2118" y="20"/>
                  </a:cubicBezTo>
                  <a:cubicBezTo>
                    <a:pt x="2118" y="5"/>
                    <a:pt x="2118" y="5"/>
                    <a:pt x="2118" y="5"/>
                  </a:cubicBezTo>
                  <a:cubicBezTo>
                    <a:pt x="2103" y="5"/>
                    <a:pt x="2084" y="4"/>
                    <a:pt x="2091" y="4"/>
                  </a:cubicBezTo>
                  <a:cubicBezTo>
                    <a:pt x="2100" y="4"/>
                    <a:pt x="2112" y="4"/>
                    <a:pt x="2118" y="4"/>
                  </a:cubicBezTo>
                  <a:close/>
                  <a:moveTo>
                    <a:pt x="477" y="1"/>
                  </a:moveTo>
                  <a:cubicBezTo>
                    <a:pt x="461" y="1"/>
                    <a:pt x="434" y="1"/>
                    <a:pt x="414" y="1"/>
                  </a:cubicBezTo>
                  <a:cubicBezTo>
                    <a:pt x="387" y="1"/>
                    <a:pt x="392" y="1"/>
                    <a:pt x="408" y="1"/>
                  </a:cubicBezTo>
                  <a:cubicBezTo>
                    <a:pt x="424" y="1"/>
                    <a:pt x="451" y="0"/>
                    <a:pt x="471" y="1"/>
                  </a:cubicBezTo>
                  <a:cubicBezTo>
                    <a:pt x="497" y="1"/>
                    <a:pt x="493" y="1"/>
                    <a:pt x="477" y="1"/>
                  </a:cubicBezTo>
                  <a:close/>
                  <a:moveTo>
                    <a:pt x="63" y="20"/>
                  </a:moveTo>
                  <a:cubicBezTo>
                    <a:pt x="18" y="19"/>
                    <a:pt x="61" y="19"/>
                    <a:pt x="92" y="19"/>
                  </a:cubicBezTo>
                  <a:cubicBezTo>
                    <a:pt x="137" y="20"/>
                    <a:pt x="94" y="20"/>
                    <a:pt x="63" y="20"/>
                  </a:cubicBezTo>
                  <a:close/>
                  <a:moveTo>
                    <a:pt x="150" y="34"/>
                  </a:moveTo>
                  <a:cubicBezTo>
                    <a:pt x="135" y="34"/>
                    <a:pt x="113" y="33"/>
                    <a:pt x="121" y="33"/>
                  </a:cubicBezTo>
                  <a:cubicBezTo>
                    <a:pt x="136" y="32"/>
                    <a:pt x="158" y="34"/>
                    <a:pt x="150" y="34"/>
                  </a:cubicBezTo>
                  <a:close/>
                  <a:moveTo>
                    <a:pt x="165" y="17"/>
                  </a:moveTo>
                  <a:cubicBezTo>
                    <a:pt x="150" y="17"/>
                    <a:pt x="135" y="17"/>
                    <a:pt x="121" y="17"/>
                  </a:cubicBezTo>
                  <a:cubicBezTo>
                    <a:pt x="119" y="17"/>
                    <a:pt x="117" y="17"/>
                    <a:pt x="116" y="17"/>
                  </a:cubicBezTo>
                  <a:cubicBezTo>
                    <a:pt x="109" y="17"/>
                    <a:pt x="102" y="17"/>
                    <a:pt x="95" y="16"/>
                  </a:cubicBezTo>
                  <a:cubicBezTo>
                    <a:pt x="99" y="16"/>
                    <a:pt x="108" y="16"/>
                    <a:pt x="116" y="17"/>
                  </a:cubicBezTo>
                  <a:cubicBezTo>
                    <a:pt x="122" y="17"/>
                    <a:pt x="128" y="17"/>
                    <a:pt x="134" y="16"/>
                  </a:cubicBezTo>
                  <a:cubicBezTo>
                    <a:pt x="148" y="16"/>
                    <a:pt x="160" y="16"/>
                    <a:pt x="173" y="15"/>
                  </a:cubicBezTo>
                  <a:cubicBezTo>
                    <a:pt x="198" y="15"/>
                    <a:pt x="228" y="13"/>
                    <a:pt x="252" y="16"/>
                  </a:cubicBezTo>
                  <a:cubicBezTo>
                    <a:pt x="222" y="15"/>
                    <a:pt x="198" y="21"/>
                    <a:pt x="165" y="17"/>
                  </a:cubicBezTo>
                  <a:close/>
                  <a:moveTo>
                    <a:pt x="298" y="15"/>
                  </a:moveTo>
                  <a:cubicBezTo>
                    <a:pt x="313" y="15"/>
                    <a:pt x="336" y="16"/>
                    <a:pt x="328" y="16"/>
                  </a:cubicBezTo>
                  <a:cubicBezTo>
                    <a:pt x="312" y="17"/>
                    <a:pt x="290" y="16"/>
                    <a:pt x="298" y="15"/>
                  </a:cubicBezTo>
                  <a:close/>
                  <a:moveTo>
                    <a:pt x="328" y="19"/>
                  </a:moveTo>
                  <a:cubicBezTo>
                    <a:pt x="282" y="19"/>
                    <a:pt x="326" y="18"/>
                    <a:pt x="357" y="17"/>
                  </a:cubicBezTo>
                  <a:cubicBezTo>
                    <a:pt x="402" y="17"/>
                    <a:pt x="359" y="18"/>
                    <a:pt x="328" y="19"/>
                  </a:cubicBezTo>
                  <a:close/>
                  <a:moveTo>
                    <a:pt x="473" y="21"/>
                  </a:moveTo>
                  <a:cubicBezTo>
                    <a:pt x="459" y="22"/>
                    <a:pt x="437" y="21"/>
                    <a:pt x="445" y="20"/>
                  </a:cubicBezTo>
                  <a:cubicBezTo>
                    <a:pt x="459" y="20"/>
                    <a:pt x="481" y="21"/>
                    <a:pt x="473" y="21"/>
                  </a:cubicBezTo>
                  <a:close/>
                  <a:moveTo>
                    <a:pt x="63" y="51"/>
                  </a:moveTo>
                  <a:cubicBezTo>
                    <a:pt x="48" y="52"/>
                    <a:pt x="26" y="51"/>
                    <a:pt x="34" y="51"/>
                  </a:cubicBezTo>
                  <a:cubicBezTo>
                    <a:pt x="49" y="50"/>
                    <a:pt x="71" y="51"/>
                    <a:pt x="63" y="51"/>
                  </a:cubicBezTo>
                  <a:close/>
                  <a:moveTo>
                    <a:pt x="92" y="56"/>
                  </a:moveTo>
                  <a:cubicBezTo>
                    <a:pt x="59" y="56"/>
                    <a:pt x="76" y="55"/>
                    <a:pt x="92" y="55"/>
                  </a:cubicBezTo>
                  <a:cubicBezTo>
                    <a:pt x="125" y="56"/>
                    <a:pt x="108" y="56"/>
                    <a:pt x="92" y="56"/>
                  </a:cubicBezTo>
                  <a:close/>
                  <a:moveTo>
                    <a:pt x="121" y="52"/>
                  </a:moveTo>
                  <a:cubicBezTo>
                    <a:pt x="106" y="52"/>
                    <a:pt x="84" y="51"/>
                    <a:pt x="92" y="51"/>
                  </a:cubicBezTo>
                  <a:cubicBezTo>
                    <a:pt x="107" y="50"/>
                    <a:pt x="129" y="52"/>
                    <a:pt x="121" y="52"/>
                  </a:cubicBezTo>
                  <a:close/>
                  <a:moveTo>
                    <a:pt x="299" y="45"/>
                  </a:moveTo>
                  <a:cubicBezTo>
                    <a:pt x="284" y="45"/>
                    <a:pt x="261" y="43"/>
                    <a:pt x="269" y="43"/>
                  </a:cubicBezTo>
                  <a:cubicBezTo>
                    <a:pt x="285" y="43"/>
                    <a:pt x="308" y="45"/>
                    <a:pt x="299" y="45"/>
                  </a:cubicBezTo>
                  <a:close/>
                  <a:moveTo>
                    <a:pt x="359" y="48"/>
                  </a:moveTo>
                  <a:cubicBezTo>
                    <a:pt x="325" y="48"/>
                    <a:pt x="342" y="47"/>
                    <a:pt x="359" y="47"/>
                  </a:cubicBezTo>
                  <a:cubicBezTo>
                    <a:pt x="392" y="48"/>
                    <a:pt x="375" y="48"/>
                    <a:pt x="359" y="48"/>
                  </a:cubicBezTo>
                  <a:close/>
                  <a:moveTo>
                    <a:pt x="359" y="46"/>
                  </a:moveTo>
                  <a:cubicBezTo>
                    <a:pt x="325" y="46"/>
                    <a:pt x="342" y="45"/>
                    <a:pt x="359" y="46"/>
                  </a:cubicBezTo>
                  <a:cubicBezTo>
                    <a:pt x="392" y="46"/>
                    <a:pt x="375" y="46"/>
                    <a:pt x="359" y="46"/>
                  </a:cubicBezTo>
                  <a:close/>
                  <a:moveTo>
                    <a:pt x="417" y="47"/>
                  </a:moveTo>
                  <a:cubicBezTo>
                    <a:pt x="432" y="47"/>
                    <a:pt x="454" y="47"/>
                    <a:pt x="446" y="48"/>
                  </a:cubicBezTo>
                  <a:cubicBezTo>
                    <a:pt x="431" y="48"/>
                    <a:pt x="409" y="48"/>
                    <a:pt x="417" y="47"/>
                  </a:cubicBezTo>
                  <a:close/>
                  <a:moveTo>
                    <a:pt x="474" y="50"/>
                  </a:moveTo>
                  <a:cubicBezTo>
                    <a:pt x="460" y="51"/>
                    <a:pt x="438" y="50"/>
                    <a:pt x="446" y="50"/>
                  </a:cubicBezTo>
                  <a:cubicBezTo>
                    <a:pt x="461" y="49"/>
                    <a:pt x="482" y="50"/>
                    <a:pt x="474" y="50"/>
                  </a:cubicBezTo>
                  <a:close/>
                  <a:moveTo>
                    <a:pt x="1834" y="7"/>
                  </a:moveTo>
                  <a:cubicBezTo>
                    <a:pt x="1849" y="6"/>
                    <a:pt x="1870" y="7"/>
                    <a:pt x="1863" y="7"/>
                  </a:cubicBezTo>
                  <a:cubicBezTo>
                    <a:pt x="1848" y="8"/>
                    <a:pt x="1826" y="7"/>
                    <a:pt x="1834" y="7"/>
                  </a:cubicBezTo>
                  <a:close/>
                  <a:moveTo>
                    <a:pt x="1776" y="7"/>
                  </a:moveTo>
                  <a:cubicBezTo>
                    <a:pt x="1821" y="7"/>
                    <a:pt x="1778" y="7"/>
                    <a:pt x="1747" y="7"/>
                  </a:cubicBezTo>
                  <a:cubicBezTo>
                    <a:pt x="1702" y="5"/>
                    <a:pt x="1745" y="6"/>
                    <a:pt x="1776" y="7"/>
                  </a:cubicBezTo>
                  <a:close/>
                  <a:moveTo>
                    <a:pt x="1645" y="24"/>
                  </a:moveTo>
                  <a:cubicBezTo>
                    <a:pt x="1621" y="26"/>
                    <a:pt x="1597" y="21"/>
                    <a:pt x="1572" y="22"/>
                  </a:cubicBezTo>
                  <a:cubicBezTo>
                    <a:pt x="1548" y="22"/>
                    <a:pt x="1523" y="21"/>
                    <a:pt x="1497" y="21"/>
                  </a:cubicBezTo>
                  <a:cubicBezTo>
                    <a:pt x="1473" y="21"/>
                    <a:pt x="1449" y="21"/>
                    <a:pt x="1425" y="21"/>
                  </a:cubicBezTo>
                  <a:cubicBezTo>
                    <a:pt x="1398" y="21"/>
                    <a:pt x="1403" y="21"/>
                    <a:pt x="1419" y="21"/>
                  </a:cubicBezTo>
                  <a:cubicBezTo>
                    <a:pt x="1435" y="21"/>
                    <a:pt x="1462" y="21"/>
                    <a:pt x="1483" y="21"/>
                  </a:cubicBezTo>
                  <a:cubicBezTo>
                    <a:pt x="1496" y="21"/>
                    <a:pt x="1509" y="21"/>
                    <a:pt x="1523" y="21"/>
                  </a:cubicBezTo>
                  <a:cubicBezTo>
                    <a:pt x="1536" y="21"/>
                    <a:pt x="1550" y="21"/>
                    <a:pt x="1564" y="21"/>
                  </a:cubicBezTo>
                  <a:cubicBezTo>
                    <a:pt x="1591" y="21"/>
                    <a:pt x="1621" y="23"/>
                    <a:pt x="1645" y="24"/>
                  </a:cubicBezTo>
                  <a:close/>
                  <a:moveTo>
                    <a:pt x="1566" y="20"/>
                  </a:moveTo>
                  <a:cubicBezTo>
                    <a:pt x="1663" y="21"/>
                    <a:pt x="1766" y="24"/>
                    <a:pt x="1863" y="26"/>
                  </a:cubicBezTo>
                  <a:cubicBezTo>
                    <a:pt x="1803" y="27"/>
                    <a:pt x="1736" y="27"/>
                    <a:pt x="1673" y="23"/>
                  </a:cubicBezTo>
                  <a:cubicBezTo>
                    <a:pt x="1648" y="22"/>
                    <a:pt x="1624" y="21"/>
                    <a:pt x="1599" y="20"/>
                  </a:cubicBezTo>
                  <a:cubicBezTo>
                    <a:pt x="1585" y="21"/>
                    <a:pt x="1578" y="21"/>
                    <a:pt x="1566" y="20"/>
                  </a:cubicBezTo>
                  <a:close/>
                  <a:moveTo>
                    <a:pt x="1516" y="23"/>
                  </a:moveTo>
                  <a:cubicBezTo>
                    <a:pt x="1502" y="23"/>
                    <a:pt x="1483" y="23"/>
                    <a:pt x="1466" y="23"/>
                  </a:cubicBezTo>
                  <a:cubicBezTo>
                    <a:pt x="1449" y="23"/>
                    <a:pt x="1434" y="23"/>
                    <a:pt x="1425" y="23"/>
                  </a:cubicBezTo>
                  <a:cubicBezTo>
                    <a:pt x="1356" y="22"/>
                    <a:pt x="1419" y="22"/>
                    <a:pt x="1470" y="22"/>
                  </a:cubicBezTo>
                  <a:cubicBezTo>
                    <a:pt x="1487" y="22"/>
                    <a:pt x="1503" y="22"/>
                    <a:pt x="1512" y="22"/>
                  </a:cubicBezTo>
                  <a:cubicBezTo>
                    <a:pt x="1558" y="23"/>
                    <a:pt x="1545" y="23"/>
                    <a:pt x="1516" y="23"/>
                  </a:cubicBezTo>
                  <a:close/>
                  <a:moveTo>
                    <a:pt x="1454" y="11"/>
                  </a:moveTo>
                  <a:cubicBezTo>
                    <a:pt x="1469" y="11"/>
                    <a:pt x="1491" y="11"/>
                    <a:pt x="1483" y="12"/>
                  </a:cubicBezTo>
                  <a:cubicBezTo>
                    <a:pt x="1468" y="12"/>
                    <a:pt x="1446" y="11"/>
                    <a:pt x="1454" y="11"/>
                  </a:cubicBezTo>
                  <a:close/>
                  <a:moveTo>
                    <a:pt x="1512" y="19"/>
                  </a:moveTo>
                  <a:cubicBezTo>
                    <a:pt x="1475" y="19"/>
                    <a:pt x="1482" y="18"/>
                    <a:pt x="1512" y="18"/>
                  </a:cubicBezTo>
                  <a:cubicBezTo>
                    <a:pt x="1554" y="18"/>
                    <a:pt x="1509" y="18"/>
                    <a:pt x="1512" y="19"/>
                  </a:cubicBezTo>
                  <a:close/>
                  <a:moveTo>
                    <a:pt x="1448" y="1"/>
                  </a:moveTo>
                  <a:cubicBezTo>
                    <a:pt x="1464" y="1"/>
                    <a:pt x="1491" y="1"/>
                    <a:pt x="1512" y="1"/>
                  </a:cubicBezTo>
                  <a:cubicBezTo>
                    <a:pt x="1538" y="2"/>
                    <a:pt x="1534" y="2"/>
                    <a:pt x="1518" y="2"/>
                  </a:cubicBezTo>
                  <a:cubicBezTo>
                    <a:pt x="1502" y="2"/>
                    <a:pt x="1474" y="2"/>
                    <a:pt x="1454" y="2"/>
                  </a:cubicBezTo>
                  <a:cubicBezTo>
                    <a:pt x="1427" y="2"/>
                    <a:pt x="1432" y="1"/>
                    <a:pt x="1448" y="1"/>
                  </a:cubicBezTo>
                  <a:close/>
                  <a:moveTo>
                    <a:pt x="1396" y="18"/>
                  </a:moveTo>
                  <a:cubicBezTo>
                    <a:pt x="1411" y="17"/>
                    <a:pt x="1433" y="18"/>
                    <a:pt x="1425" y="18"/>
                  </a:cubicBezTo>
                  <a:cubicBezTo>
                    <a:pt x="1410" y="19"/>
                    <a:pt x="1388" y="18"/>
                    <a:pt x="1396" y="18"/>
                  </a:cubicBezTo>
                  <a:close/>
                  <a:moveTo>
                    <a:pt x="1396" y="24"/>
                  </a:moveTo>
                  <a:cubicBezTo>
                    <a:pt x="1440" y="25"/>
                    <a:pt x="1398" y="25"/>
                    <a:pt x="1367" y="25"/>
                  </a:cubicBezTo>
                  <a:cubicBezTo>
                    <a:pt x="1322" y="25"/>
                    <a:pt x="1365" y="24"/>
                    <a:pt x="1396" y="24"/>
                  </a:cubicBezTo>
                  <a:close/>
                  <a:moveTo>
                    <a:pt x="1367" y="44"/>
                  </a:moveTo>
                  <a:cubicBezTo>
                    <a:pt x="1382" y="43"/>
                    <a:pt x="1404" y="44"/>
                    <a:pt x="1396" y="45"/>
                  </a:cubicBezTo>
                  <a:cubicBezTo>
                    <a:pt x="1381" y="45"/>
                    <a:pt x="1359" y="44"/>
                    <a:pt x="1367" y="44"/>
                  </a:cubicBezTo>
                  <a:close/>
                  <a:moveTo>
                    <a:pt x="1367" y="50"/>
                  </a:moveTo>
                  <a:cubicBezTo>
                    <a:pt x="1352" y="51"/>
                    <a:pt x="1330" y="50"/>
                    <a:pt x="1338" y="50"/>
                  </a:cubicBezTo>
                  <a:cubicBezTo>
                    <a:pt x="1353" y="49"/>
                    <a:pt x="1375" y="50"/>
                    <a:pt x="1367" y="50"/>
                  </a:cubicBezTo>
                  <a:close/>
                  <a:moveTo>
                    <a:pt x="1338" y="43"/>
                  </a:moveTo>
                  <a:cubicBezTo>
                    <a:pt x="1299" y="43"/>
                    <a:pt x="1261" y="43"/>
                    <a:pt x="1222" y="43"/>
                  </a:cubicBezTo>
                  <a:cubicBezTo>
                    <a:pt x="1169" y="42"/>
                    <a:pt x="1239" y="42"/>
                    <a:pt x="1280" y="42"/>
                  </a:cubicBezTo>
                  <a:cubicBezTo>
                    <a:pt x="1319" y="42"/>
                    <a:pt x="1357" y="42"/>
                    <a:pt x="1396" y="42"/>
                  </a:cubicBezTo>
                  <a:cubicBezTo>
                    <a:pt x="1449" y="43"/>
                    <a:pt x="1378" y="43"/>
                    <a:pt x="1338" y="43"/>
                  </a:cubicBezTo>
                  <a:close/>
                  <a:moveTo>
                    <a:pt x="1222" y="45"/>
                  </a:moveTo>
                  <a:cubicBezTo>
                    <a:pt x="1189" y="44"/>
                    <a:pt x="1206" y="44"/>
                    <a:pt x="1222" y="44"/>
                  </a:cubicBezTo>
                  <a:cubicBezTo>
                    <a:pt x="1255" y="44"/>
                    <a:pt x="1238" y="45"/>
                    <a:pt x="1222" y="45"/>
                  </a:cubicBezTo>
                  <a:close/>
                  <a:moveTo>
                    <a:pt x="1019" y="40"/>
                  </a:moveTo>
                  <a:cubicBezTo>
                    <a:pt x="1037" y="38"/>
                    <a:pt x="1151" y="39"/>
                    <a:pt x="1164" y="39"/>
                  </a:cubicBezTo>
                  <a:cubicBezTo>
                    <a:pt x="1176" y="40"/>
                    <a:pt x="1060" y="40"/>
                    <a:pt x="1019" y="40"/>
                  </a:cubicBezTo>
                  <a:close/>
                  <a:moveTo>
                    <a:pt x="1048" y="42"/>
                  </a:moveTo>
                  <a:cubicBezTo>
                    <a:pt x="1015" y="41"/>
                    <a:pt x="1032" y="41"/>
                    <a:pt x="1048" y="41"/>
                  </a:cubicBezTo>
                  <a:cubicBezTo>
                    <a:pt x="1081" y="41"/>
                    <a:pt x="1064" y="42"/>
                    <a:pt x="1048" y="42"/>
                  </a:cubicBezTo>
                  <a:close/>
                  <a:moveTo>
                    <a:pt x="1048" y="37"/>
                  </a:moveTo>
                  <a:cubicBezTo>
                    <a:pt x="956" y="36"/>
                    <a:pt x="1100" y="36"/>
                    <a:pt x="1135" y="36"/>
                  </a:cubicBezTo>
                  <a:cubicBezTo>
                    <a:pt x="1183" y="36"/>
                    <a:pt x="1232" y="36"/>
                    <a:pt x="1280" y="36"/>
                  </a:cubicBezTo>
                  <a:cubicBezTo>
                    <a:pt x="1372" y="37"/>
                    <a:pt x="1228" y="37"/>
                    <a:pt x="1193" y="37"/>
                  </a:cubicBezTo>
                  <a:cubicBezTo>
                    <a:pt x="1145" y="37"/>
                    <a:pt x="1096" y="37"/>
                    <a:pt x="1048" y="37"/>
                  </a:cubicBezTo>
                  <a:close/>
                  <a:moveTo>
                    <a:pt x="961" y="36"/>
                  </a:moveTo>
                  <a:cubicBezTo>
                    <a:pt x="976" y="36"/>
                    <a:pt x="998" y="37"/>
                    <a:pt x="990" y="37"/>
                  </a:cubicBezTo>
                  <a:cubicBezTo>
                    <a:pt x="975" y="37"/>
                    <a:pt x="953" y="37"/>
                    <a:pt x="961" y="36"/>
                  </a:cubicBezTo>
                  <a:close/>
                  <a:moveTo>
                    <a:pt x="932" y="34"/>
                  </a:moveTo>
                  <a:cubicBezTo>
                    <a:pt x="947" y="34"/>
                    <a:pt x="969" y="35"/>
                    <a:pt x="961" y="35"/>
                  </a:cubicBezTo>
                  <a:cubicBezTo>
                    <a:pt x="946" y="35"/>
                    <a:pt x="924" y="34"/>
                    <a:pt x="932" y="34"/>
                  </a:cubicBezTo>
                  <a:close/>
                  <a:moveTo>
                    <a:pt x="966" y="21"/>
                  </a:moveTo>
                  <a:cubicBezTo>
                    <a:pt x="954" y="21"/>
                    <a:pt x="942" y="21"/>
                    <a:pt x="932" y="21"/>
                  </a:cubicBezTo>
                  <a:cubicBezTo>
                    <a:pt x="907" y="20"/>
                    <a:pt x="886" y="20"/>
                    <a:pt x="864" y="20"/>
                  </a:cubicBezTo>
                  <a:cubicBezTo>
                    <a:pt x="882" y="20"/>
                    <a:pt x="900" y="20"/>
                    <a:pt x="918" y="20"/>
                  </a:cubicBezTo>
                  <a:cubicBezTo>
                    <a:pt x="926" y="20"/>
                    <a:pt x="934" y="20"/>
                    <a:pt x="942" y="20"/>
                  </a:cubicBezTo>
                  <a:cubicBezTo>
                    <a:pt x="958" y="20"/>
                    <a:pt x="974" y="20"/>
                    <a:pt x="990" y="20"/>
                  </a:cubicBezTo>
                  <a:cubicBezTo>
                    <a:pt x="1030" y="20"/>
                    <a:pt x="1000" y="21"/>
                    <a:pt x="966" y="21"/>
                  </a:cubicBezTo>
                  <a:close/>
                  <a:moveTo>
                    <a:pt x="951" y="19"/>
                  </a:moveTo>
                  <a:cubicBezTo>
                    <a:pt x="941" y="19"/>
                    <a:pt x="931" y="18"/>
                    <a:pt x="920" y="18"/>
                  </a:cubicBezTo>
                  <a:cubicBezTo>
                    <a:pt x="911" y="18"/>
                    <a:pt x="902" y="18"/>
                    <a:pt x="892" y="18"/>
                  </a:cubicBezTo>
                  <a:cubicBezTo>
                    <a:pt x="878" y="18"/>
                    <a:pt x="863" y="18"/>
                    <a:pt x="848" y="17"/>
                  </a:cubicBezTo>
                  <a:cubicBezTo>
                    <a:pt x="848" y="17"/>
                    <a:pt x="847" y="17"/>
                    <a:pt x="847" y="17"/>
                  </a:cubicBezTo>
                  <a:cubicBezTo>
                    <a:pt x="847" y="17"/>
                    <a:pt x="847" y="17"/>
                    <a:pt x="847" y="17"/>
                  </a:cubicBezTo>
                  <a:cubicBezTo>
                    <a:pt x="836" y="17"/>
                    <a:pt x="826" y="17"/>
                    <a:pt x="815" y="16"/>
                  </a:cubicBezTo>
                  <a:cubicBezTo>
                    <a:pt x="827" y="16"/>
                    <a:pt x="833" y="16"/>
                    <a:pt x="847" y="17"/>
                  </a:cubicBezTo>
                  <a:cubicBezTo>
                    <a:pt x="847" y="17"/>
                    <a:pt x="848" y="17"/>
                    <a:pt x="848" y="17"/>
                  </a:cubicBezTo>
                  <a:cubicBezTo>
                    <a:pt x="862" y="17"/>
                    <a:pt x="876" y="18"/>
                    <a:pt x="890" y="18"/>
                  </a:cubicBezTo>
                  <a:cubicBezTo>
                    <a:pt x="891" y="18"/>
                    <a:pt x="891" y="18"/>
                    <a:pt x="892" y="18"/>
                  </a:cubicBezTo>
                  <a:cubicBezTo>
                    <a:pt x="907" y="18"/>
                    <a:pt x="921" y="18"/>
                    <a:pt x="936" y="18"/>
                  </a:cubicBezTo>
                  <a:cubicBezTo>
                    <a:pt x="949" y="18"/>
                    <a:pt x="963" y="18"/>
                    <a:pt x="976" y="18"/>
                  </a:cubicBezTo>
                  <a:cubicBezTo>
                    <a:pt x="1029" y="17"/>
                    <a:pt x="1082" y="17"/>
                    <a:pt x="1136" y="20"/>
                  </a:cubicBezTo>
                  <a:cubicBezTo>
                    <a:pt x="1073" y="21"/>
                    <a:pt x="1013" y="19"/>
                    <a:pt x="951" y="19"/>
                  </a:cubicBezTo>
                  <a:close/>
                  <a:moveTo>
                    <a:pt x="850" y="20"/>
                  </a:moveTo>
                  <a:cubicBezTo>
                    <a:pt x="842" y="20"/>
                    <a:pt x="834" y="20"/>
                    <a:pt x="826" y="20"/>
                  </a:cubicBezTo>
                  <a:cubicBezTo>
                    <a:pt x="814" y="20"/>
                    <a:pt x="803" y="20"/>
                    <a:pt x="791" y="20"/>
                  </a:cubicBezTo>
                  <a:cubicBezTo>
                    <a:pt x="787" y="20"/>
                    <a:pt x="782" y="20"/>
                    <a:pt x="778" y="20"/>
                  </a:cubicBezTo>
                  <a:cubicBezTo>
                    <a:pt x="802" y="20"/>
                    <a:pt x="826" y="20"/>
                    <a:pt x="850" y="20"/>
                  </a:cubicBezTo>
                  <a:close/>
                  <a:moveTo>
                    <a:pt x="1051" y="16"/>
                  </a:moveTo>
                  <a:cubicBezTo>
                    <a:pt x="1077" y="17"/>
                    <a:pt x="1073" y="17"/>
                    <a:pt x="1057" y="17"/>
                  </a:cubicBezTo>
                  <a:cubicBezTo>
                    <a:pt x="1041" y="17"/>
                    <a:pt x="1013" y="17"/>
                    <a:pt x="992" y="17"/>
                  </a:cubicBezTo>
                  <a:cubicBezTo>
                    <a:pt x="966" y="16"/>
                    <a:pt x="970" y="16"/>
                    <a:pt x="986" y="16"/>
                  </a:cubicBezTo>
                  <a:cubicBezTo>
                    <a:pt x="1003" y="16"/>
                    <a:pt x="1031" y="16"/>
                    <a:pt x="1051" y="16"/>
                  </a:cubicBezTo>
                  <a:close/>
                  <a:moveTo>
                    <a:pt x="1052" y="14"/>
                  </a:moveTo>
                  <a:cubicBezTo>
                    <a:pt x="1084" y="14"/>
                    <a:pt x="1067" y="15"/>
                    <a:pt x="1051" y="15"/>
                  </a:cubicBezTo>
                  <a:cubicBezTo>
                    <a:pt x="1018" y="15"/>
                    <a:pt x="1035" y="14"/>
                    <a:pt x="1052" y="14"/>
                  </a:cubicBezTo>
                  <a:close/>
                  <a:moveTo>
                    <a:pt x="954" y="15"/>
                  </a:moveTo>
                  <a:cubicBezTo>
                    <a:pt x="942" y="15"/>
                    <a:pt x="930" y="15"/>
                    <a:pt x="917" y="14"/>
                  </a:cubicBezTo>
                  <a:cubicBezTo>
                    <a:pt x="911" y="14"/>
                    <a:pt x="906" y="14"/>
                    <a:pt x="901" y="14"/>
                  </a:cubicBezTo>
                  <a:cubicBezTo>
                    <a:pt x="882" y="14"/>
                    <a:pt x="863" y="14"/>
                    <a:pt x="846" y="12"/>
                  </a:cubicBezTo>
                  <a:cubicBezTo>
                    <a:pt x="858" y="12"/>
                    <a:pt x="864" y="12"/>
                    <a:pt x="875" y="13"/>
                  </a:cubicBezTo>
                  <a:cubicBezTo>
                    <a:pt x="881" y="13"/>
                    <a:pt x="890" y="13"/>
                    <a:pt x="901" y="14"/>
                  </a:cubicBezTo>
                  <a:cubicBezTo>
                    <a:pt x="915" y="14"/>
                    <a:pt x="929" y="13"/>
                    <a:pt x="943" y="13"/>
                  </a:cubicBezTo>
                  <a:cubicBezTo>
                    <a:pt x="951" y="13"/>
                    <a:pt x="959" y="14"/>
                    <a:pt x="967" y="14"/>
                  </a:cubicBezTo>
                  <a:cubicBezTo>
                    <a:pt x="975" y="14"/>
                    <a:pt x="983" y="14"/>
                    <a:pt x="991" y="15"/>
                  </a:cubicBezTo>
                  <a:cubicBezTo>
                    <a:pt x="979" y="15"/>
                    <a:pt x="967" y="15"/>
                    <a:pt x="954" y="15"/>
                  </a:cubicBezTo>
                  <a:close/>
                  <a:moveTo>
                    <a:pt x="1077" y="35"/>
                  </a:moveTo>
                  <a:cubicBezTo>
                    <a:pt x="1044" y="35"/>
                    <a:pt x="1061" y="34"/>
                    <a:pt x="1077" y="34"/>
                  </a:cubicBezTo>
                  <a:cubicBezTo>
                    <a:pt x="1110" y="34"/>
                    <a:pt x="1093" y="35"/>
                    <a:pt x="1077" y="35"/>
                  </a:cubicBezTo>
                  <a:close/>
                  <a:moveTo>
                    <a:pt x="1354" y="18"/>
                  </a:moveTo>
                  <a:cubicBezTo>
                    <a:pt x="1324" y="18"/>
                    <a:pt x="1294" y="18"/>
                    <a:pt x="1266" y="19"/>
                  </a:cubicBezTo>
                  <a:cubicBezTo>
                    <a:pt x="1252" y="19"/>
                    <a:pt x="1237" y="19"/>
                    <a:pt x="1223" y="19"/>
                  </a:cubicBezTo>
                  <a:cubicBezTo>
                    <a:pt x="1215" y="18"/>
                    <a:pt x="1203" y="18"/>
                    <a:pt x="1197" y="18"/>
                  </a:cubicBezTo>
                  <a:cubicBezTo>
                    <a:pt x="1251" y="18"/>
                    <a:pt x="1300" y="18"/>
                    <a:pt x="1354" y="18"/>
                  </a:cubicBezTo>
                  <a:close/>
                  <a:moveTo>
                    <a:pt x="1223" y="16"/>
                  </a:moveTo>
                  <a:cubicBezTo>
                    <a:pt x="1256" y="16"/>
                    <a:pt x="1239" y="16"/>
                    <a:pt x="1223" y="17"/>
                  </a:cubicBezTo>
                  <a:cubicBezTo>
                    <a:pt x="1191" y="17"/>
                    <a:pt x="1207" y="16"/>
                    <a:pt x="1223" y="16"/>
                  </a:cubicBezTo>
                  <a:close/>
                  <a:moveTo>
                    <a:pt x="1280" y="21"/>
                  </a:moveTo>
                  <a:cubicBezTo>
                    <a:pt x="1227" y="21"/>
                    <a:pt x="1297" y="21"/>
                    <a:pt x="1338" y="21"/>
                  </a:cubicBezTo>
                  <a:cubicBezTo>
                    <a:pt x="1391" y="21"/>
                    <a:pt x="1320" y="21"/>
                    <a:pt x="1280" y="21"/>
                  </a:cubicBezTo>
                  <a:close/>
                  <a:moveTo>
                    <a:pt x="1309" y="23"/>
                  </a:moveTo>
                  <a:cubicBezTo>
                    <a:pt x="1294" y="23"/>
                    <a:pt x="1272" y="22"/>
                    <a:pt x="1280" y="22"/>
                  </a:cubicBezTo>
                  <a:cubicBezTo>
                    <a:pt x="1295" y="22"/>
                    <a:pt x="1317" y="23"/>
                    <a:pt x="1309" y="23"/>
                  </a:cubicBezTo>
                  <a:close/>
                  <a:moveTo>
                    <a:pt x="1367" y="35"/>
                  </a:moveTo>
                  <a:cubicBezTo>
                    <a:pt x="1302" y="36"/>
                    <a:pt x="1233" y="35"/>
                    <a:pt x="1164" y="35"/>
                  </a:cubicBezTo>
                  <a:cubicBezTo>
                    <a:pt x="1198" y="33"/>
                    <a:pt x="1315" y="35"/>
                    <a:pt x="1367" y="35"/>
                  </a:cubicBezTo>
                  <a:close/>
                  <a:moveTo>
                    <a:pt x="1396" y="41"/>
                  </a:moveTo>
                  <a:cubicBezTo>
                    <a:pt x="1381" y="41"/>
                    <a:pt x="1359" y="40"/>
                    <a:pt x="1367" y="40"/>
                  </a:cubicBezTo>
                  <a:cubicBezTo>
                    <a:pt x="1382" y="40"/>
                    <a:pt x="1404" y="41"/>
                    <a:pt x="1396" y="41"/>
                  </a:cubicBezTo>
                  <a:close/>
                  <a:moveTo>
                    <a:pt x="1367" y="5"/>
                  </a:moveTo>
                  <a:cubicBezTo>
                    <a:pt x="1400" y="5"/>
                    <a:pt x="1383" y="6"/>
                    <a:pt x="1367" y="6"/>
                  </a:cubicBezTo>
                  <a:cubicBezTo>
                    <a:pt x="1334" y="6"/>
                    <a:pt x="1351" y="5"/>
                    <a:pt x="1367" y="5"/>
                  </a:cubicBezTo>
                  <a:close/>
                  <a:moveTo>
                    <a:pt x="1338" y="11"/>
                  </a:moveTo>
                  <a:cubicBezTo>
                    <a:pt x="1353" y="11"/>
                    <a:pt x="1375" y="11"/>
                    <a:pt x="1367" y="12"/>
                  </a:cubicBezTo>
                  <a:cubicBezTo>
                    <a:pt x="1352" y="12"/>
                    <a:pt x="1330" y="11"/>
                    <a:pt x="1338" y="11"/>
                  </a:cubicBezTo>
                  <a:close/>
                  <a:moveTo>
                    <a:pt x="1223" y="14"/>
                  </a:moveTo>
                  <a:cubicBezTo>
                    <a:pt x="1249" y="14"/>
                    <a:pt x="1245" y="14"/>
                    <a:pt x="1229" y="14"/>
                  </a:cubicBezTo>
                  <a:cubicBezTo>
                    <a:pt x="1213" y="14"/>
                    <a:pt x="1186" y="15"/>
                    <a:pt x="1166" y="15"/>
                  </a:cubicBezTo>
                  <a:cubicBezTo>
                    <a:pt x="1140" y="14"/>
                    <a:pt x="1145" y="14"/>
                    <a:pt x="1160" y="14"/>
                  </a:cubicBezTo>
                  <a:cubicBezTo>
                    <a:pt x="1176" y="14"/>
                    <a:pt x="1203" y="14"/>
                    <a:pt x="1223" y="14"/>
                  </a:cubicBezTo>
                  <a:close/>
                  <a:moveTo>
                    <a:pt x="1110" y="13"/>
                  </a:moveTo>
                  <a:cubicBezTo>
                    <a:pt x="1065" y="12"/>
                    <a:pt x="1108" y="12"/>
                    <a:pt x="1138" y="12"/>
                  </a:cubicBezTo>
                  <a:cubicBezTo>
                    <a:pt x="1182" y="12"/>
                    <a:pt x="1140" y="13"/>
                    <a:pt x="1110" y="13"/>
                  </a:cubicBezTo>
                  <a:close/>
                  <a:moveTo>
                    <a:pt x="1024" y="7"/>
                  </a:moveTo>
                  <a:cubicBezTo>
                    <a:pt x="1028" y="7"/>
                    <a:pt x="1034" y="7"/>
                    <a:pt x="1040" y="7"/>
                  </a:cubicBezTo>
                  <a:cubicBezTo>
                    <a:pt x="1075" y="6"/>
                    <a:pt x="1110" y="5"/>
                    <a:pt x="1142" y="7"/>
                  </a:cubicBezTo>
                  <a:cubicBezTo>
                    <a:pt x="1118" y="7"/>
                    <a:pt x="1088" y="7"/>
                    <a:pt x="1066" y="7"/>
                  </a:cubicBezTo>
                  <a:cubicBezTo>
                    <a:pt x="1057" y="7"/>
                    <a:pt x="1048" y="7"/>
                    <a:pt x="1040" y="7"/>
                  </a:cubicBezTo>
                  <a:cubicBezTo>
                    <a:pt x="1023" y="7"/>
                    <a:pt x="1007" y="8"/>
                    <a:pt x="991" y="7"/>
                  </a:cubicBezTo>
                  <a:cubicBezTo>
                    <a:pt x="1003" y="7"/>
                    <a:pt x="1009" y="7"/>
                    <a:pt x="1024" y="7"/>
                  </a:cubicBezTo>
                  <a:close/>
                  <a:moveTo>
                    <a:pt x="997" y="12"/>
                  </a:moveTo>
                  <a:cubicBezTo>
                    <a:pt x="983" y="12"/>
                    <a:pt x="969" y="12"/>
                    <a:pt x="955" y="12"/>
                  </a:cubicBezTo>
                  <a:cubicBezTo>
                    <a:pt x="945" y="12"/>
                    <a:pt x="936" y="12"/>
                    <a:pt x="927" y="12"/>
                  </a:cubicBezTo>
                  <a:cubicBezTo>
                    <a:pt x="870" y="10"/>
                    <a:pt x="815" y="10"/>
                    <a:pt x="759" y="11"/>
                  </a:cubicBezTo>
                  <a:cubicBezTo>
                    <a:pt x="747" y="10"/>
                    <a:pt x="737" y="10"/>
                    <a:pt x="729" y="10"/>
                  </a:cubicBezTo>
                  <a:cubicBezTo>
                    <a:pt x="797" y="9"/>
                    <a:pt x="870" y="10"/>
                    <a:pt x="934" y="12"/>
                  </a:cubicBezTo>
                  <a:cubicBezTo>
                    <a:pt x="942" y="12"/>
                    <a:pt x="951" y="12"/>
                    <a:pt x="959" y="12"/>
                  </a:cubicBezTo>
                  <a:cubicBezTo>
                    <a:pt x="972" y="12"/>
                    <a:pt x="984" y="12"/>
                    <a:pt x="997" y="12"/>
                  </a:cubicBezTo>
                  <a:close/>
                  <a:moveTo>
                    <a:pt x="905" y="4"/>
                  </a:moveTo>
                  <a:cubicBezTo>
                    <a:pt x="921" y="4"/>
                    <a:pt x="944" y="6"/>
                    <a:pt x="935" y="6"/>
                  </a:cubicBezTo>
                  <a:cubicBezTo>
                    <a:pt x="920" y="6"/>
                    <a:pt x="897" y="4"/>
                    <a:pt x="905" y="4"/>
                  </a:cubicBezTo>
                  <a:close/>
                  <a:moveTo>
                    <a:pt x="813" y="0"/>
                  </a:moveTo>
                  <a:cubicBezTo>
                    <a:pt x="842" y="1"/>
                    <a:pt x="835" y="1"/>
                    <a:pt x="822" y="1"/>
                  </a:cubicBezTo>
                  <a:cubicBezTo>
                    <a:pt x="856" y="1"/>
                    <a:pt x="889" y="2"/>
                    <a:pt x="927" y="4"/>
                  </a:cubicBezTo>
                  <a:cubicBezTo>
                    <a:pt x="936" y="4"/>
                    <a:pt x="946" y="4"/>
                    <a:pt x="955" y="4"/>
                  </a:cubicBezTo>
                  <a:cubicBezTo>
                    <a:pt x="947" y="4"/>
                    <a:pt x="939" y="4"/>
                    <a:pt x="931" y="4"/>
                  </a:cubicBezTo>
                  <a:cubicBezTo>
                    <a:pt x="906" y="6"/>
                    <a:pt x="882" y="1"/>
                    <a:pt x="859" y="3"/>
                  </a:cubicBezTo>
                  <a:cubicBezTo>
                    <a:pt x="844" y="3"/>
                    <a:pt x="829" y="2"/>
                    <a:pt x="814" y="2"/>
                  </a:cubicBezTo>
                  <a:cubicBezTo>
                    <a:pt x="803" y="2"/>
                    <a:pt x="797" y="2"/>
                    <a:pt x="785" y="1"/>
                  </a:cubicBezTo>
                  <a:cubicBezTo>
                    <a:pt x="791" y="1"/>
                    <a:pt x="797" y="1"/>
                    <a:pt x="803" y="1"/>
                  </a:cubicBezTo>
                  <a:cubicBezTo>
                    <a:pt x="784" y="1"/>
                    <a:pt x="799" y="0"/>
                    <a:pt x="813" y="0"/>
                  </a:cubicBezTo>
                  <a:close/>
                  <a:moveTo>
                    <a:pt x="710" y="3"/>
                  </a:moveTo>
                  <a:cubicBezTo>
                    <a:pt x="701" y="3"/>
                    <a:pt x="682" y="3"/>
                    <a:pt x="667" y="3"/>
                  </a:cubicBezTo>
                  <a:cubicBezTo>
                    <a:pt x="664" y="2"/>
                    <a:pt x="652" y="2"/>
                    <a:pt x="646" y="2"/>
                  </a:cubicBezTo>
                  <a:cubicBezTo>
                    <a:pt x="670" y="2"/>
                    <a:pt x="688" y="2"/>
                    <a:pt x="710" y="3"/>
                  </a:cubicBezTo>
                  <a:close/>
                  <a:moveTo>
                    <a:pt x="585" y="9"/>
                  </a:moveTo>
                  <a:cubicBezTo>
                    <a:pt x="599" y="9"/>
                    <a:pt x="621" y="10"/>
                    <a:pt x="614" y="10"/>
                  </a:cubicBezTo>
                  <a:cubicBezTo>
                    <a:pt x="599" y="11"/>
                    <a:pt x="577" y="9"/>
                    <a:pt x="585" y="9"/>
                  </a:cubicBezTo>
                  <a:close/>
                  <a:moveTo>
                    <a:pt x="573" y="21"/>
                  </a:moveTo>
                  <a:cubicBezTo>
                    <a:pt x="595" y="22"/>
                    <a:pt x="617" y="20"/>
                    <a:pt x="632" y="22"/>
                  </a:cubicBezTo>
                  <a:cubicBezTo>
                    <a:pt x="623" y="22"/>
                    <a:pt x="605" y="22"/>
                    <a:pt x="589" y="22"/>
                  </a:cubicBezTo>
                  <a:cubicBezTo>
                    <a:pt x="586" y="22"/>
                    <a:pt x="579" y="22"/>
                    <a:pt x="573" y="21"/>
                  </a:cubicBezTo>
                  <a:cubicBezTo>
                    <a:pt x="571" y="21"/>
                    <a:pt x="569" y="21"/>
                    <a:pt x="567" y="21"/>
                  </a:cubicBezTo>
                  <a:cubicBezTo>
                    <a:pt x="569" y="21"/>
                    <a:pt x="571" y="21"/>
                    <a:pt x="573" y="21"/>
                  </a:cubicBezTo>
                  <a:close/>
                  <a:moveTo>
                    <a:pt x="633" y="26"/>
                  </a:moveTo>
                  <a:cubicBezTo>
                    <a:pt x="624" y="26"/>
                    <a:pt x="605" y="26"/>
                    <a:pt x="590" y="26"/>
                  </a:cubicBezTo>
                  <a:cubicBezTo>
                    <a:pt x="567" y="26"/>
                    <a:pt x="567" y="26"/>
                    <a:pt x="576" y="26"/>
                  </a:cubicBezTo>
                  <a:cubicBezTo>
                    <a:pt x="585" y="26"/>
                    <a:pt x="603" y="25"/>
                    <a:pt x="619" y="26"/>
                  </a:cubicBezTo>
                  <a:cubicBezTo>
                    <a:pt x="642" y="26"/>
                    <a:pt x="642" y="26"/>
                    <a:pt x="633" y="26"/>
                  </a:cubicBezTo>
                  <a:close/>
                  <a:moveTo>
                    <a:pt x="646" y="4"/>
                  </a:moveTo>
                  <a:cubicBezTo>
                    <a:pt x="650" y="4"/>
                    <a:pt x="659" y="4"/>
                    <a:pt x="664" y="4"/>
                  </a:cubicBezTo>
                  <a:cubicBezTo>
                    <a:pt x="724" y="5"/>
                    <a:pt x="779" y="3"/>
                    <a:pt x="840" y="6"/>
                  </a:cubicBezTo>
                  <a:cubicBezTo>
                    <a:pt x="785" y="6"/>
                    <a:pt x="737" y="6"/>
                    <a:pt x="685" y="5"/>
                  </a:cubicBezTo>
                  <a:cubicBezTo>
                    <a:pt x="677" y="5"/>
                    <a:pt x="671" y="5"/>
                    <a:pt x="668" y="5"/>
                  </a:cubicBezTo>
                  <a:cubicBezTo>
                    <a:pt x="667" y="5"/>
                    <a:pt x="666" y="4"/>
                    <a:pt x="664" y="4"/>
                  </a:cubicBezTo>
                  <a:cubicBezTo>
                    <a:pt x="658" y="4"/>
                    <a:pt x="652" y="4"/>
                    <a:pt x="646" y="4"/>
                  </a:cubicBezTo>
                  <a:close/>
                  <a:moveTo>
                    <a:pt x="678" y="31"/>
                  </a:moveTo>
                  <a:cubicBezTo>
                    <a:pt x="693" y="30"/>
                    <a:pt x="715" y="31"/>
                    <a:pt x="707" y="31"/>
                  </a:cubicBezTo>
                  <a:cubicBezTo>
                    <a:pt x="692" y="32"/>
                    <a:pt x="670" y="31"/>
                    <a:pt x="678" y="31"/>
                  </a:cubicBezTo>
                  <a:close/>
                  <a:moveTo>
                    <a:pt x="673" y="15"/>
                  </a:moveTo>
                  <a:cubicBezTo>
                    <a:pt x="688" y="15"/>
                    <a:pt x="711" y="16"/>
                    <a:pt x="703" y="16"/>
                  </a:cubicBezTo>
                  <a:cubicBezTo>
                    <a:pt x="688" y="16"/>
                    <a:pt x="666" y="16"/>
                    <a:pt x="673" y="15"/>
                  </a:cubicBezTo>
                  <a:close/>
                  <a:moveTo>
                    <a:pt x="560" y="37"/>
                  </a:moveTo>
                  <a:cubicBezTo>
                    <a:pt x="575" y="36"/>
                    <a:pt x="597" y="37"/>
                    <a:pt x="589" y="38"/>
                  </a:cubicBezTo>
                  <a:cubicBezTo>
                    <a:pt x="574" y="38"/>
                    <a:pt x="551" y="37"/>
                    <a:pt x="560" y="37"/>
                  </a:cubicBezTo>
                  <a:close/>
                  <a:moveTo>
                    <a:pt x="787" y="56"/>
                  </a:moveTo>
                  <a:cubicBezTo>
                    <a:pt x="772" y="56"/>
                    <a:pt x="750" y="55"/>
                    <a:pt x="758" y="55"/>
                  </a:cubicBezTo>
                  <a:cubicBezTo>
                    <a:pt x="773" y="55"/>
                    <a:pt x="795" y="56"/>
                    <a:pt x="787" y="56"/>
                  </a:cubicBezTo>
                  <a:close/>
                  <a:moveTo>
                    <a:pt x="845" y="56"/>
                  </a:moveTo>
                  <a:cubicBezTo>
                    <a:pt x="830" y="56"/>
                    <a:pt x="808" y="55"/>
                    <a:pt x="816" y="55"/>
                  </a:cubicBezTo>
                  <a:cubicBezTo>
                    <a:pt x="831" y="55"/>
                    <a:pt x="853" y="56"/>
                    <a:pt x="845" y="56"/>
                  </a:cubicBezTo>
                  <a:close/>
                  <a:moveTo>
                    <a:pt x="816" y="47"/>
                  </a:moveTo>
                  <a:cubicBezTo>
                    <a:pt x="802" y="47"/>
                    <a:pt x="788" y="47"/>
                    <a:pt x="774" y="47"/>
                  </a:cubicBezTo>
                  <a:cubicBezTo>
                    <a:pt x="760" y="47"/>
                    <a:pt x="746" y="47"/>
                    <a:pt x="731" y="47"/>
                  </a:cubicBezTo>
                  <a:cubicBezTo>
                    <a:pt x="724" y="47"/>
                    <a:pt x="712" y="46"/>
                    <a:pt x="706" y="46"/>
                  </a:cubicBezTo>
                  <a:cubicBezTo>
                    <a:pt x="737" y="46"/>
                    <a:pt x="767" y="46"/>
                    <a:pt x="798" y="46"/>
                  </a:cubicBezTo>
                  <a:cubicBezTo>
                    <a:pt x="808" y="46"/>
                    <a:pt x="817" y="46"/>
                    <a:pt x="825" y="46"/>
                  </a:cubicBezTo>
                  <a:cubicBezTo>
                    <a:pt x="834" y="46"/>
                    <a:pt x="840" y="46"/>
                    <a:pt x="845" y="46"/>
                  </a:cubicBezTo>
                  <a:cubicBezTo>
                    <a:pt x="890" y="46"/>
                    <a:pt x="847" y="47"/>
                    <a:pt x="816" y="47"/>
                  </a:cubicBezTo>
                  <a:close/>
                  <a:moveTo>
                    <a:pt x="846" y="45"/>
                  </a:moveTo>
                  <a:cubicBezTo>
                    <a:pt x="837" y="45"/>
                    <a:pt x="827" y="45"/>
                    <a:pt x="818" y="45"/>
                  </a:cubicBezTo>
                  <a:cubicBezTo>
                    <a:pt x="749" y="46"/>
                    <a:pt x="688" y="43"/>
                    <a:pt x="619" y="47"/>
                  </a:cubicBezTo>
                  <a:cubicBezTo>
                    <a:pt x="608" y="47"/>
                    <a:pt x="597" y="47"/>
                    <a:pt x="586" y="48"/>
                  </a:cubicBezTo>
                  <a:cubicBezTo>
                    <a:pt x="575" y="48"/>
                    <a:pt x="564" y="48"/>
                    <a:pt x="552" y="48"/>
                  </a:cubicBezTo>
                  <a:cubicBezTo>
                    <a:pt x="536" y="48"/>
                    <a:pt x="519" y="49"/>
                    <a:pt x="503" y="49"/>
                  </a:cubicBezTo>
                  <a:cubicBezTo>
                    <a:pt x="514" y="48"/>
                    <a:pt x="526" y="47"/>
                    <a:pt x="538" y="47"/>
                  </a:cubicBezTo>
                  <a:cubicBezTo>
                    <a:pt x="550" y="46"/>
                    <a:pt x="562" y="45"/>
                    <a:pt x="574" y="45"/>
                  </a:cubicBezTo>
                  <a:cubicBezTo>
                    <a:pt x="652" y="44"/>
                    <a:pt x="737" y="44"/>
                    <a:pt x="817" y="44"/>
                  </a:cubicBezTo>
                  <a:cubicBezTo>
                    <a:pt x="826" y="45"/>
                    <a:pt x="836" y="45"/>
                    <a:pt x="845" y="45"/>
                  </a:cubicBezTo>
                  <a:cubicBezTo>
                    <a:pt x="903" y="45"/>
                    <a:pt x="961" y="45"/>
                    <a:pt x="1019" y="45"/>
                  </a:cubicBezTo>
                  <a:cubicBezTo>
                    <a:pt x="1064" y="45"/>
                    <a:pt x="1021" y="45"/>
                    <a:pt x="990" y="45"/>
                  </a:cubicBezTo>
                  <a:cubicBezTo>
                    <a:pt x="961" y="45"/>
                    <a:pt x="932" y="45"/>
                    <a:pt x="903" y="45"/>
                  </a:cubicBezTo>
                  <a:cubicBezTo>
                    <a:pt x="884" y="45"/>
                    <a:pt x="865" y="45"/>
                    <a:pt x="846" y="45"/>
                  </a:cubicBezTo>
                  <a:close/>
                  <a:moveTo>
                    <a:pt x="990" y="49"/>
                  </a:moveTo>
                  <a:cubicBezTo>
                    <a:pt x="957" y="49"/>
                    <a:pt x="974" y="48"/>
                    <a:pt x="990" y="48"/>
                  </a:cubicBezTo>
                  <a:cubicBezTo>
                    <a:pt x="1023" y="48"/>
                    <a:pt x="1006" y="49"/>
                    <a:pt x="990" y="49"/>
                  </a:cubicBezTo>
                  <a:close/>
                  <a:moveTo>
                    <a:pt x="1193" y="53"/>
                  </a:moveTo>
                  <a:cubicBezTo>
                    <a:pt x="1096" y="53"/>
                    <a:pt x="1001" y="53"/>
                    <a:pt x="932" y="53"/>
                  </a:cubicBezTo>
                  <a:cubicBezTo>
                    <a:pt x="840" y="52"/>
                    <a:pt x="1035" y="52"/>
                    <a:pt x="1077" y="52"/>
                  </a:cubicBezTo>
                  <a:cubicBezTo>
                    <a:pt x="1183" y="51"/>
                    <a:pt x="1288" y="51"/>
                    <a:pt x="1425" y="51"/>
                  </a:cubicBezTo>
                  <a:cubicBezTo>
                    <a:pt x="1431" y="54"/>
                    <a:pt x="1275" y="53"/>
                    <a:pt x="1193" y="53"/>
                  </a:cubicBezTo>
                  <a:close/>
                  <a:moveTo>
                    <a:pt x="1425" y="48"/>
                  </a:moveTo>
                  <a:cubicBezTo>
                    <a:pt x="1410" y="49"/>
                    <a:pt x="1388" y="48"/>
                    <a:pt x="1396" y="48"/>
                  </a:cubicBezTo>
                  <a:cubicBezTo>
                    <a:pt x="1411" y="47"/>
                    <a:pt x="1433" y="48"/>
                    <a:pt x="1425" y="48"/>
                  </a:cubicBezTo>
                  <a:close/>
                  <a:moveTo>
                    <a:pt x="1425" y="30"/>
                  </a:moveTo>
                  <a:cubicBezTo>
                    <a:pt x="1440" y="30"/>
                    <a:pt x="1462" y="31"/>
                    <a:pt x="1454" y="31"/>
                  </a:cubicBezTo>
                  <a:cubicBezTo>
                    <a:pt x="1439" y="31"/>
                    <a:pt x="1417" y="31"/>
                    <a:pt x="1425" y="30"/>
                  </a:cubicBezTo>
                  <a:close/>
                  <a:moveTo>
                    <a:pt x="1483" y="48"/>
                  </a:moveTo>
                  <a:cubicBezTo>
                    <a:pt x="1468" y="49"/>
                    <a:pt x="1446" y="48"/>
                    <a:pt x="1454" y="48"/>
                  </a:cubicBezTo>
                  <a:cubicBezTo>
                    <a:pt x="1469" y="47"/>
                    <a:pt x="1491" y="48"/>
                    <a:pt x="1483" y="48"/>
                  </a:cubicBezTo>
                  <a:close/>
                  <a:moveTo>
                    <a:pt x="1483" y="45"/>
                  </a:moveTo>
                  <a:cubicBezTo>
                    <a:pt x="1468" y="45"/>
                    <a:pt x="1446" y="44"/>
                    <a:pt x="1454" y="44"/>
                  </a:cubicBezTo>
                  <a:cubicBezTo>
                    <a:pt x="1469" y="43"/>
                    <a:pt x="1491" y="44"/>
                    <a:pt x="1483" y="45"/>
                  </a:cubicBezTo>
                  <a:close/>
                  <a:moveTo>
                    <a:pt x="1483" y="42"/>
                  </a:moveTo>
                  <a:cubicBezTo>
                    <a:pt x="1468" y="43"/>
                    <a:pt x="1446" y="42"/>
                    <a:pt x="1454" y="42"/>
                  </a:cubicBezTo>
                  <a:cubicBezTo>
                    <a:pt x="1469" y="41"/>
                    <a:pt x="1491" y="42"/>
                    <a:pt x="1483" y="42"/>
                  </a:cubicBezTo>
                  <a:close/>
                  <a:moveTo>
                    <a:pt x="1425" y="30"/>
                  </a:moveTo>
                  <a:cubicBezTo>
                    <a:pt x="1356" y="29"/>
                    <a:pt x="1419" y="29"/>
                    <a:pt x="1470" y="29"/>
                  </a:cubicBezTo>
                  <a:cubicBezTo>
                    <a:pt x="1487" y="29"/>
                    <a:pt x="1503" y="29"/>
                    <a:pt x="1512" y="29"/>
                  </a:cubicBezTo>
                  <a:cubicBezTo>
                    <a:pt x="1572" y="29"/>
                    <a:pt x="1627" y="32"/>
                    <a:pt x="1688" y="32"/>
                  </a:cubicBezTo>
                  <a:cubicBezTo>
                    <a:pt x="1639" y="35"/>
                    <a:pt x="1591" y="32"/>
                    <a:pt x="1545" y="31"/>
                  </a:cubicBezTo>
                  <a:cubicBezTo>
                    <a:pt x="1529" y="30"/>
                    <a:pt x="1513" y="30"/>
                    <a:pt x="1497" y="30"/>
                  </a:cubicBezTo>
                  <a:cubicBezTo>
                    <a:pt x="1473" y="30"/>
                    <a:pt x="1449" y="30"/>
                    <a:pt x="1425" y="30"/>
                  </a:cubicBezTo>
                  <a:close/>
                  <a:moveTo>
                    <a:pt x="1570" y="35"/>
                  </a:moveTo>
                  <a:cubicBezTo>
                    <a:pt x="1525" y="34"/>
                    <a:pt x="1568" y="34"/>
                    <a:pt x="1599" y="35"/>
                  </a:cubicBezTo>
                  <a:cubicBezTo>
                    <a:pt x="1645" y="37"/>
                    <a:pt x="1601" y="36"/>
                    <a:pt x="1570" y="35"/>
                  </a:cubicBezTo>
                  <a:close/>
                  <a:moveTo>
                    <a:pt x="1570" y="51"/>
                  </a:moveTo>
                  <a:cubicBezTo>
                    <a:pt x="1537" y="50"/>
                    <a:pt x="1554" y="50"/>
                    <a:pt x="1570" y="50"/>
                  </a:cubicBezTo>
                  <a:cubicBezTo>
                    <a:pt x="1603" y="50"/>
                    <a:pt x="1586" y="51"/>
                    <a:pt x="1570" y="51"/>
                  </a:cubicBezTo>
                  <a:close/>
                  <a:moveTo>
                    <a:pt x="1723" y="47"/>
                  </a:moveTo>
                  <a:cubicBezTo>
                    <a:pt x="1668" y="46"/>
                    <a:pt x="1613" y="44"/>
                    <a:pt x="1561" y="42"/>
                  </a:cubicBezTo>
                  <a:cubicBezTo>
                    <a:pt x="1543" y="42"/>
                    <a:pt x="1526" y="42"/>
                    <a:pt x="1512" y="42"/>
                  </a:cubicBezTo>
                  <a:cubicBezTo>
                    <a:pt x="1528" y="41"/>
                    <a:pt x="1544" y="41"/>
                    <a:pt x="1560" y="41"/>
                  </a:cubicBezTo>
                  <a:cubicBezTo>
                    <a:pt x="1617" y="41"/>
                    <a:pt x="1669" y="45"/>
                    <a:pt x="1723" y="47"/>
                  </a:cubicBezTo>
                  <a:cubicBezTo>
                    <a:pt x="1750" y="48"/>
                    <a:pt x="1776" y="48"/>
                    <a:pt x="1803" y="49"/>
                  </a:cubicBezTo>
                  <a:cubicBezTo>
                    <a:pt x="1775" y="49"/>
                    <a:pt x="1749" y="48"/>
                    <a:pt x="1723" y="47"/>
                  </a:cubicBezTo>
                  <a:close/>
                  <a:moveTo>
                    <a:pt x="2033" y="52"/>
                  </a:moveTo>
                  <a:cubicBezTo>
                    <a:pt x="1989" y="53"/>
                    <a:pt x="1945" y="55"/>
                    <a:pt x="1900" y="54"/>
                  </a:cubicBezTo>
                  <a:cubicBezTo>
                    <a:pt x="1906" y="54"/>
                    <a:pt x="1912" y="54"/>
                    <a:pt x="1920" y="54"/>
                  </a:cubicBezTo>
                  <a:cubicBezTo>
                    <a:pt x="1939" y="54"/>
                    <a:pt x="1958" y="53"/>
                    <a:pt x="1977" y="53"/>
                  </a:cubicBezTo>
                  <a:cubicBezTo>
                    <a:pt x="1995" y="52"/>
                    <a:pt x="2014" y="52"/>
                    <a:pt x="2033" y="52"/>
                  </a:cubicBezTo>
                  <a:cubicBezTo>
                    <a:pt x="2059" y="51"/>
                    <a:pt x="2085" y="51"/>
                    <a:pt x="2112" y="52"/>
                  </a:cubicBezTo>
                  <a:cubicBezTo>
                    <a:pt x="2087" y="52"/>
                    <a:pt x="2060" y="52"/>
                    <a:pt x="2033" y="52"/>
                  </a:cubicBezTo>
                  <a:close/>
                  <a:moveTo>
                    <a:pt x="2005" y="49"/>
                  </a:moveTo>
                  <a:cubicBezTo>
                    <a:pt x="2020" y="48"/>
                    <a:pt x="2042" y="49"/>
                    <a:pt x="2034" y="49"/>
                  </a:cubicBezTo>
                  <a:cubicBezTo>
                    <a:pt x="2019" y="50"/>
                    <a:pt x="1997" y="49"/>
                    <a:pt x="2005" y="49"/>
                  </a:cubicBezTo>
                  <a:close/>
                  <a:moveTo>
                    <a:pt x="2118" y="40"/>
                  </a:moveTo>
                  <a:cubicBezTo>
                    <a:pt x="2006" y="40"/>
                    <a:pt x="1900" y="48"/>
                    <a:pt x="1789" y="46"/>
                  </a:cubicBezTo>
                  <a:cubicBezTo>
                    <a:pt x="1765" y="46"/>
                    <a:pt x="1741" y="45"/>
                    <a:pt x="1718" y="44"/>
                  </a:cubicBezTo>
                  <a:cubicBezTo>
                    <a:pt x="1745" y="45"/>
                    <a:pt x="1762" y="45"/>
                    <a:pt x="1777" y="46"/>
                  </a:cubicBezTo>
                  <a:cubicBezTo>
                    <a:pt x="1781" y="46"/>
                    <a:pt x="1785" y="46"/>
                    <a:pt x="1789" y="46"/>
                  </a:cubicBezTo>
                  <a:cubicBezTo>
                    <a:pt x="1898" y="47"/>
                    <a:pt x="2008" y="40"/>
                    <a:pt x="2118" y="40"/>
                  </a:cubicBezTo>
                  <a:close/>
                  <a:moveTo>
                    <a:pt x="1791" y="17"/>
                  </a:moveTo>
                  <a:cubicBezTo>
                    <a:pt x="1775" y="17"/>
                    <a:pt x="1759" y="16"/>
                    <a:pt x="1743" y="16"/>
                  </a:cubicBezTo>
                  <a:cubicBezTo>
                    <a:pt x="1725" y="16"/>
                    <a:pt x="1706" y="15"/>
                    <a:pt x="1688" y="15"/>
                  </a:cubicBezTo>
                  <a:cubicBezTo>
                    <a:pt x="1700" y="15"/>
                    <a:pt x="1706" y="15"/>
                    <a:pt x="1717" y="15"/>
                  </a:cubicBezTo>
                  <a:cubicBezTo>
                    <a:pt x="1726" y="16"/>
                    <a:pt x="1735" y="16"/>
                    <a:pt x="1743" y="16"/>
                  </a:cubicBezTo>
                  <a:cubicBezTo>
                    <a:pt x="1822" y="17"/>
                    <a:pt x="1900" y="15"/>
                    <a:pt x="1978" y="13"/>
                  </a:cubicBezTo>
                  <a:cubicBezTo>
                    <a:pt x="1918" y="15"/>
                    <a:pt x="1857" y="20"/>
                    <a:pt x="1791" y="17"/>
                  </a:cubicBezTo>
                  <a:close/>
                  <a:moveTo>
                    <a:pt x="2008" y="9"/>
                  </a:moveTo>
                  <a:cubicBezTo>
                    <a:pt x="1984" y="9"/>
                    <a:pt x="1959" y="10"/>
                    <a:pt x="1934" y="11"/>
                  </a:cubicBezTo>
                  <a:cubicBezTo>
                    <a:pt x="1910" y="11"/>
                    <a:pt x="1886" y="12"/>
                    <a:pt x="1863" y="13"/>
                  </a:cubicBezTo>
                  <a:cubicBezTo>
                    <a:pt x="1857" y="13"/>
                    <a:pt x="1851" y="12"/>
                    <a:pt x="1845" y="12"/>
                  </a:cubicBezTo>
                  <a:cubicBezTo>
                    <a:pt x="1912" y="12"/>
                    <a:pt x="1978" y="7"/>
                    <a:pt x="2042" y="6"/>
                  </a:cubicBezTo>
                  <a:cubicBezTo>
                    <a:pt x="2055" y="6"/>
                    <a:pt x="2068" y="6"/>
                    <a:pt x="2081" y="6"/>
                  </a:cubicBezTo>
                  <a:cubicBezTo>
                    <a:pt x="2057" y="7"/>
                    <a:pt x="2033" y="8"/>
                    <a:pt x="2008" y="9"/>
                  </a:cubicBezTo>
                  <a:close/>
                  <a:moveTo>
                    <a:pt x="2091" y="18"/>
                  </a:moveTo>
                  <a:cubicBezTo>
                    <a:pt x="2076" y="18"/>
                    <a:pt x="2054" y="18"/>
                    <a:pt x="2062" y="17"/>
                  </a:cubicBezTo>
                  <a:cubicBezTo>
                    <a:pt x="2077" y="17"/>
                    <a:pt x="2099" y="17"/>
                    <a:pt x="2091" y="18"/>
                  </a:cubicBezTo>
                  <a:close/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9" y="3"/>
                    <a:pt x="22" y="3"/>
                    <a:pt x="34" y="3"/>
                  </a:cubicBezTo>
                  <a:cubicBezTo>
                    <a:pt x="53" y="3"/>
                    <a:pt x="72" y="3"/>
                    <a:pt x="92" y="3"/>
                  </a:cubicBezTo>
                  <a:cubicBezTo>
                    <a:pt x="109" y="3"/>
                    <a:pt x="127" y="2"/>
                    <a:pt x="144" y="2"/>
                  </a:cubicBezTo>
                  <a:cubicBezTo>
                    <a:pt x="162" y="2"/>
                    <a:pt x="179" y="2"/>
                    <a:pt x="197" y="2"/>
                  </a:cubicBezTo>
                  <a:cubicBezTo>
                    <a:pt x="210" y="2"/>
                    <a:pt x="224" y="2"/>
                    <a:pt x="237" y="2"/>
                  </a:cubicBezTo>
                  <a:cubicBezTo>
                    <a:pt x="275" y="1"/>
                    <a:pt x="311" y="1"/>
                    <a:pt x="348" y="0"/>
                  </a:cubicBezTo>
                  <a:lnTo>
                    <a:pt x="0" y="0"/>
                  </a:lnTo>
                  <a:close/>
                  <a:moveTo>
                    <a:pt x="92" y="5"/>
                  </a:moveTo>
                  <a:cubicBezTo>
                    <a:pt x="97" y="5"/>
                    <a:pt x="103" y="4"/>
                    <a:pt x="108" y="4"/>
                  </a:cubicBezTo>
                  <a:cubicBezTo>
                    <a:pt x="100" y="4"/>
                    <a:pt x="91" y="4"/>
                    <a:pt x="82" y="4"/>
                  </a:cubicBezTo>
                  <a:cubicBezTo>
                    <a:pt x="69" y="4"/>
                    <a:pt x="56" y="4"/>
                    <a:pt x="44" y="4"/>
                  </a:cubicBezTo>
                  <a:cubicBezTo>
                    <a:pt x="31" y="4"/>
                    <a:pt x="18" y="4"/>
                    <a:pt x="5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4" y="5"/>
                    <a:pt x="33" y="5"/>
                    <a:pt x="50" y="5"/>
                  </a:cubicBezTo>
                  <a:cubicBezTo>
                    <a:pt x="67" y="5"/>
                    <a:pt x="83" y="5"/>
                    <a:pt x="9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33"/>
            <p:cNvSpPr>
              <a:spLocks/>
            </p:cNvSpPr>
            <p:nvPr/>
          </p:nvSpPr>
          <p:spPr bwMode="auto">
            <a:xfrm>
              <a:off x="2355851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8 w 93"/>
                <a:gd name="T3" fmla="*/ 592 h 592"/>
                <a:gd name="T4" fmla="*/ 4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3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89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34"/>
            <p:cNvSpPr>
              <a:spLocks/>
            </p:cNvSpPr>
            <p:nvPr/>
          </p:nvSpPr>
          <p:spPr bwMode="auto">
            <a:xfrm>
              <a:off x="2355851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8 w 93"/>
                <a:gd name="T3" fmla="*/ 592 h 592"/>
                <a:gd name="T4" fmla="*/ 4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3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89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35"/>
            <p:cNvSpPr>
              <a:spLocks noEditPoints="1"/>
            </p:cNvSpPr>
            <p:nvPr/>
          </p:nvSpPr>
          <p:spPr bwMode="auto">
            <a:xfrm>
              <a:off x="2344738" y="3824288"/>
              <a:ext cx="346075" cy="2228850"/>
            </a:xfrm>
            <a:custGeom>
              <a:avLst/>
              <a:gdLst>
                <a:gd name="T0" fmla="*/ 78 w 92"/>
                <a:gd name="T1" fmla="*/ 110 h 593"/>
                <a:gd name="T2" fmla="*/ 88 w 92"/>
                <a:gd name="T3" fmla="*/ 44 h 593"/>
                <a:gd name="T4" fmla="*/ 63 w 92"/>
                <a:gd name="T5" fmla="*/ 122 h 593"/>
                <a:gd name="T6" fmla="*/ 64 w 92"/>
                <a:gd name="T7" fmla="*/ 32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3 h 593"/>
                <a:gd name="T16" fmla="*/ 4 w 92"/>
                <a:gd name="T17" fmla="*/ 311 h 593"/>
                <a:gd name="T18" fmla="*/ 5 w 92"/>
                <a:gd name="T19" fmla="*/ 542 h 593"/>
                <a:gd name="T20" fmla="*/ 34 w 92"/>
                <a:gd name="T21" fmla="*/ 574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2 h 593"/>
                <a:gd name="T28" fmla="*/ 87 w 92"/>
                <a:gd name="T29" fmla="*/ 593 h 593"/>
                <a:gd name="T30" fmla="*/ 92 w 92"/>
                <a:gd name="T31" fmla="*/ 509 h 593"/>
                <a:gd name="T32" fmla="*/ 85 w 92"/>
                <a:gd name="T33" fmla="*/ 213 h 593"/>
                <a:gd name="T34" fmla="*/ 83 w 92"/>
                <a:gd name="T35" fmla="*/ 114 h 593"/>
                <a:gd name="T36" fmla="*/ 82 w 92"/>
                <a:gd name="T37" fmla="*/ 261 h 593"/>
                <a:gd name="T38" fmla="*/ 68 w 92"/>
                <a:gd name="T39" fmla="*/ 42 h 593"/>
                <a:gd name="T40" fmla="*/ 69 w 92"/>
                <a:gd name="T41" fmla="*/ 272 h 593"/>
                <a:gd name="T42" fmla="*/ 59 w 92"/>
                <a:gd name="T43" fmla="*/ 105 h 593"/>
                <a:gd name="T44" fmla="*/ 59 w 92"/>
                <a:gd name="T45" fmla="*/ 126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3 h 593"/>
                <a:gd name="T52" fmla="*/ 50 w 92"/>
                <a:gd name="T53" fmla="*/ 179 h 593"/>
                <a:gd name="T54" fmla="*/ 50 w 92"/>
                <a:gd name="T55" fmla="*/ 433 h 593"/>
                <a:gd name="T56" fmla="*/ 37 w 92"/>
                <a:gd name="T57" fmla="*/ 220 h 593"/>
                <a:gd name="T58" fmla="*/ 30 w 92"/>
                <a:gd name="T59" fmla="*/ 73 h 593"/>
                <a:gd name="T60" fmla="*/ 22 w 92"/>
                <a:gd name="T61" fmla="*/ 110 h 593"/>
                <a:gd name="T62" fmla="*/ 19 w 92"/>
                <a:gd name="T63" fmla="*/ 178 h 593"/>
                <a:gd name="T64" fmla="*/ 15 w 92"/>
                <a:gd name="T65" fmla="*/ 136 h 593"/>
                <a:gd name="T66" fmla="*/ 13 w 92"/>
                <a:gd name="T67" fmla="*/ 151 h 593"/>
                <a:gd name="T68" fmla="*/ 11 w 92"/>
                <a:gd name="T69" fmla="*/ 115 h 593"/>
                <a:gd name="T70" fmla="*/ 7 w 92"/>
                <a:gd name="T71" fmla="*/ 470 h 593"/>
                <a:gd name="T72" fmla="*/ 10 w 92"/>
                <a:gd name="T73" fmla="*/ 167 h 593"/>
                <a:gd name="T74" fmla="*/ 10 w 92"/>
                <a:gd name="T75" fmla="*/ 418 h 593"/>
                <a:gd name="T76" fmla="*/ 11 w 92"/>
                <a:gd name="T77" fmla="*/ 353 h 593"/>
                <a:gd name="T78" fmla="*/ 15 w 92"/>
                <a:gd name="T79" fmla="*/ 282 h 593"/>
                <a:gd name="T80" fmla="*/ 20 w 92"/>
                <a:gd name="T81" fmla="*/ 228 h 593"/>
                <a:gd name="T82" fmla="*/ 25 w 92"/>
                <a:gd name="T83" fmla="*/ 225 h 593"/>
                <a:gd name="T84" fmla="*/ 37 w 92"/>
                <a:gd name="T85" fmla="*/ 345 h 593"/>
                <a:gd name="T86" fmla="*/ 38 w 92"/>
                <a:gd name="T87" fmla="*/ 329 h 593"/>
                <a:gd name="T88" fmla="*/ 36 w 92"/>
                <a:gd name="T89" fmla="*/ 397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1 h 593"/>
                <a:gd name="T96" fmla="*/ 48 w 92"/>
                <a:gd name="T97" fmla="*/ 261 h 593"/>
                <a:gd name="T98" fmla="*/ 53 w 92"/>
                <a:gd name="T99" fmla="*/ 313 h 593"/>
                <a:gd name="T100" fmla="*/ 57 w 92"/>
                <a:gd name="T101" fmla="*/ 575 h 593"/>
                <a:gd name="T102" fmla="*/ 59 w 92"/>
                <a:gd name="T103" fmla="*/ 440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7 w 92"/>
                <a:gd name="T111" fmla="*/ 503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6 h 593"/>
                <a:gd name="T118" fmla="*/ 81 w 92"/>
                <a:gd name="T119" fmla="*/ 553 h 593"/>
                <a:gd name="T120" fmla="*/ 86 w 92"/>
                <a:gd name="T121" fmla="*/ 451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10"/>
                  </a:moveTo>
                  <a:cubicBezTo>
                    <a:pt x="78" y="114"/>
                    <a:pt x="78" y="118"/>
                    <a:pt x="78" y="122"/>
                  </a:cubicBezTo>
                  <a:cubicBezTo>
                    <a:pt x="77" y="127"/>
                    <a:pt x="77" y="132"/>
                    <a:pt x="76" y="137"/>
                  </a:cubicBezTo>
                  <a:cubicBezTo>
                    <a:pt x="78" y="135"/>
                    <a:pt x="78" y="132"/>
                    <a:pt x="79" y="130"/>
                  </a:cubicBezTo>
                  <a:cubicBezTo>
                    <a:pt x="79" y="128"/>
                    <a:pt x="79" y="126"/>
                    <a:pt x="79" y="124"/>
                  </a:cubicBezTo>
                  <a:cubicBezTo>
                    <a:pt x="79" y="122"/>
                    <a:pt x="79" y="119"/>
                    <a:pt x="79" y="116"/>
                  </a:cubicBezTo>
                  <a:cubicBezTo>
                    <a:pt x="79" y="114"/>
                    <a:pt x="78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8" y="108"/>
                    <a:pt x="78" y="107"/>
                    <a:pt x="78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2" y="381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51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2"/>
                    <a:pt x="67" y="42"/>
                    <a:pt x="67" y="53"/>
                  </a:cubicBezTo>
                  <a:cubicBezTo>
                    <a:pt x="67" y="58"/>
                    <a:pt x="67" y="63"/>
                    <a:pt x="67" y="68"/>
                  </a:cubicBezTo>
                  <a:cubicBezTo>
                    <a:pt x="66" y="71"/>
                    <a:pt x="66" y="74"/>
                    <a:pt x="66" y="77"/>
                  </a:cubicBezTo>
                  <a:cubicBezTo>
                    <a:pt x="66" y="82"/>
                    <a:pt x="66" y="86"/>
                    <a:pt x="65" y="91"/>
                  </a:cubicBezTo>
                  <a:cubicBezTo>
                    <a:pt x="66" y="102"/>
                    <a:pt x="66" y="112"/>
                    <a:pt x="63" y="122"/>
                  </a:cubicBezTo>
                  <a:cubicBezTo>
                    <a:pt x="65" y="112"/>
                    <a:pt x="65" y="102"/>
                    <a:pt x="65" y="91"/>
                  </a:cubicBezTo>
                  <a:cubicBezTo>
                    <a:pt x="65" y="86"/>
                    <a:pt x="65" y="82"/>
                    <a:pt x="66" y="77"/>
                  </a:cubicBezTo>
                  <a:cubicBezTo>
                    <a:pt x="66" y="74"/>
                    <a:pt x="66" y="71"/>
                    <a:pt x="66" y="68"/>
                  </a:cubicBezTo>
                  <a:cubicBezTo>
                    <a:pt x="66" y="60"/>
                    <a:pt x="66" y="51"/>
                    <a:pt x="66" y="42"/>
                  </a:cubicBezTo>
                  <a:cubicBezTo>
                    <a:pt x="66" y="35"/>
                    <a:pt x="66" y="27"/>
                    <a:pt x="66" y="20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3"/>
                    <a:pt x="64" y="28"/>
                    <a:pt x="64" y="32"/>
                  </a:cubicBezTo>
                  <a:cubicBezTo>
                    <a:pt x="64" y="33"/>
                    <a:pt x="64" y="39"/>
                    <a:pt x="64" y="46"/>
                  </a:cubicBezTo>
                  <a:cubicBezTo>
                    <a:pt x="65" y="52"/>
                    <a:pt x="65" y="59"/>
                    <a:pt x="65" y="63"/>
                  </a:cubicBezTo>
                  <a:cubicBezTo>
                    <a:pt x="64" y="65"/>
                    <a:pt x="64" y="60"/>
                    <a:pt x="64" y="51"/>
                  </a:cubicBezTo>
                  <a:cubicBezTo>
                    <a:pt x="63" y="43"/>
                    <a:pt x="63" y="30"/>
                    <a:pt x="62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4"/>
                    <a:pt x="53" y="56"/>
                    <a:pt x="53" y="49"/>
                  </a:cubicBezTo>
                  <a:cubicBezTo>
                    <a:pt x="53" y="42"/>
                    <a:pt x="53" y="35"/>
                    <a:pt x="53" y="32"/>
                  </a:cubicBezTo>
                  <a:cubicBezTo>
                    <a:pt x="53" y="23"/>
                    <a:pt x="53" y="15"/>
                    <a:pt x="53" y="7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7"/>
                    <a:pt x="31" y="32"/>
                  </a:cubicBezTo>
                  <a:cubicBezTo>
                    <a:pt x="30" y="48"/>
                    <a:pt x="30" y="32"/>
                    <a:pt x="30" y="17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41"/>
                    <a:pt x="25" y="66"/>
                    <a:pt x="25" y="84"/>
                  </a:cubicBezTo>
                  <a:cubicBezTo>
                    <a:pt x="23" y="78"/>
                    <a:pt x="24" y="49"/>
                    <a:pt x="24" y="25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59"/>
                    <a:pt x="9" y="77"/>
                    <a:pt x="9" y="94"/>
                  </a:cubicBezTo>
                  <a:cubicBezTo>
                    <a:pt x="9" y="100"/>
                    <a:pt x="9" y="106"/>
                    <a:pt x="9" y="112"/>
                  </a:cubicBezTo>
                  <a:cubicBezTo>
                    <a:pt x="9" y="117"/>
                    <a:pt x="8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2"/>
                    <a:pt x="6" y="157"/>
                  </a:cubicBezTo>
                  <a:cubicBezTo>
                    <a:pt x="7" y="148"/>
                    <a:pt x="7" y="137"/>
                    <a:pt x="6" y="129"/>
                  </a:cubicBezTo>
                  <a:cubicBezTo>
                    <a:pt x="6" y="123"/>
                    <a:pt x="6" y="118"/>
                    <a:pt x="7" y="112"/>
                  </a:cubicBezTo>
                  <a:cubicBezTo>
                    <a:pt x="7" y="95"/>
                    <a:pt x="7" y="78"/>
                    <a:pt x="8" y="63"/>
                  </a:cubicBezTo>
                  <a:cubicBezTo>
                    <a:pt x="8" y="56"/>
                    <a:pt x="8" y="50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1"/>
                    <a:pt x="4" y="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5"/>
                    <a:pt x="5" y="258"/>
                    <a:pt x="5" y="261"/>
                  </a:cubicBezTo>
                  <a:cubicBezTo>
                    <a:pt x="5" y="272"/>
                    <a:pt x="4" y="268"/>
                    <a:pt x="4" y="262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7"/>
                    <a:pt x="5" y="324"/>
                    <a:pt x="5" y="330"/>
                  </a:cubicBezTo>
                  <a:cubicBezTo>
                    <a:pt x="5" y="335"/>
                    <a:pt x="5" y="341"/>
                    <a:pt x="5" y="346"/>
                  </a:cubicBezTo>
                  <a:cubicBezTo>
                    <a:pt x="5" y="353"/>
                    <a:pt x="5" y="359"/>
                    <a:pt x="5" y="366"/>
                  </a:cubicBezTo>
                  <a:cubicBezTo>
                    <a:pt x="4" y="364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6"/>
                    <a:pt x="4" y="562"/>
                    <a:pt x="5" y="558"/>
                  </a:cubicBezTo>
                  <a:cubicBezTo>
                    <a:pt x="5" y="553"/>
                    <a:pt x="5" y="548"/>
                    <a:pt x="5" y="542"/>
                  </a:cubicBezTo>
                  <a:cubicBezTo>
                    <a:pt x="7" y="539"/>
                    <a:pt x="7" y="537"/>
                    <a:pt x="7" y="534"/>
                  </a:cubicBezTo>
                  <a:cubicBezTo>
                    <a:pt x="7" y="533"/>
                    <a:pt x="7" y="532"/>
                    <a:pt x="7" y="531"/>
                  </a:cubicBezTo>
                  <a:cubicBezTo>
                    <a:pt x="7" y="532"/>
                    <a:pt x="7" y="533"/>
                    <a:pt x="7" y="534"/>
                  </a:cubicBezTo>
                  <a:cubicBezTo>
                    <a:pt x="7" y="553"/>
                    <a:pt x="6" y="572"/>
                    <a:pt x="5" y="591"/>
                  </a:cubicBezTo>
                  <a:cubicBezTo>
                    <a:pt x="6" y="593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8"/>
                    <a:pt x="34" y="580"/>
                    <a:pt x="34" y="574"/>
                  </a:cubicBezTo>
                  <a:cubicBezTo>
                    <a:pt x="35" y="564"/>
                    <a:pt x="35" y="566"/>
                    <a:pt x="35" y="571"/>
                  </a:cubicBezTo>
                  <a:cubicBezTo>
                    <a:pt x="35" y="577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9"/>
                    <a:pt x="41" y="558"/>
                  </a:cubicBezTo>
                  <a:cubicBezTo>
                    <a:pt x="41" y="549"/>
                    <a:pt x="41" y="541"/>
                    <a:pt x="41" y="532"/>
                  </a:cubicBezTo>
                  <a:cubicBezTo>
                    <a:pt x="42" y="529"/>
                    <a:pt x="42" y="527"/>
                    <a:pt x="42" y="525"/>
                  </a:cubicBezTo>
                  <a:cubicBezTo>
                    <a:pt x="42" y="547"/>
                    <a:pt x="42" y="571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7"/>
                    <a:pt x="63" y="584"/>
                  </a:cubicBezTo>
                  <a:cubicBezTo>
                    <a:pt x="64" y="568"/>
                    <a:pt x="64" y="583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5"/>
                    <a:pt x="69" y="580"/>
                  </a:cubicBezTo>
                  <a:cubicBezTo>
                    <a:pt x="69" y="574"/>
                    <a:pt x="69" y="568"/>
                    <a:pt x="69" y="563"/>
                  </a:cubicBezTo>
                  <a:cubicBezTo>
                    <a:pt x="70" y="573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3" y="580"/>
                    <a:pt x="73" y="566"/>
                    <a:pt x="74" y="552"/>
                  </a:cubicBezTo>
                  <a:cubicBezTo>
                    <a:pt x="74" y="545"/>
                    <a:pt x="74" y="538"/>
                    <a:pt x="75" y="532"/>
                  </a:cubicBezTo>
                  <a:cubicBezTo>
                    <a:pt x="74" y="552"/>
                    <a:pt x="74" y="573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2"/>
                    <a:pt x="81" y="570"/>
                    <a:pt x="82" y="558"/>
                  </a:cubicBezTo>
                  <a:cubicBezTo>
                    <a:pt x="83" y="549"/>
                    <a:pt x="84" y="541"/>
                    <a:pt x="84" y="532"/>
                  </a:cubicBezTo>
                  <a:cubicBezTo>
                    <a:pt x="85" y="530"/>
                    <a:pt x="85" y="527"/>
                    <a:pt x="85" y="525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5" y="525"/>
                  </a:cubicBezTo>
                  <a:cubicBezTo>
                    <a:pt x="85" y="530"/>
                    <a:pt x="85" y="535"/>
                    <a:pt x="85" y="540"/>
                  </a:cubicBezTo>
                  <a:cubicBezTo>
                    <a:pt x="85" y="546"/>
                    <a:pt x="84" y="551"/>
                    <a:pt x="84" y="557"/>
                  </a:cubicBezTo>
                  <a:cubicBezTo>
                    <a:pt x="82" y="570"/>
                    <a:pt x="83" y="582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2" y="591"/>
                    <a:pt x="92" y="588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91" y="573"/>
                    <a:pt x="91" y="568"/>
                    <a:pt x="91" y="563"/>
                  </a:cubicBezTo>
                  <a:cubicBezTo>
                    <a:pt x="91" y="561"/>
                    <a:pt x="91" y="559"/>
                    <a:pt x="92" y="558"/>
                  </a:cubicBezTo>
                  <a:cubicBezTo>
                    <a:pt x="92" y="520"/>
                    <a:pt x="92" y="520"/>
                    <a:pt x="92" y="520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17"/>
                    <a:pt x="91" y="513"/>
                    <a:pt x="92" y="509"/>
                  </a:cubicBezTo>
                  <a:cubicBezTo>
                    <a:pt x="92" y="383"/>
                    <a:pt x="92" y="383"/>
                    <a:pt x="92" y="383"/>
                  </a:cubicBezTo>
                  <a:cubicBezTo>
                    <a:pt x="91" y="386"/>
                    <a:pt x="90" y="375"/>
                    <a:pt x="90" y="366"/>
                  </a:cubicBezTo>
                  <a:cubicBezTo>
                    <a:pt x="89" y="349"/>
                    <a:pt x="91" y="365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90"/>
                    <a:pt x="83" y="98"/>
                    <a:pt x="83" y="95"/>
                  </a:cubicBezTo>
                  <a:cubicBezTo>
                    <a:pt x="83" y="89"/>
                    <a:pt x="85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7"/>
                    <a:pt x="85" y="200"/>
                    <a:pt x="85" y="194"/>
                  </a:cubicBezTo>
                  <a:cubicBezTo>
                    <a:pt x="86" y="188"/>
                    <a:pt x="86" y="183"/>
                    <a:pt x="86" y="179"/>
                  </a:cubicBezTo>
                  <a:cubicBezTo>
                    <a:pt x="87" y="176"/>
                    <a:pt x="87" y="172"/>
                    <a:pt x="87" y="170"/>
                  </a:cubicBezTo>
                  <a:cubicBezTo>
                    <a:pt x="89" y="185"/>
                    <a:pt x="90" y="198"/>
                    <a:pt x="85" y="213"/>
                  </a:cubicBezTo>
                  <a:cubicBezTo>
                    <a:pt x="85" y="215"/>
                    <a:pt x="84" y="218"/>
                    <a:pt x="83" y="220"/>
                  </a:cubicBezTo>
                  <a:cubicBezTo>
                    <a:pt x="84" y="217"/>
                    <a:pt x="85" y="215"/>
                    <a:pt x="85" y="213"/>
                  </a:cubicBezTo>
                  <a:close/>
                  <a:moveTo>
                    <a:pt x="83" y="114"/>
                  </a:moveTo>
                  <a:cubicBezTo>
                    <a:pt x="83" y="120"/>
                    <a:pt x="82" y="130"/>
                    <a:pt x="82" y="137"/>
                  </a:cubicBezTo>
                  <a:cubicBezTo>
                    <a:pt x="80" y="147"/>
                    <a:pt x="80" y="145"/>
                    <a:pt x="81" y="140"/>
                  </a:cubicBezTo>
                  <a:cubicBezTo>
                    <a:pt x="81" y="134"/>
                    <a:pt x="82" y="124"/>
                    <a:pt x="82" y="116"/>
                  </a:cubicBezTo>
                  <a:cubicBezTo>
                    <a:pt x="83" y="106"/>
                    <a:pt x="83" y="108"/>
                    <a:pt x="83" y="114"/>
                  </a:cubicBezTo>
                  <a:close/>
                  <a:moveTo>
                    <a:pt x="82" y="261"/>
                  </a:moveTo>
                  <a:cubicBezTo>
                    <a:pt x="83" y="267"/>
                    <a:pt x="82" y="274"/>
                    <a:pt x="82" y="272"/>
                  </a:cubicBezTo>
                  <a:cubicBezTo>
                    <a:pt x="80" y="266"/>
                    <a:pt x="81" y="258"/>
                    <a:pt x="82" y="261"/>
                  </a:cubicBezTo>
                  <a:close/>
                  <a:moveTo>
                    <a:pt x="80" y="190"/>
                  </a:moveTo>
                  <a:cubicBezTo>
                    <a:pt x="81" y="178"/>
                    <a:pt x="82" y="184"/>
                    <a:pt x="81" y="190"/>
                  </a:cubicBezTo>
                  <a:cubicBezTo>
                    <a:pt x="81" y="201"/>
                    <a:pt x="80" y="195"/>
                    <a:pt x="80" y="190"/>
                  </a:cubicBezTo>
                  <a:close/>
                  <a:moveTo>
                    <a:pt x="82" y="53"/>
                  </a:moveTo>
                  <a:cubicBezTo>
                    <a:pt x="82" y="64"/>
                    <a:pt x="81" y="58"/>
                    <a:pt x="81" y="53"/>
                  </a:cubicBezTo>
                  <a:cubicBezTo>
                    <a:pt x="82" y="41"/>
                    <a:pt x="82" y="47"/>
                    <a:pt x="82" y="53"/>
                  </a:cubicBezTo>
                  <a:close/>
                  <a:moveTo>
                    <a:pt x="68" y="42"/>
                  </a:moveTo>
                  <a:cubicBezTo>
                    <a:pt x="68" y="26"/>
                    <a:pt x="69" y="35"/>
                    <a:pt x="69" y="50"/>
                  </a:cubicBezTo>
                  <a:cubicBezTo>
                    <a:pt x="69" y="58"/>
                    <a:pt x="69" y="67"/>
                    <a:pt x="69" y="75"/>
                  </a:cubicBezTo>
                  <a:cubicBezTo>
                    <a:pt x="68" y="85"/>
                    <a:pt x="68" y="96"/>
                    <a:pt x="68" y="104"/>
                  </a:cubicBezTo>
                  <a:cubicBezTo>
                    <a:pt x="68" y="89"/>
                    <a:pt x="68" y="76"/>
                    <a:pt x="68" y="61"/>
                  </a:cubicBezTo>
                  <a:cubicBezTo>
                    <a:pt x="68" y="53"/>
                    <a:pt x="68" y="46"/>
                    <a:pt x="68" y="42"/>
                  </a:cubicBezTo>
                  <a:close/>
                  <a:moveTo>
                    <a:pt x="66" y="249"/>
                  </a:moveTo>
                  <a:cubicBezTo>
                    <a:pt x="67" y="254"/>
                    <a:pt x="68" y="264"/>
                    <a:pt x="69" y="272"/>
                  </a:cubicBezTo>
                  <a:cubicBezTo>
                    <a:pt x="69" y="281"/>
                    <a:pt x="69" y="279"/>
                    <a:pt x="68" y="274"/>
                  </a:cubicBezTo>
                  <a:cubicBezTo>
                    <a:pt x="67" y="268"/>
                    <a:pt x="66" y="258"/>
                    <a:pt x="65" y="251"/>
                  </a:cubicBezTo>
                  <a:cubicBezTo>
                    <a:pt x="65" y="241"/>
                    <a:pt x="65" y="243"/>
                    <a:pt x="66" y="249"/>
                  </a:cubicBezTo>
                  <a:close/>
                  <a:moveTo>
                    <a:pt x="67" y="408"/>
                  </a:moveTo>
                  <a:cubicBezTo>
                    <a:pt x="66" y="403"/>
                    <a:pt x="67" y="394"/>
                    <a:pt x="67" y="397"/>
                  </a:cubicBezTo>
                  <a:cubicBezTo>
                    <a:pt x="68" y="403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4"/>
                    <a:pt x="60" y="103"/>
                  </a:cubicBezTo>
                  <a:cubicBezTo>
                    <a:pt x="60" y="97"/>
                    <a:pt x="61" y="91"/>
                    <a:pt x="61" y="85"/>
                  </a:cubicBezTo>
                  <a:cubicBezTo>
                    <a:pt x="61" y="89"/>
                    <a:pt x="61" y="91"/>
                    <a:pt x="61" y="95"/>
                  </a:cubicBezTo>
                  <a:cubicBezTo>
                    <a:pt x="61" y="100"/>
                    <a:pt x="60" y="105"/>
                    <a:pt x="60" y="105"/>
                  </a:cubicBezTo>
                  <a:cubicBezTo>
                    <a:pt x="60" y="108"/>
                    <a:pt x="59" y="111"/>
                    <a:pt x="59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9" y="161"/>
                    <a:pt x="50" y="196"/>
                    <a:pt x="50" y="231"/>
                  </a:cubicBezTo>
                  <a:cubicBezTo>
                    <a:pt x="50" y="194"/>
                    <a:pt x="57" y="159"/>
                    <a:pt x="59" y="121"/>
                  </a:cubicBezTo>
                  <a:cubicBezTo>
                    <a:pt x="59" y="119"/>
                    <a:pt x="59" y="116"/>
                    <a:pt x="59" y="114"/>
                  </a:cubicBezTo>
                  <a:cubicBezTo>
                    <a:pt x="59" y="111"/>
                    <a:pt x="59" y="108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1"/>
                    <a:pt x="57" y="195"/>
                    <a:pt x="57" y="189"/>
                  </a:cubicBezTo>
                  <a:cubicBezTo>
                    <a:pt x="58" y="177"/>
                    <a:pt x="59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4"/>
                    <a:pt x="58" y="48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5"/>
                  </a:moveTo>
                  <a:cubicBezTo>
                    <a:pt x="57" y="93"/>
                    <a:pt x="58" y="99"/>
                    <a:pt x="57" y="105"/>
                  </a:cubicBezTo>
                  <a:cubicBezTo>
                    <a:pt x="57" y="117"/>
                    <a:pt x="56" y="111"/>
                    <a:pt x="56" y="105"/>
                  </a:cubicBezTo>
                  <a:close/>
                  <a:moveTo>
                    <a:pt x="54" y="147"/>
                  </a:moveTo>
                  <a:cubicBezTo>
                    <a:pt x="54" y="153"/>
                    <a:pt x="52" y="161"/>
                    <a:pt x="52" y="158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2"/>
                    <a:pt x="52" y="140"/>
                    <a:pt x="52" y="137"/>
                  </a:cubicBezTo>
                  <a:cubicBezTo>
                    <a:pt x="52" y="131"/>
                    <a:pt x="54" y="123"/>
                    <a:pt x="54" y="126"/>
                  </a:cubicBezTo>
                  <a:close/>
                  <a:moveTo>
                    <a:pt x="50" y="85"/>
                  </a:moveTo>
                  <a:cubicBezTo>
                    <a:pt x="51" y="91"/>
                    <a:pt x="51" y="97"/>
                    <a:pt x="51" y="103"/>
                  </a:cubicBezTo>
                  <a:cubicBezTo>
                    <a:pt x="51" y="109"/>
                    <a:pt x="51" y="115"/>
                    <a:pt x="50" y="121"/>
                  </a:cubicBezTo>
                  <a:cubicBezTo>
                    <a:pt x="50" y="133"/>
                    <a:pt x="50" y="143"/>
                    <a:pt x="50" y="157"/>
                  </a:cubicBezTo>
                  <a:cubicBezTo>
                    <a:pt x="50" y="150"/>
                    <a:pt x="50" y="141"/>
                    <a:pt x="50" y="135"/>
                  </a:cubicBezTo>
                  <a:cubicBezTo>
                    <a:pt x="50" y="128"/>
                    <a:pt x="50" y="121"/>
                    <a:pt x="50" y="114"/>
                  </a:cubicBezTo>
                  <a:cubicBezTo>
                    <a:pt x="50" y="106"/>
                    <a:pt x="51" y="98"/>
                    <a:pt x="51" y="94"/>
                  </a:cubicBezTo>
                  <a:cubicBezTo>
                    <a:pt x="50" y="91"/>
                    <a:pt x="50" y="87"/>
                    <a:pt x="50" y="85"/>
                  </a:cubicBezTo>
                  <a:close/>
                  <a:moveTo>
                    <a:pt x="50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1"/>
                    <a:pt x="47" y="226"/>
                    <a:pt x="50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9" y="196"/>
                    <a:pt x="49" y="187"/>
                    <a:pt x="50" y="179"/>
                  </a:cubicBezTo>
                  <a:close/>
                  <a:moveTo>
                    <a:pt x="50" y="407"/>
                  </a:moveTo>
                  <a:cubicBezTo>
                    <a:pt x="50" y="424"/>
                    <a:pt x="50" y="444"/>
                    <a:pt x="50" y="461"/>
                  </a:cubicBezTo>
                  <a:cubicBezTo>
                    <a:pt x="50" y="453"/>
                    <a:pt x="50" y="442"/>
                    <a:pt x="50" y="433"/>
                  </a:cubicBezTo>
                  <a:cubicBezTo>
                    <a:pt x="50" y="427"/>
                    <a:pt x="50" y="422"/>
                    <a:pt x="50" y="418"/>
                  </a:cubicBezTo>
                  <a:cubicBezTo>
                    <a:pt x="50" y="414"/>
                    <a:pt x="50" y="411"/>
                    <a:pt x="50" y="407"/>
                  </a:cubicBezTo>
                  <a:close/>
                  <a:moveTo>
                    <a:pt x="47" y="199"/>
                  </a:moveTo>
                  <a:cubicBezTo>
                    <a:pt x="46" y="215"/>
                    <a:pt x="46" y="200"/>
                    <a:pt x="47" y="189"/>
                  </a:cubicBezTo>
                  <a:cubicBezTo>
                    <a:pt x="49" y="173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9"/>
                    <a:pt x="37" y="220"/>
                  </a:cubicBezTo>
                  <a:cubicBezTo>
                    <a:pt x="37" y="236"/>
                    <a:pt x="36" y="220"/>
                    <a:pt x="37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2" y="230"/>
                  </a:cubicBezTo>
                  <a:cubicBezTo>
                    <a:pt x="33" y="218"/>
                    <a:pt x="33" y="224"/>
                    <a:pt x="33" y="230"/>
                  </a:cubicBezTo>
                  <a:close/>
                  <a:moveTo>
                    <a:pt x="30" y="73"/>
                  </a:moveTo>
                  <a:cubicBezTo>
                    <a:pt x="30" y="72"/>
                    <a:pt x="30" y="44"/>
                    <a:pt x="31" y="53"/>
                  </a:cubicBezTo>
                  <a:cubicBezTo>
                    <a:pt x="32" y="63"/>
                    <a:pt x="28" y="103"/>
                    <a:pt x="30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1" y="191"/>
                    <a:pt x="21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1" y="87"/>
                    <a:pt x="20" y="58"/>
                    <a:pt x="22" y="42"/>
                  </a:cubicBezTo>
                  <a:cubicBezTo>
                    <a:pt x="24" y="53"/>
                    <a:pt x="21" y="75"/>
                    <a:pt x="22" y="94"/>
                  </a:cubicBezTo>
                  <a:cubicBezTo>
                    <a:pt x="22" y="100"/>
                    <a:pt x="22" y="105"/>
                    <a:pt x="22" y="110"/>
                  </a:cubicBezTo>
                  <a:cubicBezTo>
                    <a:pt x="22" y="115"/>
                    <a:pt x="23" y="119"/>
                    <a:pt x="23" y="124"/>
                  </a:cubicBezTo>
                  <a:cubicBezTo>
                    <a:pt x="22" y="137"/>
                    <a:pt x="24" y="150"/>
                    <a:pt x="20" y="163"/>
                  </a:cubicBezTo>
                  <a:cubicBezTo>
                    <a:pt x="20" y="161"/>
                    <a:pt x="20" y="159"/>
                    <a:pt x="20" y="157"/>
                  </a:cubicBezTo>
                  <a:cubicBezTo>
                    <a:pt x="16" y="176"/>
                    <a:pt x="16" y="198"/>
                    <a:pt x="13" y="218"/>
                  </a:cubicBezTo>
                  <a:cubicBezTo>
                    <a:pt x="13" y="189"/>
                    <a:pt x="18" y="159"/>
                    <a:pt x="20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9" y="183"/>
                    <a:pt x="17" y="191"/>
                    <a:pt x="17" y="188"/>
                  </a:cubicBezTo>
                  <a:cubicBezTo>
                    <a:pt x="17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5" y="98"/>
                    <a:pt x="15" y="106"/>
                    <a:pt x="15" y="117"/>
                  </a:cubicBezTo>
                  <a:cubicBezTo>
                    <a:pt x="15" y="123"/>
                    <a:pt x="15" y="130"/>
                    <a:pt x="15" y="136"/>
                  </a:cubicBezTo>
                  <a:cubicBezTo>
                    <a:pt x="14" y="141"/>
                    <a:pt x="14" y="146"/>
                    <a:pt x="13" y="151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10" y="213"/>
                    <a:pt x="10" y="222"/>
                    <a:pt x="10" y="231"/>
                  </a:cubicBezTo>
                  <a:cubicBezTo>
                    <a:pt x="10" y="236"/>
                    <a:pt x="10" y="243"/>
                    <a:pt x="10" y="251"/>
                  </a:cubicBezTo>
                  <a:cubicBezTo>
                    <a:pt x="9" y="252"/>
                    <a:pt x="9" y="257"/>
                    <a:pt x="9" y="259"/>
                  </a:cubicBezTo>
                  <a:cubicBezTo>
                    <a:pt x="8" y="241"/>
                    <a:pt x="9" y="222"/>
                    <a:pt x="10" y="204"/>
                  </a:cubicBezTo>
                  <a:cubicBezTo>
                    <a:pt x="10" y="187"/>
                    <a:pt x="12" y="168"/>
                    <a:pt x="13" y="151"/>
                  </a:cubicBezTo>
                  <a:cubicBezTo>
                    <a:pt x="14" y="143"/>
                    <a:pt x="14" y="136"/>
                    <a:pt x="14" y="129"/>
                  </a:cubicBezTo>
                  <a:close/>
                  <a:moveTo>
                    <a:pt x="11" y="63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10" y="68"/>
                    <a:pt x="11" y="60"/>
                    <a:pt x="11" y="63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6"/>
                  </a:cubicBezTo>
                  <a:cubicBezTo>
                    <a:pt x="10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2"/>
                    <a:pt x="5" y="498"/>
                    <a:pt x="5" y="489"/>
                  </a:cubicBezTo>
                  <a:cubicBezTo>
                    <a:pt x="5" y="483"/>
                    <a:pt x="5" y="477"/>
                    <a:pt x="5" y="471"/>
                  </a:cubicBezTo>
                  <a:cubicBezTo>
                    <a:pt x="5" y="465"/>
                    <a:pt x="5" y="460"/>
                    <a:pt x="5" y="454"/>
                  </a:cubicBezTo>
                  <a:cubicBezTo>
                    <a:pt x="5" y="445"/>
                    <a:pt x="5" y="437"/>
                    <a:pt x="5" y="428"/>
                  </a:cubicBezTo>
                  <a:cubicBezTo>
                    <a:pt x="5" y="424"/>
                    <a:pt x="2" y="420"/>
                    <a:pt x="7" y="418"/>
                  </a:cubicBezTo>
                  <a:cubicBezTo>
                    <a:pt x="6" y="435"/>
                    <a:pt x="6" y="453"/>
                    <a:pt x="7" y="470"/>
                  </a:cubicBezTo>
                  <a:cubicBezTo>
                    <a:pt x="7" y="476"/>
                    <a:pt x="7" y="482"/>
                    <a:pt x="7" y="488"/>
                  </a:cubicBezTo>
                  <a:cubicBezTo>
                    <a:pt x="9" y="498"/>
                    <a:pt x="5" y="512"/>
                    <a:pt x="5" y="522"/>
                  </a:cubicBezTo>
                  <a:close/>
                  <a:moveTo>
                    <a:pt x="7" y="282"/>
                  </a:moveTo>
                  <a:cubicBezTo>
                    <a:pt x="8" y="287"/>
                    <a:pt x="7" y="295"/>
                    <a:pt x="6" y="292"/>
                  </a:cubicBezTo>
                  <a:cubicBezTo>
                    <a:pt x="5" y="287"/>
                    <a:pt x="6" y="279"/>
                    <a:pt x="7" y="282"/>
                  </a:cubicBezTo>
                  <a:close/>
                  <a:moveTo>
                    <a:pt x="8" y="185"/>
                  </a:moveTo>
                  <a:cubicBezTo>
                    <a:pt x="9" y="179"/>
                    <a:pt x="10" y="173"/>
                    <a:pt x="10" y="167"/>
                  </a:cubicBezTo>
                  <a:cubicBezTo>
                    <a:pt x="10" y="167"/>
                    <a:pt x="11" y="166"/>
                    <a:pt x="11" y="165"/>
                  </a:cubicBezTo>
                  <a:cubicBezTo>
                    <a:pt x="11" y="164"/>
                    <a:pt x="11" y="162"/>
                    <a:pt x="11" y="161"/>
                  </a:cubicBezTo>
                  <a:cubicBezTo>
                    <a:pt x="11" y="162"/>
                    <a:pt x="11" y="164"/>
                    <a:pt x="11" y="165"/>
                  </a:cubicBezTo>
                  <a:cubicBezTo>
                    <a:pt x="7" y="210"/>
                    <a:pt x="7" y="256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8"/>
                  </a:moveTo>
                  <a:cubicBezTo>
                    <a:pt x="8" y="423"/>
                    <a:pt x="9" y="415"/>
                    <a:pt x="10" y="418"/>
                  </a:cubicBezTo>
                  <a:cubicBezTo>
                    <a:pt x="10" y="423"/>
                    <a:pt x="9" y="431"/>
                    <a:pt x="9" y="428"/>
                  </a:cubicBezTo>
                  <a:close/>
                  <a:moveTo>
                    <a:pt x="9" y="405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70"/>
                    <a:pt x="9" y="364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2"/>
                    <a:pt x="9" y="337"/>
                    <a:pt x="9" y="335"/>
                  </a:cubicBezTo>
                  <a:cubicBezTo>
                    <a:pt x="10" y="341"/>
                    <a:pt x="10" y="347"/>
                    <a:pt x="11" y="353"/>
                  </a:cubicBezTo>
                  <a:cubicBezTo>
                    <a:pt x="11" y="359"/>
                    <a:pt x="12" y="364"/>
                    <a:pt x="12" y="370"/>
                  </a:cubicBezTo>
                  <a:cubicBezTo>
                    <a:pt x="13" y="381"/>
                    <a:pt x="12" y="393"/>
                    <a:pt x="9" y="405"/>
                  </a:cubicBezTo>
                  <a:close/>
                  <a:moveTo>
                    <a:pt x="12" y="355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50"/>
                    <a:pt x="12" y="358"/>
                    <a:pt x="12" y="355"/>
                  </a:cubicBezTo>
                  <a:close/>
                  <a:moveTo>
                    <a:pt x="16" y="297"/>
                  </a:moveTo>
                  <a:cubicBezTo>
                    <a:pt x="15" y="291"/>
                    <a:pt x="15" y="285"/>
                    <a:pt x="15" y="282"/>
                  </a:cubicBezTo>
                  <a:cubicBezTo>
                    <a:pt x="13" y="281"/>
                    <a:pt x="9" y="276"/>
                    <a:pt x="13" y="272"/>
                  </a:cubicBezTo>
                  <a:cubicBezTo>
                    <a:pt x="20" y="289"/>
                    <a:pt x="18" y="307"/>
                    <a:pt x="20" y="324"/>
                  </a:cubicBezTo>
                  <a:cubicBezTo>
                    <a:pt x="16" y="316"/>
                    <a:pt x="20" y="305"/>
                    <a:pt x="16" y="297"/>
                  </a:cubicBezTo>
                  <a:close/>
                  <a:moveTo>
                    <a:pt x="20" y="266"/>
                  </a:moveTo>
                  <a:cubicBezTo>
                    <a:pt x="19" y="258"/>
                    <a:pt x="19" y="249"/>
                    <a:pt x="18" y="240"/>
                  </a:cubicBezTo>
                  <a:cubicBezTo>
                    <a:pt x="19" y="238"/>
                    <a:pt x="19" y="236"/>
                    <a:pt x="20" y="235"/>
                  </a:cubicBezTo>
                  <a:cubicBezTo>
                    <a:pt x="20" y="233"/>
                    <a:pt x="20" y="231"/>
                    <a:pt x="20" y="228"/>
                  </a:cubicBezTo>
                  <a:cubicBezTo>
                    <a:pt x="20" y="231"/>
                    <a:pt x="20" y="233"/>
                    <a:pt x="20" y="235"/>
                  </a:cubicBezTo>
                  <a:cubicBezTo>
                    <a:pt x="19" y="268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2"/>
                    <a:pt x="28" y="303"/>
                  </a:cubicBezTo>
                  <a:cubicBezTo>
                    <a:pt x="29" y="319"/>
                    <a:pt x="27" y="303"/>
                    <a:pt x="26" y="292"/>
                  </a:cubicBezTo>
                  <a:close/>
                  <a:moveTo>
                    <a:pt x="25" y="225"/>
                  </a:moveTo>
                  <a:cubicBezTo>
                    <a:pt x="26" y="216"/>
                    <a:pt x="26" y="207"/>
                    <a:pt x="27" y="198"/>
                  </a:cubicBezTo>
                  <a:cubicBezTo>
                    <a:pt x="26" y="196"/>
                    <a:pt x="29" y="194"/>
                    <a:pt x="29" y="191"/>
                  </a:cubicBezTo>
                  <a:cubicBezTo>
                    <a:pt x="26" y="220"/>
                    <a:pt x="26" y="250"/>
                    <a:pt x="29" y="279"/>
                  </a:cubicBezTo>
                  <a:cubicBezTo>
                    <a:pt x="24" y="261"/>
                    <a:pt x="24" y="241"/>
                    <a:pt x="25" y="225"/>
                  </a:cubicBezTo>
                  <a:close/>
                  <a:moveTo>
                    <a:pt x="35" y="323"/>
                  </a:moveTo>
                  <a:cubicBezTo>
                    <a:pt x="34" y="307"/>
                    <a:pt x="35" y="314"/>
                    <a:pt x="36" y="327"/>
                  </a:cubicBezTo>
                  <a:cubicBezTo>
                    <a:pt x="36" y="333"/>
                    <a:pt x="37" y="339"/>
                    <a:pt x="37" y="345"/>
                  </a:cubicBezTo>
                  <a:cubicBezTo>
                    <a:pt x="37" y="340"/>
                    <a:pt x="37" y="334"/>
                    <a:pt x="37" y="328"/>
                  </a:cubicBezTo>
                  <a:cubicBezTo>
                    <a:pt x="35" y="307"/>
                    <a:pt x="35" y="287"/>
                    <a:pt x="31" y="266"/>
                  </a:cubicBezTo>
                  <a:cubicBezTo>
                    <a:pt x="31" y="261"/>
                    <a:pt x="30" y="256"/>
                    <a:pt x="30" y="251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30" y="246"/>
                    <a:pt x="29" y="243"/>
                    <a:pt x="29" y="239"/>
                  </a:cubicBezTo>
                  <a:cubicBezTo>
                    <a:pt x="31" y="243"/>
                    <a:pt x="31" y="246"/>
                    <a:pt x="30" y="250"/>
                  </a:cubicBezTo>
                  <a:cubicBezTo>
                    <a:pt x="34" y="276"/>
                    <a:pt x="37" y="302"/>
                    <a:pt x="38" y="329"/>
                  </a:cubicBezTo>
                  <a:cubicBezTo>
                    <a:pt x="38" y="334"/>
                    <a:pt x="37" y="340"/>
                    <a:pt x="37" y="346"/>
                  </a:cubicBezTo>
                  <a:cubicBezTo>
                    <a:pt x="37" y="347"/>
                    <a:pt x="38" y="348"/>
                    <a:pt x="38" y="349"/>
                  </a:cubicBezTo>
                  <a:cubicBezTo>
                    <a:pt x="38" y="357"/>
                    <a:pt x="38" y="365"/>
                    <a:pt x="35" y="372"/>
                  </a:cubicBezTo>
                  <a:cubicBezTo>
                    <a:pt x="35" y="367"/>
                    <a:pt x="35" y="361"/>
                    <a:pt x="35" y="356"/>
                  </a:cubicBezTo>
                  <a:cubicBezTo>
                    <a:pt x="35" y="350"/>
                    <a:pt x="35" y="345"/>
                    <a:pt x="35" y="339"/>
                  </a:cubicBezTo>
                  <a:cubicBezTo>
                    <a:pt x="35" y="334"/>
                    <a:pt x="35" y="329"/>
                    <a:pt x="35" y="323"/>
                  </a:cubicBezTo>
                  <a:close/>
                  <a:moveTo>
                    <a:pt x="36" y="397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2"/>
                    <a:pt x="37" y="400"/>
                    <a:pt x="36" y="397"/>
                  </a:cubicBezTo>
                  <a:close/>
                  <a:moveTo>
                    <a:pt x="37" y="429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4"/>
                    <a:pt x="38" y="432"/>
                    <a:pt x="37" y="429"/>
                  </a:cubicBezTo>
                  <a:close/>
                  <a:moveTo>
                    <a:pt x="39" y="553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1" y="548"/>
                    <a:pt x="39" y="556"/>
                    <a:pt x="39" y="553"/>
                  </a:cubicBezTo>
                  <a:close/>
                  <a:moveTo>
                    <a:pt x="39" y="481"/>
                  </a:moveTo>
                  <a:cubicBezTo>
                    <a:pt x="37" y="448"/>
                    <a:pt x="42" y="418"/>
                    <a:pt x="38" y="385"/>
                  </a:cubicBezTo>
                  <a:cubicBezTo>
                    <a:pt x="38" y="378"/>
                    <a:pt x="38" y="371"/>
                    <a:pt x="38" y="365"/>
                  </a:cubicBezTo>
                  <a:cubicBezTo>
                    <a:pt x="42" y="405"/>
                    <a:pt x="46" y="442"/>
                    <a:pt x="39" y="481"/>
                  </a:cubicBezTo>
                  <a:close/>
                  <a:moveTo>
                    <a:pt x="44" y="481"/>
                  </a:moveTo>
                  <a:cubicBezTo>
                    <a:pt x="43" y="475"/>
                    <a:pt x="45" y="468"/>
                    <a:pt x="45" y="470"/>
                  </a:cubicBezTo>
                  <a:cubicBezTo>
                    <a:pt x="46" y="476"/>
                    <a:pt x="44" y="483"/>
                    <a:pt x="44" y="481"/>
                  </a:cubicBezTo>
                  <a:close/>
                  <a:moveTo>
                    <a:pt x="45" y="178"/>
                  </a:moveTo>
                  <a:cubicBezTo>
                    <a:pt x="45" y="173"/>
                    <a:pt x="47" y="165"/>
                    <a:pt x="47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1"/>
                  </a:moveTo>
                  <a:cubicBezTo>
                    <a:pt x="46" y="486"/>
                    <a:pt x="48" y="478"/>
                    <a:pt x="48" y="481"/>
                  </a:cubicBezTo>
                  <a:cubicBezTo>
                    <a:pt x="48" y="486"/>
                    <a:pt x="47" y="494"/>
                    <a:pt x="46" y="491"/>
                  </a:cubicBezTo>
                  <a:close/>
                  <a:moveTo>
                    <a:pt x="47" y="355"/>
                  </a:moveTo>
                  <a:cubicBezTo>
                    <a:pt x="47" y="339"/>
                    <a:pt x="48" y="354"/>
                    <a:pt x="48" y="365"/>
                  </a:cubicBezTo>
                  <a:cubicBezTo>
                    <a:pt x="48" y="382"/>
                    <a:pt x="47" y="366"/>
                    <a:pt x="47" y="355"/>
                  </a:cubicBezTo>
                  <a:close/>
                  <a:moveTo>
                    <a:pt x="48" y="263"/>
                  </a:moveTo>
                  <a:cubicBezTo>
                    <a:pt x="47" y="258"/>
                    <a:pt x="46" y="248"/>
                    <a:pt x="46" y="240"/>
                  </a:cubicBezTo>
                  <a:cubicBezTo>
                    <a:pt x="46" y="231"/>
                    <a:pt x="46" y="232"/>
                    <a:pt x="46" y="238"/>
                  </a:cubicBezTo>
                  <a:cubicBezTo>
                    <a:pt x="47" y="244"/>
                    <a:pt x="48" y="254"/>
                    <a:pt x="48" y="261"/>
                  </a:cubicBezTo>
                  <a:cubicBezTo>
                    <a:pt x="49" y="271"/>
                    <a:pt x="48" y="269"/>
                    <a:pt x="48" y="263"/>
                  </a:cubicBezTo>
                  <a:close/>
                  <a:moveTo>
                    <a:pt x="49" y="481"/>
                  </a:moveTo>
                  <a:cubicBezTo>
                    <a:pt x="49" y="475"/>
                    <a:pt x="51" y="468"/>
                    <a:pt x="51" y="470"/>
                  </a:cubicBezTo>
                  <a:cubicBezTo>
                    <a:pt x="51" y="476"/>
                    <a:pt x="49" y="484"/>
                    <a:pt x="49" y="481"/>
                  </a:cubicBezTo>
                  <a:close/>
                  <a:moveTo>
                    <a:pt x="53" y="313"/>
                  </a:moveTo>
                  <a:cubicBezTo>
                    <a:pt x="52" y="297"/>
                    <a:pt x="54" y="312"/>
                    <a:pt x="55" y="323"/>
                  </a:cubicBezTo>
                  <a:cubicBezTo>
                    <a:pt x="55" y="340"/>
                    <a:pt x="54" y="324"/>
                    <a:pt x="53" y="313"/>
                  </a:cubicBezTo>
                  <a:close/>
                  <a:moveTo>
                    <a:pt x="53" y="261"/>
                  </a:moveTo>
                  <a:cubicBezTo>
                    <a:pt x="53" y="249"/>
                    <a:pt x="54" y="255"/>
                    <a:pt x="55" y="261"/>
                  </a:cubicBezTo>
                  <a:cubicBezTo>
                    <a:pt x="56" y="273"/>
                    <a:pt x="54" y="267"/>
                    <a:pt x="53" y="261"/>
                  </a:cubicBezTo>
                  <a:close/>
                  <a:moveTo>
                    <a:pt x="56" y="460"/>
                  </a:moveTo>
                  <a:cubicBezTo>
                    <a:pt x="55" y="455"/>
                    <a:pt x="57" y="447"/>
                    <a:pt x="57" y="450"/>
                  </a:cubicBezTo>
                  <a:cubicBezTo>
                    <a:pt x="58" y="455"/>
                    <a:pt x="56" y="463"/>
                    <a:pt x="56" y="460"/>
                  </a:cubicBezTo>
                  <a:close/>
                  <a:moveTo>
                    <a:pt x="57" y="575"/>
                  </a:moveTo>
                  <a:cubicBezTo>
                    <a:pt x="57" y="566"/>
                    <a:pt x="57" y="555"/>
                    <a:pt x="57" y="547"/>
                  </a:cubicBezTo>
                  <a:cubicBezTo>
                    <a:pt x="57" y="541"/>
                    <a:pt x="57" y="535"/>
                    <a:pt x="57" y="532"/>
                  </a:cubicBezTo>
                  <a:cubicBezTo>
                    <a:pt x="57" y="529"/>
                    <a:pt x="59" y="525"/>
                    <a:pt x="59" y="522"/>
                  </a:cubicBezTo>
                  <a:cubicBezTo>
                    <a:pt x="59" y="540"/>
                    <a:pt x="59" y="557"/>
                    <a:pt x="57" y="575"/>
                  </a:cubicBezTo>
                  <a:close/>
                  <a:moveTo>
                    <a:pt x="59" y="440"/>
                  </a:moveTo>
                  <a:cubicBezTo>
                    <a:pt x="59" y="428"/>
                    <a:pt x="60" y="434"/>
                    <a:pt x="60" y="440"/>
                  </a:cubicBezTo>
                  <a:cubicBezTo>
                    <a:pt x="60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60" y="362"/>
                    <a:pt x="59" y="352"/>
                    <a:pt x="59" y="344"/>
                  </a:cubicBezTo>
                  <a:cubicBezTo>
                    <a:pt x="60" y="335"/>
                    <a:pt x="60" y="336"/>
                    <a:pt x="60" y="342"/>
                  </a:cubicBezTo>
                  <a:cubicBezTo>
                    <a:pt x="60" y="348"/>
                    <a:pt x="61" y="358"/>
                    <a:pt x="61" y="365"/>
                  </a:cubicBezTo>
                  <a:cubicBezTo>
                    <a:pt x="61" y="375"/>
                    <a:pt x="61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9"/>
                    <a:pt x="59" y="267"/>
                    <a:pt x="58" y="266"/>
                  </a:cubicBezTo>
                  <a:cubicBezTo>
                    <a:pt x="57" y="260"/>
                    <a:pt x="57" y="254"/>
                    <a:pt x="57" y="251"/>
                  </a:cubicBezTo>
                  <a:cubicBezTo>
                    <a:pt x="57" y="246"/>
                    <a:pt x="57" y="244"/>
                    <a:pt x="57" y="239"/>
                  </a:cubicBezTo>
                  <a:cubicBezTo>
                    <a:pt x="58" y="250"/>
                    <a:pt x="59" y="260"/>
                    <a:pt x="60" y="270"/>
                  </a:cubicBezTo>
                  <a:cubicBezTo>
                    <a:pt x="63" y="277"/>
                    <a:pt x="61" y="284"/>
                    <a:pt x="61" y="292"/>
                  </a:cubicBezTo>
                  <a:close/>
                  <a:moveTo>
                    <a:pt x="63" y="408"/>
                  </a:moveTo>
                  <a:cubicBezTo>
                    <a:pt x="64" y="420"/>
                    <a:pt x="63" y="414"/>
                    <a:pt x="62" y="408"/>
                  </a:cubicBezTo>
                  <a:cubicBezTo>
                    <a:pt x="62" y="396"/>
                    <a:pt x="63" y="402"/>
                    <a:pt x="63" y="408"/>
                  </a:cubicBezTo>
                  <a:close/>
                  <a:moveTo>
                    <a:pt x="67" y="503"/>
                  </a:moveTo>
                  <a:cubicBezTo>
                    <a:pt x="66" y="508"/>
                    <a:pt x="66" y="513"/>
                    <a:pt x="66" y="518"/>
                  </a:cubicBezTo>
                  <a:cubicBezTo>
                    <a:pt x="66" y="533"/>
                    <a:pt x="66" y="549"/>
                    <a:pt x="66" y="564"/>
                  </a:cubicBezTo>
                  <a:cubicBezTo>
                    <a:pt x="63" y="546"/>
                    <a:pt x="61" y="529"/>
                    <a:pt x="65" y="511"/>
                  </a:cubicBezTo>
                  <a:cubicBezTo>
                    <a:pt x="65" y="506"/>
                    <a:pt x="66" y="501"/>
                    <a:pt x="66" y="496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4"/>
                    <a:pt x="68" y="468"/>
                    <a:pt x="68" y="462"/>
                  </a:cubicBezTo>
                  <a:cubicBezTo>
                    <a:pt x="68" y="461"/>
                    <a:pt x="68" y="461"/>
                    <a:pt x="68" y="460"/>
                  </a:cubicBezTo>
                  <a:cubicBezTo>
                    <a:pt x="68" y="459"/>
                    <a:pt x="68" y="459"/>
                    <a:pt x="68" y="457"/>
                  </a:cubicBezTo>
                  <a:cubicBezTo>
                    <a:pt x="68" y="458"/>
                    <a:pt x="68" y="459"/>
                    <a:pt x="68" y="460"/>
                  </a:cubicBezTo>
                  <a:cubicBezTo>
                    <a:pt x="68" y="460"/>
                    <a:pt x="68" y="460"/>
                    <a:pt x="68" y="461"/>
                  </a:cubicBezTo>
                  <a:cubicBezTo>
                    <a:pt x="68" y="461"/>
                    <a:pt x="68" y="462"/>
                    <a:pt x="68" y="462"/>
                  </a:cubicBezTo>
                  <a:cubicBezTo>
                    <a:pt x="69" y="476"/>
                    <a:pt x="68" y="489"/>
                    <a:pt x="67" y="503"/>
                  </a:cubicBezTo>
                  <a:close/>
                  <a:moveTo>
                    <a:pt x="69" y="303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8"/>
                    <a:pt x="70" y="306"/>
                    <a:pt x="69" y="303"/>
                  </a:cubicBezTo>
                  <a:close/>
                  <a:moveTo>
                    <a:pt x="68" y="237"/>
                  </a:moveTo>
                  <a:cubicBezTo>
                    <a:pt x="68" y="220"/>
                    <a:pt x="66" y="202"/>
                    <a:pt x="70" y="184"/>
                  </a:cubicBezTo>
                  <a:cubicBezTo>
                    <a:pt x="70" y="176"/>
                    <a:pt x="71" y="167"/>
                    <a:pt x="72" y="158"/>
                  </a:cubicBezTo>
                  <a:cubicBezTo>
                    <a:pt x="72" y="157"/>
                    <a:pt x="74" y="155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2" y="365"/>
                  </a:moveTo>
                  <a:cubicBezTo>
                    <a:pt x="71" y="353"/>
                    <a:pt x="72" y="360"/>
                    <a:pt x="73" y="365"/>
                  </a:cubicBezTo>
                  <a:cubicBezTo>
                    <a:pt x="73" y="378"/>
                    <a:pt x="72" y="371"/>
                    <a:pt x="72" y="365"/>
                  </a:cubicBezTo>
                  <a:close/>
                  <a:moveTo>
                    <a:pt x="73" y="491"/>
                  </a:moveTo>
                  <a:cubicBezTo>
                    <a:pt x="73" y="486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7" y="122"/>
                    <a:pt x="77" y="115"/>
                    <a:pt x="77" y="109"/>
                  </a:cubicBezTo>
                  <a:cubicBezTo>
                    <a:pt x="78" y="101"/>
                    <a:pt x="78" y="92"/>
                    <a:pt x="79" y="84"/>
                  </a:cubicBezTo>
                  <a:cubicBezTo>
                    <a:pt x="79" y="83"/>
                    <a:pt x="79" y="80"/>
                    <a:pt x="79" y="78"/>
                  </a:cubicBezTo>
                  <a:cubicBezTo>
                    <a:pt x="79" y="85"/>
                    <a:pt x="79" y="92"/>
                    <a:pt x="79" y="99"/>
                  </a:cubicBezTo>
                  <a:cubicBezTo>
                    <a:pt x="79" y="101"/>
                    <a:pt x="78" y="103"/>
                    <a:pt x="78" y="105"/>
                  </a:cubicBezTo>
                  <a:cubicBezTo>
                    <a:pt x="79" y="102"/>
                    <a:pt x="79" y="99"/>
                    <a:pt x="81" y="96"/>
                  </a:cubicBezTo>
                  <a:cubicBezTo>
                    <a:pt x="80" y="103"/>
                    <a:pt x="80" y="110"/>
                    <a:pt x="80" y="117"/>
                  </a:cubicBezTo>
                  <a:cubicBezTo>
                    <a:pt x="79" y="119"/>
                    <a:pt x="79" y="122"/>
                    <a:pt x="79" y="124"/>
                  </a:cubicBezTo>
                  <a:cubicBezTo>
                    <a:pt x="79" y="126"/>
                    <a:pt x="79" y="128"/>
                    <a:pt x="79" y="130"/>
                  </a:cubicBezTo>
                  <a:cubicBezTo>
                    <a:pt x="74" y="193"/>
                    <a:pt x="71" y="257"/>
                    <a:pt x="81" y="320"/>
                  </a:cubicBezTo>
                  <a:cubicBezTo>
                    <a:pt x="70" y="257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80" y="558"/>
                    <a:pt x="81" y="550"/>
                    <a:pt x="81" y="553"/>
                  </a:cubicBezTo>
                  <a:cubicBezTo>
                    <a:pt x="82" y="558"/>
                    <a:pt x="81" y="566"/>
                    <a:pt x="80" y="563"/>
                  </a:cubicBezTo>
                  <a:close/>
                  <a:moveTo>
                    <a:pt x="83" y="477"/>
                  </a:moveTo>
                  <a:cubicBezTo>
                    <a:pt x="83" y="459"/>
                    <a:pt x="83" y="442"/>
                    <a:pt x="83" y="424"/>
                  </a:cubicBezTo>
                  <a:cubicBezTo>
                    <a:pt x="83" y="415"/>
                    <a:pt x="82" y="407"/>
                    <a:pt x="81" y="398"/>
                  </a:cubicBezTo>
                  <a:cubicBezTo>
                    <a:pt x="81" y="396"/>
                    <a:pt x="81" y="394"/>
                    <a:pt x="81" y="392"/>
                  </a:cubicBezTo>
                  <a:cubicBezTo>
                    <a:pt x="85" y="420"/>
                    <a:pt x="87" y="448"/>
                    <a:pt x="83" y="477"/>
                  </a:cubicBezTo>
                  <a:close/>
                  <a:moveTo>
                    <a:pt x="86" y="451"/>
                  </a:moveTo>
                  <a:cubicBezTo>
                    <a:pt x="86" y="445"/>
                    <a:pt x="87" y="437"/>
                    <a:pt x="87" y="440"/>
                  </a:cubicBezTo>
                  <a:cubicBezTo>
                    <a:pt x="88" y="446"/>
                    <a:pt x="86" y="453"/>
                    <a:pt x="86" y="451"/>
                  </a:cubicBezTo>
                  <a:close/>
                  <a:moveTo>
                    <a:pt x="87" y="301"/>
                  </a:moveTo>
                  <a:cubicBezTo>
                    <a:pt x="86" y="293"/>
                    <a:pt x="85" y="286"/>
                    <a:pt x="85" y="282"/>
                  </a:cubicBezTo>
                  <a:cubicBezTo>
                    <a:pt x="83" y="279"/>
                    <a:pt x="83" y="276"/>
                    <a:pt x="83" y="272"/>
                  </a:cubicBezTo>
                  <a:cubicBezTo>
                    <a:pt x="92" y="294"/>
                    <a:pt x="90" y="318"/>
                    <a:pt x="90" y="342"/>
                  </a:cubicBezTo>
                  <a:cubicBezTo>
                    <a:pt x="87" y="329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36"/>
            <p:cNvSpPr>
              <a:spLocks noEditPoints="1"/>
            </p:cNvSpPr>
            <p:nvPr/>
          </p:nvSpPr>
          <p:spPr bwMode="auto">
            <a:xfrm>
              <a:off x="2371726" y="3819526"/>
              <a:ext cx="341313" cy="2228850"/>
            </a:xfrm>
            <a:custGeom>
              <a:avLst/>
              <a:gdLst>
                <a:gd name="T0" fmla="*/ 78 w 91"/>
                <a:gd name="T1" fmla="*/ 109 h 593"/>
                <a:gd name="T2" fmla="*/ 87 w 91"/>
                <a:gd name="T3" fmla="*/ 44 h 593"/>
                <a:gd name="T4" fmla="*/ 63 w 91"/>
                <a:gd name="T5" fmla="*/ 121 h 593"/>
                <a:gd name="T6" fmla="*/ 63 w 91"/>
                <a:gd name="T7" fmla="*/ 31 h 593"/>
                <a:gd name="T8" fmla="*/ 53 w 91"/>
                <a:gd name="T9" fmla="*/ 73 h 593"/>
                <a:gd name="T10" fmla="*/ 30 w 91"/>
                <a:gd name="T11" fmla="*/ 16 h 593"/>
                <a:gd name="T12" fmla="*/ 8 w 91"/>
                <a:gd name="T13" fmla="*/ 94 h 593"/>
                <a:gd name="T14" fmla="*/ 7 w 91"/>
                <a:gd name="T15" fmla="*/ 62 h 593"/>
                <a:gd name="T16" fmla="*/ 3 w 91"/>
                <a:gd name="T17" fmla="*/ 310 h 593"/>
                <a:gd name="T18" fmla="*/ 5 w 91"/>
                <a:gd name="T19" fmla="*/ 542 h 593"/>
                <a:gd name="T20" fmla="*/ 33 w 91"/>
                <a:gd name="T21" fmla="*/ 573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1 h 593"/>
                <a:gd name="T28" fmla="*/ 87 w 91"/>
                <a:gd name="T29" fmla="*/ 593 h 593"/>
                <a:gd name="T30" fmla="*/ 91 w 91"/>
                <a:gd name="T31" fmla="*/ 508 h 593"/>
                <a:gd name="T32" fmla="*/ 85 w 91"/>
                <a:gd name="T33" fmla="*/ 213 h 593"/>
                <a:gd name="T34" fmla="*/ 82 w 91"/>
                <a:gd name="T35" fmla="*/ 113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1 h 593"/>
                <a:gd name="T42" fmla="*/ 59 w 91"/>
                <a:gd name="T43" fmla="*/ 105 h 593"/>
                <a:gd name="T44" fmla="*/ 59 w 91"/>
                <a:gd name="T45" fmla="*/ 125 h 593"/>
                <a:gd name="T46" fmla="*/ 57 w 91"/>
                <a:gd name="T47" fmla="*/ 189 h 593"/>
                <a:gd name="T48" fmla="*/ 54 w 91"/>
                <a:gd name="T49" fmla="*/ 147 h 593"/>
                <a:gd name="T50" fmla="*/ 50 w 91"/>
                <a:gd name="T51" fmla="*/ 102 h 593"/>
                <a:gd name="T52" fmla="*/ 49 w 91"/>
                <a:gd name="T53" fmla="*/ 178 h 593"/>
                <a:gd name="T54" fmla="*/ 49 w 91"/>
                <a:gd name="T55" fmla="*/ 433 h 593"/>
                <a:gd name="T56" fmla="*/ 37 w 91"/>
                <a:gd name="T57" fmla="*/ 219 h 593"/>
                <a:gd name="T58" fmla="*/ 29 w 91"/>
                <a:gd name="T59" fmla="*/ 73 h 593"/>
                <a:gd name="T60" fmla="*/ 21 w 91"/>
                <a:gd name="T61" fmla="*/ 109 h 593"/>
                <a:gd name="T62" fmla="*/ 19 w 91"/>
                <a:gd name="T63" fmla="*/ 177 h 593"/>
                <a:gd name="T64" fmla="*/ 14 w 91"/>
                <a:gd name="T65" fmla="*/ 135 h 593"/>
                <a:gd name="T66" fmla="*/ 13 w 91"/>
                <a:gd name="T67" fmla="*/ 150 h 593"/>
                <a:gd name="T68" fmla="*/ 10 w 91"/>
                <a:gd name="T69" fmla="*/ 115 h 593"/>
                <a:gd name="T70" fmla="*/ 6 w 91"/>
                <a:gd name="T71" fmla="*/ 470 h 593"/>
                <a:gd name="T72" fmla="*/ 9 w 91"/>
                <a:gd name="T73" fmla="*/ 167 h 593"/>
                <a:gd name="T74" fmla="*/ 9 w 91"/>
                <a:gd name="T75" fmla="*/ 417 h 593"/>
                <a:gd name="T76" fmla="*/ 10 w 91"/>
                <a:gd name="T77" fmla="*/ 352 h 593"/>
                <a:gd name="T78" fmla="*/ 14 w 91"/>
                <a:gd name="T79" fmla="*/ 281 h 593"/>
                <a:gd name="T80" fmla="*/ 19 w 91"/>
                <a:gd name="T81" fmla="*/ 228 h 593"/>
                <a:gd name="T82" fmla="*/ 25 w 91"/>
                <a:gd name="T83" fmla="*/ 224 h 593"/>
                <a:gd name="T84" fmla="*/ 37 w 91"/>
                <a:gd name="T85" fmla="*/ 345 h 593"/>
                <a:gd name="T86" fmla="*/ 37 w 91"/>
                <a:gd name="T87" fmla="*/ 328 h 593"/>
                <a:gd name="T88" fmla="*/ 36 w 91"/>
                <a:gd name="T89" fmla="*/ 396 h 593"/>
                <a:gd name="T90" fmla="*/ 39 w 91"/>
                <a:gd name="T91" fmla="*/ 542 h 593"/>
                <a:gd name="T92" fmla="*/ 44 w 91"/>
                <a:gd name="T93" fmla="*/ 470 h 593"/>
                <a:gd name="T94" fmla="*/ 46 w 91"/>
                <a:gd name="T95" fmla="*/ 490 h 593"/>
                <a:gd name="T96" fmla="*/ 48 w 91"/>
                <a:gd name="T97" fmla="*/ 261 h 593"/>
                <a:gd name="T98" fmla="*/ 52 w 91"/>
                <a:gd name="T99" fmla="*/ 312 h 593"/>
                <a:gd name="T100" fmla="*/ 56 w 91"/>
                <a:gd name="T101" fmla="*/ 574 h 593"/>
                <a:gd name="T102" fmla="*/ 59 w 91"/>
                <a:gd name="T103" fmla="*/ 439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2 h 593"/>
                <a:gd name="T112" fmla="*/ 73 w 91"/>
                <a:gd name="T113" fmla="*/ 153 h 593"/>
                <a:gd name="T114" fmla="*/ 72 w 91"/>
                <a:gd name="T115" fmla="*/ 491 h 593"/>
                <a:gd name="T116" fmla="*/ 80 w 91"/>
                <a:gd name="T117" fmla="*/ 95 h 593"/>
                <a:gd name="T118" fmla="*/ 81 w 91"/>
                <a:gd name="T119" fmla="*/ 552 h 593"/>
                <a:gd name="T120" fmla="*/ 85 w 91"/>
                <a:gd name="T121" fmla="*/ 450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09"/>
                  </a:moveTo>
                  <a:cubicBezTo>
                    <a:pt x="77" y="113"/>
                    <a:pt x="77" y="117"/>
                    <a:pt x="77" y="121"/>
                  </a:cubicBezTo>
                  <a:cubicBezTo>
                    <a:pt x="77" y="126"/>
                    <a:pt x="76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8" y="127"/>
                    <a:pt x="78" y="125"/>
                    <a:pt x="78" y="124"/>
                  </a:cubicBezTo>
                  <a:cubicBezTo>
                    <a:pt x="78" y="121"/>
                    <a:pt x="78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89" y="46"/>
                    <a:pt x="87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5" y="70"/>
                    <a:pt x="65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5" y="111"/>
                    <a:pt x="63" y="121"/>
                  </a:cubicBezTo>
                  <a:cubicBezTo>
                    <a:pt x="64" y="111"/>
                    <a:pt x="64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3" y="39"/>
                    <a:pt x="64" y="45"/>
                  </a:cubicBezTo>
                  <a:cubicBezTo>
                    <a:pt x="64" y="52"/>
                    <a:pt x="64" y="59"/>
                    <a:pt x="64" y="62"/>
                  </a:cubicBezTo>
                  <a:cubicBezTo>
                    <a:pt x="64" y="64"/>
                    <a:pt x="63" y="60"/>
                    <a:pt x="63" y="51"/>
                  </a:cubicBezTo>
                  <a:cubicBezTo>
                    <a:pt x="62" y="42"/>
                    <a:pt x="62" y="30"/>
                    <a:pt x="62" y="1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23"/>
                    <a:pt x="53" y="39"/>
                    <a:pt x="53" y="55"/>
                  </a:cubicBezTo>
                  <a:cubicBezTo>
                    <a:pt x="53" y="61"/>
                    <a:pt x="53" y="67"/>
                    <a:pt x="53" y="73"/>
                  </a:cubicBezTo>
                  <a:cubicBezTo>
                    <a:pt x="52" y="90"/>
                    <a:pt x="52" y="83"/>
                    <a:pt x="52" y="70"/>
                  </a:cubicBezTo>
                  <a:cubicBezTo>
                    <a:pt x="52" y="63"/>
                    <a:pt x="52" y="55"/>
                    <a:pt x="52" y="48"/>
                  </a:cubicBezTo>
                  <a:cubicBezTo>
                    <a:pt x="52" y="41"/>
                    <a:pt x="52" y="35"/>
                    <a:pt x="52" y="31"/>
                  </a:cubicBezTo>
                  <a:cubicBezTo>
                    <a:pt x="52" y="23"/>
                    <a:pt x="52" y="14"/>
                    <a:pt x="52" y="6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21"/>
                    <a:pt x="30" y="26"/>
                    <a:pt x="30" y="31"/>
                  </a:cubicBezTo>
                  <a:cubicBezTo>
                    <a:pt x="30" y="48"/>
                    <a:pt x="29" y="31"/>
                    <a:pt x="29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41"/>
                    <a:pt x="25" y="65"/>
                    <a:pt x="24" y="83"/>
                  </a:cubicBezTo>
                  <a:cubicBezTo>
                    <a:pt x="22" y="78"/>
                    <a:pt x="23" y="49"/>
                    <a:pt x="23" y="24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59"/>
                    <a:pt x="8" y="76"/>
                    <a:pt x="8" y="94"/>
                  </a:cubicBezTo>
                  <a:cubicBezTo>
                    <a:pt x="8" y="100"/>
                    <a:pt x="8" y="106"/>
                    <a:pt x="8" y="111"/>
                  </a:cubicBezTo>
                  <a:cubicBezTo>
                    <a:pt x="8" y="116"/>
                    <a:pt x="8" y="122"/>
                    <a:pt x="7" y="127"/>
                  </a:cubicBezTo>
                  <a:cubicBezTo>
                    <a:pt x="7" y="132"/>
                    <a:pt x="7" y="137"/>
                    <a:pt x="6" y="142"/>
                  </a:cubicBezTo>
                  <a:cubicBezTo>
                    <a:pt x="6" y="147"/>
                    <a:pt x="6" y="151"/>
                    <a:pt x="5" y="156"/>
                  </a:cubicBezTo>
                  <a:cubicBezTo>
                    <a:pt x="6" y="147"/>
                    <a:pt x="6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6" y="77"/>
                    <a:pt x="7" y="62"/>
                  </a:cubicBezTo>
                  <a:cubicBezTo>
                    <a:pt x="7" y="56"/>
                    <a:pt x="7" y="49"/>
                    <a:pt x="7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6"/>
                    <a:pt x="3" y="50"/>
                    <a:pt x="3" y="53"/>
                  </a:cubicBezTo>
                  <a:cubicBezTo>
                    <a:pt x="3" y="254"/>
                    <a:pt x="3" y="254"/>
                    <a:pt x="3" y="254"/>
                  </a:cubicBezTo>
                  <a:cubicBezTo>
                    <a:pt x="3" y="254"/>
                    <a:pt x="4" y="257"/>
                    <a:pt x="4" y="260"/>
                  </a:cubicBezTo>
                  <a:cubicBezTo>
                    <a:pt x="5" y="271"/>
                    <a:pt x="4" y="267"/>
                    <a:pt x="3" y="262"/>
                  </a:cubicBezTo>
                  <a:cubicBezTo>
                    <a:pt x="3" y="310"/>
                    <a:pt x="3" y="310"/>
                    <a:pt x="3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4" y="340"/>
                    <a:pt x="4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3" y="361"/>
                    <a:pt x="3" y="35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3" y="565"/>
                    <a:pt x="4" y="561"/>
                    <a:pt x="4" y="558"/>
                  </a:cubicBezTo>
                  <a:cubicBezTo>
                    <a:pt x="4" y="552"/>
                    <a:pt x="4" y="547"/>
                    <a:pt x="5" y="542"/>
                  </a:cubicBezTo>
                  <a:cubicBezTo>
                    <a:pt x="6" y="538"/>
                    <a:pt x="6" y="536"/>
                    <a:pt x="6" y="533"/>
                  </a:cubicBezTo>
                  <a:cubicBezTo>
                    <a:pt x="6" y="532"/>
                    <a:pt x="6" y="531"/>
                    <a:pt x="6" y="531"/>
                  </a:cubicBezTo>
                  <a:cubicBezTo>
                    <a:pt x="6" y="532"/>
                    <a:pt x="6" y="532"/>
                    <a:pt x="6" y="533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2"/>
                    <a:pt x="6" y="593"/>
                    <a:pt x="7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3" y="573"/>
                  </a:cubicBezTo>
                  <a:cubicBezTo>
                    <a:pt x="34" y="564"/>
                    <a:pt x="34" y="565"/>
                    <a:pt x="34" y="571"/>
                  </a:cubicBezTo>
                  <a:cubicBezTo>
                    <a:pt x="34" y="576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0" y="557"/>
                  </a:cubicBezTo>
                  <a:cubicBezTo>
                    <a:pt x="40" y="549"/>
                    <a:pt x="40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2" y="590"/>
                    <a:pt x="62" y="586"/>
                    <a:pt x="62" y="583"/>
                  </a:cubicBezTo>
                  <a:cubicBezTo>
                    <a:pt x="63" y="568"/>
                    <a:pt x="64" y="582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7" y="589"/>
                    <a:pt x="68" y="584"/>
                    <a:pt x="68" y="580"/>
                  </a:cubicBezTo>
                  <a:cubicBezTo>
                    <a:pt x="68" y="573"/>
                    <a:pt x="68" y="567"/>
                    <a:pt x="68" y="563"/>
                  </a:cubicBezTo>
                  <a:cubicBezTo>
                    <a:pt x="70" y="572"/>
                    <a:pt x="69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2" y="566"/>
                    <a:pt x="73" y="552"/>
                  </a:cubicBezTo>
                  <a:cubicBezTo>
                    <a:pt x="73" y="544"/>
                    <a:pt x="73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8" y="581"/>
                    <a:pt x="80" y="569"/>
                    <a:pt x="82" y="557"/>
                  </a:cubicBezTo>
                  <a:cubicBezTo>
                    <a:pt x="82" y="549"/>
                    <a:pt x="83" y="540"/>
                    <a:pt x="84" y="531"/>
                  </a:cubicBezTo>
                  <a:cubicBezTo>
                    <a:pt x="84" y="529"/>
                    <a:pt x="84" y="527"/>
                    <a:pt x="84" y="524"/>
                  </a:cubicBezTo>
                  <a:cubicBezTo>
                    <a:pt x="84" y="524"/>
                    <a:pt x="84" y="523"/>
                    <a:pt x="84" y="522"/>
                  </a:cubicBezTo>
                  <a:cubicBezTo>
                    <a:pt x="84" y="523"/>
                    <a:pt x="84" y="523"/>
                    <a:pt x="84" y="524"/>
                  </a:cubicBezTo>
                  <a:cubicBezTo>
                    <a:pt x="84" y="529"/>
                    <a:pt x="84" y="534"/>
                    <a:pt x="84" y="539"/>
                  </a:cubicBezTo>
                  <a:cubicBezTo>
                    <a:pt x="84" y="545"/>
                    <a:pt x="84" y="551"/>
                    <a:pt x="83" y="557"/>
                  </a:cubicBezTo>
                  <a:cubicBezTo>
                    <a:pt x="82" y="569"/>
                    <a:pt x="82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0" y="572"/>
                    <a:pt x="90" y="567"/>
                    <a:pt x="90" y="563"/>
                  </a:cubicBezTo>
                  <a:cubicBezTo>
                    <a:pt x="90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0" y="516"/>
                    <a:pt x="90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89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4" y="89"/>
                    <a:pt x="83" y="97"/>
                    <a:pt x="82" y="94"/>
                  </a:cubicBezTo>
                  <a:cubicBezTo>
                    <a:pt x="82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5" y="182"/>
                    <a:pt x="85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4" y="215"/>
                    <a:pt x="83" y="217"/>
                    <a:pt x="82" y="219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3"/>
                  </a:moveTo>
                  <a:cubicBezTo>
                    <a:pt x="82" y="119"/>
                    <a:pt x="81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0" y="133"/>
                    <a:pt x="81" y="123"/>
                    <a:pt x="81" y="116"/>
                  </a:cubicBezTo>
                  <a:cubicBezTo>
                    <a:pt x="82" y="106"/>
                    <a:pt x="82" y="107"/>
                    <a:pt x="82" y="113"/>
                  </a:cubicBezTo>
                  <a:close/>
                  <a:moveTo>
                    <a:pt x="81" y="261"/>
                  </a:moveTo>
                  <a:cubicBezTo>
                    <a:pt x="82" y="266"/>
                    <a:pt x="81" y="274"/>
                    <a:pt x="81" y="271"/>
                  </a:cubicBezTo>
                  <a:cubicBezTo>
                    <a:pt x="80" y="266"/>
                    <a:pt x="80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1" y="183"/>
                    <a:pt x="81" y="189"/>
                  </a:cubicBezTo>
                  <a:cubicBezTo>
                    <a:pt x="80" y="201"/>
                    <a:pt x="79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1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8" y="49"/>
                  </a:cubicBezTo>
                  <a:cubicBezTo>
                    <a:pt x="68" y="57"/>
                    <a:pt x="68" y="66"/>
                    <a:pt x="68" y="75"/>
                  </a:cubicBezTo>
                  <a:cubicBezTo>
                    <a:pt x="67" y="84"/>
                    <a:pt x="67" y="95"/>
                    <a:pt x="67" y="104"/>
                  </a:cubicBezTo>
                  <a:cubicBezTo>
                    <a:pt x="67" y="88"/>
                    <a:pt x="67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5" y="248"/>
                  </a:moveTo>
                  <a:cubicBezTo>
                    <a:pt x="66" y="254"/>
                    <a:pt x="67" y="264"/>
                    <a:pt x="68" y="271"/>
                  </a:cubicBezTo>
                  <a:cubicBezTo>
                    <a:pt x="68" y="280"/>
                    <a:pt x="68" y="279"/>
                    <a:pt x="67" y="273"/>
                  </a:cubicBezTo>
                  <a:cubicBezTo>
                    <a:pt x="66" y="267"/>
                    <a:pt x="65" y="257"/>
                    <a:pt x="65" y="250"/>
                  </a:cubicBezTo>
                  <a:cubicBezTo>
                    <a:pt x="64" y="241"/>
                    <a:pt x="65" y="242"/>
                    <a:pt x="65" y="248"/>
                  </a:cubicBezTo>
                  <a:close/>
                  <a:moveTo>
                    <a:pt x="66" y="408"/>
                  </a:moveTo>
                  <a:cubicBezTo>
                    <a:pt x="65" y="402"/>
                    <a:pt x="66" y="394"/>
                    <a:pt x="66" y="397"/>
                  </a:cubicBezTo>
                  <a:cubicBezTo>
                    <a:pt x="67" y="402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3"/>
                    <a:pt x="59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0" y="94"/>
                  </a:cubicBezTo>
                  <a:cubicBezTo>
                    <a:pt x="60" y="99"/>
                    <a:pt x="60" y="105"/>
                    <a:pt x="59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8" y="160"/>
                    <a:pt x="50" y="195"/>
                    <a:pt x="50" y="230"/>
                  </a:cubicBezTo>
                  <a:cubicBezTo>
                    <a:pt x="50" y="193"/>
                    <a:pt x="56" y="158"/>
                    <a:pt x="58" y="120"/>
                  </a:cubicBezTo>
                  <a:cubicBezTo>
                    <a:pt x="58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7" y="189"/>
                  </a:moveTo>
                  <a:cubicBezTo>
                    <a:pt x="56" y="200"/>
                    <a:pt x="56" y="194"/>
                    <a:pt x="56" y="188"/>
                  </a:cubicBezTo>
                  <a:cubicBezTo>
                    <a:pt x="58" y="177"/>
                    <a:pt x="58" y="183"/>
                    <a:pt x="57" y="189"/>
                  </a:cubicBezTo>
                  <a:close/>
                  <a:moveTo>
                    <a:pt x="59" y="42"/>
                  </a:moveTo>
                  <a:cubicBezTo>
                    <a:pt x="58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6" y="92"/>
                    <a:pt x="57" y="99"/>
                    <a:pt x="57" y="104"/>
                  </a:cubicBezTo>
                  <a:cubicBezTo>
                    <a:pt x="56" y="116"/>
                    <a:pt x="55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3" y="131"/>
                    <a:pt x="52" y="139"/>
                    <a:pt x="52" y="136"/>
                  </a:cubicBezTo>
                  <a:cubicBezTo>
                    <a:pt x="51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0" y="90"/>
                    <a:pt x="50" y="96"/>
                    <a:pt x="50" y="102"/>
                  </a:cubicBezTo>
                  <a:cubicBezTo>
                    <a:pt x="50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49" y="134"/>
                  </a:cubicBezTo>
                  <a:cubicBezTo>
                    <a:pt x="50" y="127"/>
                    <a:pt x="50" y="120"/>
                    <a:pt x="49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49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49" y="200"/>
                    <a:pt x="46" y="226"/>
                    <a:pt x="49" y="252"/>
                  </a:cubicBezTo>
                  <a:cubicBezTo>
                    <a:pt x="47" y="236"/>
                    <a:pt x="43" y="220"/>
                    <a:pt x="47" y="204"/>
                  </a:cubicBezTo>
                  <a:cubicBezTo>
                    <a:pt x="48" y="195"/>
                    <a:pt x="49" y="187"/>
                    <a:pt x="49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49" y="433"/>
                  </a:cubicBezTo>
                  <a:cubicBezTo>
                    <a:pt x="49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5" y="214"/>
                    <a:pt x="46" y="199"/>
                    <a:pt x="46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8"/>
                    <a:pt x="37" y="219"/>
                  </a:cubicBezTo>
                  <a:cubicBezTo>
                    <a:pt x="36" y="235"/>
                    <a:pt x="36" y="220"/>
                    <a:pt x="36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1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29" y="73"/>
                  </a:moveTo>
                  <a:cubicBezTo>
                    <a:pt x="29" y="71"/>
                    <a:pt x="30" y="43"/>
                    <a:pt x="30" y="52"/>
                  </a:cubicBezTo>
                  <a:cubicBezTo>
                    <a:pt x="31" y="62"/>
                    <a:pt x="28" y="103"/>
                    <a:pt x="29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0" y="190"/>
                    <a:pt x="20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1" y="104"/>
                    <a:pt x="21" y="109"/>
                  </a:cubicBezTo>
                  <a:cubicBezTo>
                    <a:pt x="22" y="114"/>
                    <a:pt x="22" y="119"/>
                    <a:pt x="22" y="123"/>
                  </a:cubicBezTo>
                  <a:cubicBezTo>
                    <a:pt x="21" y="136"/>
                    <a:pt x="24" y="149"/>
                    <a:pt x="19" y="163"/>
                  </a:cubicBezTo>
                  <a:cubicBezTo>
                    <a:pt x="19" y="160"/>
                    <a:pt x="19" y="158"/>
                    <a:pt x="19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19" y="131"/>
                  </a:cubicBezTo>
                  <a:cubicBezTo>
                    <a:pt x="19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8" y="182"/>
                    <a:pt x="16" y="190"/>
                    <a:pt x="16" y="187"/>
                  </a:cubicBezTo>
                  <a:cubicBezTo>
                    <a:pt x="16" y="182"/>
                    <a:pt x="19" y="174"/>
                    <a:pt x="19" y="177"/>
                  </a:cubicBezTo>
                  <a:close/>
                  <a:moveTo>
                    <a:pt x="13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4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4" y="135"/>
                  </a:cubicBezTo>
                  <a:cubicBezTo>
                    <a:pt x="14" y="140"/>
                    <a:pt x="13" y="145"/>
                    <a:pt x="13" y="150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9" y="242"/>
                    <a:pt x="9" y="250"/>
                  </a:cubicBezTo>
                  <a:cubicBezTo>
                    <a:pt x="8" y="252"/>
                    <a:pt x="8" y="256"/>
                    <a:pt x="8" y="258"/>
                  </a:cubicBezTo>
                  <a:cubicBezTo>
                    <a:pt x="7" y="240"/>
                    <a:pt x="8" y="222"/>
                    <a:pt x="9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3" y="143"/>
                    <a:pt x="13" y="136"/>
                    <a:pt x="13" y="128"/>
                  </a:cubicBezTo>
                  <a:close/>
                  <a:moveTo>
                    <a:pt x="10" y="62"/>
                  </a:moveTo>
                  <a:cubicBezTo>
                    <a:pt x="11" y="68"/>
                    <a:pt x="10" y="76"/>
                    <a:pt x="9" y="73"/>
                  </a:cubicBezTo>
                  <a:cubicBezTo>
                    <a:pt x="9" y="67"/>
                    <a:pt x="10" y="60"/>
                    <a:pt x="10" y="62"/>
                  </a:cubicBezTo>
                  <a:close/>
                  <a:moveTo>
                    <a:pt x="10" y="115"/>
                  </a:moveTo>
                  <a:cubicBezTo>
                    <a:pt x="11" y="120"/>
                    <a:pt x="10" y="128"/>
                    <a:pt x="9" y="125"/>
                  </a:cubicBezTo>
                  <a:cubicBezTo>
                    <a:pt x="9" y="120"/>
                    <a:pt x="10" y="112"/>
                    <a:pt x="10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4" y="482"/>
                    <a:pt x="4" y="476"/>
                    <a:pt x="4" y="471"/>
                  </a:cubicBezTo>
                  <a:cubicBezTo>
                    <a:pt x="4" y="465"/>
                    <a:pt x="4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6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8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6" y="295"/>
                    <a:pt x="6" y="292"/>
                  </a:cubicBezTo>
                  <a:cubicBezTo>
                    <a:pt x="5" y="286"/>
                    <a:pt x="5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8" y="179"/>
                    <a:pt x="9" y="173"/>
                    <a:pt x="9" y="167"/>
                  </a:cubicBezTo>
                  <a:cubicBezTo>
                    <a:pt x="10" y="166"/>
                    <a:pt x="10" y="165"/>
                    <a:pt x="10" y="165"/>
                  </a:cubicBezTo>
                  <a:cubicBezTo>
                    <a:pt x="10" y="163"/>
                    <a:pt x="10" y="162"/>
                    <a:pt x="10" y="160"/>
                  </a:cubicBezTo>
                  <a:cubicBezTo>
                    <a:pt x="10" y="162"/>
                    <a:pt x="10" y="163"/>
                    <a:pt x="10" y="165"/>
                  </a:cubicBezTo>
                  <a:cubicBezTo>
                    <a:pt x="6" y="209"/>
                    <a:pt x="6" y="255"/>
                    <a:pt x="10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7" y="422"/>
                    <a:pt x="9" y="414"/>
                    <a:pt x="9" y="417"/>
                  </a:cubicBezTo>
                  <a:cubicBezTo>
                    <a:pt x="10" y="422"/>
                    <a:pt x="8" y="430"/>
                    <a:pt x="8" y="427"/>
                  </a:cubicBezTo>
                  <a:close/>
                  <a:moveTo>
                    <a:pt x="8" y="404"/>
                  </a:moveTo>
                  <a:cubicBezTo>
                    <a:pt x="8" y="398"/>
                    <a:pt x="8" y="391"/>
                    <a:pt x="8" y="384"/>
                  </a:cubicBezTo>
                  <a:cubicBezTo>
                    <a:pt x="8" y="377"/>
                    <a:pt x="8" y="369"/>
                    <a:pt x="8" y="363"/>
                  </a:cubicBezTo>
                  <a:cubicBezTo>
                    <a:pt x="8" y="355"/>
                    <a:pt x="8" y="348"/>
                    <a:pt x="8" y="344"/>
                  </a:cubicBezTo>
                  <a:cubicBezTo>
                    <a:pt x="8" y="341"/>
                    <a:pt x="8" y="337"/>
                    <a:pt x="8" y="335"/>
                  </a:cubicBezTo>
                  <a:cubicBezTo>
                    <a:pt x="9" y="341"/>
                    <a:pt x="10" y="346"/>
                    <a:pt x="10" y="352"/>
                  </a:cubicBezTo>
                  <a:cubicBezTo>
                    <a:pt x="11" y="358"/>
                    <a:pt x="11" y="364"/>
                    <a:pt x="12" y="369"/>
                  </a:cubicBezTo>
                  <a:cubicBezTo>
                    <a:pt x="12" y="381"/>
                    <a:pt x="12" y="392"/>
                    <a:pt x="8" y="404"/>
                  </a:cubicBezTo>
                  <a:close/>
                  <a:moveTo>
                    <a:pt x="11" y="354"/>
                  </a:moveTo>
                  <a:cubicBezTo>
                    <a:pt x="11" y="349"/>
                    <a:pt x="12" y="341"/>
                    <a:pt x="12" y="344"/>
                  </a:cubicBezTo>
                  <a:cubicBezTo>
                    <a:pt x="13" y="349"/>
                    <a:pt x="12" y="357"/>
                    <a:pt x="11" y="354"/>
                  </a:cubicBezTo>
                  <a:close/>
                  <a:moveTo>
                    <a:pt x="15" y="296"/>
                  </a:moveTo>
                  <a:cubicBezTo>
                    <a:pt x="15" y="290"/>
                    <a:pt x="14" y="284"/>
                    <a:pt x="14" y="281"/>
                  </a:cubicBezTo>
                  <a:cubicBezTo>
                    <a:pt x="13" y="280"/>
                    <a:pt x="8" y="276"/>
                    <a:pt x="13" y="271"/>
                  </a:cubicBezTo>
                  <a:cubicBezTo>
                    <a:pt x="19" y="289"/>
                    <a:pt x="17" y="306"/>
                    <a:pt x="19" y="324"/>
                  </a:cubicBezTo>
                  <a:cubicBezTo>
                    <a:pt x="15" y="315"/>
                    <a:pt x="19" y="304"/>
                    <a:pt x="15" y="296"/>
                  </a:cubicBezTo>
                  <a:close/>
                  <a:moveTo>
                    <a:pt x="19" y="266"/>
                  </a:moveTo>
                  <a:cubicBezTo>
                    <a:pt x="19" y="257"/>
                    <a:pt x="18" y="248"/>
                    <a:pt x="18" y="240"/>
                  </a:cubicBezTo>
                  <a:cubicBezTo>
                    <a:pt x="18" y="237"/>
                    <a:pt x="19" y="236"/>
                    <a:pt x="19" y="234"/>
                  </a:cubicBezTo>
                  <a:cubicBezTo>
                    <a:pt x="19" y="232"/>
                    <a:pt x="19" y="230"/>
                    <a:pt x="19" y="228"/>
                  </a:cubicBezTo>
                  <a:cubicBezTo>
                    <a:pt x="19" y="230"/>
                    <a:pt x="19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19" y="289"/>
                    <a:pt x="19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1"/>
                    <a:pt x="27" y="302"/>
                  </a:cubicBezTo>
                  <a:cubicBezTo>
                    <a:pt x="28" y="318"/>
                    <a:pt x="26" y="303"/>
                    <a:pt x="25" y="292"/>
                  </a:cubicBezTo>
                  <a:close/>
                  <a:moveTo>
                    <a:pt x="25" y="224"/>
                  </a:moveTo>
                  <a:cubicBezTo>
                    <a:pt x="25" y="215"/>
                    <a:pt x="26" y="207"/>
                    <a:pt x="26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4" y="323"/>
                  </a:moveTo>
                  <a:cubicBezTo>
                    <a:pt x="33" y="306"/>
                    <a:pt x="34" y="313"/>
                    <a:pt x="35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6" y="333"/>
                    <a:pt x="36" y="327"/>
                  </a:cubicBezTo>
                  <a:cubicBezTo>
                    <a:pt x="34" y="306"/>
                    <a:pt x="34" y="287"/>
                    <a:pt x="30" y="266"/>
                  </a:cubicBezTo>
                  <a:cubicBezTo>
                    <a:pt x="30" y="260"/>
                    <a:pt x="30" y="255"/>
                    <a:pt x="29" y="250"/>
                  </a:cubicBezTo>
                  <a:cubicBezTo>
                    <a:pt x="29" y="250"/>
                    <a:pt x="29" y="249"/>
                    <a:pt x="29" y="249"/>
                  </a:cubicBezTo>
                  <a:cubicBezTo>
                    <a:pt x="29" y="246"/>
                    <a:pt x="28" y="242"/>
                    <a:pt x="28" y="239"/>
                  </a:cubicBezTo>
                  <a:cubicBezTo>
                    <a:pt x="30" y="243"/>
                    <a:pt x="30" y="245"/>
                    <a:pt x="29" y="249"/>
                  </a:cubicBezTo>
                  <a:cubicBezTo>
                    <a:pt x="33" y="276"/>
                    <a:pt x="37" y="301"/>
                    <a:pt x="37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4" y="372"/>
                  </a:cubicBezTo>
                  <a:cubicBezTo>
                    <a:pt x="34" y="366"/>
                    <a:pt x="34" y="361"/>
                    <a:pt x="34" y="355"/>
                  </a:cubicBezTo>
                  <a:cubicBezTo>
                    <a:pt x="34" y="350"/>
                    <a:pt x="34" y="344"/>
                    <a:pt x="35" y="339"/>
                  </a:cubicBezTo>
                  <a:cubicBezTo>
                    <a:pt x="34" y="333"/>
                    <a:pt x="34" y="328"/>
                    <a:pt x="34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6" y="383"/>
                    <a:pt x="36" y="386"/>
                  </a:cubicBezTo>
                  <a:cubicBezTo>
                    <a:pt x="37" y="391"/>
                    <a:pt x="36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6" y="423"/>
                    <a:pt x="37" y="415"/>
                    <a:pt x="38" y="418"/>
                  </a:cubicBezTo>
                  <a:cubicBezTo>
                    <a:pt x="38" y="423"/>
                    <a:pt x="37" y="431"/>
                    <a:pt x="37" y="428"/>
                  </a:cubicBezTo>
                  <a:close/>
                  <a:moveTo>
                    <a:pt x="38" y="552"/>
                  </a:moveTo>
                  <a:cubicBezTo>
                    <a:pt x="38" y="547"/>
                    <a:pt x="39" y="539"/>
                    <a:pt x="39" y="542"/>
                  </a:cubicBezTo>
                  <a:cubicBezTo>
                    <a:pt x="40" y="547"/>
                    <a:pt x="38" y="555"/>
                    <a:pt x="38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7" y="377"/>
                    <a:pt x="37" y="371"/>
                    <a:pt x="37" y="365"/>
                  </a:cubicBezTo>
                  <a:cubicBezTo>
                    <a:pt x="41" y="404"/>
                    <a:pt x="45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4" y="467"/>
                    <a:pt x="44" y="470"/>
                  </a:cubicBezTo>
                  <a:cubicBezTo>
                    <a:pt x="45" y="475"/>
                    <a:pt x="43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5" y="485"/>
                    <a:pt x="47" y="477"/>
                    <a:pt x="47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6" y="354"/>
                  </a:moveTo>
                  <a:cubicBezTo>
                    <a:pt x="47" y="338"/>
                    <a:pt x="47" y="354"/>
                    <a:pt x="48" y="365"/>
                  </a:cubicBezTo>
                  <a:cubicBezTo>
                    <a:pt x="48" y="381"/>
                    <a:pt x="46" y="365"/>
                    <a:pt x="46" y="354"/>
                  </a:cubicBezTo>
                  <a:close/>
                  <a:moveTo>
                    <a:pt x="47" y="263"/>
                  </a:moveTo>
                  <a:cubicBezTo>
                    <a:pt x="46" y="257"/>
                    <a:pt x="45" y="247"/>
                    <a:pt x="45" y="240"/>
                  </a:cubicBezTo>
                  <a:cubicBezTo>
                    <a:pt x="45" y="230"/>
                    <a:pt x="45" y="232"/>
                    <a:pt x="46" y="238"/>
                  </a:cubicBezTo>
                  <a:cubicBezTo>
                    <a:pt x="46" y="243"/>
                    <a:pt x="47" y="253"/>
                    <a:pt x="48" y="261"/>
                  </a:cubicBezTo>
                  <a:cubicBezTo>
                    <a:pt x="48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8" y="475"/>
                    <a:pt x="50" y="467"/>
                    <a:pt x="50" y="470"/>
                  </a:cubicBezTo>
                  <a:cubicBezTo>
                    <a:pt x="50" y="475"/>
                    <a:pt x="49" y="483"/>
                    <a:pt x="49" y="480"/>
                  </a:cubicBezTo>
                  <a:close/>
                  <a:moveTo>
                    <a:pt x="52" y="312"/>
                  </a:moveTo>
                  <a:cubicBezTo>
                    <a:pt x="51" y="296"/>
                    <a:pt x="53" y="312"/>
                    <a:pt x="54" y="323"/>
                  </a:cubicBezTo>
                  <a:cubicBezTo>
                    <a:pt x="54" y="339"/>
                    <a:pt x="53" y="324"/>
                    <a:pt x="52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3" y="255"/>
                    <a:pt x="54" y="261"/>
                  </a:cubicBezTo>
                  <a:cubicBezTo>
                    <a:pt x="55" y="272"/>
                    <a:pt x="53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4" y="454"/>
                    <a:pt x="56" y="447"/>
                    <a:pt x="56" y="449"/>
                  </a:cubicBezTo>
                  <a:cubicBezTo>
                    <a:pt x="57" y="455"/>
                    <a:pt x="55" y="463"/>
                    <a:pt x="55" y="460"/>
                  </a:cubicBezTo>
                  <a:close/>
                  <a:moveTo>
                    <a:pt x="56" y="574"/>
                  </a:moveTo>
                  <a:cubicBezTo>
                    <a:pt x="56" y="565"/>
                    <a:pt x="56" y="555"/>
                    <a:pt x="56" y="546"/>
                  </a:cubicBezTo>
                  <a:cubicBezTo>
                    <a:pt x="56" y="540"/>
                    <a:pt x="57" y="535"/>
                    <a:pt x="57" y="531"/>
                  </a:cubicBezTo>
                  <a:cubicBezTo>
                    <a:pt x="56" y="528"/>
                    <a:pt x="58" y="524"/>
                    <a:pt x="58" y="522"/>
                  </a:cubicBezTo>
                  <a:cubicBezTo>
                    <a:pt x="58" y="539"/>
                    <a:pt x="58" y="557"/>
                    <a:pt x="56" y="574"/>
                  </a:cubicBezTo>
                  <a:close/>
                  <a:moveTo>
                    <a:pt x="59" y="439"/>
                  </a:moveTo>
                  <a:cubicBezTo>
                    <a:pt x="58" y="427"/>
                    <a:pt x="60" y="433"/>
                    <a:pt x="60" y="439"/>
                  </a:cubicBezTo>
                  <a:cubicBezTo>
                    <a:pt x="59" y="451"/>
                    <a:pt x="59" y="445"/>
                    <a:pt x="59" y="439"/>
                  </a:cubicBezTo>
                  <a:close/>
                  <a:moveTo>
                    <a:pt x="59" y="367"/>
                  </a:moveTo>
                  <a:cubicBezTo>
                    <a:pt x="59" y="361"/>
                    <a:pt x="59" y="351"/>
                    <a:pt x="59" y="344"/>
                  </a:cubicBezTo>
                  <a:cubicBezTo>
                    <a:pt x="59" y="334"/>
                    <a:pt x="59" y="336"/>
                    <a:pt x="60" y="342"/>
                  </a:cubicBezTo>
                  <a:cubicBezTo>
                    <a:pt x="60" y="347"/>
                    <a:pt x="60" y="357"/>
                    <a:pt x="60" y="365"/>
                  </a:cubicBezTo>
                  <a:cubicBezTo>
                    <a:pt x="60" y="375"/>
                    <a:pt x="60" y="373"/>
                    <a:pt x="59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8"/>
                    <a:pt x="58" y="267"/>
                    <a:pt x="57" y="265"/>
                  </a:cubicBezTo>
                  <a:cubicBezTo>
                    <a:pt x="57" y="259"/>
                    <a:pt x="56" y="253"/>
                    <a:pt x="56" y="250"/>
                  </a:cubicBezTo>
                  <a:cubicBezTo>
                    <a:pt x="56" y="245"/>
                    <a:pt x="56" y="243"/>
                    <a:pt x="56" y="239"/>
                  </a:cubicBezTo>
                  <a:cubicBezTo>
                    <a:pt x="57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3" y="420"/>
                    <a:pt x="62" y="413"/>
                    <a:pt x="62" y="408"/>
                  </a:cubicBezTo>
                  <a:cubicBezTo>
                    <a:pt x="61" y="395"/>
                    <a:pt x="62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5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4" y="511"/>
                  </a:cubicBezTo>
                  <a:cubicBezTo>
                    <a:pt x="64" y="506"/>
                    <a:pt x="65" y="500"/>
                    <a:pt x="65" y="495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3"/>
                    <a:pt x="67" y="467"/>
                    <a:pt x="67" y="462"/>
                  </a:cubicBezTo>
                  <a:cubicBezTo>
                    <a:pt x="67" y="461"/>
                    <a:pt x="67" y="460"/>
                    <a:pt x="67" y="459"/>
                  </a:cubicBezTo>
                  <a:cubicBezTo>
                    <a:pt x="67" y="459"/>
                    <a:pt x="67" y="458"/>
                    <a:pt x="67" y="457"/>
                  </a:cubicBezTo>
                  <a:cubicBezTo>
                    <a:pt x="67" y="457"/>
                    <a:pt x="67" y="458"/>
                    <a:pt x="67" y="459"/>
                  </a:cubicBezTo>
                  <a:cubicBezTo>
                    <a:pt x="67" y="459"/>
                    <a:pt x="67" y="460"/>
                    <a:pt x="67" y="460"/>
                  </a:cubicBezTo>
                  <a:cubicBezTo>
                    <a:pt x="67" y="461"/>
                    <a:pt x="67" y="461"/>
                    <a:pt x="67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8" y="302"/>
                  </a:moveTo>
                  <a:cubicBezTo>
                    <a:pt x="67" y="297"/>
                    <a:pt x="67" y="289"/>
                    <a:pt x="68" y="292"/>
                  </a:cubicBezTo>
                  <a:cubicBezTo>
                    <a:pt x="69" y="297"/>
                    <a:pt x="69" y="305"/>
                    <a:pt x="68" y="302"/>
                  </a:cubicBezTo>
                  <a:close/>
                  <a:moveTo>
                    <a:pt x="67" y="237"/>
                  </a:moveTo>
                  <a:cubicBezTo>
                    <a:pt x="67" y="219"/>
                    <a:pt x="65" y="202"/>
                    <a:pt x="69" y="184"/>
                  </a:cubicBezTo>
                  <a:cubicBezTo>
                    <a:pt x="70" y="175"/>
                    <a:pt x="70" y="166"/>
                    <a:pt x="71" y="158"/>
                  </a:cubicBezTo>
                  <a:cubicBezTo>
                    <a:pt x="71" y="156"/>
                    <a:pt x="73" y="154"/>
                    <a:pt x="73" y="153"/>
                  </a:cubicBezTo>
                  <a:cubicBezTo>
                    <a:pt x="69" y="181"/>
                    <a:pt x="69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2" y="377"/>
                    <a:pt x="71" y="371"/>
                    <a:pt x="71" y="365"/>
                  </a:cubicBezTo>
                  <a:close/>
                  <a:moveTo>
                    <a:pt x="72" y="491"/>
                  </a:moveTo>
                  <a:cubicBezTo>
                    <a:pt x="72" y="485"/>
                    <a:pt x="74" y="478"/>
                    <a:pt x="74" y="481"/>
                  </a:cubicBezTo>
                  <a:cubicBezTo>
                    <a:pt x="74" y="486"/>
                    <a:pt x="72" y="494"/>
                    <a:pt x="72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6" y="115"/>
                    <a:pt x="77" y="108"/>
                  </a:cubicBezTo>
                  <a:cubicBezTo>
                    <a:pt x="77" y="100"/>
                    <a:pt x="77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0" y="95"/>
                  </a:cubicBezTo>
                  <a:cubicBezTo>
                    <a:pt x="80" y="102"/>
                    <a:pt x="79" y="109"/>
                    <a:pt x="79" y="116"/>
                  </a:cubicBezTo>
                  <a:cubicBezTo>
                    <a:pt x="79" y="119"/>
                    <a:pt x="79" y="121"/>
                    <a:pt x="78" y="124"/>
                  </a:cubicBezTo>
                  <a:cubicBezTo>
                    <a:pt x="78" y="125"/>
                    <a:pt x="78" y="127"/>
                    <a:pt x="78" y="129"/>
                  </a:cubicBezTo>
                  <a:cubicBezTo>
                    <a:pt x="73" y="193"/>
                    <a:pt x="70" y="256"/>
                    <a:pt x="80" y="319"/>
                  </a:cubicBezTo>
                  <a:cubicBezTo>
                    <a:pt x="69" y="256"/>
                    <a:pt x="69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0" y="549"/>
                    <a:pt x="81" y="552"/>
                  </a:cubicBezTo>
                  <a:cubicBezTo>
                    <a:pt x="81" y="557"/>
                    <a:pt x="80" y="565"/>
                    <a:pt x="80" y="563"/>
                  </a:cubicBezTo>
                  <a:close/>
                  <a:moveTo>
                    <a:pt x="82" y="476"/>
                  </a:moveTo>
                  <a:cubicBezTo>
                    <a:pt x="82" y="459"/>
                    <a:pt x="82" y="441"/>
                    <a:pt x="82" y="424"/>
                  </a:cubicBezTo>
                  <a:cubicBezTo>
                    <a:pt x="82" y="415"/>
                    <a:pt x="81" y="406"/>
                    <a:pt x="81" y="397"/>
                  </a:cubicBezTo>
                  <a:cubicBezTo>
                    <a:pt x="80" y="396"/>
                    <a:pt x="80" y="393"/>
                    <a:pt x="80" y="391"/>
                  </a:cubicBezTo>
                  <a:cubicBezTo>
                    <a:pt x="84" y="419"/>
                    <a:pt x="87" y="448"/>
                    <a:pt x="82" y="476"/>
                  </a:cubicBezTo>
                  <a:close/>
                  <a:moveTo>
                    <a:pt x="85" y="450"/>
                  </a:moveTo>
                  <a:cubicBezTo>
                    <a:pt x="85" y="445"/>
                    <a:pt x="86" y="437"/>
                    <a:pt x="86" y="440"/>
                  </a:cubicBezTo>
                  <a:cubicBezTo>
                    <a:pt x="87" y="445"/>
                    <a:pt x="86" y="453"/>
                    <a:pt x="85" y="450"/>
                  </a:cubicBezTo>
                  <a:close/>
                  <a:moveTo>
                    <a:pt x="86" y="301"/>
                  </a:moveTo>
                  <a:cubicBezTo>
                    <a:pt x="85" y="292"/>
                    <a:pt x="85" y="285"/>
                    <a:pt x="84" y="281"/>
                  </a:cubicBezTo>
                  <a:cubicBezTo>
                    <a:pt x="82" y="278"/>
                    <a:pt x="82" y="276"/>
                    <a:pt x="82" y="271"/>
                  </a:cubicBezTo>
                  <a:cubicBezTo>
                    <a:pt x="91" y="293"/>
                    <a:pt x="89" y="317"/>
                    <a:pt x="89" y="341"/>
                  </a:cubicBezTo>
                  <a:cubicBezTo>
                    <a:pt x="87" y="328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37"/>
            <p:cNvSpPr>
              <a:spLocks noEditPoints="1"/>
            </p:cNvSpPr>
            <p:nvPr/>
          </p:nvSpPr>
          <p:spPr bwMode="auto">
            <a:xfrm>
              <a:off x="2360613" y="3819526"/>
              <a:ext cx="344488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3 w 92"/>
                <a:gd name="T5" fmla="*/ 121 h 593"/>
                <a:gd name="T6" fmla="*/ 64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5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1 h 593"/>
                <a:gd name="T28" fmla="*/ 87 w 92"/>
                <a:gd name="T29" fmla="*/ 593 h 593"/>
                <a:gd name="T30" fmla="*/ 92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9 w 92"/>
                <a:gd name="T41" fmla="*/ 271 h 593"/>
                <a:gd name="T42" fmla="*/ 59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7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5 w 92"/>
                <a:gd name="T79" fmla="*/ 281 h 593"/>
                <a:gd name="T80" fmla="*/ 20 w 92"/>
                <a:gd name="T81" fmla="*/ 228 h 593"/>
                <a:gd name="T82" fmla="*/ 26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6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7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7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8" y="134"/>
                    <a:pt x="78" y="132"/>
                    <a:pt x="79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9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2" y="380"/>
                    <a:pt x="92" y="381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7" y="68"/>
                  </a:cubicBezTo>
                  <a:cubicBezTo>
                    <a:pt x="66" y="70"/>
                    <a:pt x="66" y="73"/>
                    <a:pt x="66" y="76"/>
                  </a:cubicBezTo>
                  <a:cubicBezTo>
                    <a:pt x="66" y="81"/>
                    <a:pt x="66" y="86"/>
                    <a:pt x="65" y="91"/>
                  </a:cubicBezTo>
                  <a:cubicBezTo>
                    <a:pt x="66" y="101"/>
                    <a:pt x="66" y="111"/>
                    <a:pt x="63" y="121"/>
                  </a:cubicBezTo>
                  <a:cubicBezTo>
                    <a:pt x="65" y="111"/>
                    <a:pt x="65" y="101"/>
                    <a:pt x="65" y="91"/>
                  </a:cubicBezTo>
                  <a:cubicBezTo>
                    <a:pt x="65" y="86"/>
                    <a:pt x="65" y="81"/>
                    <a:pt x="66" y="76"/>
                  </a:cubicBezTo>
                  <a:cubicBezTo>
                    <a:pt x="66" y="73"/>
                    <a:pt x="66" y="70"/>
                    <a:pt x="66" y="68"/>
                  </a:cubicBezTo>
                  <a:cubicBezTo>
                    <a:pt x="66" y="59"/>
                    <a:pt x="66" y="50"/>
                    <a:pt x="66" y="42"/>
                  </a:cubicBezTo>
                  <a:cubicBezTo>
                    <a:pt x="66" y="34"/>
                    <a:pt x="66" y="27"/>
                    <a:pt x="66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4" y="27"/>
                    <a:pt x="64" y="31"/>
                  </a:cubicBezTo>
                  <a:cubicBezTo>
                    <a:pt x="64" y="33"/>
                    <a:pt x="64" y="39"/>
                    <a:pt x="64" y="45"/>
                  </a:cubicBezTo>
                  <a:cubicBezTo>
                    <a:pt x="65" y="52"/>
                    <a:pt x="65" y="59"/>
                    <a:pt x="65" y="62"/>
                  </a:cubicBezTo>
                  <a:cubicBezTo>
                    <a:pt x="64" y="64"/>
                    <a:pt x="64" y="60"/>
                    <a:pt x="64" y="51"/>
                  </a:cubicBezTo>
                  <a:cubicBezTo>
                    <a:pt x="63" y="42"/>
                    <a:pt x="63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41"/>
                    <a:pt x="25" y="65"/>
                    <a:pt x="25" y="83"/>
                  </a:cubicBezTo>
                  <a:cubicBezTo>
                    <a:pt x="23" y="78"/>
                    <a:pt x="24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9" y="116"/>
                    <a:pt x="8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7" y="128"/>
                  </a:cubicBezTo>
                  <a:cubicBezTo>
                    <a:pt x="7" y="123"/>
                    <a:pt x="7" y="117"/>
                    <a:pt x="7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5" y="257"/>
                    <a:pt x="5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5" y="323"/>
                    <a:pt x="5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5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7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6" y="572"/>
                    <a:pt x="5" y="591"/>
                  </a:cubicBezTo>
                  <a:cubicBezTo>
                    <a:pt x="6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7"/>
                    <a:pt x="34" y="579"/>
                    <a:pt x="34" y="573"/>
                  </a:cubicBezTo>
                  <a:cubicBezTo>
                    <a:pt x="35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3" y="593"/>
                    <a:pt x="73" y="593"/>
                    <a:pt x="73" y="593"/>
                  </a:cubicBezTo>
                  <a:cubicBezTo>
                    <a:pt x="73" y="579"/>
                    <a:pt x="73" y="566"/>
                    <a:pt x="74" y="552"/>
                  </a:cubicBezTo>
                  <a:cubicBezTo>
                    <a:pt x="74" y="544"/>
                    <a:pt x="74" y="537"/>
                    <a:pt x="75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1" y="569"/>
                    <a:pt x="83" y="557"/>
                  </a:cubicBezTo>
                  <a:cubicBezTo>
                    <a:pt x="83" y="549"/>
                    <a:pt x="84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2" y="590"/>
                    <a:pt x="92" y="587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1" y="559"/>
                    <a:pt x="92" y="558"/>
                  </a:cubicBezTo>
                  <a:cubicBezTo>
                    <a:pt x="92" y="519"/>
                    <a:pt x="92" y="519"/>
                    <a:pt x="92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2" y="508"/>
                  </a:cubicBezTo>
                  <a:cubicBezTo>
                    <a:pt x="92" y="382"/>
                    <a:pt x="92" y="382"/>
                    <a:pt x="92" y="382"/>
                  </a:cubicBezTo>
                  <a:cubicBezTo>
                    <a:pt x="91" y="386"/>
                    <a:pt x="90" y="374"/>
                    <a:pt x="90" y="365"/>
                  </a:cubicBezTo>
                  <a:cubicBezTo>
                    <a:pt x="89" y="349"/>
                    <a:pt x="91" y="364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5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6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90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5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1" y="146"/>
                    <a:pt x="80" y="145"/>
                    <a:pt x="81" y="139"/>
                  </a:cubicBezTo>
                  <a:cubicBezTo>
                    <a:pt x="81" y="133"/>
                    <a:pt x="82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2" y="271"/>
                  </a:cubicBezTo>
                  <a:cubicBezTo>
                    <a:pt x="81" y="266"/>
                    <a:pt x="81" y="258"/>
                    <a:pt x="82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1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2" y="40"/>
                    <a:pt x="82" y="46"/>
                    <a:pt x="82" y="52"/>
                  </a:cubicBezTo>
                  <a:close/>
                  <a:moveTo>
                    <a:pt x="68" y="42"/>
                  </a:moveTo>
                  <a:cubicBezTo>
                    <a:pt x="68" y="25"/>
                    <a:pt x="69" y="34"/>
                    <a:pt x="69" y="49"/>
                  </a:cubicBezTo>
                  <a:cubicBezTo>
                    <a:pt x="69" y="57"/>
                    <a:pt x="69" y="66"/>
                    <a:pt x="69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9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1" y="99"/>
                    <a:pt x="60" y="105"/>
                    <a:pt x="60" y="105"/>
                  </a:cubicBezTo>
                  <a:cubicBezTo>
                    <a:pt x="60" y="108"/>
                    <a:pt x="60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7" y="194"/>
                    <a:pt x="57" y="188"/>
                  </a:cubicBezTo>
                  <a:cubicBezTo>
                    <a:pt x="58" y="177"/>
                    <a:pt x="59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9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8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3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4" y="123"/>
                    <a:pt x="54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1" y="98"/>
                    <a:pt x="51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7" y="226"/>
                    <a:pt x="50" y="252"/>
                  </a:cubicBezTo>
                  <a:cubicBezTo>
                    <a:pt x="48" y="236"/>
                    <a:pt x="44" y="220"/>
                    <a:pt x="48" y="204"/>
                  </a:cubicBezTo>
                  <a:cubicBezTo>
                    <a:pt x="49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50" y="427"/>
                    <a:pt x="50" y="421"/>
                    <a:pt x="50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3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9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1" y="87"/>
                    <a:pt x="20" y="57"/>
                    <a:pt x="22" y="42"/>
                  </a:cubicBezTo>
                  <a:cubicBezTo>
                    <a:pt x="24" y="53"/>
                    <a:pt x="22" y="75"/>
                    <a:pt x="22" y="94"/>
                  </a:cubicBezTo>
                  <a:cubicBezTo>
                    <a:pt x="22" y="99"/>
                    <a:pt x="22" y="104"/>
                    <a:pt x="22" y="109"/>
                  </a:cubicBezTo>
                  <a:cubicBezTo>
                    <a:pt x="22" y="114"/>
                    <a:pt x="23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6" y="176"/>
                    <a:pt x="16" y="197"/>
                    <a:pt x="13" y="217"/>
                  </a:cubicBezTo>
                  <a:cubicBezTo>
                    <a:pt x="13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10" y="213"/>
                    <a:pt x="10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2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10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5"/>
                  </a:cubicBezTo>
                  <a:cubicBezTo>
                    <a:pt x="10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5" y="424"/>
                    <a:pt x="2" y="419"/>
                    <a:pt x="7" y="417"/>
                  </a:cubicBezTo>
                  <a:cubicBezTo>
                    <a:pt x="6" y="435"/>
                    <a:pt x="6" y="452"/>
                    <a:pt x="7" y="470"/>
                  </a:cubicBezTo>
                  <a:cubicBezTo>
                    <a:pt x="7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7" y="281"/>
                  </a:moveTo>
                  <a:cubicBezTo>
                    <a:pt x="8" y="287"/>
                    <a:pt x="7" y="295"/>
                    <a:pt x="6" y="292"/>
                  </a:cubicBezTo>
                  <a:cubicBezTo>
                    <a:pt x="5" y="286"/>
                    <a:pt x="6" y="278"/>
                    <a:pt x="7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10" y="173"/>
                    <a:pt x="10" y="167"/>
                  </a:cubicBezTo>
                  <a:cubicBezTo>
                    <a:pt x="10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9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10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49"/>
                    <a:pt x="13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5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6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20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20" y="234"/>
                  </a:cubicBezTo>
                  <a:cubicBezTo>
                    <a:pt x="19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6" y="224"/>
                  </a:moveTo>
                  <a:cubicBezTo>
                    <a:pt x="26" y="215"/>
                    <a:pt x="26" y="207"/>
                    <a:pt x="27" y="198"/>
                  </a:cubicBezTo>
                  <a:cubicBezTo>
                    <a:pt x="26" y="195"/>
                    <a:pt x="29" y="193"/>
                    <a:pt x="29" y="191"/>
                  </a:cubicBezTo>
                  <a:cubicBezTo>
                    <a:pt x="26" y="219"/>
                    <a:pt x="26" y="250"/>
                    <a:pt x="29" y="278"/>
                  </a:cubicBezTo>
                  <a:cubicBezTo>
                    <a:pt x="24" y="261"/>
                    <a:pt x="24" y="241"/>
                    <a:pt x="26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7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30" y="246"/>
                    <a:pt x="29" y="242"/>
                    <a:pt x="29" y="239"/>
                  </a:cubicBezTo>
                  <a:cubicBezTo>
                    <a:pt x="31" y="243"/>
                    <a:pt x="31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8" y="334"/>
                    <a:pt x="37" y="339"/>
                    <a:pt x="37" y="345"/>
                  </a:cubicBezTo>
                  <a:cubicBezTo>
                    <a:pt x="38" y="346"/>
                    <a:pt x="38" y="348"/>
                    <a:pt x="38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8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8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1" y="547"/>
                    <a:pt x="39" y="555"/>
                    <a:pt x="39" y="552"/>
                  </a:cubicBezTo>
                  <a:close/>
                  <a:moveTo>
                    <a:pt x="40" y="480"/>
                  </a:moveTo>
                  <a:cubicBezTo>
                    <a:pt x="37" y="448"/>
                    <a:pt x="42" y="417"/>
                    <a:pt x="38" y="384"/>
                  </a:cubicBezTo>
                  <a:cubicBezTo>
                    <a:pt x="38" y="377"/>
                    <a:pt x="38" y="371"/>
                    <a:pt x="38" y="365"/>
                  </a:cubicBezTo>
                  <a:cubicBezTo>
                    <a:pt x="42" y="404"/>
                    <a:pt x="46" y="441"/>
                    <a:pt x="40" y="480"/>
                  </a:cubicBezTo>
                  <a:close/>
                  <a:moveTo>
                    <a:pt x="44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6" y="475"/>
                    <a:pt x="44" y="483"/>
                    <a:pt x="44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7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7" y="493"/>
                    <a:pt x="47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8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6" y="238"/>
                  </a:cubicBezTo>
                  <a:cubicBezTo>
                    <a:pt x="47" y="243"/>
                    <a:pt x="48" y="253"/>
                    <a:pt x="48" y="261"/>
                  </a:cubicBezTo>
                  <a:cubicBezTo>
                    <a:pt x="49" y="270"/>
                    <a:pt x="48" y="268"/>
                    <a:pt x="48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1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5" y="339"/>
                    <a:pt x="54" y="324"/>
                    <a:pt x="53" y="312"/>
                  </a:cubicBezTo>
                  <a:close/>
                  <a:moveTo>
                    <a:pt x="54" y="261"/>
                  </a:moveTo>
                  <a:cubicBezTo>
                    <a:pt x="53" y="249"/>
                    <a:pt x="54" y="255"/>
                    <a:pt x="55" y="261"/>
                  </a:cubicBezTo>
                  <a:cubicBezTo>
                    <a:pt x="56" y="272"/>
                    <a:pt x="54" y="266"/>
                    <a:pt x="54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8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60" y="351"/>
                    <a:pt x="59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1" y="347"/>
                    <a:pt x="61" y="357"/>
                    <a:pt x="61" y="365"/>
                  </a:cubicBezTo>
                  <a:cubicBezTo>
                    <a:pt x="61" y="375"/>
                    <a:pt x="61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60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4" y="408"/>
                  </a:moveTo>
                  <a:cubicBezTo>
                    <a:pt x="64" y="420"/>
                    <a:pt x="63" y="413"/>
                    <a:pt x="62" y="408"/>
                  </a:cubicBezTo>
                  <a:cubicBezTo>
                    <a:pt x="62" y="395"/>
                    <a:pt x="63" y="402"/>
                    <a:pt x="64" y="408"/>
                  </a:cubicBezTo>
                  <a:close/>
                  <a:moveTo>
                    <a:pt x="67" y="502"/>
                  </a:moveTo>
                  <a:cubicBezTo>
                    <a:pt x="66" y="507"/>
                    <a:pt x="66" y="512"/>
                    <a:pt x="66" y="517"/>
                  </a:cubicBezTo>
                  <a:cubicBezTo>
                    <a:pt x="66" y="533"/>
                    <a:pt x="66" y="548"/>
                    <a:pt x="66" y="563"/>
                  </a:cubicBezTo>
                  <a:cubicBezTo>
                    <a:pt x="63" y="546"/>
                    <a:pt x="61" y="528"/>
                    <a:pt x="65" y="511"/>
                  </a:cubicBezTo>
                  <a:cubicBezTo>
                    <a:pt x="65" y="506"/>
                    <a:pt x="66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9" y="475"/>
                    <a:pt x="68" y="489"/>
                    <a:pt x="67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70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6" y="202"/>
                    <a:pt x="70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2" y="365"/>
                  </a:moveTo>
                  <a:cubicBezTo>
                    <a:pt x="71" y="353"/>
                    <a:pt x="72" y="359"/>
                    <a:pt x="73" y="365"/>
                  </a:cubicBezTo>
                  <a:cubicBezTo>
                    <a:pt x="73" y="377"/>
                    <a:pt x="72" y="371"/>
                    <a:pt x="72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7" y="128"/>
                  </a:moveTo>
                  <a:cubicBezTo>
                    <a:pt x="77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9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9" y="98"/>
                  </a:cubicBezTo>
                  <a:cubicBezTo>
                    <a:pt x="79" y="100"/>
                    <a:pt x="79" y="102"/>
                    <a:pt x="78" y="104"/>
                  </a:cubicBezTo>
                  <a:cubicBezTo>
                    <a:pt x="79" y="101"/>
                    <a:pt x="79" y="98"/>
                    <a:pt x="81" y="95"/>
                  </a:cubicBezTo>
                  <a:cubicBezTo>
                    <a:pt x="80" y="102"/>
                    <a:pt x="80" y="109"/>
                    <a:pt x="80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9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7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1" y="552"/>
                  </a:cubicBezTo>
                  <a:cubicBezTo>
                    <a:pt x="82" y="557"/>
                    <a:pt x="81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6" y="445"/>
                    <a:pt x="87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90" y="317"/>
                    <a:pt x="90" y="341"/>
                  </a:cubicBezTo>
                  <a:cubicBezTo>
                    <a:pt x="87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10" name="淘宝网Chenying0907出品 3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551" y="4371976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Oval 39"/>
            <p:cNvSpPr>
              <a:spLocks noChangeArrowheads="1"/>
            </p:cNvSpPr>
            <p:nvPr/>
          </p:nvSpPr>
          <p:spPr bwMode="auto">
            <a:xfrm>
              <a:off x="2501901" y="4371976"/>
              <a:ext cx="65088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12" name="淘宝网Chenying0907出品 4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9201" y="4362451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3" name="淘宝网Chenying0907出品 41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2376" y="4364038"/>
              <a:ext cx="88900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4" name="淘宝网Chenying0907出品 42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551" y="5718176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Oval 43"/>
            <p:cNvSpPr>
              <a:spLocks noChangeArrowheads="1"/>
            </p:cNvSpPr>
            <p:nvPr/>
          </p:nvSpPr>
          <p:spPr bwMode="auto">
            <a:xfrm>
              <a:off x="2501901" y="5721351"/>
              <a:ext cx="65088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16" name="淘宝网Chenying0907出品 44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9201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17" name="淘宝网Chenying0907出品 45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2376" y="5710238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淘宝网Chenying0907出品 46"/>
            <p:cNvSpPr>
              <a:spLocks/>
            </p:cNvSpPr>
            <p:nvPr/>
          </p:nvSpPr>
          <p:spPr bwMode="auto">
            <a:xfrm>
              <a:off x="3084513" y="3824288"/>
              <a:ext cx="346075" cy="2224088"/>
            </a:xfrm>
            <a:custGeom>
              <a:avLst/>
              <a:gdLst>
                <a:gd name="T0" fmla="*/ 92 w 92"/>
                <a:gd name="T1" fmla="*/ 586 h 592"/>
                <a:gd name="T2" fmla="*/ 88 w 92"/>
                <a:gd name="T3" fmla="*/ 592 h 592"/>
                <a:gd name="T4" fmla="*/ 4 w 92"/>
                <a:gd name="T5" fmla="*/ 592 h 592"/>
                <a:gd name="T6" fmla="*/ 0 w 92"/>
                <a:gd name="T7" fmla="*/ 586 h 592"/>
                <a:gd name="T8" fmla="*/ 0 w 92"/>
                <a:gd name="T9" fmla="*/ 54 h 592"/>
                <a:gd name="T10" fmla="*/ 3 w 92"/>
                <a:gd name="T11" fmla="*/ 44 h 592"/>
                <a:gd name="T12" fmla="*/ 41 w 92"/>
                <a:gd name="T13" fmla="*/ 2 h 592"/>
                <a:gd name="T14" fmla="*/ 48 w 92"/>
                <a:gd name="T15" fmla="*/ 2 h 592"/>
                <a:gd name="T16" fmla="*/ 89 w 92"/>
                <a:gd name="T17" fmla="*/ 44 h 592"/>
                <a:gd name="T18" fmla="*/ 92 w 92"/>
                <a:gd name="T19" fmla="*/ 54 h 592"/>
                <a:gd name="T20" fmla="*/ 92 w 92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592">
                  <a:moveTo>
                    <a:pt x="92" y="586"/>
                  </a:moveTo>
                  <a:cubicBezTo>
                    <a:pt x="92" y="589"/>
                    <a:pt x="90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2" y="50"/>
                    <a:pt x="92" y="54"/>
                  </a:cubicBezTo>
                  <a:lnTo>
                    <a:pt x="92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47"/>
            <p:cNvSpPr>
              <a:spLocks/>
            </p:cNvSpPr>
            <p:nvPr/>
          </p:nvSpPr>
          <p:spPr bwMode="auto">
            <a:xfrm>
              <a:off x="3084513" y="3824288"/>
              <a:ext cx="346075" cy="2224088"/>
            </a:xfrm>
            <a:custGeom>
              <a:avLst/>
              <a:gdLst>
                <a:gd name="T0" fmla="*/ 92 w 92"/>
                <a:gd name="T1" fmla="*/ 586 h 592"/>
                <a:gd name="T2" fmla="*/ 88 w 92"/>
                <a:gd name="T3" fmla="*/ 592 h 592"/>
                <a:gd name="T4" fmla="*/ 4 w 92"/>
                <a:gd name="T5" fmla="*/ 592 h 592"/>
                <a:gd name="T6" fmla="*/ 0 w 92"/>
                <a:gd name="T7" fmla="*/ 586 h 592"/>
                <a:gd name="T8" fmla="*/ 0 w 92"/>
                <a:gd name="T9" fmla="*/ 54 h 592"/>
                <a:gd name="T10" fmla="*/ 3 w 92"/>
                <a:gd name="T11" fmla="*/ 44 h 592"/>
                <a:gd name="T12" fmla="*/ 41 w 92"/>
                <a:gd name="T13" fmla="*/ 2 h 592"/>
                <a:gd name="T14" fmla="*/ 48 w 92"/>
                <a:gd name="T15" fmla="*/ 2 h 592"/>
                <a:gd name="T16" fmla="*/ 89 w 92"/>
                <a:gd name="T17" fmla="*/ 44 h 592"/>
                <a:gd name="T18" fmla="*/ 92 w 92"/>
                <a:gd name="T19" fmla="*/ 54 h 592"/>
                <a:gd name="T20" fmla="*/ 92 w 92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592">
                  <a:moveTo>
                    <a:pt x="92" y="586"/>
                  </a:moveTo>
                  <a:cubicBezTo>
                    <a:pt x="92" y="589"/>
                    <a:pt x="90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2" y="50"/>
                    <a:pt x="92" y="54"/>
                  </a:cubicBezTo>
                  <a:lnTo>
                    <a:pt x="92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48"/>
            <p:cNvSpPr>
              <a:spLocks noEditPoints="1"/>
            </p:cNvSpPr>
            <p:nvPr/>
          </p:nvSpPr>
          <p:spPr bwMode="auto">
            <a:xfrm>
              <a:off x="3073401" y="3824288"/>
              <a:ext cx="346075" cy="2228850"/>
            </a:xfrm>
            <a:custGeom>
              <a:avLst/>
              <a:gdLst>
                <a:gd name="T0" fmla="*/ 78 w 92"/>
                <a:gd name="T1" fmla="*/ 110 h 593"/>
                <a:gd name="T2" fmla="*/ 88 w 92"/>
                <a:gd name="T3" fmla="*/ 44 h 593"/>
                <a:gd name="T4" fmla="*/ 63 w 92"/>
                <a:gd name="T5" fmla="*/ 122 h 593"/>
                <a:gd name="T6" fmla="*/ 63 w 92"/>
                <a:gd name="T7" fmla="*/ 32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3 h 593"/>
                <a:gd name="T16" fmla="*/ 4 w 92"/>
                <a:gd name="T17" fmla="*/ 311 h 593"/>
                <a:gd name="T18" fmla="*/ 5 w 92"/>
                <a:gd name="T19" fmla="*/ 542 h 593"/>
                <a:gd name="T20" fmla="*/ 34 w 92"/>
                <a:gd name="T21" fmla="*/ 574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2 h 593"/>
                <a:gd name="T28" fmla="*/ 87 w 92"/>
                <a:gd name="T29" fmla="*/ 593 h 593"/>
                <a:gd name="T30" fmla="*/ 91 w 92"/>
                <a:gd name="T31" fmla="*/ 509 h 593"/>
                <a:gd name="T32" fmla="*/ 85 w 92"/>
                <a:gd name="T33" fmla="*/ 213 h 593"/>
                <a:gd name="T34" fmla="*/ 83 w 92"/>
                <a:gd name="T35" fmla="*/ 114 h 593"/>
                <a:gd name="T36" fmla="*/ 82 w 92"/>
                <a:gd name="T37" fmla="*/ 261 h 593"/>
                <a:gd name="T38" fmla="*/ 68 w 92"/>
                <a:gd name="T39" fmla="*/ 42 h 593"/>
                <a:gd name="T40" fmla="*/ 68 w 92"/>
                <a:gd name="T41" fmla="*/ 272 h 593"/>
                <a:gd name="T42" fmla="*/ 59 w 92"/>
                <a:gd name="T43" fmla="*/ 105 h 593"/>
                <a:gd name="T44" fmla="*/ 59 w 92"/>
                <a:gd name="T45" fmla="*/ 126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3 h 593"/>
                <a:gd name="T52" fmla="*/ 50 w 92"/>
                <a:gd name="T53" fmla="*/ 179 h 593"/>
                <a:gd name="T54" fmla="*/ 50 w 92"/>
                <a:gd name="T55" fmla="*/ 433 h 593"/>
                <a:gd name="T56" fmla="*/ 37 w 92"/>
                <a:gd name="T57" fmla="*/ 220 h 593"/>
                <a:gd name="T58" fmla="*/ 30 w 92"/>
                <a:gd name="T59" fmla="*/ 73 h 593"/>
                <a:gd name="T60" fmla="*/ 22 w 92"/>
                <a:gd name="T61" fmla="*/ 110 h 593"/>
                <a:gd name="T62" fmla="*/ 19 w 92"/>
                <a:gd name="T63" fmla="*/ 178 h 593"/>
                <a:gd name="T64" fmla="*/ 15 w 92"/>
                <a:gd name="T65" fmla="*/ 136 h 593"/>
                <a:gd name="T66" fmla="*/ 13 w 92"/>
                <a:gd name="T67" fmla="*/ 151 h 593"/>
                <a:gd name="T68" fmla="*/ 11 w 92"/>
                <a:gd name="T69" fmla="*/ 115 h 593"/>
                <a:gd name="T70" fmla="*/ 6 w 92"/>
                <a:gd name="T71" fmla="*/ 470 h 593"/>
                <a:gd name="T72" fmla="*/ 10 w 92"/>
                <a:gd name="T73" fmla="*/ 167 h 593"/>
                <a:gd name="T74" fmla="*/ 10 w 92"/>
                <a:gd name="T75" fmla="*/ 418 h 593"/>
                <a:gd name="T76" fmla="*/ 11 w 92"/>
                <a:gd name="T77" fmla="*/ 353 h 593"/>
                <a:gd name="T78" fmla="*/ 14 w 92"/>
                <a:gd name="T79" fmla="*/ 282 h 593"/>
                <a:gd name="T80" fmla="*/ 20 w 92"/>
                <a:gd name="T81" fmla="*/ 228 h 593"/>
                <a:gd name="T82" fmla="*/ 25 w 92"/>
                <a:gd name="T83" fmla="*/ 225 h 593"/>
                <a:gd name="T84" fmla="*/ 37 w 92"/>
                <a:gd name="T85" fmla="*/ 345 h 593"/>
                <a:gd name="T86" fmla="*/ 38 w 92"/>
                <a:gd name="T87" fmla="*/ 329 h 593"/>
                <a:gd name="T88" fmla="*/ 36 w 92"/>
                <a:gd name="T89" fmla="*/ 397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1 h 593"/>
                <a:gd name="T96" fmla="*/ 48 w 92"/>
                <a:gd name="T97" fmla="*/ 261 h 593"/>
                <a:gd name="T98" fmla="*/ 53 w 92"/>
                <a:gd name="T99" fmla="*/ 313 h 593"/>
                <a:gd name="T100" fmla="*/ 57 w 92"/>
                <a:gd name="T101" fmla="*/ 575 h 593"/>
                <a:gd name="T102" fmla="*/ 59 w 92"/>
                <a:gd name="T103" fmla="*/ 440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6 w 92"/>
                <a:gd name="T111" fmla="*/ 503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6 h 593"/>
                <a:gd name="T118" fmla="*/ 81 w 92"/>
                <a:gd name="T119" fmla="*/ 553 h 593"/>
                <a:gd name="T120" fmla="*/ 86 w 92"/>
                <a:gd name="T121" fmla="*/ 451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10"/>
                  </a:moveTo>
                  <a:cubicBezTo>
                    <a:pt x="78" y="114"/>
                    <a:pt x="78" y="118"/>
                    <a:pt x="78" y="122"/>
                  </a:cubicBezTo>
                  <a:cubicBezTo>
                    <a:pt x="77" y="127"/>
                    <a:pt x="77" y="132"/>
                    <a:pt x="76" y="137"/>
                  </a:cubicBezTo>
                  <a:cubicBezTo>
                    <a:pt x="77" y="135"/>
                    <a:pt x="78" y="132"/>
                    <a:pt x="79" y="130"/>
                  </a:cubicBezTo>
                  <a:cubicBezTo>
                    <a:pt x="79" y="128"/>
                    <a:pt x="79" y="126"/>
                    <a:pt x="79" y="124"/>
                  </a:cubicBezTo>
                  <a:cubicBezTo>
                    <a:pt x="79" y="122"/>
                    <a:pt x="79" y="119"/>
                    <a:pt x="79" y="116"/>
                  </a:cubicBezTo>
                  <a:cubicBezTo>
                    <a:pt x="78" y="114"/>
                    <a:pt x="78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8" y="108"/>
                    <a:pt x="78" y="107"/>
                    <a:pt x="78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51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2"/>
                    <a:pt x="67" y="42"/>
                    <a:pt x="67" y="53"/>
                  </a:cubicBezTo>
                  <a:cubicBezTo>
                    <a:pt x="67" y="58"/>
                    <a:pt x="67" y="63"/>
                    <a:pt x="66" y="68"/>
                  </a:cubicBezTo>
                  <a:cubicBezTo>
                    <a:pt x="66" y="71"/>
                    <a:pt x="66" y="74"/>
                    <a:pt x="65" y="77"/>
                  </a:cubicBezTo>
                  <a:cubicBezTo>
                    <a:pt x="65" y="82"/>
                    <a:pt x="65" y="86"/>
                    <a:pt x="65" y="91"/>
                  </a:cubicBezTo>
                  <a:cubicBezTo>
                    <a:pt x="65" y="102"/>
                    <a:pt x="66" y="112"/>
                    <a:pt x="63" y="122"/>
                  </a:cubicBezTo>
                  <a:cubicBezTo>
                    <a:pt x="65" y="112"/>
                    <a:pt x="65" y="102"/>
                    <a:pt x="65" y="91"/>
                  </a:cubicBezTo>
                  <a:cubicBezTo>
                    <a:pt x="65" y="86"/>
                    <a:pt x="65" y="82"/>
                    <a:pt x="65" y="77"/>
                  </a:cubicBezTo>
                  <a:cubicBezTo>
                    <a:pt x="65" y="74"/>
                    <a:pt x="65" y="71"/>
                    <a:pt x="65" y="68"/>
                  </a:cubicBezTo>
                  <a:cubicBezTo>
                    <a:pt x="65" y="60"/>
                    <a:pt x="65" y="51"/>
                    <a:pt x="65" y="42"/>
                  </a:cubicBezTo>
                  <a:cubicBezTo>
                    <a:pt x="65" y="35"/>
                    <a:pt x="65" y="27"/>
                    <a:pt x="65" y="20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3"/>
                    <a:pt x="63" y="28"/>
                    <a:pt x="63" y="32"/>
                  </a:cubicBezTo>
                  <a:cubicBezTo>
                    <a:pt x="63" y="33"/>
                    <a:pt x="64" y="39"/>
                    <a:pt x="64" y="46"/>
                  </a:cubicBezTo>
                  <a:cubicBezTo>
                    <a:pt x="65" y="52"/>
                    <a:pt x="65" y="59"/>
                    <a:pt x="64" y="63"/>
                  </a:cubicBezTo>
                  <a:cubicBezTo>
                    <a:pt x="64" y="65"/>
                    <a:pt x="64" y="60"/>
                    <a:pt x="63" y="51"/>
                  </a:cubicBezTo>
                  <a:cubicBezTo>
                    <a:pt x="63" y="43"/>
                    <a:pt x="62" y="30"/>
                    <a:pt x="62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4"/>
                    <a:pt x="53" y="56"/>
                    <a:pt x="53" y="49"/>
                  </a:cubicBezTo>
                  <a:cubicBezTo>
                    <a:pt x="53" y="42"/>
                    <a:pt x="53" y="35"/>
                    <a:pt x="53" y="32"/>
                  </a:cubicBezTo>
                  <a:cubicBezTo>
                    <a:pt x="53" y="23"/>
                    <a:pt x="53" y="15"/>
                    <a:pt x="53" y="7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7"/>
                    <a:pt x="31" y="32"/>
                  </a:cubicBezTo>
                  <a:cubicBezTo>
                    <a:pt x="30" y="48"/>
                    <a:pt x="30" y="32"/>
                    <a:pt x="30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41"/>
                    <a:pt x="25" y="66"/>
                    <a:pt x="25" y="84"/>
                  </a:cubicBezTo>
                  <a:cubicBezTo>
                    <a:pt x="23" y="78"/>
                    <a:pt x="23" y="49"/>
                    <a:pt x="24" y="25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59"/>
                    <a:pt x="9" y="77"/>
                    <a:pt x="9" y="94"/>
                  </a:cubicBezTo>
                  <a:cubicBezTo>
                    <a:pt x="9" y="100"/>
                    <a:pt x="9" y="106"/>
                    <a:pt x="9" y="112"/>
                  </a:cubicBezTo>
                  <a:cubicBezTo>
                    <a:pt x="8" y="117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7" y="147"/>
                    <a:pt x="6" y="152"/>
                    <a:pt x="6" y="157"/>
                  </a:cubicBezTo>
                  <a:cubicBezTo>
                    <a:pt x="7" y="148"/>
                    <a:pt x="7" y="137"/>
                    <a:pt x="6" y="129"/>
                  </a:cubicBezTo>
                  <a:cubicBezTo>
                    <a:pt x="6" y="123"/>
                    <a:pt x="6" y="118"/>
                    <a:pt x="6" y="112"/>
                  </a:cubicBezTo>
                  <a:cubicBezTo>
                    <a:pt x="7" y="95"/>
                    <a:pt x="7" y="78"/>
                    <a:pt x="8" y="63"/>
                  </a:cubicBezTo>
                  <a:cubicBezTo>
                    <a:pt x="8" y="56"/>
                    <a:pt x="8" y="50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1"/>
                    <a:pt x="4" y="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5"/>
                    <a:pt x="4" y="258"/>
                    <a:pt x="5" y="261"/>
                  </a:cubicBezTo>
                  <a:cubicBezTo>
                    <a:pt x="5" y="272"/>
                    <a:pt x="4" y="268"/>
                    <a:pt x="4" y="262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7"/>
                    <a:pt x="4" y="324"/>
                    <a:pt x="4" y="330"/>
                  </a:cubicBezTo>
                  <a:cubicBezTo>
                    <a:pt x="5" y="335"/>
                    <a:pt x="5" y="341"/>
                    <a:pt x="5" y="346"/>
                  </a:cubicBezTo>
                  <a:cubicBezTo>
                    <a:pt x="5" y="353"/>
                    <a:pt x="5" y="359"/>
                    <a:pt x="5" y="366"/>
                  </a:cubicBezTo>
                  <a:cubicBezTo>
                    <a:pt x="4" y="364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6"/>
                    <a:pt x="4" y="562"/>
                    <a:pt x="4" y="558"/>
                  </a:cubicBezTo>
                  <a:cubicBezTo>
                    <a:pt x="5" y="553"/>
                    <a:pt x="5" y="548"/>
                    <a:pt x="5" y="542"/>
                  </a:cubicBezTo>
                  <a:cubicBezTo>
                    <a:pt x="6" y="539"/>
                    <a:pt x="7" y="537"/>
                    <a:pt x="7" y="534"/>
                  </a:cubicBezTo>
                  <a:cubicBezTo>
                    <a:pt x="7" y="533"/>
                    <a:pt x="7" y="532"/>
                    <a:pt x="7" y="531"/>
                  </a:cubicBezTo>
                  <a:cubicBezTo>
                    <a:pt x="7" y="532"/>
                    <a:pt x="7" y="533"/>
                    <a:pt x="7" y="534"/>
                  </a:cubicBezTo>
                  <a:cubicBezTo>
                    <a:pt x="7" y="553"/>
                    <a:pt x="5" y="572"/>
                    <a:pt x="5" y="591"/>
                  </a:cubicBezTo>
                  <a:cubicBezTo>
                    <a:pt x="5" y="593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3" y="588"/>
                    <a:pt x="34" y="580"/>
                    <a:pt x="34" y="574"/>
                  </a:cubicBezTo>
                  <a:cubicBezTo>
                    <a:pt x="34" y="564"/>
                    <a:pt x="35" y="566"/>
                    <a:pt x="35" y="571"/>
                  </a:cubicBezTo>
                  <a:cubicBezTo>
                    <a:pt x="35" y="577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9"/>
                    <a:pt x="41" y="558"/>
                  </a:cubicBezTo>
                  <a:cubicBezTo>
                    <a:pt x="41" y="549"/>
                    <a:pt x="41" y="541"/>
                    <a:pt x="41" y="532"/>
                  </a:cubicBezTo>
                  <a:cubicBezTo>
                    <a:pt x="42" y="529"/>
                    <a:pt x="42" y="527"/>
                    <a:pt x="42" y="525"/>
                  </a:cubicBezTo>
                  <a:cubicBezTo>
                    <a:pt x="42" y="547"/>
                    <a:pt x="42" y="571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7"/>
                    <a:pt x="63" y="584"/>
                  </a:cubicBezTo>
                  <a:cubicBezTo>
                    <a:pt x="64" y="568"/>
                    <a:pt x="64" y="583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5"/>
                    <a:pt x="69" y="580"/>
                  </a:cubicBezTo>
                  <a:cubicBezTo>
                    <a:pt x="69" y="574"/>
                    <a:pt x="69" y="568"/>
                    <a:pt x="69" y="563"/>
                  </a:cubicBezTo>
                  <a:cubicBezTo>
                    <a:pt x="70" y="573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3" y="580"/>
                    <a:pt x="73" y="566"/>
                    <a:pt x="73" y="552"/>
                  </a:cubicBezTo>
                  <a:cubicBezTo>
                    <a:pt x="74" y="545"/>
                    <a:pt x="74" y="538"/>
                    <a:pt x="74" y="532"/>
                  </a:cubicBezTo>
                  <a:cubicBezTo>
                    <a:pt x="74" y="552"/>
                    <a:pt x="74" y="573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2"/>
                    <a:pt x="80" y="570"/>
                    <a:pt x="82" y="558"/>
                  </a:cubicBezTo>
                  <a:cubicBezTo>
                    <a:pt x="83" y="549"/>
                    <a:pt x="84" y="541"/>
                    <a:pt x="84" y="532"/>
                  </a:cubicBezTo>
                  <a:cubicBezTo>
                    <a:pt x="85" y="530"/>
                    <a:pt x="85" y="527"/>
                    <a:pt x="85" y="525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5" y="525"/>
                  </a:cubicBezTo>
                  <a:cubicBezTo>
                    <a:pt x="85" y="530"/>
                    <a:pt x="85" y="535"/>
                    <a:pt x="85" y="540"/>
                  </a:cubicBezTo>
                  <a:cubicBezTo>
                    <a:pt x="85" y="546"/>
                    <a:pt x="84" y="551"/>
                    <a:pt x="84" y="557"/>
                  </a:cubicBezTo>
                  <a:cubicBezTo>
                    <a:pt x="82" y="570"/>
                    <a:pt x="83" y="582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1" y="591"/>
                    <a:pt x="91" y="588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3"/>
                    <a:pt x="91" y="568"/>
                    <a:pt x="91" y="563"/>
                  </a:cubicBezTo>
                  <a:cubicBezTo>
                    <a:pt x="91" y="561"/>
                    <a:pt x="91" y="559"/>
                    <a:pt x="91" y="558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17"/>
                    <a:pt x="91" y="513"/>
                    <a:pt x="91" y="509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6"/>
                    <a:pt x="90" y="375"/>
                    <a:pt x="89" y="366"/>
                  </a:cubicBezTo>
                  <a:cubicBezTo>
                    <a:pt x="89" y="349"/>
                    <a:pt x="90" y="365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90"/>
                    <a:pt x="83" y="98"/>
                    <a:pt x="83" y="95"/>
                  </a:cubicBezTo>
                  <a:cubicBezTo>
                    <a:pt x="83" y="89"/>
                    <a:pt x="84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7"/>
                    <a:pt x="85" y="200"/>
                    <a:pt x="85" y="194"/>
                  </a:cubicBezTo>
                  <a:cubicBezTo>
                    <a:pt x="85" y="188"/>
                    <a:pt x="86" y="183"/>
                    <a:pt x="86" y="179"/>
                  </a:cubicBezTo>
                  <a:cubicBezTo>
                    <a:pt x="87" y="176"/>
                    <a:pt x="87" y="172"/>
                    <a:pt x="87" y="170"/>
                  </a:cubicBezTo>
                  <a:cubicBezTo>
                    <a:pt x="89" y="185"/>
                    <a:pt x="89" y="198"/>
                    <a:pt x="85" y="213"/>
                  </a:cubicBezTo>
                  <a:cubicBezTo>
                    <a:pt x="85" y="215"/>
                    <a:pt x="84" y="218"/>
                    <a:pt x="83" y="220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4"/>
                  </a:moveTo>
                  <a:cubicBezTo>
                    <a:pt x="83" y="120"/>
                    <a:pt x="82" y="130"/>
                    <a:pt x="82" y="137"/>
                  </a:cubicBezTo>
                  <a:cubicBezTo>
                    <a:pt x="80" y="147"/>
                    <a:pt x="80" y="145"/>
                    <a:pt x="81" y="140"/>
                  </a:cubicBezTo>
                  <a:cubicBezTo>
                    <a:pt x="81" y="134"/>
                    <a:pt x="81" y="124"/>
                    <a:pt x="82" y="116"/>
                  </a:cubicBezTo>
                  <a:cubicBezTo>
                    <a:pt x="83" y="106"/>
                    <a:pt x="83" y="108"/>
                    <a:pt x="83" y="114"/>
                  </a:cubicBezTo>
                  <a:close/>
                  <a:moveTo>
                    <a:pt x="82" y="261"/>
                  </a:moveTo>
                  <a:cubicBezTo>
                    <a:pt x="83" y="267"/>
                    <a:pt x="82" y="274"/>
                    <a:pt x="81" y="272"/>
                  </a:cubicBezTo>
                  <a:cubicBezTo>
                    <a:pt x="80" y="266"/>
                    <a:pt x="81" y="258"/>
                    <a:pt x="82" y="261"/>
                  </a:cubicBezTo>
                  <a:close/>
                  <a:moveTo>
                    <a:pt x="80" y="190"/>
                  </a:moveTo>
                  <a:cubicBezTo>
                    <a:pt x="81" y="178"/>
                    <a:pt x="82" y="184"/>
                    <a:pt x="81" y="190"/>
                  </a:cubicBezTo>
                  <a:cubicBezTo>
                    <a:pt x="81" y="201"/>
                    <a:pt x="80" y="195"/>
                    <a:pt x="80" y="190"/>
                  </a:cubicBezTo>
                  <a:close/>
                  <a:moveTo>
                    <a:pt x="82" y="53"/>
                  </a:moveTo>
                  <a:cubicBezTo>
                    <a:pt x="82" y="64"/>
                    <a:pt x="81" y="58"/>
                    <a:pt x="81" y="53"/>
                  </a:cubicBezTo>
                  <a:cubicBezTo>
                    <a:pt x="81" y="41"/>
                    <a:pt x="82" y="47"/>
                    <a:pt x="82" y="53"/>
                  </a:cubicBezTo>
                  <a:close/>
                  <a:moveTo>
                    <a:pt x="68" y="42"/>
                  </a:moveTo>
                  <a:cubicBezTo>
                    <a:pt x="68" y="26"/>
                    <a:pt x="69" y="35"/>
                    <a:pt x="69" y="50"/>
                  </a:cubicBezTo>
                  <a:cubicBezTo>
                    <a:pt x="69" y="58"/>
                    <a:pt x="69" y="67"/>
                    <a:pt x="68" y="75"/>
                  </a:cubicBezTo>
                  <a:cubicBezTo>
                    <a:pt x="68" y="85"/>
                    <a:pt x="68" y="96"/>
                    <a:pt x="68" y="104"/>
                  </a:cubicBezTo>
                  <a:cubicBezTo>
                    <a:pt x="68" y="89"/>
                    <a:pt x="68" y="76"/>
                    <a:pt x="68" y="61"/>
                  </a:cubicBezTo>
                  <a:cubicBezTo>
                    <a:pt x="68" y="53"/>
                    <a:pt x="68" y="46"/>
                    <a:pt x="68" y="42"/>
                  </a:cubicBezTo>
                  <a:close/>
                  <a:moveTo>
                    <a:pt x="66" y="249"/>
                  </a:moveTo>
                  <a:cubicBezTo>
                    <a:pt x="67" y="254"/>
                    <a:pt x="68" y="264"/>
                    <a:pt x="68" y="272"/>
                  </a:cubicBezTo>
                  <a:cubicBezTo>
                    <a:pt x="69" y="281"/>
                    <a:pt x="69" y="279"/>
                    <a:pt x="68" y="274"/>
                  </a:cubicBezTo>
                  <a:cubicBezTo>
                    <a:pt x="67" y="268"/>
                    <a:pt x="66" y="258"/>
                    <a:pt x="65" y="251"/>
                  </a:cubicBezTo>
                  <a:cubicBezTo>
                    <a:pt x="65" y="241"/>
                    <a:pt x="65" y="243"/>
                    <a:pt x="66" y="249"/>
                  </a:cubicBezTo>
                  <a:close/>
                  <a:moveTo>
                    <a:pt x="67" y="408"/>
                  </a:moveTo>
                  <a:cubicBezTo>
                    <a:pt x="66" y="403"/>
                    <a:pt x="67" y="394"/>
                    <a:pt x="67" y="397"/>
                  </a:cubicBezTo>
                  <a:cubicBezTo>
                    <a:pt x="68" y="403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60" y="105"/>
                    <a:pt x="60" y="105"/>
                  </a:cubicBezTo>
                  <a:cubicBezTo>
                    <a:pt x="60" y="105"/>
                    <a:pt x="60" y="104"/>
                    <a:pt x="60" y="103"/>
                  </a:cubicBezTo>
                  <a:cubicBezTo>
                    <a:pt x="60" y="97"/>
                    <a:pt x="61" y="91"/>
                    <a:pt x="61" y="85"/>
                  </a:cubicBezTo>
                  <a:cubicBezTo>
                    <a:pt x="61" y="89"/>
                    <a:pt x="61" y="91"/>
                    <a:pt x="61" y="95"/>
                  </a:cubicBezTo>
                  <a:cubicBezTo>
                    <a:pt x="60" y="100"/>
                    <a:pt x="60" y="105"/>
                    <a:pt x="60" y="105"/>
                  </a:cubicBezTo>
                  <a:cubicBezTo>
                    <a:pt x="59" y="108"/>
                    <a:pt x="59" y="111"/>
                    <a:pt x="59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9" y="161"/>
                    <a:pt x="50" y="196"/>
                    <a:pt x="50" y="231"/>
                  </a:cubicBezTo>
                  <a:cubicBezTo>
                    <a:pt x="50" y="194"/>
                    <a:pt x="57" y="159"/>
                    <a:pt x="59" y="121"/>
                  </a:cubicBezTo>
                  <a:cubicBezTo>
                    <a:pt x="59" y="119"/>
                    <a:pt x="59" y="116"/>
                    <a:pt x="59" y="114"/>
                  </a:cubicBezTo>
                  <a:cubicBezTo>
                    <a:pt x="59" y="111"/>
                    <a:pt x="59" y="108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1"/>
                    <a:pt x="56" y="195"/>
                    <a:pt x="57" y="189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4"/>
                    <a:pt x="58" y="48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5"/>
                  </a:moveTo>
                  <a:cubicBezTo>
                    <a:pt x="57" y="93"/>
                    <a:pt x="57" y="99"/>
                    <a:pt x="57" y="105"/>
                  </a:cubicBezTo>
                  <a:cubicBezTo>
                    <a:pt x="57" y="117"/>
                    <a:pt x="56" y="111"/>
                    <a:pt x="56" y="105"/>
                  </a:cubicBezTo>
                  <a:close/>
                  <a:moveTo>
                    <a:pt x="54" y="147"/>
                  </a:moveTo>
                  <a:cubicBezTo>
                    <a:pt x="54" y="153"/>
                    <a:pt x="52" y="161"/>
                    <a:pt x="52" y="158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2"/>
                    <a:pt x="52" y="140"/>
                    <a:pt x="52" y="137"/>
                  </a:cubicBezTo>
                  <a:cubicBezTo>
                    <a:pt x="52" y="131"/>
                    <a:pt x="53" y="123"/>
                    <a:pt x="54" y="126"/>
                  </a:cubicBezTo>
                  <a:close/>
                  <a:moveTo>
                    <a:pt x="50" y="85"/>
                  </a:moveTo>
                  <a:cubicBezTo>
                    <a:pt x="51" y="91"/>
                    <a:pt x="51" y="97"/>
                    <a:pt x="51" y="103"/>
                  </a:cubicBezTo>
                  <a:cubicBezTo>
                    <a:pt x="51" y="109"/>
                    <a:pt x="51" y="115"/>
                    <a:pt x="50" y="121"/>
                  </a:cubicBezTo>
                  <a:cubicBezTo>
                    <a:pt x="50" y="133"/>
                    <a:pt x="50" y="143"/>
                    <a:pt x="50" y="157"/>
                  </a:cubicBezTo>
                  <a:cubicBezTo>
                    <a:pt x="50" y="150"/>
                    <a:pt x="50" y="141"/>
                    <a:pt x="50" y="135"/>
                  </a:cubicBezTo>
                  <a:cubicBezTo>
                    <a:pt x="50" y="128"/>
                    <a:pt x="50" y="121"/>
                    <a:pt x="50" y="114"/>
                  </a:cubicBezTo>
                  <a:cubicBezTo>
                    <a:pt x="50" y="106"/>
                    <a:pt x="50" y="98"/>
                    <a:pt x="50" y="94"/>
                  </a:cubicBezTo>
                  <a:cubicBezTo>
                    <a:pt x="50" y="91"/>
                    <a:pt x="50" y="87"/>
                    <a:pt x="50" y="85"/>
                  </a:cubicBezTo>
                  <a:close/>
                  <a:moveTo>
                    <a:pt x="50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1"/>
                    <a:pt x="46" y="226"/>
                    <a:pt x="50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6"/>
                    <a:pt x="49" y="187"/>
                    <a:pt x="50" y="179"/>
                  </a:cubicBezTo>
                  <a:close/>
                  <a:moveTo>
                    <a:pt x="50" y="407"/>
                  </a:moveTo>
                  <a:cubicBezTo>
                    <a:pt x="50" y="424"/>
                    <a:pt x="50" y="444"/>
                    <a:pt x="50" y="461"/>
                  </a:cubicBezTo>
                  <a:cubicBezTo>
                    <a:pt x="50" y="453"/>
                    <a:pt x="50" y="442"/>
                    <a:pt x="50" y="433"/>
                  </a:cubicBezTo>
                  <a:cubicBezTo>
                    <a:pt x="50" y="427"/>
                    <a:pt x="49" y="422"/>
                    <a:pt x="49" y="418"/>
                  </a:cubicBezTo>
                  <a:cubicBezTo>
                    <a:pt x="50" y="414"/>
                    <a:pt x="50" y="411"/>
                    <a:pt x="50" y="407"/>
                  </a:cubicBezTo>
                  <a:close/>
                  <a:moveTo>
                    <a:pt x="47" y="199"/>
                  </a:moveTo>
                  <a:cubicBezTo>
                    <a:pt x="46" y="215"/>
                    <a:pt x="46" y="200"/>
                    <a:pt x="47" y="189"/>
                  </a:cubicBezTo>
                  <a:cubicBezTo>
                    <a:pt x="49" y="173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9"/>
                    <a:pt x="37" y="220"/>
                  </a:cubicBezTo>
                  <a:cubicBezTo>
                    <a:pt x="37" y="236"/>
                    <a:pt x="36" y="220"/>
                    <a:pt x="37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2" y="230"/>
                  </a:cubicBezTo>
                  <a:cubicBezTo>
                    <a:pt x="32" y="218"/>
                    <a:pt x="33" y="224"/>
                    <a:pt x="33" y="230"/>
                  </a:cubicBezTo>
                  <a:close/>
                  <a:moveTo>
                    <a:pt x="30" y="73"/>
                  </a:moveTo>
                  <a:cubicBezTo>
                    <a:pt x="30" y="72"/>
                    <a:pt x="30" y="44"/>
                    <a:pt x="31" y="53"/>
                  </a:cubicBezTo>
                  <a:cubicBezTo>
                    <a:pt x="32" y="63"/>
                    <a:pt x="28" y="103"/>
                    <a:pt x="30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1" y="191"/>
                    <a:pt x="21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0" y="87"/>
                    <a:pt x="20" y="58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2" y="100"/>
                    <a:pt x="22" y="105"/>
                    <a:pt x="22" y="110"/>
                  </a:cubicBezTo>
                  <a:cubicBezTo>
                    <a:pt x="22" y="115"/>
                    <a:pt x="22" y="119"/>
                    <a:pt x="23" y="124"/>
                  </a:cubicBezTo>
                  <a:cubicBezTo>
                    <a:pt x="22" y="137"/>
                    <a:pt x="24" y="150"/>
                    <a:pt x="20" y="163"/>
                  </a:cubicBezTo>
                  <a:cubicBezTo>
                    <a:pt x="20" y="161"/>
                    <a:pt x="20" y="159"/>
                    <a:pt x="20" y="157"/>
                  </a:cubicBezTo>
                  <a:cubicBezTo>
                    <a:pt x="15" y="176"/>
                    <a:pt x="15" y="198"/>
                    <a:pt x="13" y="218"/>
                  </a:cubicBezTo>
                  <a:cubicBezTo>
                    <a:pt x="13" y="189"/>
                    <a:pt x="18" y="159"/>
                    <a:pt x="20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9" y="183"/>
                    <a:pt x="17" y="191"/>
                    <a:pt x="17" y="188"/>
                  </a:cubicBezTo>
                  <a:cubicBezTo>
                    <a:pt x="17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5" y="98"/>
                    <a:pt x="15" y="106"/>
                    <a:pt x="15" y="117"/>
                  </a:cubicBezTo>
                  <a:cubicBezTo>
                    <a:pt x="15" y="123"/>
                    <a:pt x="15" y="130"/>
                    <a:pt x="15" y="136"/>
                  </a:cubicBezTo>
                  <a:cubicBezTo>
                    <a:pt x="14" y="141"/>
                    <a:pt x="14" y="146"/>
                    <a:pt x="13" y="151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10" y="231"/>
                  </a:cubicBezTo>
                  <a:cubicBezTo>
                    <a:pt x="10" y="236"/>
                    <a:pt x="10" y="243"/>
                    <a:pt x="10" y="251"/>
                  </a:cubicBezTo>
                  <a:cubicBezTo>
                    <a:pt x="9" y="252"/>
                    <a:pt x="9" y="257"/>
                    <a:pt x="9" y="259"/>
                  </a:cubicBezTo>
                  <a:cubicBezTo>
                    <a:pt x="8" y="241"/>
                    <a:pt x="9" y="222"/>
                    <a:pt x="10" y="204"/>
                  </a:cubicBezTo>
                  <a:cubicBezTo>
                    <a:pt x="10" y="187"/>
                    <a:pt x="11" y="168"/>
                    <a:pt x="13" y="151"/>
                  </a:cubicBezTo>
                  <a:cubicBezTo>
                    <a:pt x="14" y="143"/>
                    <a:pt x="14" y="136"/>
                    <a:pt x="14" y="129"/>
                  </a:cubicBezTo>
                  <a:close/>
                  <a:moveTo>
                    <a:pt x="11" y="63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9" y="68"/>
                    <a:pt x="11" y="60"/>
                    <a:pt x="11" y="63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6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2"/>
                    <a:pt x="5" y="498"/>
                    <a:pt x="5" y="489"/>
                  </a:cubicBezTo>
                  <a:cubicBezTo>
                    <a:pt x="5" y="483"/>
                    <a:pt x="5" y="477"/>
                    <a:pt x="5" y="471"/>
                  </a:cubicBezTo>
                  <a:cubicBezTo>
                    <a:pt x="5" y="465"/>
                    <a:pt x="5" y="460"/>
                    <a:pt x="5" y="454"/>
                  </a:cubicBezTo>
                  <a:cubicBezTo>
                    <a:pt x="5" y="445"/>
                    <a:pt x="5" y="437"/>
                    <a:pt x="5" y="428"/>
                  </a:cubicBezTo>
                  <a:cubicBezTo>
                    <a:pt x="5" y="424"/>
                    <a:pt x="2" y="420"/>
                    <a:pt x="7" y="418"/>
                  </a:cubicBezTo>
                  <a:cubicBezTo>
                    <a:pt x="6" y="435"/>
                    <a:pt x="6" y="453"/>
                    <a:pt x="6" y="470"/>
                  </a:cubicBezTo>
                  <a:cubicBezTo>
                    <a:pt x="7" y="476"/>
                    <a:pt x="7" y="482"/>
                    <a:pt x="7" y="488"/>
                  </a:cubicBezTo>
                  <a:cubicBezTo>
                    <a:pt x="9" y="498"/>
                    <a:pt x="5" y="512"/>
                    <a:pt x="5" y="522"/>
                  </a:cubicBezTo>
                  <a:close/>
                  <a:moveTo>
                    <a:pt x="6" y="282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7"/>
                    <a:pt x="6" y="279"/>
                    <a:pt x="6" y="282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7"/>
                    <a:pt x="11" y="166"/>
                    <a:pt x="11" y="165"/>
                  </a:cubicBezTo>
                  <a:cubicBezTo>
                    <a:pt x="11" y="164"/>
                    <a:pt x="11" y="162"/>
                    <a:pt x="11" y="161"/>
                  </a:cubicBezTo>
                  <a:cubicBezTo>
                    <a:pt x="11" y="162"/>
                    <a:pt x="11" y="164"/>
                    <a:pt x="11" y="165"/>
                  </a:cubicBezTo>
                  <a:cubicBezTo>
                    <a:pt x="7" y="210"/>
                    <a:pt x="7" y="256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8"/>
                  </a:moveTo>
                  <a:cubicBezTo>
                    <a:pt x="8" y="423"/>
                    <a:pt x="9" y="415"/>
                    <a:pt x="10" y="418"/>
                  </a:cubicBezTo>
                  <a:cubicBezTo>
                    <a:pt x="10" y="423"/>
                    <a:pt x="9" y="431"/>
                    <a:pt x="9" y="428"/>
                  </a:cubicBezTo>
                  <a:close/>
                  <a:moveTo>
                    <a:pt x="9" y="405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70"/>
                    <a:pt x="9" y="364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2"/>
                    <a:pt x="9" y="337"/>
                    <a:pt x="9" y="335"/>
                  </a:cubicBezTo>
                  <a:cubicBezTo>
                    <a:pt x="9" y="341"/>
                    <a:pt x="10" y="347"/>
                    <a:pt x="11" y="353"/>
                  </a:cubicBezTo>
                  <a:cubicBezTo>
                    <a:pt x="11" y="359"/>
                    <a:pt x="12" y="364"/>
                    <a:pt x="12" y="370"/>
                  </a:cubicBezTo>
                  <a:cubicBezTo>
                    <a:pt x="13" y="381"/>
                    <a:pt x="12" y="393"/>
                    <a:pt x="9" y="405"/>
                  </a:cubicBezTo>
                  <a:close/>
                  <a:moveTo>
                    <a:pt x="12" y="355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4" y="350"/>
                    <a:pt x="12" y="358"/>
                    <a:pt x="12" y="355"/>
                  </a:cubicBezTo>
                  <a:close/>
                  <a:moveTo>
                    <a:pt x="16" y="297"/>
                  </a:moveTo>
                  <a:cubicBezTo>
                    <a:pt x="15" y="291"/>
                    <a:pt x="15" y="285"/>
                    <a:pt x="14" y="282"/>
                  </a:cubicBezTo>
                  <a:cubicBezTo>
                    <a:pt x="13" y="281"/>
                    <a:pt x="9" y="276"/>
                    <a:pt x="13" y="272"/>
                  </a:cubicBezTo>
                  <a:cubicBezTo>
                    <a:pt x="20" y="289"/>
                    <a:pt x="18" y="307"/>
                    <a:pt x="20" y="324"/>
                  </a:cubicBezTo>
                  <a:cubicBezTo>
                    <a:pt x="15" y="316"/>
                    <a:pt x="20" y="305"/>
                    <a:pt x="16" y="297"/>
                  </a:cubicBezTo>
                  <a:close/>
                  <a:moveTo>
                    <a:pt x="20" y="266"/>
                  </a:moveTo>
                  <a:cubicBezTo>
                    <a:pt x="19" y="258"/>
                    <a:pt x="19" y="249"/>
                    <a:pt x="18" y="240"/>
                  </a:cubicBezTo>
                  <a:cubicBezTo>
                    <a:pt x="19" y="238"/>
                    <a:pt x="19" y="236"/>
                    <a:pt x="19" y="235"/>
                  </a:cubicBezTo>
                  <a:cubicBezTo>
                    <a:pt x="20" y="233"/>
                    <a:pt x="20" y="231"/>
                    <a:pt x="20" y="228"/>
                  </a:cubicBezTo>
                  <a:cubicBezTo>
                    <a:pt x="20" y="231"/>
                    <a:pt x="20" y="233"/>
                    <a:pt x="19" y="235"/>
                  </a:cubicBezTo>
                  <a:cubicBezTo>
                    <a:pt x="19" y="268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2"/>
                    <a:pt x="28" y="303"/>
                  </a:cubicBezTo>
                  <a:cubicBezTo>
                    <a:pt x="29" y="319"/>
                    <a:pt x="27" y="303"/>
                    <a:pt x="26" y="292"/>
                  </a:cubicBezTo>
                  <a:close/>
                  <a:moveTo>
                    <a:pt x="25" y="225"/>
                  </a:moveTo>
                  <a:cubicBezTo>
                    <a:pt x="26" y="216"/>
                    <a:pt x="26" y="207"/>
                    <a:pt x="27" y="198"/>
                  </a:cubicBezTo>
                  <a:cubicBezTo>
                    <a:pt x="26" y="196"/>
                    <a:pt x="28" y="194"/>
                    <a:pt x="28" y="191"/>
                  </a:cubicBezTo>
                  <a:cubicBezTo>
                    <a:pt x="26" y="220"/>
                    <a:pt x="26" y="250"/>
                    <a:pt x="28" y="279"/>
                  </a:cubicBezTo>
                  <a:cubicBezTo>
                    <a:pt x="24" y="261"/>
                    <a:pt x="24" y="241"/>
                    <a:pt x="25" y="225"/>
                  </a:cubicBezTo>
                  <a:close/>
                  <a:moveTo>
                    <a:pt x="35" y="323"/>
                  </a:moveTo>
                  <a:cubicBezTo>
                    <a:pt x="34" y="307"/>
                    <a:pt x="35" y="314"/>
                    <a:pt x="36" y="327"/>
                  </a:cubicBezTo>
                  <a:cubicBezTo>
                    <a:pt x="36" y="333"/>
                    <a:pt x="36" y="339"/>
                    <a:pt x="37" y="345"/>
                  </a:cubicBezTo>
                  <a:cubicBezTo>
                    <a:pt x="37" y="340"/>
                    <a:pt x="37" y="334"/>
                    <a:pt x="37" y="328"/>
                  </a:cubicBezTo>
                  <a:cubicBezTo>
                    <a:pt x="35" y="307"/>
                    <a:pt x="35" y="287"/>
                    <a:pt x="31" y="266"/>
                  </a:cubicBezTo>
                  <a:cubicBezTo>
                    <a:pt x="31" y="261"/>
                    <a:pt x="30" y="256"/>
                    <a:pt x="30" y="251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29" y="246"/>
                    <a:pt x="29" y="243"/>
                    <a:pt x="28" y="239"/>
                  </a:cubicBezTo>
                  <a:cubicBezTo>
                    <a:pt x="30" y="243"/>
                    <a:pt x="31" y="246"/>
                    <a:pt x="30" y="250"/>
                  </a:cubicBezTo>
                  <a:cubicBezTo>
                    <a:pt x="34" y="276"/>
                    <a:pt x="37" y="302"/>
                    <a:pt x="38" y="329"/>
                  </a:cubicBezTo>
                  <a:cubicBezTo>
                    <a:pt x="37" y="334"/>
                    <a:pt x="37" y="340"/>
                    <a:pt x="37" y="346"/>
                  </a:cubicBezTo>
                  <a:cubicBezTo>
                    <a:pt x="37" y="347"/>
                    <a:pt x="37" y="348"/>
                    <a:pt x="38" y="349"/>
                  </a:cubicBezTo>
                  <a:cubicBezTo>
                    <a:pt x="38" y="357"/>
                    <a:pt x="38" y="365"/>
                    <a:pt x="35" y="372"/>
                  </a:cubicBezTo>
                  <a:cubicBezTo>
                    <a:pt x="35" y="367"/>
                    <a:pt x="35" y="361"/>
                    <a:pt x="35" y="356"/>
                  </a:cubicBezTo>
                  <a:cubicBezTo>
                    <a:pt x="35" y="350"/>
                    <a:pt x="35" y="345"/>
                    <a:pt x="35" y="339"/>
                  </a:cubicBezTo>
                  <a:cubicBezTo>
                    <a:pt x="35" y="334"/>
                    <a:pt x="35" y="329"/>
                    <a:pt x="35" y="323"/>
                  </a:cubicBezTo>
                  <a:close/>
                  <a:moveTo>
                    <a:pt x="36" y="397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2"/>
                    <a:pt x="37" y="400"/>
                    <a:pt x="36" y="397"/>
                  </a:cubicBezTo>
                  <a:close/>
                  <a:moveTo>
                    <a:pt x="37" y="429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4"/>
                    <a:pt x="38" y="432"/>
                    <a:pt x="37" y="429"/>
                  </a:cubicBezTo>
                  <a:close/>
                  <a:moveTo>
                    <a:pt x="39" y="553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8"/>
                    <a:pt x="39" y="556"/>
                    <a:pt x="39" y="553"/>
                  </a:cubicBezTo>
                  <a:close/>
                  <a:moveTo>
                    <a:pt x="39" y="481"/>
                  </a:moveTo>
                  <a:cubicBezTo>
                    <a:pt x="37" y="448"/>
                    <a:pt x="42" y="418"/>
                    <a:pt x="38" y="385"/>
                  </a:cubicBezTo>
                  <a:cubicBezTo>
                    <a:pt x="38" y="378"/>
                    <a:pt x="38" y="371"/>
                    <a:pt x="37" y="365"/>
                  </a:cubicBezTo>
                  <a:cubicBezTo>
                    <a:pt x="42" y="405"/>
                    <a:pt x="46" y="442"/>
                    <a:pt x="39" y="481"/>
                  </a:cubicBezTo>
                  <a:close/>
                  <a:moveTo>
                    <a:pt x="43" y="481"/>
                  </a:moveTo>
                  <a:cubicBezTo>
                    <a:pt x="43" y="475"/>
                    <a:pt x="45" y="468"/>
                    <a:pt x="45" y="470"/>
                  </a:cubicBezTo>
                  <a:cubicBezTo>
                    <a:pt x="45" y="476"/>
                    <a:pt x="44" y="483"/>
                    <a:pt x="43" y="481"/>
                  </a:cubicBezTo>
                  <a:close/>
                  <a:moveTo>
                    <a:pt x="45" y="178"/>
                  </a:moveTo>
                  <a:cubicBezTo>
                    <a:pt x="45" y="173"/>
                    <a:pt x="47" y="165"/>
                    <a:pt x="47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1"/>
                  </a:moveTo>
                  <a:cubicBezTo>
                    <a:pt x="46" y="486"/>
                    <a:pt x="48" y="478"/>
                    <a:pt x="48" y="481"/>
                  </a:cubicBezTo>
                  <a:cubicBezTo>
                    <a:pt x="48" y="486"/>
                    <a:pt x="46" y="494"/>
                    <a:pt x="46" y="491"/>
                  </a:cubicBezTo>
                  <a:close/>
                  <a:moveTo>
                    <a:pt x="47" y="355"/>
                  </a:moveTo>
                  <a:cubicBezTo>
                    <a:pt x="47" y="339"/>
                    <a:pt x="48" y="354"/>
                    <a:pt x="48" y="365"/>
                  </a:cubicBezTo>
                  <a:cubicBezTo>
                    <a:pt x="48" y="382"/>
                    <a:pt x="47" y="366"/>
                    <a:pt x="47" y="355"/>
                  </a:cubicBezTo>
                  <a:close/>
                  <a:moveTo>
                    <a:pt x="47" y="263"/>
                  </a:moveTo>
                  <a:cubicBezTo>
                    <a:pt x="47" y="258"/>
                    <a:pt x="46" y="248"/>
                    <a:pt x="46" y="240"/>
                  </a:cubicBezTo>
                  <a:cubicBezTo>
                    <a:pt x="46" y="231"/>
                    <a:pt x="46" y="232"/>
                    <a:pt x="46" y="238"/>
                  </a:cubicBezTo>
                  <a:cubicBezTo>
                    <a:pt x="47" y="244"/>
                    <a:pt x="47" y="254"/>
                    <a:pt x="48" y="261"/>
                  </a:cubicBezTo>
                  <a:cubicBezTo>
                    <a:pt x="49" y="271"/>
                    <a:pt x="48" y="269"/>
                    <a:pt x="47" y="263"/>
                  </a:cubicBezTo>
                  <a:close/>
                  <a:moveTo>
                    <a:pt x="49" y="481"/>
                  </a:moveTo>
                  <a:cubicBezTo>
                    <a:pt x="49" y="475"/>
                    <a:pt x="50" y="468"/>
                    <a:pt x="51" y="470"/>
                  </a:cubicBezTo>
                  <a:cubicBezTo>
                    <a:pt x="51" y="476"/>
                    <a:pt x="49" y="484"/>
                    <a:pt x="49" y="481"/>
                  </a:cubicBezTo>
                  <a:close/>
                  <a:moveTo>
                    <a:pt x="53" y="313"/>
                  </a:moveTo>
                  <a:cubicBezTo>
                    <a:pt x="52" y="297"/>
                    <a:pt x="54" y="312"/>
                    <a:pt x="55" y="323"/>
                  </a:cubicBezTo>
                  <a:cubicBezTo>
                    <a:pt x="54" y="340"/>
                    <a:pt x="54" y="324"/>
                    <a:pt x="53" y="313"/>
                  </a:cubicBezTo>
                  <a:close/>
                  <a:moveTo>
                    <a:pt x="53" y="261"/>
                  </a:moveTo>
                  <a:cubicBezTo>
                    <a:pt x="53" y="249"/>
                    <a:pt x="54" y="255"/>
                    <a:pt x="54" y="261"/>
                  </a:cubicBezTo>
                  <a:cubicBezTo>
                    <a:pt x="55" y="273"/>
                    <a:pt x="54" y="267"/>
                    <a:pt x="53" y="261"/>
                  </a:cubicBezTo>
                  <a:close/>
                  <a:moveTo>
                    <a:pt x="56" y="460"/>
                  </a:moveTo>
                  <a:cubicBezTo>
                    <a:pt x="55" y="455"/>
                    <a:pt x="57" y="447"/>
                    <a:pt x="57" y="450"/>
                  </a:cubicBezTo>
                  <a:cubicBezTo>
                    <a:pt x="57" y="455"/>
                    <a:pt x="56" y="463"/>
                    <a:pt x="56" y="460"/>
                  </a:cubicBezTo>
                  <a:close/>
                  <a:moveTo>
                    <a:pt x="57" y="575"/>
                  </a:moveTo>
                  <a:cubicBezTo>
                    <a:pt x="57" y="566"/>
                    <a:pt x="57" y="555"/>
                    <a:pt x="57" y="547"/>
                  </a:cubicBezTo>
                  <a:cubicBezTo>
                    <a:pt x="57" y="541"/>
                    <a:pt x="57" y="535"/>
                    <a:pt x="57" y="532"/>
                  </a:cubicBezTo>
                  <a:cubicBezTo>
                    <a:pt x="57" y="529"/>
                    <a:pt x="59" y="525"/>
                    <a:pt x="59" y="522"/>
                  </a:cubicBezTo>
                  <a:cubicBezTo>
                    <a:pt x="59" y="540"/>
                    <a:pt x="59" y="557"/>
                    <a:pt x="57" y="575"/>
                  </a:cubicBezTo>
                  <a:close/>
                  <a:moveTo>
                    <a:pt x="59" y="440"/>
                  </a:moveTo>
                  <a:cubicBezTo>
                    <a:pt x="59" y="428"/>
                    <a:pt x="60" y="434"/>
                    <a:pt x="60" y="440"/>
                  </a:cubicBezTo>
                  <a:cubicBezTo>
                    <a:pt x="60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60" y="362"/>
                    <a:pt x="59" y="352"/>
                    <a:pt x="59" y="344"/>
                  </a:cubicBezTo>
                  <a:cubicBezTo>
                    <a:pt x="60" y="335"/>
                    <a:pt x="60" y="336"/>
                    <a:pt x="60" y="342"/>
                  </a:cubicBezTo>
                  <a:cubicBezTo>
                    <a:pt x="60" y="348"/>
                    <a:pt x="61" y="358"/>
                    <a:pt x="61" y="365"/>
                  </a:cubicBezTo>
                  <a:cubicBezTo>
                    <a:pt x="61" y="375"/>
                    <a:pt x="60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9"/>
                    <a:pt x="59" y="267"/>
                    <a:pt x="58" y="266"/>
                  </a:cubicBezTo>
                  <a:cubicBezTo>
                    <a:pt x="57" y="260"/>
                    <a:pt x="57" y="254"/>
                    <a:pt x="57" y="251"/>
                  </a:cubicBezTo>
                  <a:cubicBezTo>
                    <a:pt x="57" y="246"/>
                    <a:pt x="57" y="244"/>
                    <a:pt x="57" y="239"/>
                  </a:cubicBezTo>
                  <a:cubicBezTo>
                    <a:pt x="58" y="250"/>
                    <a:pt x="59" y="260"/>
                    <a:pt x="60" y="270"/>
                  </a:cubicBezTo>
                  <a:cubicBezTo>
                    <a:pt x="63" y="277"/>
                    <a:pt x="61" y="284"/>
                    <a:pt x="61" y="292"/>
                  </a:cubicBezTo>
                  <a:close/>
                  <a:moveTo>
                    <a:pt x="63" y="408"/>
                  </a:moveTo>
                  <a:cubicBezTo>
                    <a:pt x="64" y="420"/>
                    <a:pt x="63" y="414"/>
                    <a:pt x="62" y="408"/>
                  </a:cubicBezTo>
                  <a:cubicBezTo>
                    <a:pt x="62" y="396"/>
                    <a:pt x="63" y="402"/>
                    <a:pt x="63" y="408"/>
                  </a:cubicBezTo>
                  <a:close/>
                  <a:moveTo>
                    <a:pt x="66" y="503"/>
                  </a:moveTo>
                  <a:cubicBezTo>
                    <a:pt x="66" y="508"/>
                    <a:pt x="66" y="513"/>
                    <a:pt x="65" y="518"/>
                  </a:cubicBezTo>
                  <a:cubicBezTo>
                    <a:pt x="65" y="533"/>
                    <a:pt x="65" y="549"/>
                    <a:pt x="65" y="564"/>
                  </a:cubicBezTo>
                  <a:cubicBezTo>
                    <a:pt x="63" y="546"/>
                    <a:pt x="61" y="529"/>
                    <a:pt x="65" y="511"/>
                  </a:cubicBezTo>
                  <a:cubicBezTo>
                    <a:pt x="65" y="506"/>
                    <a:pt x="65" y="501"/>
                    <a:pt x="66" y="496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4"/>
                    <a:pt x="68" y="468"/>
                    <a:pt x="68" y="462"/>
                  </a:cubicBezTo>
                  <a:cubicBezTo>
                    <a:pt x="68" y="461"/>
                    <a:pt x="68" y="461"/>
                    <a:pt x="68" y="460"/>
                  </a:cubicBezTo>
                  <a:cubicBezTo>
                    <a:pt x="68" y="459"/>
                    <a:pt x="68" y="459"/>
                    <a:pt x="68" y="457"/>
                  </a:cubicBezTo>
                  <a:cubicBezTo>
                    <a:pt x="68" y="458"/>
                    <a:pt x="68" y="459"/>
                    <a:pt x="68" y="460"/>
                  </a:cubicBezTo>
                  <a:cubicBezTo>
                    <a:pt x="68" y="460"/>
                    <a:pt x="68" y="460"/>
                    <a:pt x="68" y="461"/>
                  </a:cubicBezTo>
                  <a:cubicBezTo>
                    <a:pt x="68" y="461"/>
                    <a:pt x="68" y="462"/>
                    <a:pt x="68" y="462"/>
                  </a:cubicBezTo>
                  <a:cubicBezTo>
                    <a:pt x="68" y="476"/>
                    <a:pt x="68" y="489"/>
                    <a:pt x="66" y="503"/>
                  </a:cubicBezTo>
                  <a:close/>
                  <a:moveTo>
                    <a:pt x="69" y="303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8"/>
                    <a:pt x="69" y="306"/>
                    <a:pt x="69" y="303"/>
                  </a:cubicBezTo>
                  <a:close/>
                  <a:moveTo>
                    <a:pt x="68" y="237"/>
                  </a:moveTo>
                  <a:cubicBezTo>
                    <a:pt x="68" y="220"/>
                    <a:pt x="65" y="202"/>
                    <a:pt x="69" y="184"/>
                  </a:cubicBezTo>
                  <a:cubicBezTo>
                    <a:pt x="70" y="176"/>
                    <a:pt x="71" y="167"/>
                    <a:pt x="72" y="158"/>
                  </a:cubicBezTo>
                  <a:cubicBezTo>
                    <a:pt x="72" y="157"/>
                    <a:pt x="74" y="155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60"/>
                    <a:pt x="73" y="365"/>
                  </a:cubicBezTo>
                  <a:cubicBezTo>
                    <a:pt x="73" y="378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6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7" y="122"/>
                    <a:pt x="77" y="115"/>
                    <a:pt x="77" y="109"/>
                  </a:cubicBezTo>
                  <a:cubicBezTo>
                    <a:pt x="78" y="101"/>
                    <a:pt x="78" y="92"/>
                    <a:pt x="78" y="84"/>
                  </a:cubicBezTo>
                  <a:cubicBezTo>
                    <a:pt x="79" y="83"/>
                    <a:pt x="79" y="80"/>
                    <a:pt x="79" y="78"/>
                  </a:cubicBezTo>
                  <a:cubicBezTo>
                    <a:pt x="79" y="85"/>
                    <a:pt x="79" y="92"/>
                    <a:pt x="78" y="99"/>
                  </a:cubicBezTo>
                  <a:cubicBezTo>
                    <a:pt x="78" y="101"/>
                    <a:pt x="78" y="103"/>
                    <a:pt x="78" y="105"/>
                  </a:cubicBezTo>
                  <a:cubicBezTo>
                    <a:pt x="79" y="102"/>
                    <a:pt x="79" y="99"/>
                    <a:pt x="81" y="96"/>
                  </a:cubicBezTo>
                  <a:cubicBezTo>
                    <a:pt x="80" y="103"/>
                    <a:pt x="80" y="110"/>
                    <a:pt x="79" y="117"/>
                  </a:cubicBezTo>
                  <a:cubicBezTo>
                    <a:pt x="79" y="119"/>
                    <a:pt x="79" y="122"/>
                    <a:pt x="79" y="124"/>
                  </a:cubicBezTo>
                  <a:cubicBezTo>
                    <a:pt x="79" y="126"/>
                    <a:pt x="79" y="128"/>
                    <a:pt x="79" y="130"/>
                  </a:cubicBezTo>
                  <a:cubicBezTo>
                    <a:pt x="74" y="193"/>
                    <a:pt x="71" y="257"/>
                    <a:pt x="81" y="320"/>
                  </a:cubicBezTo>
                  <a:cubicBezTo>
                    <a:pt x="70" y="257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80" y="558"/>
                    <a:pt x="81" y="550"/>
                    <a:pt x="81" y="553"/>
                  </a:cubicBezTo>
                  <a:cubicBezTo>
                    <a:pt x="82" y="558"/>
                    <a:pt x="80" y="566"/>
                    <a:pt x="80" y="563"/>
                  </a:cubicBezTo>
                  <a:close/>
                  <a:moveTo>
                    <a:pt x="83" y="477"/>
                  </a:moveTo>
                  <a:cubicBezTo>
                    <a:pt x="83" y="459"/>
                    <a:pt x="83" y="442"/>
                    <a:pt x="83" y="424"/>
                  </a:cubicBezTo>
                  <a:cubicBezTo>
                    <a:pt x="83" y="415"/>
                    <a:pt x="82" y="407"/>
                    <a:pt x="81" y="398"/>
                  </a:cubicBezTo>
                  <a:cubicBezTo>
                    <a:pt x="81" y="396"/>
                    <a:pt x="81" y="394"/>
                    <a:pt x="81" y="392"/>
                  </a:cubicBezTo>
                  <a:cubicBezTo>
                    <a:pt x="85" y="420"/>
                    <a:pt x="87" y="448"/>
                    <a:pt x="83" y="477"/>
                  </a:cubicBezTo>
                  <a:close/>
                  <a:moveTo>
                    <a:pt x="86" y="451"/>
                  </a:moveTo>
                  <a:cubicBezTo>
                    <a:pt x="85" y="445"/>
                    <a:pt x="87" y="437"/>
                    <a:pt x="87" y="440"/>
                  </a:cubicBezTo>
                  <a:cubicBezTo>
                    <a:pt x="88" y="446"/>
                    <a:pt x="86" y="453"/>
                    <a:pt x="86" y="451"/>
                  </a:cubicBezTo>
                  <a:close/>
                  <a:moveTo>
                    <a:pt x="87" y="301"/>
                  </a:moveTo>
                  <a:cubicBezTo>
                    <a:pt x="86" y="293"/>
                    <a:pt x="85" y="286"/>
                    <a:pt x="85" y="282"/>
                  </a:cubicBezTo>
                  <a:cubicBezTo>
                    <a:pt x="83" y="279"/>
                    <a:pt x="83" y="276"/>
                    <a:pt x="83" y="272"/>
                  </a:cubicBezTo>
                  <a:cubicBezTo>
                    <a:pt x="92" y="294"/>
                    <a:pt x="89" y="318"/>
                    <a:pt x="89" y="342"/>
                  </a:cubicBezTo>
                  <a:cubicBezTo>
                    <a:pt x="87" y="329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49"/>
            <p:cNvSpPr>
              <a:spLocks noEditPoints="1"/>
            </p:cNvSpPr>
            <p:nvPr/>
          </p:nvSpPr>
          <p:spPr bwMode="auto">
            <a:xfrm>
              <a:off x="3095626" y="3819526"/>
              <a:ext cx="346075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4 w 92"/>
                <a:gd name="T5" fmla="*/ 121 h 593"/>
                <a:gd name="T6" fmla="*/ 64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6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5 w 92"/>
                <a:gd name="T27" fmla="*/ 531 h 593"/>
                <a:gd name="T28" fmla="*/ 88 w 92"/>
                <a:gd name="T29" fmla="*/ 593 h 593"/>
                <a:gd name="T30" fmla="*/ 92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9 w 92"/>
                <a:gd name="T41" fmla="*/ 271 h 593"/>
                <a:gd name="T42" fmla="*/ 60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5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7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5 w 92"/>
                <a:gd name="T79" fmla="*/ 281 h 593"/>
                <a:gd name="T80" fmla="*/ 20 w 92"/>
                <a:gd name="T81" fmla="*/ 228 h 593"/>
                <a:gd name="T82" fmla="*/ 26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7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7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3 w 92"/>
                <a:gd name="T107" fmla="*/ 408 h 593"/>
                <a:gd name="T108" fmla="*/ 67 w 92"/>
                <a:gd name="T109" fmla="*/ 480 h 593"/>
                <a:gd name="T110" fmla="*/ 67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8" y="126"/>
                    <a:pt x="77" y="132"/>
                    <a:pt x="76" y="136"/>
                  </a:cubicBezTo>
                  <a:cubicBezTo>
                    <a:pt x="78" y="134"/>
                    <a:pt x="78" y="132"/>
                    <a:pt x="79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9" y="114"/>
                    <a:pt x="79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9" y="108"/>
                    <a:pt x="79" y="106"/>
                    <a:pt x="79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2" y="378"/>
                    <a:pt x="92" y="380"/>
                    <a:pt x="92" y="381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7" y="68"/>
                  </a:cubicBezTo>
                  <a:cubicBezTo>
                    <a:pt x="66" y="70"/>
                    <a:pt x="66" y="73"/>
                    <a:pt x="66" y="76"/>
                  </a:cubicBezTo>
                  <a:cubicBezTo>
                    <a:pt x="66" y="81"/>
                    <a:pt x="66" y="86"/>
                    <a:pt x="66" y="91"/>
                  </a:cubicBezTo>
                  <a:cubicBezTo>
                    <a:pt x="66" y="101"/>
                    <a:pt x="66" y="111"/>
                    <a:pt x="64" y="121"/>
                  </a:cubicBezTo>
                  <a:cubicBezTo>
                    <a:pt x="65" y="111"/>
                    <a:pt x="65" y="101"/>
                    <a:pt x="66" y="91"/>
                  </a:cubicBezTo>
                  <a:cubicBezTo>
                    <a:pt x="65" y="86"/>
                    <a:pt x="65" y="81"/>
                    <a:pt x="66" y="76"/>
                  </a:cubicBezTo>
                  <a:cubicBezTo>
                    <a:pt x="66" y="73"/>
                    <a:pt x="66" y="70"/>
                    <a:pt x="66" y="68"/>
                  </a:cubicBezTo>
                  <a:cubicBezTo>
                    <a:pt x="66" y="59"/>
                    <a:pt x="66" y="50"/>
                    <a:pt x="66" y="42"/>
                  </a:cubicBezTo>
                  <a:cubicBezTo>
                    <a:pt x="66" y="34"/>
                    <a:pt x="66" y="27"/>
                    <a:pt x="66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4" y="27"/>
                    <a:pt x="64" y="31"/>
                  </a:cubicBezTo>
                  <a:cubicBezTo>
                    <a:pt x="64" y="33"/>
                    <a:pt x="64" y="39"/>
                    <a:pt x="64" y="45"/>
                  </a:cubicBezTo>
                  <a:cubicBezTo>
                    <a:pt x="65" y="52"/>
                    <a:pt x="65" y="59"/>
                    <a:pt x="65" y="62"/>
                  </a:cubicBezTo>
                  <a:cubicBezTo>
                    <a:pt x="65" y="64"/>
                    <a:pt x="64" y="60"/>
                    <a:pt x="64" y="51"/>
                  </a:cubicBezTo>
                  <a:cubicBezTo>
                    <a:pt x="63" y="42"/>
                    <a:pt x="63" y="30"/>
                    <a:pt x="63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8" y="0"/>
                    <a:pt x="45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41"/>
                    <a:pt x="26" y="65"/>
                    <a:pt x="25" y="83"/>
                  </a:cubicBezTo>
                  <a:cubicBezTo>
                    <a:pt x="23" y="78"/>
                    <a:pt x="24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9" y="116"/>
                    <a:pt x="8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7" y="128"/>
                  </a:cubicBezTo>
                  <a:cubicBezTo>
                    <a:pt x="7" y="123"/>
                    <a:pt x="7" y="117"/>
                    <a:pt x="7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5" y="257"/>
                    <a:pt x="5" y="260"/>
                  </a:cubicBezTo>
                  <a:cubicBezTo>
                    <a:pt x="6" y="271"/>
                    <a:pt x="5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5" y="323"/>
                    <a:pt x="5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5" y="558"/>
                  </a:cubicBezTo>
                  <a:cubicBezTo>
                    <a:pt x="5" y="552"/>
                    <a:pt x="5" y="547"/>
                    <a:pt x="6" y="542"/>
                  </a:cubicBezTo>
                  <a:cubicBezTo>
                    <a:pt x="7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6" y="572"/>
                    <a:pt x="5" y="591"/>
                  </a:cubicBezTo>
                  <a:cubicBezTo>
                    <a:pt x="6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7"/>
                    <a:pt x="34" y="579"/>
                    <a:pt x="34" y="573"/>
                  </a:cubicBezTo>
                  <a:cubicBezTo>
                    <a:pt x="35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2" y="568"/>
                    <a:pt x="41" y="557"/>
                  </a:cubicBezTo>
                  <a:cubicBezTo>
                    <a:pt x="41" y="549"/>
                    <a:pt x="41" y="540"/>
                    <a:pt x="42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9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3" y="593"/>
                    <a:pt x="73" y="593"/>
                    <a:pt x="73" y="593"/>
                  </a:cubicBezTo>
                  <a:cubicBezTo>
                    <a:pt x="73" y="579"/>
                    <a:pt x="73" y="566"/>
                    <a:pt x="74" y="552"/>
                  </a:cubicBezTo>
                  <a:cubicBezTo>
                    <a:pt x="74" y="544"/>
                    <a:pt x="74" y="537"/>
                    <a:pt x="75" y="531"/>
                  </a:cubicBezTo>
                  <a:cubicBezTo>
                    <a:pt x="75" y="551"/>
                    <a:pt x="75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1" y="569"/>
                    <a:pt x="83" y="557"/>
                  </a:cubicBezTo>
                  <a:cubicBezTo>
                    <a:pt x="83" y="549"/>
                    <a:pt x="84" y="540"/>
                    <a:pt x="85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5" y="551"/>
                    <a:pt x="84" y="557"/>
                  </a:cubicBezTo>
                  <a:cubicBezTo>
                    <a:pt x="83" y="569"/>
                    <a:pt x="83" y="581"/>
                    <a:pt x="83" y="593"/>
                  </a:cubicBezTo>
                  <a:cubicBezTo>
                    <a:pt x="88" y="593"/>
                    <a:pt x="88" y="593"/>
                    <a:pt x="88" y="593"/>
                  </a:cubicBezTo>
                  <a:cubicBezTo>
                    <a:pt x="90" y="593"/>
                    <a:pt x="92" y="590"/>
                    <a:pt x="92" y="587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2" y="559"/>
                    <a:pt x="92" y="558"/>
                  </a:cubicBezTo>
                  <a:cubicBezTo>
                    <a:pt x="92" y="519"/>
                    <a:pt x="92" y="519"/>
                    <a:pt x="92" y="519"/>
                  </a:cubicBezTo>
                  <a:cubicBezTo>
                    <a:pt x="92" y="519"/>
                    <a:pt x="92" y="520"/>
                    <a:pt x="92" y="520"/>
                  </a:cubicBezTo>
                  <a:cubicBezTo>
                    <a:pt x="91" y="516"/>
                    <a:pt x="91" y="512"/>
                    <a:pt x="92" y="508"/>
                  </a:cubicBezTo>
                  <a:cubicBezTo>
                    <a:pt x="92" y="382"/>
                    <a:pt x="92" y="382"/>
                    <a:pt x="92" y="382"/>
                  </a:cubicBezTo>
                  <a:cubicBezTo>
                    <a:pt x="92" y="386"/>
                    <a:pt x="90" y="374"/>
                    <a:pt x="90" y="365"/>
                  </a:cubicBezTo>
                  <a:cubicBezTo>
                    <a:pt x="90" y="349"/>
                    <a:pt x="91" y="364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5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7" y="206"/>
                    <a:pt x="85" y="200"/>
                    <a:pt x="85" y="194"/>
                  </a:cubicBezTo>
                  <a:cubicBezTo>
                    <a:pt x="86" y="188"/>
                    <a:pt x="86" y="182"/>
                    <a:pt x="86" y="179"/>
                  </a:cubicBezTo>
                  <a:cubicBezTo>
                    <a:pt x="88" y="176"/>
                    <a:pt x="88" y="171"/>
                    <a:pt x="88" y="169"/>
                  </a:cubicBezTo>
                  <a:cubicBezTo>
                    <a:pt x="89" y="184"/>
                    <a:pt x="90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5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1" y="146"/>
                    <a:pt x="80" y="145"/>
                    <a:pt x="81" y="139"/>
                  </a:cubicBezTo>
                  <a:cubicBezTo>
                    <a:pt x="81" y="133"/>
                    <a:pt x="82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2" y="271"/>
                  </a:cubicBezTo>
                  <a:cubicBezTo>
                    <a:pt x="81" y="266"/>
                    <a:pt x="81" y="258"/>
                    <a:pt x="82" y="261"/>
                  </a:cubicBezTo>
                  <a:close/>
                  <a:moveTo>
                    <a:pt x="81" y="189"/>
                  </a:moveTo>
                  <a:cubicBezTo>
                    <a:pt x="82" y="177"/>
                    <a:pt x="82" y="183"/>
                    <a:pt x="82" y="189"/>
                  </a:cubicBezTo>
                  <a:cubicBezTo>
                    <a:pt x="81" y="201"/>
                    <a:pt x="80" y="195"/>
                    <a:pt x="81" y="189"/>
                  </a:cubicBezTo>
                  <a:close/>
                  <a:moveTo>
                    <a:pt x="83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2" y="40"/>
                    <a:pt x="83" y="46"/>
                    <a:pt x="83" y="52"/>
                  </a:cubicBezTo>
                  <a:close/>
                  <a:moveTo>
                    <a:pt x="68" y="42"/>
                  </a:moveTo>
                  <a:cubicBezTo>
                    <a:pt x="69" y="25"/>
                    <a:pt x="69" y="34"/>
                    <a:pt x="69" y="49"/>
                  </a:cubicBezTo>
                  <a:cubicBezTo>
                    <a:pt x="69" y="57"/>
                    <a:pt x="69" y="66"/>
                    <a:pt x="69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9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6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60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1" y="99"/>
                    <a:pt x="60" y="105"/>
                    <a:pt x="60" y="105"/>
                  </a:cubicBezTo>
                  <a:cubicBezTo>
                    <a:pt x="60" y="108"/>
                    <a:pt x="60" y="110"/>
                    <a:pt x="60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1" y="195"/>
                    <a:pt x="51" y="230"/>
                  </a:cubicBezTo>
                  <a:cubicBezTo>
                    <a:pt x="51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60" y="113"/>
                  </a:cubicBezTo>
                  <a:cubicBezTo>
                    <a:pt x="60" y="110"/>
                    <a:pt x="60" y="107"/>
                    <a:pt x="60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7" y="194"/>
                    <a:pt x="57" y="188"/>
                  </a:cubicBezTo>
                  <a:cubicBezTo>
                    <a:pt x="59" y="177"/>
                    <a:pt x="59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9" y="30"/>
                    <a:pt x="59" y="36"/>
                    <a:pt x="59" y="42"/>
                  </a:cubicBezTo>
                  <a:close/>
                  <a:moveTo>
                    <a:pt x="57" y="104"/>
                  </a:moveTo>
                  <a:cubicBezTo>
                    <a:pt x="57" y="92"/>
                    <a:pt x="58" y="99"/>
                    <a:pt x="58" y="104"/>
                  </a:cubicBezTo>
                  <a:cubicBezTo>
                    <a:pt x="57" y="116"/>
                    <a:pt x="56" y="110"/>
                    <a:pt x="57" y="104"/>
                  </a:cubicBezTo>
                  <a:close/>
                  <a:moveTo>
                    <a:pt x="55" y="147"/>
                  </a:moveTo>
                  <a:cubicBezTo>
                    <a:pt x="55" y="152"/>
                    <a:pt x="53" y="160"/>
                    <a:pt x="53" y="157"/>
                  </a:cubicBezTo>
                  <a:cubicBezTo>
                    <a:pt x="53" y="152"/>
                    <a:pt x="55" y="144"/>
                    <a:pt x="55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4" y="123"/>
                    <a:pt x="54" y="126"/>
                  </a:cubicBezTo>
                  <a:close/>
                  <a:moveTo>
                    <a:pt x="51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1" y="120"/>
                  </a:cubicBezTo>
                  <a:cubicBezTo>
                    <a:pt x="51" y="132"/>
                    <a:pt x="51" y="143"/>
                    <a:pt x="51" y="156"/>
                  </a:cubicBezTo>
                  <a:cubicBezTo>
                    <a:pt x="51" y="149"/>
                    <a:pt x="51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1" y="98"/>
                    <a:pt x="51" y="94"/>
                  </a:cubicBezTo>
                  <a:cubicBezTo>
                    <a:pt x="51" y="91"/>
                    <a:pt x="51" y="86"/>
                    <a:pt x="51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7" y="226"/>
                    <a:pt x="50" y="252"/>
                  </a:cubicBezTo>
                  <a:cubicBezTo>
                    <a:pt x="48" y="236"/>
                    <a:pt x="44" y="220"/>
                    <a:pt x="48" y="204"/>
                  </a:cubicBezTo>
                  <a:cubicBezTo>
                    <a:pt x="49" y="195"/>
                    <a:pt x="49" y="187"/>
                    <a:pt x="50" y="178"/>
                  </a:cubicBezTo>
                  <a:close/>
                  <a:moveTo>
                    <a:pt x="51" y="406"/>
                  </a:moveTo>
                  <a:cubicBezTo>
                    <a:pt x="51" y="424"/>
                    <a:pt x="51" y="443"/>
                    <a:pt x="51" y="461"/>
                  </a:cubicBezTo>
                  <a:cubicBezTo>
                    <a:pt x="51" y="452"/>
                    <a:pt x="51" y="441"/>
                    <a:pt x="50" y="433"/>
                  </a:cubicBezTo>
                  <a:cubicBezTo>
                    <a:pt x="50" y="427"/>
                    <a:pt x="50" y="421"/>
                    <a:pt x="50" y="418"/>
                  </a:cubicBezTo>
                  <a:cubicBezTo>
                    <a:pt x="51" y="413"/>
                    <a:pt x="51" y="411"/>
                    <a:pt x="51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9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3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9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1" y="87"/>
                    <a:pt x="21" y="57"/>
                    <a:pt x="22" y="42"/>
                  </a:cubicBezTo>
                  <a:cubicBezTo>
                    <a:pt x="24" y="53"/>
                    <a:pt x="22" y="75"/>
                    <a:pt x="22" y="94"/>
                  </a:cubicBezTo>
                  <a:cubicBezTo>
                    <a:pt x="22" y="99"/>
                    <a:pt x="22" y="104"/>
                    <a:pt x="22" y="109"/>
                  </a:cubicBezTo>
                  <a:cubicBezTo>
                    <a:pt x="22" y="114"/>
                    <a:pt x="23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6" y="176"/>
                    <a:pt x="16" y="197"/>
                    <a:pt x="13" y="217"/>
                  </a:cubicBezTo>
                  <a:cubicBezTo>
                    <a:pt x="13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6" y="106"/>
                    <a:pt x="16" y="117"/>
                  </a:cubicBezTo>
                  <a:cubicBezTo>
                    <a:pt x="16" y="123"/>
                    <a:pt x="15" y="129"/>
                    <a:pt x="15" y="135"/>
                  </a:cubicBezTo>
                  <a:cubicBezTo>
                    <a:pt x="15" y="140"/>
                    <a:pt x="14" y="145"/>
                    <a:pt x="13" y="150"/>
                  </a:cubicBezTo>
                  <a:cubicBezTo>
                    <a:pt x="13" y="168"/>
                    <a:pt x="11" y="186"/>
                    <a:pt x="10" y="204"/>
                  </a:cubicBezTo>
                  <a:cubicBezTo>
                    <a:pt x="10" y="213"/>
                    <a:pt x="10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2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1" y="76"/>
                    <a:pt x="10" y="73"/>
                  </a:cubicBezTo>
                  <a:cubicBezTo>
                    <a:pt x="10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5"/>
                  </a:cubicBezTo>
                  <a:cubicBezTo>
                    <a:pt x="10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6" y="453"/>
                  </a:cubicBezTo>
                  <a:cubicBezTo>
                    <a:pt x="6" y="445"/>
                    <a:pt x="6" y="436"/>
                    <a:pt x="6" y="427"/>
                  </a:cubicBezTo>
                  <a:cubicBezTo>
                    <a:pt x="5" y="424"/>
                    <a:pt x="3" y="419"/>
                    <a:pt x="7" y="417"/>
                  </a:cubicBezTo>
                  <a:cubicBezTo>
                    <a:pt x="6" y="435"/>
                    <a:pt x="6" y="452"/>
                    <a:pt x="7" y="470"/>
                  </a:cubicBezTo>
                  <a:cubicBezTo>
                    <a:pt x="7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7" y="281"/>
                  </a:moveTo>
                  <a:cubicBezTo>
                    <a:pt x="8" y="287"/>
                    <a:pt x="7" y="295"/>
                    <a:pt x="7" y="292"/>
                  </a:cubicBezTo>
                  <a:cubicBezTo>
                    <a:pt x="6" y="286"/>
                    <a:pt x="6" y="278"/>
                    <a:pt x="7" y="281"/>
                  </a:cubicBezTo>
                  <a:close/>
                  <a:moveTo>
                    <a:pt x="9" y="185"/>
                  </a:moveTo>
                  <a:cubicBezTo>
                    <a:pt x="9" y="179"/>
                    <a:pt x="10" y="173"/>
                    <a:pt x="10" y="167"/>
                  </a:cubicBezTo>
                  <a:cubicBezTo>
                    <a:pt x="11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9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9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10" y="341"/>
                    <a:pt x="10" y="346"/>
                    <a:pt x="11" y="352"/>
                  </a:cubicBezTo>
                  <a:cubicBezTo>
                    <a:pt x="12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49"/>
                    <a:pt x="13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6" y="290"/>
                    <a:pt x="15" y="284"/>
                    <a:pt x="15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6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9" y="240"/>
                  </a:cubicBezTo>
                  <a:cubicBezTo>
                    <a:pt x="19" y="237"/>
                    <a:pt x="20" y="236"/>
                    <a:pt x="20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20" y="234"/>
                  </a:cubicBezTo>
                  <a:cubicBezTo>
                    <a:pt x="19" y="267"/>
                    <a:pt x="27" y="302"/>
                    <a:pt x="27" y="335"/>
                  </a:cubicBezTo>
                  <a:cubicBezTo>
                    <a:pt x="27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6" y="224"/>
                  </a:moveTo>
                  <a:cubicBezTo>
                    <a:pt x="26" y="215"/>
                    <a:pt x="27" y="207"/>
                    <a:pt x="27" y="198"/>
                  </a:cubicBezTo>
                  <a:cubicBezTo>
                    <a:pt x="27" y="195"/>
                    <a:pt x="29" y="193"/>
                    <a:pt x="29" y="191"/>
                  </a:cubicBezTo>
                  <a:cubicBezTo>
                    <a:pt x="27" y="219"/>
                    <a:pt x="27" y="250"/>
                    <a:pt x="29" y="278"/>
                  </a:cubicBezTo>
                  <a:cubicBezTo>
                    <a:pt x="24" y="261"/>
                    <a:pt x="24" y="241"/>
                    <a:pt x="26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7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30" y="246"/>
                    <a:pt x="29" y="242"/>
                    <a:pt x="29" y="239"/>
                  </a:cubicBezTo>
                  <a:cubicBezTo>
                    <a:pt x="31" y="243"/>
                    <a:pt x="31" y="245"/>
                    <a:pt x="30" y="249"/>
                  </a:cubicBezTo>
                  <a:cubicBezTo>
                    <a:pt x="34" y="276"/>
                    <a:pt x="38" y="301"/>
                    <a:pt x="38" y="328"/>
                  </a:cubicBezTo>
                  <a:cubicBezTo>
                    <a:pt x="38" y="334"/>
                    <a:pt x="38" y="339"/>
                    <a:pt x="37" y="345"/>
                  </a:cubicBezTo>
                  <a:cubicBezTo>
                    <a:pt x="38" y="346"/>
                    <a:pt x="38" y="348"/>
                    <a:pt x="38" y="349"/>
                  </a:cubicBezTo>
                  <a:cubicBezTo>
                    <a:pt x="39" y="356"/>
                    <a:pt x="39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7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7" y="396"/>
                  </a:cubicBezTo>
                  <a:close/>
                  <a:moveTo>
                    <a:pt x="38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8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1" y="547"/>
                    <a:pt x="39" y="555"/>
                    <a:pt x="39" y="552"/>
                  </a:cubicBezTo>
                  <a:close/>
                  <a:moveTo>
                    <a:pt x="40" y="480"/>
                  </a:moveTo>
                  <a:cubicBezTo>
                    <a:pt x="37" y="448"/>
                    <a:pt x="42" y="417"/>
                    <a:pt x="38" y="384"/>
                  </a:cubicBezTo>
                  <a:cubicBezTo>
                    <a:pt x="38" y="377"/>
                    <a:pt x="38" y="371"/>
                    <a:pt x="38" y="365"/>
                  </a:cubicBezTo>
                  <a:cubicBezTo>
                    <a:pt x="42" y="404"/>
                    <a:pt x="46" y="441"/>
                    <a:pt x="40" y="480"/>
                  </a:cubicBezTo>
                  <a:close/>
                  <a:moveTo>
                    <a:pt x="44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6" y="475"/>
                    <a:pt x="44" y="483"/>
                    <a:pt x="44" y="480"/>
                  </a:cubicBezTo>
                  <a:close/>
                  <a:moveTo>
                    <a:pt x="45" y="178"/>
                  </a:moveTo>
                  <a:cubicBezTo>
                    <a:pt x="46" y="172"/>
                    <a:pt x="48" y="165"/>
                    <a:pt x="48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7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9" y="485"/>
                    <a:pt x="47" y="493"/>
                    <a:pt x="47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8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7" y="238"/>
                  </a:cubicBezTo>
                  <a:cubicBezTo>
                    <a:pt x="47" y="243"/>
                    <a:pt x="48" y="253"/>
                    <a:pt x="48" y="261"/>
                  </a:cubicBezTo>
                  <a:cubicBezTo>
                    <a:pt x="49" y="270"/>
                    <a:pt x="48" y="268"/>
                    <a:pt x="48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1" y="467"/>
                    <a:pt x="51" y="470"/>
                  </a:cubicBezTo>
                  <a:cubicBezTo>
                    <a:pt x="51" y="475"/>
                    <a:pt x="50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5" y="339"/>
                    <a:pt x="54" y="324"/>
                    <a:pt x="53" y="312"/>
                  </a:cubicBezTo>
                  <a:close/>
                  <a:moveTo>
                    <a:pt x="54" y="261"/>
                  </a:moveTo>
                  <a:cubicBezTo>
                    <a:pt x="53" y="249"/>
                    <a:pt x="54" y="255"/>
                    <a:pt x="55" y="261"/>
                  </a:cubicBezTo>
                  <a:cubicBezTo>
                    <a:pt x="56" y="272"/>
                    <a:pt x="54" y="266"/>
                    <a:pt x="54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8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8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60" y="351"/>
                    <a:pt x="60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1" y="347"/>
                    <a:pt x="61" y="357"/>
                    <a:pt x="61" y="365"/>
                  </a:cubicBezTo>
                  <a:cubicBezTo>
                    <a:pt x="61" y="375"/>
                    <a:pt x="61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8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60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4" y="408"/>
                  </a:moveTo>
                  <a:cubicBezTo>
                    <a:pt x="64" y="420"/>
                    <a:pt x="63" y="413"/>
                    <a:pt x="63" y="408"/>
                  </a:cubicBezTo>
                  <a:cubicBezTo>
                    <a:pt x="62" y="395"/>
                    <a:pt x="63" y="402"/>
                    <a:pt x="64" y="408"/>
                  </a:cubicBezTo>
                  <a:close/>
                  <a:moveTo>
                    <a:pt x="67" y="502"/>
                  </a:moveTo>
                  <a:cubicBezTo>
                    <a:pt x="66" y="507"/>
                    <a:pt x="66" y="512"/>
                    <a:pt x="66" y="517"/>
                  </a:cubicBezTo>
                  <a:cubicBezTo>
                    <a:pt x="66" y="533"/>
                    <a:pt x="66" y="548"/>
                    <a:pt x="66" y="563"/>
                  </a:cubicBezTo>
                  <a:cubicBezTo>
                    <a:pt x="64" y="546"/>
                    <a:pt x="61" y="528"/>
                    <a:pt x="65" y="511"/>
                  </a:cubicBezTo>
                  <a:cubicBezTo>
                    <a:pt x="65" y="506"/>
                    <a:pt x="66" y="500"/>
                    <a:pt x="66" y="495"/>
                  </a:cubicBezTo>
                  <a:cubicBezTo>
                    <a:pt x="67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9" y="475"/>
                    <a:pt x="68" y="489"/>
                    <a:pt x="67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70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6" y="202"/>
                    <a:pt x="70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2" y="365"/>
                  </a:moveTo>
                  <a:cubicBezTo>
                    <a:pt x="71" y="353"/>
                    <a:pt x="73" y="359"/>
                    <a:pt x="73" y="365"/>
                  </a:cubicBezTo>
                  <a:cubicBezTo>
                    <a:pt x="73" y="377"/>
                    <a:pt x="72" y="371"/>
                    <a:pt x="72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7" y="128"/>
                  </a:moveTo>
                  <a:cubicBezTo>
                    <a:pt x="77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9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9" y="98"/>
                  </a:cubicBezTo>
                  <a:cubicBezTo>
                    <a:pt x="79" y="100"/>
                    <a:pt x="79" y="102"/>
                    <a:pt x="79" y="104"/>
                  </a:cubicBezTo>
                  <a:cubicBezTo>
                    <a:pt x="79" y="101"/>
                    <a:pt x="79" y="98"/>
                    <a:pt x="81" y="95"/>
                  </a:cubicBezTo>
                  <a:cubicBezTo>
                    <a:pt x="80" y="102"/>
                    <a:pt x="80" y="109"/>
                    <a:pt x="80" y="116"/>
                  </a:cubicBezTo>
                  <a:cubicBezTo>
                    <a:pt x="80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9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7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1" y="552"/>
                  </a:cubicBezTo>
                  <a:cubicBezTo>
                    <a:pt x="82" y="557"/>
                    <a:pt x="81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8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6" y="445"/>
                    <a:pt x="87" y="437"/>
                    <a:pt x="87" y="440"/>
                  </a:cubicBezTo>
                  <a:cubicBezTo>
                    <a:pt x="88" y="445"/>
                    <a:pt x="87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90" y="317"/>
                    <a:pt x="90" y="341"/>
                  </a:cubicBezTo>
                  <a:cubicBezTo>
                    <a:pt x="88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50"/>
            <p:cNvSpPr>
              <a:spLocks noEditPoints="1"/>
            </p:cNvSpPr>
            <p:nvPr/>
          </p:nvSpPr>
          <p:spPr bwMode="auto">
            <a:xfrm>
              <a:off x="3087688" y="3819526"/>
              <a:ext cx="346075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3 w 92"/>
                <a:gd name="T5" fmla="*/ 121 h 593"/>
                <a:gd name="T6" fmla="*/ 63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5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1 h 593"/>
                <a:gd name="T28" fmla="*/ 87 w 92"/>
                <a:gd name="T29" fmla="*/ 593 h 593"/>
                <a:gd name="T30" fmla="*/ 91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8 w 92"/>
                <a:gd name="T41" fmla="*/ 271 h 593"/>
                <a:gd name="T42" fmla="*/ 59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6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4 w 92"/>
                <a:gd name="T79" fmla="*/ 281 h 593"/>
                <a:gd name="T80" fmla="*/ 20 w 92"/>
                <a:gd name="T81" fmla="*/ 228 h 593"/>
                <a:gd name="T82" fmla="*/ 25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6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7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9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7" y="68"/>
                  </a:cubicBezTo>
                  <a:cubicBezTo>
                    <a:pt x="66" y="70"/>
                    <a:pt x="66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6" y="111"/>
                    <a:pt x="63" y="121"/>
                  </a:cubicBezTo>
                  <a:cubicBezTo>
                    <a:pt x="65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6" y="59"/>
                    <a:pt x="66" y="50"/>
                    <a:pt x="66" y="42"/>
                  </a:cubicBezTo>
                  <a:cubicBezTo>
                    <a:pt x="66" y="34"/>
                    <a:pt x="66" y="27"/>
                    <a:pt x="66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3" y="27"/>
                    <a:pt x="63" y="31"/>
                  </a:cubicBezTo>
                  <a:cubicBezTo>
                    <a:pt x="63" y="33"/>
                    <a:pt x="64" y="39"/>
                    <a:pt x="64" y="45"/>
                  </a:cubicBezTo>
                  <a:cubicBezTo>
                    <a:pt x="65" y="52"/>
                    <a:pt x="65" y="59"/>
                    <a:pt x="64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3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5" y="83"/>
                  </a:cubicBezTo>
                  <a:cubicBezTo>
                    <a:pt x="23" y="78"/>
                    <a:pt x="23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4" y="257"/>
                    <a:pt x="5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6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5" y="572"/>
                    <a:pt x="5" y="591"/>
                  </a:cubicBezTo>
                  <a:cubicBezTo>
                    <a:pt x="5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7"/>
                    <a:pt x="34" y="579"/>
                    <a:pt x="34" y="573"/>
                  </a:cubicBezTo>
                  <a:cubicBezTo>
                    <a:pt x="34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3" y="579"/>
                    <a:pt x="73" y="566"/>
                    <a:pt x="73" y="552"/>
                  </a:cubicBezTo>
                  <a:cubicBezTo>
                    <a:pt x="74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0" y="569"/>
                    <a:pt x="82" y="557"/>
                  </a:cubicBezTo>
                  <a:cubicBezTo>
                    <a:pt x="83" y="549"/>
                    <a:pt x="84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4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0" y="146"/>
                    <a:pt x="80" y="145"/>
                    <a:pt x="81" y="139"/>
                  </a:cubicBezTo>
                  <a:cubicBezTo>
                    <a:pt x="81" y="133"/>
                    <a:pt x="81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2" y="271"/>
                  </a:cubicBezTo>
                  <a:cubicBezTo>
                    <a:pt x="80" y="266"/>
                    <a:pt x="81" y="258"/>
                    <a:pt x="82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1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8" y="42"/>
                  </a:moveTo>
                  <a:cubicBezTo>
                    <a:pt x="68" y="25"/>
                    <a:pt x="69" y="34"/>
                    <a:pt x="69" y="49"/>
                  </a:cubicBezTo>
                  <a:cubicBezTo>
                    <a:pt x="69" y="57"/>
                    <a:pt x="69" y="66"/>
                    <a:pt x="68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8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0" y="99"/>
                    <a:pt x="60" y="105"/>
                    <a:pt x="60" y="105"/>
                  </a:cubicBezTo>
                  <a:cubicBezTo>
                    <a:pt x="60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7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8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3" y="123"/>
                    <a:pt x="54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1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7" y="226"/>
                    <a:pt x="50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50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2" y="99"/>
                    <a:pt x="22" y="104"/>
                    <a:pt x="22" y="109"/>
                  </a:cubicBezTo>
                  <a:cubicBezTo>
                    <a:pt x="22" y="114"/>
                    <a:pt x="23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9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5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5" y="424"/>
                    <a:pt x="2" y="419"/>
                    <a:pt x="7" y="417"/>
                  </a:cubicBezTo>
                  <a:cubicBezTo>
                    <a:pt x="6" y="435"/>
                    <a:pt x="6" y="452"/>
                    <a:pt x="6" y="470"/>
                  </a:cubicBezTo>
                  <a:cubicBezTo>
                    <a:pt x="7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6"/>
                    <a:pt x="6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9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9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4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5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20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20" y="234"/>
                  </a:cubicBezTo>
                  <a:cubicBezTo>
                    <a:pt x="19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5" y="224"/>
                  </a:moveTo>
                  <a:cubicBezTo>
                    <a:pt x="26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1" y="243"/>
                    <a:pt x="31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8" y="348"/>
                    <a:pt x="38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7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7"/>
                    <a:pt x="39" y="555"/>
                    <a:pt x="39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2" y="417"/>
                    <a:pt x="38" y="384"/>
                  </a:cubicBezTo>
                  <a:cubicBezTo>
                    <a:pt x="38" y="377"/>
                    <a:pt x="38" y="371"/>
                    <a:pt x="37" y="365"/>
                  </a:cubicBezTo>
                  <a:cubicBezTo>
                    <a:pt x="42" y="404"/>
                    <a:pt x="46" y="441"/>
                    <a:pt x="39" y="480"/>
                  </a:cubicBezTo>
                  <a:close/>
                  <a:moveTo>
                    <a:pt x="44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5" y="475"/>
                    <a:pt x="44" y="483"/>
                    <a:pt x="44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7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7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6" y="238"/>
                  </a:cubicBezTo>
                  <a:cubicBezTo>
                    <a:pt x="47" y="243"/>
                    <a:pt x="48" y="253"/>
                    <a:pt x="48" y="261"/>
                  </a:cubicBezTo>
                  <a:cubicBezTo>
                    <a:pt x="49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1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4" y="339"/>
                    <a:pt x="54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3" y="249"/>
                    <a:pt x="54" y="255"/>
                    <a:pt x="54" y="261"/>
                  </a:cubicBezTo>
                  <a:cubicBezTo>
                    <a:pt x="56" y="272"/>
                    <a:pt x="54" y="266"/>
                    <a:pt x="53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7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59" y="351"/>
                    <a:pt x="59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0" y="347"/>
                    <a:pt x="61" y="357"/>
                    <a:pt x="61" y="365"/>
                  </a:cubicBezTo>
                  <a:cubicBezTo>
                    <a:pt x="61" y="375"/>
                    <a:pt x="61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3" y="413"/>
                    <a:pt x="62" y="408"/>
                  </a:cubicBezTo>
                  <a:cubicBezTo>
                    <a:pt x="62" y="395"/>
                    <a:pt x="63" y="402"/>
                    <a:pt x="63" y="408"/>
                  </a:cubicBezTo>
                  <a:close/>
                  <a:moveTo>
                    <a:pt x="67" y="502"/>
                  </a:moveTo>
                  <a:cubicBezTo>
                    <a:pt x="66" y="507"/>
                    <a:pt x="66" y="512"/>
                    <a:pt x="65" y="517"/>
                  </a:cubicBezTo>
                  <a:cubicBezTo>
                    <a:pt x="66" y="533"/>
                    <a:pt x="66" y="548"/>
                    <a:pt x="66" y="563"/>
                  </a:cubicBezTo>
                  <a:cubicBezTo>
                    <a:pt x="63" y="546"/>
                    <a:pt x="61" y="528"/>
                    <a:pt x="65" y="511"/>
                  </a:cubicBezTo>
                  <a:cubicBezTo>
                    <a:pt x="65" y="506"/>
                    <a:pt x="65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9" y="475"/>
                    <a:pt x="68" y="489"/>
                    <a:pt x="67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6" y="202"/>
                    <a:pt x="69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3" y="365"/>
                  </a:cubicBezTo>
                  <a:cubicBezTo>
                    <a:pt x="73" y="377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7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8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9" y="101"/>
                    <a:pt x="79" y="98"/>
                    <a:pt x="81" y="95"/>
                  </a:cubicBezTo>
                  <a:cubicBezTo>
                    <a:pt x="80" y="102"/>
                    <a:pt x="80" y="109"/>
                    <a:pt x="80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9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1" y="552"/>
                  </a:cubicBezTo>
                  <a:cubicBezTo>
                    <a:pt x="82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7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89" y="317"/>
                    <a:pt x="89" y="341"/>
                  </a:cubicBezTo>
                  <a:cubicBezTo>
                    <a:pt x="87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23" name="淘宝网Chenying0907出品 51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4213" y="4371976"/>
              <a:ext cx="88900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Oval 52"/>
            <p:cNvSpPr>
              <a:spLocks noChangeArrowheads="1"/>
            </p:cNvSpPr>
            <p:nvPr/>
          </p:nvSpPr>
          <p:spPr bwMode="auto">
            <a:xfrm>
              <a:off x="3230563" y="4371976"/>
              <a:ext cx="65088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25" name="淘宝网Chenying0907出品 53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276" y="4362451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6" name="淘宝网Chenying0907出品 54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9451" y="4364038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7" name="淘宝网Chenying0907出品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4213" y="5718176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Oval 56"/>
            <p:cNvSpPr>
              <a:spLocks noChangeArrowheads="1"/>
            </p:cNvSpPr>
            <p:nvPr/>
          </p:nvSpPr>
          <p:spPr bwMode="auto">
            <a:xfrm>
              <a:off x="3230563" y="5721351"/>
              <a:ext cx="65088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29" name="淘宝网Chenying0907出品 57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276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30" name="淘宝网Chenying0907出品 58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9451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淘宝网Chenying0907出品 59"/>
            <p:cNvSpPr>
              <a:spLocks/>
            </p:cNvSpPr>
            <p:nvPr/>
          </p:nvSpPr>
          <p:spPr bwMode="auto">
            <a:xfrm>
              <a:off x="3813176" y="3824288"/>
              <a:ext cx="346075" cy="2224088"/>
            </a:xfrm>
            <a:custGeom>
              <a:avLst/>
              <a:gdLst>
                <a:gd name="T0" fmla="*/ 92 w 92"/>
                <a:gd name="T1" fmla="*/ 586 h 592"/>
                <a:gd name="T2" fmla="*/ 88 w 92"/>
                <a:gd name="T3" fmla="*/ 592 h 592"/>
                <a:gd name="T4" fmla="*/ 4 w 92"/>
                <a:gd name="T5" fmla="*/ 592 h 592"/>
                <a:gd name="T6" fmla="*/ 0 w 92"/>
                <a:gd name="T7" fmla="*/ 586 h 592"/>
                <a:gd name="T8" fmla="*/ 0 w 92"/>
                <a:gd name="T9" fmla="*/ 54 h 592"/>
                <a:gd name="T10" fmla="*/ 3 w 92"/>
                <a:gd name="T11" fmla="*/ 44 h 592"/>
                <a:gd name="T12" fmla="*/ 41 w 92"/>
                <a:gd name="T13" fmla="*/ 2 h 592"/>
                <a:gd name="T14" fmla="*/ 47 w 92"/>
                <a:gd name="T15" fmla="*/ 2 h 592"/>
                <a:gd name="T16" fmla="*/ 89 w 92"/>
                <a:gd name="T17" fmla="*/ 44 h 592"/>
                <a:gd name="T18" fmla="*/ 92 w 92"/>
                <a:gd name="T19" fmla="*/ 54 h 592"/>
                <a:gd name="T20" fmla="*/ 92 w 92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592">
                  <a:moveTo>
                    <a:pt x="92" y="586"/>
                  </a:moveTo>
                  <a:cubicBezTo>
                    <a:pt x="92" y="589"/>
                    <a:pt x="90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2" y="0"/>
                    <a:pt x="46" y="0"/>
                    <a:pt x="47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2" y="50"/>
                    <a:pt x="92" y="54"/>
                  </a:cubicBezTo>
                  <a:lnTo>
                    <a:pt x="92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60"/>
            <p:cNvSpPr>
              <a:spLocks/>
            </p:cNvSpPr>
            <p:nvPr/>
          </p:nvSpPr>
          <p:spPr bwMode="auto">
            <a:xfrm>
              <a:off x="3813176" y="3824288"/>
              <a:ext cx="346075" cy="2224088"/>
            </a:xfrm>
            <a:custGeom>
              <a:avLst/>
              <a:gdLst>
                <a:gd name="T0" fmla="*/ 92 w 92"/>
                <a:gd name="T1" fmla="*/ 586 h 592"/>
                <a:gd name="T2" fmla="*/ 88 w 92"/>
                <a:gd name="T3" fmla="*/ 592 h 592"/>
                <a:gd name="T4" fmla="*/ 4 w 92"/>
                <a:gd name="T5" fmla="*/ 592 h 592"/>
                <a:gd name="T6" fmla="*/ 0 w 92"/>
                <a:gd name="T7" fmla="*/ 586 h 592"/>
                <a:gd name="T8" fmla="*/ 0 w 92"/>
                <a:gd name="T9" fmla="*/ 54 h 592"/>
                <a:gd name="T10" fmla="*/ 3 w 92"/>
                <a:gd name="T11" fmla="*/ 44 h 592"/>
                <a:gd name="T12" fmla="*/ 41 w 92"/>
                <a:gd name="T13" fmla="*/ 2 h 592"/>
                <a:gd name="T14" fmla="*/ 47 w 92"/>
                <a:gd name="T15" fmla="*/ 2 h 592"/>
                <a:gd name="T16" fmla="*/ 89 w 92"/>
                <a:gd name="T17" fmla="*/ 44 h 592"/>
                <a:gd name="T18" fmla="*/ 92 w 92"/>
                <a:gd name="T19" fmla="*/ 54 h 592"/>
                <a:gd name="T20" fmla="*/ 92 w 92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592">
                  <a:moveTo>
                    <a:pt x="92" y="586"/>
                  </a:moveTo>
                  <a:cubicBezTo>
                    <a:pt x="92" y="589"/>
                    <a:pt x="90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2" y="0"/>
                    <a:pt x="46" y="0"/>
                    <a:pt x="47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2" y="50"/>
                    <a:pt x="92" y="54"/>
                  </a:cubicBezTo>
                  <a:lnTo>
                    <a:pt x="92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网Chenying0907出品 61"/>
            <p:cNvSpPr>
              <a:spLocks noEditPoints="1"/>
            </p:cNvSpPr>
            <p:nvPr/>
          </p:nvSpPr>
          <p:spPr bwMode="auto">
            <a:xfrm>
              <a:off x="3802063" y="3824288"/>
              <a:ext cx="341313" cy="2228850"/>
            </a:xfrm>
            <a:custGeom>
              <a:avLst/>
              <a:gdLst>
                <a:gd name="T0" fmla="*/ 78 w 91"/>
                <a:gd name="T1" fmla="*/ 110 h 593"/>
                <a:gd name="T2" fmla="*/ 88 w 91"/>
                <a:gd name="T3" fmla="*/ 44 h 593"/>
                <a:gd name="T4" fmla="*/ 63 w 91"/>
                <a:gd name="T5" fmla="*/ 122 h 593"/>
                <a:gd name="T6" fmla="*/ 63 w 91"/>
                <a:gd name="T7" fmla="*/ 32 h 593"/>
                <a:gd name="T8" fmla="*/ 54 w 91"/>
                <a:gd name="T9" fmla="*/ 73 h 593"/>
                <a:gd name="T10" fmla="*/ 31 w 91"/>
                <a:gd name="T11" fmla="*/ 16 h 593"/>
                <a:gd name="T12" fmla="*/ 9 w 91"/>
                <a:gd name="T13" fmla="*/ 94 h 593"/>
                <a:gd name="T14" fmla="*/ 8 w 91"/>
                <a:gd name="T15" fmla="*/ 63 h 593"/>
                <a:gd name="T16" fmla="*/ 4 w 91"/>
                <a:gd name="T17" fmla="*/ 311 h 593"/>
                <a:gd name="T18" fmla="*/ 5 w 91"/>
                <a:gd name="T19" fmla="*/ 542 h 593"/>
                <a:gd name="T20" fmla="*/ 34 w 91"/>
                <a:gd name="T21" fmla="*/ 574 h 593"/>
                <a:gd name="T22" fmla="*/ 41 w 91"/>
                <a:gd name="T23" fmla="*/ 593 h 593"/>
                <a:gd name="T24" fmla="*/ 70 w 91"/>
                <a:gd name="T25" fmla="*/ 593 h 593"/>
                <a:gd name="T26" fmla="*/ 84 w 91"/>
                <a:gd name="T27" fmla="*/ 532 h 593"/>
                <a:gd name="T28" fmla="*/ 87 w 91"/>
                <a:gd name="T29" fmla="*/ 593 h 593"/>
                <a:gd name="T30" fmla="*/ 91 w 91"/>
                <a:gd name="T31" fmla="*/ 509 h 593"/>
                <a:gd name="T32" fmla="*/ 85 w 91"/>
                <a:gd name="T33" fmla="*/ 213 h 593"/>
                <a:gd name="T34" fmla="*/ 83 w 91"/>
                <a:gd name="T35" fmla="*/ 114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2 h 593"/>
                <a:gd name="T42" fmla="*/ 59 w 91"/>
                <a:gd name="T43" fmla="*/ 105 h 593"/>
                <a:gd name="T44" fmla="*/ 59 w 91"/>
                <a:gd name="T45" fmla="*/ 126 h 593"/>
                <a:gd name="T46" fmla="*/ 58 w 91"/>
                <a:gd name="T47" fmla="*/ 189 h 593"/>
                <a:gd name="T48" fmla="*/ 54 w 91"/>
                <a:gd name="T49" fmla="*/ 147 h 593"/>
                <a:gd name="T50" fmla="*/ 51 w 91"/>
                <a:gd name="T51" fmla="*/ 103 h 593"/>
                <a:gd name="T52" fmla="*/ 50 w 91"/>
                <a:gd name="T53" fmla="*/ 179 h 593"/>
                <a:gd name="T54" fmla="*/ 50 w 91"/>
                <a:gd name="T55" fmla="*/ 433 h 593"/>
                <a:gd name="T56" fmla="*/ 37 w 91"/>
                <a:gd name="T57" fmla="*/ 220 h 593"/>
                <a:gd name="T58" fmla="*/ 30 w 91"/>
                <a:gd name="T59" fmla="*/ 73 h 593"/>
                <a:gd name="T60" fmla="*/ 22 w 91"/>
                <a:gd name="T61" fmla="*/ 110 h 593"/>
                <a:gd name="T62" fmla="*/ 19 w 91"/>
                <a:gd name="T63" fmla="*/ 178 h 593"/>
                <a:gd name="T64" fmla="*/ 15 w 91"/>
                <a:gd name="T65" fmla="*/ 136 h 593"/>
                <a:gd name="T66" fmla="*/ 13 w 91"/>
                <a:gd name="T67" fmla="*/ 151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8 h 593"/>
                <a:gd name="T76" fmla="*/ 11 w 91"/>
                <a:gd name="T77" fmla="*/ 353 h 593"/>
                <a:gd name="T78" fmla="*/ 14 w 91"/>
                <a:gd name="T79" fmla="*/ 282 h 593"/>
                <a:gd name="T80" fmla="*/ 20 w 91"/>
                <a:gd name="T81" fmla="*/ 228 h 593"/>
                <a:gd name="T82" fmla="*/ 25 w 91"/>
                <a:gd name="T83" fmla="*/ 225 h 593"/>
                <a:gd name="T84" fmla="*/ 37 w 91"/>
                <a:gd name="T85" fmla="*/ 345 h 593"/>
                <a:gd name="T86" fmla="*/ 38 w 91"/>
                <a:gd name="T87" fmla="*/ 329 h 593"/>
                <a:gd name="T88" fmla="*/ 36 w 91"/>
                <a:gd name="T89" fmla="*/ 397 h 593"/>
                <a:gd name="T90" fmla="*/ 40 w 91"/>
                <a:gd name="T91" fmla="*/ 542 h 593"/>
                <a:gd name="T92" fmla="*/ 45 w 91"/>
                <a:gd name="T93" fmla="*/ 470 h 593"/>
                <a:gd name="T94" fmla="*/ 46 w 91"/>
                <a:gd name="T95" fmla="*/ 491 h 593"/>
                <a:gd name="T96" fmla="*/ 48 w 91"/>
                <a:gd name="T97" fmla="*/ 261 h 593"/>
                <a:gd name="T98" fmla="*/ 53 w 91"/>
                <a:gd name="T99" fmla="*/ 313 h 593"/>
                <a:gd name="T100" fmla="*/ 57 w 91"/>
                <a:gd name="T101" fmla="*/ 575 h 593"/>
                <a:gd name="T102" fmla="*/ 59 w 91"/>
                <a:gd name="T103" fmla="*/ 440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3 h 593"/>
                <a:gd name="T112" fmla="*/ 74 w 91"/>
                <a:gd name="T113" fmla="*/ 153 h 593"/>
                <a:gd name="T114" fmla="*/ 73 w 91"/>
                <a:gd name="T115" fmla="*/ 491 h 593"/>
                <a:gd name="T116" fmla="*/ 81 w 91"/>
                <a:gd name="T117" fmla="*/ 96 h 593"/>
                <a:gd name="T118" fmla="*/ 81 w 91"/>
                <a:gd name="T119" fmla="*/ 553 h 593"/>
                <a:gd name="T120" fmla="*/ 86 w 91"/>
                <a:gd name="T121" fmla="*/ 451 h 593"/>
                <a:gd name="T122" fmla="*/ 87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10"/>
                  </a:moveTo>
                  <a:cubicBezTo>
                    <a:pt x="78" y="114"/>
                    <a:pt x="78" y="118"/>
                    <a:pt x="77" y="122"/>
                  </a:cubicBezTo>
                  <a:cubicBezTo>
                    <a:pt x="77" y="127"/>
                    <a:pt x="77" y="132"/>
                    <a:pt x="76" y="137"/>
                  </a:cubicBezTo>
                  <a:cubicBezTo>
                    <a:pt x="77" y="135"/>
                    <a:pt x="78" y="132"/>
                    <a:pt x="78" y="130"/>
                  </a:cubicBezTo>
                  <a:cubicBezTo>
                    <a:pt x="78" y="128"/>
                    <a:pt x="79" y="126"/>
                    <a:pt x="79" y="124"/>
                  </a:cubicBezTo>
                  <a:cubicBezTo>
                    <a:pt x="79" y="122"/>
                    <a:pt x="79" y="119"/>
                    <a:pt x="78" y="116"/>
                  </a:cubicBezTo>
                  <a:cubicBezTo>
                    <a:pt x="78" y="114"/>
                    <a:pt x="78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8" y="108"/>
                    <a:pt x="78" y="107"/>
                    <a:pt x="78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51"/>
                    <a:pt x="90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2"/>
                    <a:pt x="66" y="42"/>
                    <a:pt x="66" y="53"/>
                  </a:cubicBezTo>
                  <a:cubicBezTo>
                    <a:pt x="66" y="58"/>
                    <a:pt x="66" y="63"/>
                    <a:pt x="66" y="68"/>
                  </a:cubicBezTo>
                  <a:cubicBezTo>
                    <a:pt x="66" y="71"/>
                    <a:pt x="65" y="74"/>
                    <a:pt x="65" y="77"/>
                  </a:cubicBezTo>
                  <a:cubicBezTo>
                    <a:pt x="65" y="82"/>
                    <a:pt x="65" y="86"/>
                    <a:pt x="65" y="91"/>
                  </a:cubicBezTo>
                  <a:cubicBezTo>
                    <a:pt x="65" y="102"/>
                    <a:pt x="66" y="112"/>
                    <a:pt x="63" y="122"/>
                  </a:cubicBezTo>
                  <a:cubicBezTo>
                    <a:pt x="64" y="112"/>
                    <a:pt x="65" y="102"/>
                    <a:pt x="65" y="91"/>
                  </a:cubicBezTo>
                  <a:cubicBezTo>
                    <a:pt x="65" y="86"/>
                    <a:pt x="65" y="82"/>
                    <a:pt x="65" y="77"/>
                  </a:cubicBezTo>
                  <a:cubicBezTo>
                    <a:pt x="65" y="74"/>
                    <a:pt x="65" y="71"/>
                    <a:pt x="65" y="68"/>
                  </a:cubicBezTo>
                  <a:cubicBezTo>
                    <a:pt x="65" y="60"/>
                    <a:pt x="65" y="51"/>
                    <a:pt x="65" y="42"/>
                  </a:cubicBezTo>
                  <a:cubicBezTo>
                    <a:pt x="65" y="35"/>
                    <a:pt x="65" y="27"/>
                    <a:pt x="65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23"/>
                    <a:pt x="63" y="28"/>
                    <a:pt x="63" y="32"/>
                  </a:cubicBezTo>
                  <a:cubicBezTo>
                    <a:pt x="63" y="33"/>
                    <a:pt x="64" y="39"/>
                    <a:pt x="64" y="46"/>
                  </a:cubicBezTo>
                  <a:cubicBezTo>
                    <a:pt x="64" y="52"/>
                    <a:pt x="65" y="59"/>
                    <a:pt x="64" y="63"/>
                  </a:cubicBezTo>
                  <a:cubicBezTo>
                    <a:pt x="64" y="65"/>
                    <a:pt x="64" y="60"/>
                    <a:pt x="63" y="51"/>
                  </a:cubicBezTo>
                  <a:cubicBezTo>
                    <a:pt x="63" y="43"/>
                    <a:pt x="62" y="30"/>
                    <a:pt x="62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4"/>
                    <a:pt x="53" y="56"/>
                    <a:pt x="53" y="49"/>
                  </a:cubicBezTo>
                  <a:cubicBezTo>
                    <a:pt x="53" y="42"/>
                    <a:pt x="53" y="35"/>
                    <a:pt x="53" y="32"/>
                  </a:cubicBezTo>
                  <a:cubicBezTo>
                    <a:pt x="53" y="23"/>
                    <a:pt x="53" y="15"/>
                    <a:pt x="53" y="7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7"/>
                    <a:pt x="31" y="32"/>
                  </a:cubicBezTo>
                  <a:cubicBezTo>
                    <a:pt x="30" y="48"/>
                    <a:pt x="30" y="32"/>
                    <a:pt x="30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41"/>
                    <a:pt x="25" y="66"/>
                    <a:pt x="24" y="84"/>
                  </a:cubicBezTo>
                  <a:cubicBezTo>
                    <a:pt x="23" y="78"/>
                    <a:pt x="23" y="49"/>
                    <a:pt x="24" y="25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59"/>
                    <a:pt x="9" y="77"/>
                    <a:pt x="9" y="94"/>
                  </a:cubicBezTo>
                  <a:cubicBezTo>
                    <a:pt x="9" y="100"/>
                    <a:pt x="9" y="106"/>
                    <a:pt x="8" y="112"/>
                  </a:cubicBezTo>
                  <a:cubicBezTo>
                    <a:pt x="8" y="117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7" y="147"/>
                    <a:pt x="6" y="152"/>
                    <a:pt x="6" y="157"/>
                  </a:cubicBezTo>
                  <a:cubicBezTo>
                    <a:pt x="7" y="148"/>
                    <a:pt x="7" y="137"/>
                    <a:pt x="6" y="129"/>
                  </a:cubicBezTo>
                  <a:cubicBezTo>
                    <a:pt x="6" y="123"/>
                    <a:pt x="6" y="118"/>
                    <a:pt x="6" y="112"/>
                  </a:cubicBezTo>
                  <a:cubicBezTo>
                    <a:pt x="6" y="95"/>
                    <a:pt x="7" y="78"/>
                    <a:pt x="8" y="63"/>
                  </a:cubicBezTo>
                  <a:cubicBezTo>
                    <a:pt x="8" y="56"/>
                    <a:pt x="8" y="50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1"/>
                    <a:pt x="4" y="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5"/>
                    <a:pt x="4" y="258"/>
                    <a:pt x="4" y="261"/>
                  </a:cubicBezTo>
                  <a:cubicBezTo>
                    <a:pt x="5" y="272"/>
                    <a:pt x="4" y="268"/>
                    <a:pt x="4" y="262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7"/>
                    <a:pt x="4" y="324"/>
                    <a:pt x="4" y="330"/>
                  </a:cubicBezTo>
                  <a:cubicBezTo>
                    <a:pt x="4" y="335"/>
                    <a:pt x="4" y="341"/>
                    <a:pt x="5" y="346"/>
                  </a:cubicBezTo>
                  <a:cubicBezTo>
                    <a:pt x="4" y="353"/>
                    <a:pt x="4" y="359"/>
                    <a:pt x="4" y="366"/>
                  </a:cubicBezTo>
                  <a:cubicBezTo>
                    <a:pt x="4" y="364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6"/>
                    <a:pt x="4" y="562"/>
                    <a:pt x="4" y="558"/>
                  </a:cubicBezTo>
                  <a:cubicBezTo>
                    <a:pt x="5" y="553"/>
                    <a:pt x="5" y="548"/>
                    <a:pt x="5" y="542"/>
                  </a:cubicBezTo>
                  <a:cubicBezTo>
                    <a:pt x="6" y="539"/>
                    <a:pt x="6" y="537"/>
                    <a:pt x="7" y="534"/>
                  </a:cubicBezTo>
                  <a:cubicBezTo>
                    <a:pt x="7" y="533"/>
                    <a:pt x="7" y="532"/>
                    <a:pt x="7" y="531"/>
                  </a:cubicBezTo>
                  <a:cubicBezTo>
                    <a:pt x="7" y="532"/>
                    <a:pt x="7" y="533"/>
                    <a:pt x="7" y="534"/>
                  </a:cubicBezTo>
                  <a:cubicBezTo>
                    <a:pt x="6" y="553"/>
                    <a:pt x="5" y="572"/>
                    <a:pt x="5" y="591"/>
                  </a:cubicBezTo>
                  <a:cubicBezTo>
                    <a:pt x="5" y="593"/>
                    <a:pt x="6" y="593"/>
                    <a:pt x="8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8"/>
                    <a:pt x="33" y="580"/>
                    <a:pt x="34" y="574"/>
                  </a:cubicBezTo>
                  <a:cubicBezTo>
                    <a:pt x="34" y="564"/>
                    <a:pt x="35" y="566"/>
                    <a:pt x="35" y="571"/>
                  </a:cubicBezTo>
                  <a:cubicBezTo>
                    <a:pt x="35" y="577"/>
                    <a:pt x="35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9"/>
                    <a:pt x="41" y="558"/>
                  </a:cubicBezTo>
                  <a:cubicBezTo>
                    <a:pt x="41" y="549"/>
                    <a:pt x="41" y="541"/>
                    <a:pt x="41" y="532"/>
                  </a:cubicBezTo>
                  <a:cubicBezTo>
                    <a:pt x="41" y="529"/>
                    <a:pt x="41" y="527"/>
                    <a:pt x="41" y="525"/>
                  </a:cubicBezTo>
                  <a:cubicBezTo>
                    <a:pt x="41" y="547"/>
                    <a:pt x="41" y="571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7"/>
                    <a:pt x="63" y="584"/>
                  </a:cubicBezTo>
                  <a:cubicBezTo>
                    <a:pt x="64" y="568"/>
                    <a:pt x="64" y="583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5"/>
                    <a:pt x="68" y="580"/>
                  </a:cubicBezTo>
                  <a:cubicBezTo>
                    <a:pt x="68" y="574"/>
                    <a:pt x="68" y="568"/>
                    <a:pt x="68" y="563"/>
                  </a:cubicBezTo>
                  <a:cubicBezTo>
                    <a:pt x="70" y="573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80"/>
                    <a:pt x="73" y="566"/>
                    <a:pt x="73" y="552"/>
                  </a:cubicBezTo>
                  <a:cubicBezTo>
                    <a:pt x="74" y="545"/>
                    <a:pt x="74" y="538"/>
                    <a:pt x="74" y="532"/>
                  </a:cubicBezTo>
                  <a:cubicBezTo>
                    <a:pt x="74" y="552"/>
                    <a:pt x="74" y="573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2"/>
                    <a:pt x="80" y="570"/>
                    <a:pt x="82" y="558"/>
                  </a:cubicBezTo>
                  <a:cubicBezTo>
                    <a:pt x="83" y="549"/>
                    <a:pt x="83" y="541"/>
                    <a:pt x="84" y="532"/>
                  </a:cubicBezTo>
                  <a:cubicBezTo>
                    <a:pt x="85" y="530"/>
                    <a:pt x="85" y="527"/>
                    <a:pt x="85" y="525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5" y="525"/>
                  </a:cubicBezTo>
                  <a:cubicBezTo>
                    <a:pt x="85" y="530"/>
                    <a:pt x="85" y="535"/>
                    <a:pt x="85" y="540"/>
                  </a:cubicBezTo>
                  <a:cubicBezTo>
                    <a:pt x="84" y="546"/>
                    <a:pt x="84" y="551"/>
                    <a:pt x="84" y="557"/>
                  </a:cubicBezTo>
                  <a:cubicBezTo>
                    <a:pt x="82" y="570"/>
                    <a:pt x="83" y="582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1"/>
                    <a:pt x="91" y="588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3"/>
                    <a:pt x="90" y="568"/>
                    <a:pt x="91" y="563"/>
                  </a:cubicBezTo>
                  <a:cubicBezTo>
                    <a:pt x="91" y="561"/>
                    <a:pt x="91" y="559"/>
                    <a:pt x="91" y="558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17"/>
                    <a:pt x="91" y="513"/>
                    <a:pt x="91" y="509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6"/>
                    <a:pt x="90" y="375"/>
                    <a:pt x="89" y="366"/>
                  </a:cubicBezTo>
                  <a:cubicBezTo>
                    <a:pt x="89" y="349"/>
                    <a:pt x="90" y="365"/>
                    <a:pt x="91" y="376"/>
                  </a:cubicBezTo>
                  <a:close/>
                  <a:moveTo>
                    <a:pt x="84" y="84"/>
                  </a:moveTo>
                  <a:cubicBezTo>
                    <a:pt x="85" y="90"/>
                    <a:pt x="83" y="98"/>
                    <a:pt x="83" y="95"/>
                  </a:cubicBezTo>
                  <a:cubicBezTo>
                    <a:pt x="83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7"/>
                    <a:pt x="85" y="200"/>
                    <a:pt x="85" y="194"/>
                  </a:cubicBezTo>
                  <a:cubicBezTo>
                    <a:pt x="85" y="188"/>
                    <a:pt x="86" y="183"/>
                    <a:pt x="86" y="179"/>
                  </a:cubicBezTo>
                  <a:cubicBezTo>
                    <a:pt x="87" y="176"/>
                    <a:pt x="87" y="172"/>
                    <a:pt x="87" y="170"/>
                  </a:cubicBezTo>
                  <a:cubicBezTo>
                    <a:pt x="89" y="185"/>
                    <a:pt x="89" y="198"/>
                    <a:pt x="85" y="213"/>
                  </a:cubicBezTo>
                  <a:cubicBezTo>
                    <a:pt x="85" y="215"/>
                    <a:pt x="84" y="218"/>
                    <a:pt x="83" y="220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4"/>
                  </a:moveTo>
                  <a:cubicBezTo>
                    <a:pt x="82" y="120"/>
                    <a:pt x="82" y="130"/>
                    <a:pt x="81" y="137"/>
                  </a:cubicBezTo>
                  <a:cubicBezTo>
                    <a:pt x="80" y="147"/>
                    <a:pt x="80" y="145"/>
                    <a:pt x="80" y="140"/>
                  </a:cubicBezTo>
                  <a:cubicBezTo>
                    <a:pt x="81" y="134"/>
                    <a:pt x="81" y="124"/>
                    <a:pt x="82" y="116"/>
                  </a:cubicBezTo>
                  <a:cubicBezTo>
                    <a:pt x="83" y="106"/>
                    <a:pt x="83" y="108"/>
                    <a:pt x="83" y="114"/>
                  </a:cubicBezTo>
                  <a:close/>
                  <a:moveTo>
                    <a:pt x="81" y="261"/>
                  </a:moveTo>
                  <a:cubicBezTo>
                    <a:pt x="82" y="267"/>
                    <a:pt x="82" y="274"/>
                    <a:pt x="81" y="272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90"/>
                  </a:moveTo>
                  <a:cubicBezTo>
                    <a:pt x="81" y="178"/>
                    <a:pt x="82" y="184"/>
                    <a:pt x="81" y="190"/>
                  </a:cubicBezTo>
                  <a:cubicBezTo>
                    <a:pt x="80" y="201"/>
                    <a:pt x="80" y="195"/>
                    <a:pt x="80" y="190"/>
                  </a:cubicBezTo>
                  <a:close/>
                  <a:moveTo>
                    <a:pt x="82" y="53"/>
                  </a:moveTo>
                  <a:cubicBezTo>
                    <a:pt x="82" y="64"/>
                    <a:pt x="81" y="58"/>
                    <a:pt x="81" y="53"/>
                  </a:cubicBezTo>
                  <a:cubicBezTo>
                    <a:pt x="81" y="41"/>
                    <a:pt x="82" y="47"/>
                    <a:pt x="82" y="53"/>
                  </a:cubicBezTo>
                  <a:close/>
                  <a:moveTo>
                    <a:pt x="67" y="42"/>
                  </a:moveTo>
                  <a:cubicBezTo>
                    <a:pt x="68" y="26"/>
                    <a:pt x="68" y="35"/>
                    <a:pt x="68" y="50"/>
                  </a:cubicBezTo>
                  <a:cubicBezTo>
                    <a:pt x="69" y="58"/>
                    <a:pt x="69" y="67"/>
                    <a:pt x="68" y="75"/>
                  </a:cubicBezTo>
                  <a:cubicBezTo>
                    <a:pt x="68" y="85"/>
                    <a:pt x="68" y="96"/>
                    <a:pt x="68" y="104"/>
                  </a:cubicBezTo>
                  <a:cubicBezTo>
                    <a:pt x="68" y="89"/>
                    <a:pt x="68" y="76"/>
                    <a:pt x="67" y="61"/>
                  </a:cubicBezTo>
                  <a:cubicBezTo>
                    <a:pt x="67" y="53"/>
                    <a:pt x="67" y="46"/>
                    <a:pt x="67" y="42"/>
                  </a:cubicBezTo>
                  <a:close/>
                  <a:moveTo>
                    <a:pt x="66" y="249"/>
                  </a:moveTo>
                  <a:cubicBezTo>
                    <a:pt x="66" y="254"/>
                    <a:pt x="67" y="264"/>
                    <a:pt x="68" y="272"/>
                  </a:cubicBezTo>
                  <a:cubicBezTo>
                    <a:pt x="69" y="281"/>
                    <a:pt x="68" y="279"/>
                    <a:pt x="68" y="274"/>
                  </a:cubicBezTo>
                  <a:cubicBezTo>
                    <a:pt x="67" y="268"/>
                    <a:pt x="66" y="258"/>
                    <a:pt x="65" y="251"/>
                  </a:cubicBezTo>
                  <a:cubicBezTo>
                    <a:pt x="65" y="241"/>
                    <a:pt x="65" y="243"/>
                    <a:pt x="66" y="249"/>
                  </a:cubicBezTo>
                  <a:close/>
                  <a:moveTo>
                    <a:pt x="67" y="408"/>
                  </a:moveTo>
                  <a:cubicBezTo>
                    <a:pt x="66" y="403"/>
                    <a:pt x="66" y="394"/>
                    <a:pt x="67" y="397"/>
                  </a:cubicBezTo>
                  <a:cubicBezTo>
                    <a:pt x="68" y="403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60" y="105"/>
                  </a:cubicBezTo>
                  <a:cubicBezTo>
                    <a:pt x="60" y="105"/>
                    <a:pt x="60" y="104"/>
                    <a:pt x="60" y="103"/>
                  </a:cubicBezTo>
                  <a:cubicBezTo>
                    <a:pt x="60" y="97"/>
                    <a:pt x="60" y="91"/>
                    <a:pt x="61" y="85"/>
                  </a:cubicBezTo>
                  <a:cubicBezTo>
                    <a:pt x="61" y="89"/>
                    <a:pt x="61" y="91"/>
                    <a:pt x="61" y="95"/>
                  </a:cubicBezTo>
                  <a:cubicBezTo>
                    <a:pt x="60" y="100"/>
                    <a:pt x="60" y="105"/>
                    <a:pt x="60" y="105"/>
                  </a:cubicBezTo>
                  <a:cubicBezTo>
                    <a:pt x="59" y="108"/>
                    <a:pt x="59" y="111"/>
                    <a:pt x="59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9" y="161"/>
                    <a:pt x="50" y="196"/>
                    <a:pt x="50" y="231"/>
                  </a:cubicBezTo>
                  <a:cubicBezTo>
                    <a:pt x="50" y="194"/>
                    <a:pt x="57" y="159"/>
                    <a:pt x="59" y="121"/>
                  </a:cubicBezTo>
                  <a:cubicBezTo>
                    <a:pt x="59" y="119"/>
                    <a:pt x="59" y="116"/>
                    <a:pt x="59" y="114"/>
                  </a:cubicBezTo>
                  <a:cubicBezTo>
                    <a:pt x="59" y="111"/>
                    <a:pt x="59" y="108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1"/>
                    <a:pt x="56" y="195"/>
                    <a:pt x="57" y="189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4"/>
                    <a:pt x="58" y="48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5"/>
                  </a:moveTo>
                  <a:cubicBezTo>
                    <a:pt x="57" y="93"/>
                    <a:pt x="57" y="99"/>
                    <a:pt x="57" y="105"/>
                  </a:cubicBezTo>
                  <a:cubicBezTo>
                    <a:pt x="57" y="117"/>
                    <a:pt x="56" y="111"/>
                    <a:pt x="56" y="105"/>
                  </a:cubicBezTo>
                  <a:close/>
                  <a:moveTo>
                    <a:pt x="54" y="147"/>
                  </a:moveTo>
                  <a:cubicBezTo>
                    <a:pt x="54" y="153"/>
                    <a:pt x="52" y="161"/>
                    <a:pt x="52" y="158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4" y="132"/>
                    <a:pt x="52" y="140"/>
                    <a:pt x="52" y="137"/>
                  </a:cubicBezTo>
                  <a:cubicBezTo>
                    <a:pt x="52" y="131"/>
                    <a:pt x="53" y="123"/>
                    <a:pt x="53" y="126"/>
                  </a:cubicBezTo>
                  <a:close/>
                  <a:moveTo>
                    <a:pt x="50" y="85"/>
                  </a:moveTo>
                  <a:cubicBezTo>
                    <a:pt x="51" y="91"/>
                    <a:pt x="51" y="97"/>
                    <a:pt x="51" y="103"/>
                  </a:cubicBezTo>
                  <a:cubicBezTo>
                    <a:pt x="51" y="109"/>
                    <a:pt x="50" y="115"/>
                    <a:pt x="50" y="121"/>
                  </a:cubicBezTo>
                  <a:cubicBezTo>
                    <a:pt x="50" y="133"/>
                    <a:pt x="50" y="143"/>
                    <a:pt x="50" y="157"/>
                  </a:cubicBezTo>
                  <a:cubicBezTo>
                    <a:pt x="50" y="150"/>
                    <a:pt x="50" y="141"/>
                    <a:pt x="50" y="135"/>
                  </a:cubicBezTo>
                  <a:cubicBezTo>
                    <a:pt x="50" y="128"/>
                    <a:pt x="50" y="121"/>
                    <a:pt x="50" y="114"/>
                  </a:cubicBezTo>
                  <a:cubicBezTo>
                    <a:pt x="50" y="106"/>
                    <a:pt x="50" y="98"/>
                    <a:pt x="50" y="94"/>
                  </a:cubicBezTo>
                  <a:cubicBezTo>
                    <a:pt x="50" y="91"/>
                    <a:pt x="50" y="87"/>
                    <a:pt x="50" y="85"/>
                  </a:cubicBezTo>
                  <a:close/>
                  <a:moveTo>
                    <a:pt x="50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1"/>
                    <a:pt x="46" y="226"/>
                    <a:pt x="49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6"/>
                    <a:pt x="49" y="187"/>
                    <a:pt x="50" y="179"/>
                  </a:cubicBezTo>
                  <a:close/>
                  <a:moveTo>
                    <a:pt x="50" y="407"/>
                  </a:moveTo>
                  <a:cubicBezTo>
                    <a:pt x="50" y="424"/>
                    <a:pt x="50" y="444"/>
                    <a:pt x="50" y="461"/>
                  </a:cubicBezTo>
                  <a:cubicBezTo>
                    <a:pt x="50" y="453"/>
                    <a:pt x="50" y="442"/>
                    <a:pt x="50" y="433"/>
                  </a:cubicBezTo>
                  <a:cubicBezTo>
                    <a:pt x="49" y="427"/>
                    <a:pt x="49" y="422"/>
                    <a:pt x="49" y="418"/>
                  </a:cubicBezTo>
                  <a:cubicBezTo>
                    <a:pt x="50" y="414"/>
                    <a:pt x="50" y="411"/>
                    <a:pt x="50" y="407"/>
                  </a:cubicBezTo>
                  <a:close/>
                  <a:moveTo>
                    <a:pt x="47" y="199"/>
                  </a:moveTo>
                  <a:cubicBezTo>
                    <a:pt x="46" y="215"/>
                    <a:pt x="46" y="200"/>
                    <a:pt x="47" y="189"/>
                  </a:cubicBezTo>
                  <a:cubicBezTo>
                    <a:pt x="49" y="173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8" y="209"/>
                    <a:pt x="37" y="220"/>
                  </a:cubicBezTo>
                  <a:cubicBezTo>
                    <a:pt x="36" y="236"/>
                    <a:pt x="36" y="220"/>
                    <a:pt x="36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2" y="230"/>
                  </a:cubicBezTo>
                  <a:cubicBezTo>
                    <a:pt x="32" y="218"/>
                    <a:pt x="33" y="224"/>
                    <a:pt x="33" y="230"/>
                  </a:cubicBezTo>
                  <a:close/>
                  <a:moveTo>
                    <a:pt x="30" y="73"/>
                  </a:moveTo>
                  <a:cubicBezTo>
                    <a:pt x="30" y="72"/>
                    <a:pt x="30" y="44"/>
                    <a:pt x="31" y="53"/>
                  </a:cubicBezTo>
                  <a:cubicBezTo>
                    <a:pt x="32" y="63"/>
                    <a:pt x="28" y="103"/>
                    <a:pt x="30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1" y="191"/>
                    <a:pt x="21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0" y="87"/>
                    <a:pt x="20" y="58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100"/>
                    <a:pt x="22" y="105"/>
                    <a:pt x="22" y="110"/>
                  </a:cubicBezTo>
                  <a:cubicBezTo>
                    <a:pt x="22" y="115"/>
                    <a:pt x="22" y="119"/>
                    <a:pt x="23" y="124"/>
                  </a:cubicBezTo>
                  <a:cubicBezTo>
                    <a:pt x="22" y="137"/>
                    <a:pt x="24" y="150"/>
                    <a:pt x="20" y="163"/>
                  </a:cubicBezTo>
                  <a:cubicBezTo>
                    <a:pt x="20" y="161"/>
                    <a:pt x="20" y="159"/>
                    <a:pt x="20" y="157"/>
                  </a:cubicBezTo>
                  <a:cubicBezTo>
                    <a:pt x="15" y="176"/>
                    <a:pt x="15" y="198"/>
                    <a:pt x="13" y="218"/>
                  </a:cubicBezTo>
                  <a:cubicBezTo>
                    <a:pt x="13" y="189"/>
                    <a:pt x="17" y="159"/>
                    <a:pt x="20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9" y="183"/>
                    <a:pt x="17" y="191"/>
                    <a:pt x="17" y="188"/>
                  </a:cubicBezTo>
                  <a:cubicBezTo>
                    <a:pt x="17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5" y="98"/>
                    <a:pt x="15" y="106"/>
                    <a:pt x="15" y="117"/>
                  </a:cubicBezTo>
                  <a:cubicBezTo>
                    <a:pt x="15" y="123"/>
                    <a:pt x="15" y="130"/>
                    <a:pt x="15" y="136"/>
                  </a:cubicBezTo>
                  <a:cubicBezTo>
                    <a:pt x="14" y="141"/>
                    <a:pt x="14" y="146"/>
                    <a:pt x="13" y="151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9" y="231"/>
                  </a:cubicBezTo>
                  <a:cubicBezTo>
                    <a:pt x="9" y="236"/>
                    <a:pt x="10" y="243"/>
                    <a:pt x="10" y="251"/>
                  </a:cubicBezTo>
                  <a:cubicBezTo>
                    <a:pt x="9" y="252"/>
                    <a:pt x="9" y="257"/>
                    <a:pt x="9" y="259"/>
                  </a:cubicBezTo>
                  <a:cubicBezTo>
                    <a:pt x="8" y="241"/>
                    <a:pt x="8" y="222"/>
                    <a:pt x="10" y="204"/>
                  </a:cubicBezTo>
                  <a:cubicBezTo>
                    <a:pt x="10" y="187"/>
                    <a:pt x="11" y="168"/>
                    <a:pt x="13" y="151"/>
                  </a:cubicBezTo>
                  <a:cubicBezTo>
                    <a:pt x="13" y="143"/>
                    <a:pt x="14" y="136"/>
                    <a:pt x="14" y="129"/>
                  </a:cubicBezTo>
                  <a:close/>
                  <a:moveTo>
                    <a:pt x="11" y="63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8"/>
                    <a:pt x="11" y="60"/>
                    <a:pt x="11" y="63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6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2"/>
                    <a:pt x="4" y="498"/>
                    <a:pt x="4" y="489"/>
                  </a:cubicBezTo>
                  <a:cubicBezTo>
                    <a:pt x="5" y="483"/>
                    <a:pt x="5" y="477"/>
                    <a:pt x="5" y="471"/>
                  </a:cubicBezTo>
                  <a:cubicBezTo>
                    <a:pt x="5" y="465"/>
                    <a:pt x="5" y="460"/>
                    <a:pt x="5" y="454"/>
                  </a:cubicBezTo>
                  <a:cubicBezTo>
                    <a:pt x="5" y="445"/>
                    <a:pt x="5" y="437"/>
                    <a:pt x="5" y="428"/>
                  </a:cubicBezTo>
                  <a:cubicBezTo>
                    <a:pt x="4" y="424"/>
                    <a:pt x="2" y="420"/>
                    <a:pt x="7" y="418"/>
                  </a:cubicBezTo>
                  <a:cubicBezTo>
                    <a:pt x="5" y="435"/>
                    <a:pt x="6" y="453"/>
                    <a:pt x="6" y="470"/>
                  </a:cubicBezTo>
                  <a:cubicBezTo>
                    <a:pt x="6" y="476"/>
                    <a:pt x="6" y="482"/>
                    <a:pt x="6" y="488"/>
                  </a:cubicBezTo>
                  <a:cubicBezTo>
                    <a:pt x="9" y="498"/>
                    <a:pt x="4" y="512"/>
                    <a:pt x="4" y="522"/>
                  </a:cubicBezTo>
                  <a:close/>
                  <a:moveTo>
                    <a:pt x="6" y="282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7"/>
                    <a:pt x="6" y="279"/>
                    <a:pt x="6" y="282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7"/>
                    <a:pt x="10" y="166"/>
                    <a:pt x="11" y="165"/>
                  </a:cubicBezTo>
                  <a:cubicBezTo>
                    <a:pt x="11" y="164"/>
                    <a:pt x="11" y="162"/>
                    <a:pt x="11" y="161"/>
                  </a:cubicBezTo>
                  <a:cubicBezTo>
                    <a:pt x="11" y="162"/>
                    <a:pt x="11" y="164"/>
                    <a:pt x="11" y="165"/>
                  </a:cubicBezTo>
                  <a:cubicBezTo>
                    <a:pt x="7" y="210"/>
                    <a:pt x="7" y="256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8" y="428"/>
                  </a:moveTo>
                  <a:cubicBezTo>
                    <a:pt x="8" y="423"/>
                    <a:pt x="9" y="415"/>
                    <a:pt x="9" y="418"/>
                  </a:cubicBezTo>
                  <a:cubicBezTo>
                    <a:pt x="10" y="423"/>
                    <a:pt x="9" y="431"/>
                    <a:pt x="8" y="428"/>
                  </a:cubicBezTo>
                  <a:close/>
                  <a:moveTo>
                    <a:pt x="9" y="405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70"/>
                    <a:pt x="9" y="364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2"/>
                    <a:pt x="9" y="337"/>
                    <a:pt x="9" y="335"/>
                  </a:cubicBezTo>
                  <a:cubicBezTo>
                    <a:pt x="9" y="341"/>
                    <a:pt x="10" y="347"/>
                    <a:pt x="11" y="353"/>
                  </a:cubicBezTo>
                  <a:cubicBezTo>
                    <a:pt x="11" y="359"/>
                    <a:pt x="12" y="364"/>
                    <a:pt x="12" y="370"/>
                  </a:cubicBezTo>
                  <a:cubicBezTo>
                    <a:pt x="13" y="381"/>
                    <a:pt x="12" y="393"/>
                    <a:pt x="9" y="405"/>
                  </a:cubicBezTo>
                  <a:close/>
                  <a:moveTo>
                    <a:pt x="12" y="355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3" y="350"/>
                    <a:pt x="12" y="358"/>
                    <a:pt x="12" y="355"/>
                  </a:cubicBezTo>
                  <a:close/>
                  <a:moveTo>
                    <a:pt x="16" y="297"/>
                  </a:moveTo>
                  <a:cubicBezTo>
                    <a:pt x="15" y="291"/>
                    <a:pt x="15" y="285"/>
                    <a:pt x="14" y="282"/>
                  </a:cubicBezTo>
                  <a:cubicBezTo>
                    <a:pt x="13" y="281"/>
                    <a:pt x="9" y="276"/>
                    <a:pt x="13" y="272"/>
                  </a:cubicBezTo>
                  <a:cubicBezTo>
                    <a:pt x="20" y="289"/>
                    <a:pt x="17" y="307"/>
                    <a:pt x="20" y="324"/>
                  </a:cubicBezTo>
                  <a:cubicBezTo>
                    <a:pt x="15" y="316"/>
                    <a:pt x="20" y="305"/>
                    <a:pt x="16" y="297"/>
                  </a:cubicBezTo>
                  <a:close/>
                  <a:moveTo>
                    <a:pt x="20" y="266"/>
                  </a:moveTo>
                  <a:cubicBezTo>
                    <a:pt x="19" y="258"/>
                    <a:pt x="19" y="249"/>
                    <a:pt x="18" y="240"/>
                  </a:cubicBezTo>
                  <a:cubicBezTo>
                    <a:pt x="19" y="238"/>
                    <a:pt x="19" y="236"/>
                    <a:pt x="19" y="235"/>
                  </a:cubicBezTo>
                  <a:cubicBezTo>
                    <a:pt x="19" y="233"/>
                    <a:pt x="19" y="231"/>
                    <a:pt x="20" y="228"/>
                  </a:cubicBezTo>
                  <a:cubicBezTo>
                    <a:pt x="20" y="231"/>
                    <a:pt x="20" y="233"/>
                    <a:pt x="19" y="235"/>
                  </a:cubicBezTo>
                  <a:cubicBezTo>
                    <a:pt x="18" y="268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4" y="276"/>
                    <a:pt x="27" y="292"/>
                    <a:pt x="28" y="303"/>
                  </a:cubicBezTo>
                  <a:cubicBezTo>
                    <a:pt x="28" y="319"/>
                    <a:pt x="27" y="303"/>
                    <a:pt x="26" y="292"/>
                  </a:cubicBezTo>
                  <a:close/>
                  <a:moveTo>
                    <a:pt x="25" y="225"/>
                  </a:moveTo>
                  <a:cubicBezTo>
                    <a:pt x="25" y="216"/>
                    <a:pt x="26" y="207"/>
                    <a:pt x="27" y="198"/>
                  </a:cubicBezTo>
                  <a:cubicBezTo>
                    <a:pt x="26" y="196"/>
                    <a:pt x="28" y="194"/>
                    <a:pt x="28" y="191"/>
                  </a:cubicBezTo>
                  <a:cubicBezTo>
                    <a:pt x="26" y="220"/>
                    <a:pt x="26" y="250"/>
                    <a:pt x="28" y="279"/>
                  </a:cubicBezTo>
                  <a:cubicBezTo>
                    <a:pt x="24" y="261"/>
                    <a:pt x="24" y="241"/>
                    <a:pt x="25" y="225"/>
                  </a:cubicBezTo>
                  <a:close/>
                  <a:moveTo>
                    <a:pt x="35" y="323"/>
                  </a:moveTo>
                  <a:cubicBezTo>
                    <a:pt x="34" y="307"/>
                    <a:pt x="35" y="314"/>
                    <a:pt x="36" y="327"/>
                  </a:cubicBezTo>
                  <a:cubicBezTo>
                    <a:pt x="35" y="333"/>
                    <a:pt x="36" y="339"/>
                    <a:pt x="37" y="345"/>
                  </a:cubicBezTo>
                  <a:cubicBezTo>
                    <a:pt x="37" y="340"/>
                    <a:pt x="37" y="334"/>
                    <a:pt x="37" y="328"/>
                  </a:cubicBezTo>
                  <a:cubicBezTo>
                    <a:pt x="35" y="307"/>
                    <a:pt x="35" y="287"/>
                    <a:pt x="31" y="266"/>
                  </a:cubicBezTo>
                  <a:cubicBezTo>
                    <a:pt x="30" y="261"/>
                    <a:pt x="30" y="256"/>
                    <a:pt x="30" y="251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29" y="246"/>
                    <a:pt x="29" y="243"/>
                    <a:pt x="28" y="239"/>
                  </a:cubicBezTo>
                  <a:cubicBezTo>
                    <a:pt x="30" y="243"/>
                    <a:pt x="30" y="246"/>
                    <a:pt x="30" y="250"/>
                  </a:cubicBezTo>
                  <a:cubicBezTo>
                    <a:pt x="34" y="276"/>
                    <a:pt x="37" y="302"/>
                    <a:pt x="38" y="329"/>
                  </a:cubicBezTo>
                  <a:cubicBezTo>
                    <a:pt x="37" y="334"/>
                    <a:pt x="37" y="340"/>
                    <a:pt x="37" y="346"/>
                  </a:cubicBezTo>
                  <a:cubicBezTo>
                    <a:pt x="37" y="347"/>
                    <a:pt x="37" y="348"/>
                    <a:pt x="37" y="349"/>
                  </a:cubicBezTo>
                  <a:cubicBezTo>
                    <a:pt x="38" y="357"/>
                    <a:pt x="38" y="365"/>
                    <a:pt x="35" y="372"/>
                  </a:cubicBezTo>
                  <a:cubicBezTo>
                    <a:pt x="35" y="367"/>
                    <a:pt x="35" y="361"/>
                    <a:pt x="35" y="356"/>
                  </a:cubicBezTo>
                  <a:cubicBezTo>
                    <a:pt x="35" y="350"/>
                    <a:pt x="35" y="345"/>
                    <a:pt x="35" y="339"/>
                  </a:cubicBezTo>
                  <a:cubicBezTo>
                    <a:pt x="35" y="334"/>
                    <a:pt x="35" y="329"/>
                    <a:pt x="35" y="323"/>
                  </a:cubicBezTo>
                  <a:close/>
                  <a:moveTo>
                    <a:pt x="36" y="397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8" y="392"/>
                    <a:pt x="37" y="400"/>
                    <a:pt x="36" y="397"/>
                  </a:cubicBezTo>
                  <a:close/>
                  <a:moveTo>
                    <a:pt x="37" y="429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4"/>
                    <a:pt x="38" y="432"/>
                    <a:pt x="37" y="429"/>
                  </a:cubicBezTo>
                  <a:close/>
                  <a:moveTo>
                    <a:pt x="38" y="553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8"/>
                    <a:pt x="39" y="556"/>
                    <a:pt x="38" y="553"/>
                  </a:cubicBezTo>
                  <a:close/>
                  <a:moveTo>
                    <a:pt x="39" y="481"/>
                  </a:moveTo>
                  <a:cubicBezTo>
                    <a:pt x="37" y="448"/>
                    <a:pt x="41" y="418"/>
                    <a:pt x="38" y="385"/>
                  </a:cubicBezTo>
                  <a:cubicBezTo>
                    <a:pt x="38" y="378"/>
                    <a:pt x="38" y="371"/>
                    <a:pt x="37" y="365"/>
                  </a:cubicBezTo>
                  <a:cubicBezTo>
                    <a:pt x="41" y="405"/>
                    <a:pt x="46" y="442"/>
                    <a:pt x="39" y="481"/>
                  </a:cubicBezTo>
                  <a:close/>
                  <a:moveTo>
                    <a:pt x="43" y="481"/>
                  </a:moveTo>
                  <a:cubicBezTo>
                    <a:pt x="43" y="475"/>
                    <a:pt x="45" y="468"/>
                    <a:pt x="45" y="470"/>
                  </a:cubicBezTo>
                  <a:cubicBezTo>
                    <a:pt x="45" y="476"/>
                    <a:pt x="44" y="483"/>
                    <a:pt x="43" y="481"/>
                  </a:cubicBezTo>
                  <a:close/>
                  <a:moveTo>
                    <a:pt x="45" y="178"/>
                  </a:moveTo>
                  <a:cubicBezTo>
                    <a:pt x="45" y="173"/>
                    <a:pt x="47" y="165"/>
                    <a:pt x="47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1"/>
                  </a:moveTo>
                  <a:cubicBezTo>
                    <a:pt x="46" y="486"/>
                    <a:pt x="48" y="478"/>
                    <a:pt x="48" y="481"/>
                  </a:cubicBezTo>
                  <a:cubicBezTo>
                    <a:pt x="48" y="486"/>
                    <a:pt x="46" y="494"/>
                    <a:pt x="46" y="491"/>
                  </a:cubicBezTo>
                  <a:close/>
                  <a:moveTo>
                    <a:pt x="47" y="355"/>
                  </a:moveTo>
                  <a:cubicBezTo>
                    <a:pt x="47" y="339"/>
                    <a:pt x="48" y="354"/>
                    <a:pt x="48" y="365"/>
                  </a:cubicBezTo>
                  <a:cubicBezTo>
                    <a:pt x="48" y="382"/>
                    <a:pt x="47" y="366"/>
                    <a:pt x="47" y="355"/>
                  </a:cubicBezTo>
                  <a:close/>
                  <a:moveTo>
                    <a:pt x="47" y="263"/>
                  </a:moveTo>
                  <a:cubicBezTo>
                    <a:pt x="47" y="258"/>
                    <a:pt x="46" y="248"/>
                    <a:pt x="45" y="240"/>
                  </a:cubicBezTo>
                  <a:cubicBezTo>
                    <a:pt x="45" y="231"/>
                    <a:pt x="46" y="232"/>
                    <a:pt x="46" y="238"/>
                  </a:cubicBezTo>
                  <a:cubicBezTo>
                    <a:pt x="47" y="244"/>
                    <a:pt x="47" y="254"/>
                    <a:pt x="48" y="261"/>
                  </a:cubicBezTo>
                  <a:cubicBezTo>
                    <a:pt x="49" y="271"/>
                    <a:pt x="48" y="269"/>
                    <a:pt x="47" y="263"/>
                  </a:cubicBezTo>
                  <a:close/>
                  <a:moveTo>
                    <a:pt x="49" y="481"/>
                  </a:moveTo>
                  <a:cubicBezTo>
                    <a:pt x="49" y="475"/>
                    <a:pt x="50" y="468"/>
                    <a:pt x="51" y="470"/>
                  </a:cubicBezTo>
                  <a:cubicBezTo>
                    <a:pt x="51" y="476"/>
                    <a:pt x="49" y="484"/>
                    <a:pt x="49" y="481"/>
                  </a:cubicBezTo>
                  <a:close/>
                  <a:moveTo>
                    <a:pt x="53" y="313"/>
                  </a:moveTo>
                  <a:cubicBezTo>
                    <a:pt x="52" y="297"/>
                    <a:pt x="54" y="312"/>
                    <a:pt x="54" y="323"/>
                  </a:cubicBezTo>
                  <a:cubicBezTo>
                    <a:pt x="54" y="340"/>
                    <a:pt x="53" y="324"/>
                    <a:pt x="53" y="313"/>
                  </a:cubicBezTo>
                  <a:close/>
                  <a:moveTo>
                    <a:pt x="53" y="261"/>
                  </a:moveTo>
                  <a:cubicBezTo>
                    <a:pt x="52" y="249"/>
                    <a:pt x="54" y="255"/>
                    <a:pt x="54" y="261"/>
                  </a:cubicBezTo>
                  <a:cubicBezTo>
                    <a:pt x="55" y="273"/>
                    <a:pt x="54" y="267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5"/>
                    <a:pt x="56" y="447"/>
                    <a:pt x="57" y="450"/>
                  </a:cubicBezTo>
                  <a:cubicBezTo>
                    <a:pt x="57" y="455"/>
                    <a:pt x="56" y="463"/>
                    <a:pt x="55" y="460"/>
                  </a:cubicBezTo>
                  <a:close/>
                  <a:moveTo>
                    <a:pt x="57" y="575"/>
                  </a:moveTo>
                  <a:cubicBezTo>
                    <a:pt x="57" y="566"/>
                    <a:pt x="57" y="555"/>
                    <a:pt x="57" y="547"/>
                  </a:cubicBezTo>
                  <a:cubicBezTo>
                    <a:pt x="57" y="541"/>
                    <a:pt x="57" y="535"/>
                    <a:pt x="57" y="532"/>
                  </a:cubicBezTo>
                  <a:cubicBezTo>
                    <a:pt x="57" y="529"/>
                    <a:pt x="59" y="525"/>
                    <a:pt x="59" y="522"/>
                  </a:cubicBezTo>
                  <a:cubicBezTo>
                    <a:pt x="59" y="540"/>
                    <a:pt x="59" y="557"/>
                    <a:pt x="57" y="575"/>
                  </a:cubicBezTo>
                  <a:close/>
                  <a:moveTo>
                    <a:pt x="59" y="440"/>
                  </a:moveTo>
                  <a:cubicBezTo>
                    <a:pt x="59" y="428"/>
                    <a:pt x="60" y="434"/>
                    <a:pt x="60" y="440"/>
                  </a:cubicBezTo>
                  <a:cubicBezTo>
                    <a:pt x="60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60" y="362"/>
                    <a:pt x="59" y="352"/>
                    <a:pt x="59" y="344"/>
                  </a:cubicBezTo>
                  <a:cubicBezTo>
                    <a:pt x="59" y="335"/>
                    <a:pt x="60" y="336"/>
                    <a:pt x="60" y="342"/>
                  </a:cubicBezTo>
                  <a:cubicBezTo>
                    <a:pt x="60" y="348"/>
                    <a:pt x="60" y="358"/>
                    <a:pt x="61" y="365"/>
                  </a:cubicBezTo>
                  <a:cubicBezTo>
                    <a:pt x="61" y="375"/>
                    <a:pt x="60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9"/>
                    <a:pt x="59" y="267"/>
                    <a:pt x="58" y="266"/>
                  </a:cubicBezTo>
                  <a:cubicBezTo>
                    <a:pt x="57" y="260"/>
                    <a:pt x="57" y="254"/>
                    <a:pt x="57" y="251"/>
                  </a:cubicBezTo>
                  <a:cubicBezTo>
                    <a:pt x="57" y="246"/>
                    <a:pt x="57" y="244"/>
                    <a:pt x="57" y="239"/>
                  </a:cubicBezTo>
                  <a:cubicBezTo>
                    <a:pt x="58" y="250"/>
                    <a:pt x="59" y="260"/>
                    <a:pt x="60" y="270"/>
                  </a:cubicBezTo>
                  <a:cubicBezTo>
                    <a:pt x="62" y="277"/>
                    <a:pt x="61" y="284"/>
                    <a:pt x="61" y="292"/>
                  </a:cubicBezTo>
                  <a:close/>
                  <a:moveTo>
                    <a:pt x="63" y="408"/>
                  </a:moveTo>
                  <a:cubicBezTo>
                    <a:pt x="64" y="420"/>
                    <a:pt x="62" y="414"/>
                    <a:pt x="62" y="408"/>
                  </a:cubicBezTo>
                  <a:cubicBezTo>
                    <a:pt x="62" y="396"/>
                    <a:pt x="63" y="402"/>
                    <a:pt x="63" y="408"/>
                  </a:cubicBezTo>
                  <a:close/>
                  <a:moveTo>
                    <a:pt x="66" y="503"/>
                  </a:moveTo>
                  <a:cubicBezTo>
                    <a:pt x="66" y="508"/>
                    <a:pt x="66" y="513"/>
                    <a:pt x="65" y="518"/>
                  </a:cubicBezTo>
                  <a:cubicBezTo>
                    <a:pt x="65" y="533"/>
                    <a:pt x="65" y="549"/>
                    <a:pt x="65" y="564"/>
                  </a:cubicBezTo>
                  <a:cubicBezTo>
                    <a:pt x="63" y="546"/>
                    <a:pt x="61" y="529"/>
                    <a:pt x="64" y="511"/>
                  </a:cubicBezTo>
                  <a:cubicBezTo>
                    <a:pt x="65" y="506"/>
                    <a:pt x="65" y="501"/>
                    <a:pt x="66" y="496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7" y="474"/>
                    <a:pt x="68" y="468"/>
                    <a:pt x="68" y="462"/>
                  </a:cubicBezTo>
                  <a:cubicBezTo>
                    <a:pt x="68" y="461"/>
                    <a:pt x="68" y="461"/>
                    <a:pt x="68" y="460"/>
                  </a:cubicBezTo>
                  <a:cubicBezTo>
                    <a:pt x="68" y="459"/>
                    <a:pt x="68" y="459"/>
                    <a:pt x="68" y="457"/>
                  </a:cubicBezTo>
                  <a:cubicBezTo>
                    <a:pt x="68" y="458"/>
                    <a:pt x="68" y="459"/>
                    <a:pt x="68" y="460"/>
                  </a:cubicBezTo>
                  <a:cubicBezTo>
                    <a:pt x="68" y="460"/>
                    <a:pt x="68" y="460"/>
                    <a:pt x="68" y="461"/>
                  </a:cubicBezTo>
                  <a:cubicBezTo>
                    <a:pt x="68" y="461"/>
                    <a:pt x="68" y="462"/>
                    <a:pt x="68" y="462"/>
                  </a:cubicBezTo>
                  <a:cubicBezTo>
                    <a:pt x="68" y="476"/>
                    <a:pt x="67" y="489"/>
                    <a:pt x="66" y="503"/>
                  </a:cubicBezTo>
                  <a:close/>
                  <a:moveTo>
                    <a:pt x="69" y="303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8"/>
                    <a:pt x="69" y="306"/>
                    <a:pt x="69" y="303"/>
                  </a:cubicBezTo>
                  <a:close/>
                  <a:moveTo>
                    <a:pt x="68" y="237"/>
                  </a:moveTo>
                  <a:cubicBezTo>
                    <a:pt x="68" y="220"/>
                    <a:pt x="65" y="202"/>
                    <a:pt x="69" y="184"/>
                  </a:cubicBezTo>
                  <a:cubicBezTo>
                    <a:pt x="70" y="176"/>
                    <a:pt x="71" y="167"/>
                    <a:pt x="72" y="158"/>
                  </a:cubicBezTo>
                  <a:cubicBezTo>
                    <a:pt x="72" y="157"/>
                    <a:pt x="73" y="155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60"/>
                    <a:pt x="72" y="365"/>
                  </a:cubicBezTo>
                  <a:cubicBezTo>
                    <a:pt x="73" y="378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6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2"/>
                    <a:pt x="77" y="115"/>
                    <a:pt x="77" y="109"/>
                  </a:cubicBezTo>
                  <a:cubicBezTo>
                    <a:pt x="77" y="101"/>
                    <a:pt x="78" y="92"/>
                    <a:pt x="78" y="84"/>
                  </a:cubicBezTo>
                  <a:cubicBezTo>
                    <a:pt x="78" y="83"/>
                    <a:pt x="78" y="80"/>
                    <a:pt x="78" y="78"/>
                  </a:cubicBezTo>
                  <a:cubicBezTo>
                    <a:pt x="78" y="85"/>
                    <a:pt x="78" y="92"/>
                    <a:pt x="78" y="99"/>
                  </a:cubicBezTo>
                  <a:cubicBezTo>
                    <a:pt x="78" y="101"/>
                    <a:pt x="78" y="103"/>
                    <a:pt x="78" y="105"/>
                  </a:cubicBezTo>
                  <a:cubicBezTo>
                    <a:pt x="78" y="102"/>
                    <a:pt x="79" y="99"/>
                    <a:pt x="81" y="96"/>
                  </a:cubicBezTo>
                  <a:cubicBezTo>
                    <a:pt x="80" y="103"/>
                    <a:pt x="80" y="110"/>
                    <a:pt x="79" y="117"/>
                  </a:cubicBezTo>
                  <a:cubicBezTo>
                    <a:pt x="79" y="119"/>
                    <a:pt x="79" y="122"/>
                    <a:pt x="79" y="124"/>
                  </a:cubicBezTo>
                  <a:cubicBezTo>
                    <a:pt x="79" y="126"/>
                    <a:pt x="79" y="128"/>
                    <a:pt x="78" y="130"/>
                  </a:cubicBezTo>
                  <a:cubicBezTo>
                    <a:pt x="74" y="193"/>
                    <a:pt x="70" y="257"/>
                    <a:pt x="81" y="320"/>
                  </a:cubicBezTo>
                  <a:cubicBezTo>
                    <a:pt x="70" y="257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8"/>
                    <a:pt x="81" y="550"/>
                    <a:pt x="81" y="553"/>
                  </a:cubicBezTo>
                  <a:cubicBezTo>
                    <a:pt x="82" y="558"/>
                    <a:pt x="80" y="566"/>
                    <a:pt x="80" y="563"/>
                  </a:cubicBezTo>
                  <a:close/>
                  <a:moveTo>
                    <a:pt x="83" y="477"/>
                  </a:moveTo>
                  <a:cubicBezTo>
                    <a:pt x="83" y="459"/>
                    <a:pt x="83" y="442"/>
                    <a:pt x="83" y="424"/>
                  </a:cubicBezTo>
                  <a:cubicBezTo>
                    <a:pt x="82" y="415"/>
                    <a:pt x="82" y="407"/>
                    <a:pt x="81" y="398"/>
                  </a:cubicBezTo>
                  <a:cubicBezTo>
                    <a:pt x="81" y="396"/>
                    <a:pt x="81" y="394"/>
                    <a:pt x="81" y="392"/>
                  </a:cubicBezTo>
                  <a:cubicBezTo>
                    <a:pt x="85" y="420"/>
                    <a:pt x="87" y="448"/>
                    <a:pt x="83" y="477"/>
                  </a:cubicBezTo>
                  <a:close/>
                  <a:moveTo>
                    <a:pt x="86" y="451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8" y="446"/>
                    <a:pt x="86" y="453"/>
                    <a:pt x="86" y="451"/>
                  </a:cubicBezTo>
                  <a:close/>
                  <a:moveTo>
                    <a:pt x="87" y="301"/>
                  </a:moveTo>
                  <a:cubicBezTo>
                    <a:pt x="86" y="293"/>
                    <a:pt x="85" y="286"/>
                    <a:pt x="85" y="282"/>
                  </a:cubicBezTo>
                  <a:cubicBezTo>
                    <a:pt x="83" y="279"/>
                    <a:pt x="83" y="276"/>
                    <a:pt x="83" y="272"/>
                  </a:cubicBezTo>
                  <a:cubicBezTo>
                    <a:pt x="91" y="294"/>
                    <a:pt x="89" y="318"/>
                    <a:pt x="89" y="342"/>
                  </a:cubicBezTo>
                  <a:cubicBezTo>
                    <a:pt x="87" y="329"/>
                    <a:pt x="91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网Chenying0907出品 62"/>
            <p:cNvSpPr>
              <a:spLocks noEditPoints="1"/>
            </p:cNvSpPr>
            <p:nvPr/>
          </p:nvSpPr>
          <p:spPr bwMode="auto">
            <a:xfrm>
              <a:off x="3824288" y="3819526"/>
              <a:ext cx="346075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3 w 92"/>
                <a:gd name="T5" fmla="*/ 121 h 593"/>
                <a:gd name="T6" fmla="*/ 64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5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1 h 593"/>
                <a:gd name="T28" fmla="*/ 87 w 92"/>
                <a:gd name="T29" fmla="*/ 593 h 593"/>
                <a:gd name="T30" fmla="*/ 92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9 w 92"/>
                <a:gd name="T41" fmla="*/ 271 h 593"/>
                <a:gd name="T42" fmla="*/ 59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7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5 w 92"/>
                <a:gd name="T79" fmla="*/ 281 h 593"/>
                <a:gd name="T80" fmla="*/ 20 w 92"/>
                <a:gd name="T81" fmla="*/ 228 h 593"/>
                <a:gd name="T82" fmla="*/ 25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6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7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9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9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2" y="381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7" y="68"/>
                  </a:cubicBezTo>
                  <a:cubicBezTo>
                    <a:pt x="66" y="70"/>
                    <a:pt x="66" y="73"/>
                    <a:pt x="66" y="76"/>
                  </a:cubicBezTo>
                  <a:cubicBezTo>
                    <a:pt x="66" y="81"/>
                    <a:pt x="66" y="86"/>
                    <a:pt x="65" y="91"/>
                  </a:cubicBezTo>
                  <a:cubicBezTo>
                    <a:pt x="66" y="101"/>
                    <a:pt x="66" y="111"/>
                    <a:pt x="63" y="121"/>
                  </a:cubicBezTo>
                  <a:cubicBezTo>
                    <a:pt x="65" y="111"/>
                    <a:pt x="65" y="101"/>
                    <a:pt x="65" y="91"/>
                  </a:cubicBezTo>
                  <a:cubicBezTo>
                    <a:pt x="65" y="86"/>
                    <a:pt x="65" y="81"/>
                    <a:pt x="66" y="76"/>
                  </a:cubicBezTo>
                  <a:cubicBezTo>
                    <a:pt x="66" y="73"/>
                    <a:pt x="66" y="70"/>
                    <a:pt x="66" y="68"/>
                  </a:cubicBezTo>
                  <a:cubicBezTo>
                    <a:pt x="66" y="59"/>
                    <a:pt x="66" y="50"/>
                    <a:pt x="66" y="42"/>
                  </a:cubicBezTo>
                  <a:cubicBezTo>
                    <a:pt x="66" y="34"/>
                    <a:pt x="66" y="27"/>
                    <a:pt x="66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4" y="27"/>
                    <a:pt x="64" y="31"/>
                  </a:cubicBezTo>
                  <a:cubicBezTo>
                    <a:pt x="64" y="33"/>
                    <a:pt x="64" y="39"/>
                    <a:pt x="64" y="45"/>
                  </a:cubicBezTo>
                  <a:cubicBezTo>
                    <a:pt x="65" y="52"/>
                    <a:pt x="65" y="59"/>
                    <a:pt x="65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3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5" y="83"/>
                  </a:cubicBezTo>
                  <a:cubicBezTo>
                    <a:pt x="23" y="78"/>
                    <a:pt x="24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9" y="116"/>
                    <a:pt x="8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6" y="128"/>
                  </a:cubicBezTo>
                  <a:cubicBezTo>
                    <a:pt x="6" y="123"/>
                    <a:pt x="6" y="117"/>
                    <a:pt x="7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5" y="257"/>
                    <a:pt x="5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5" y="323"/>
                    <a:pt x="5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5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7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6" y="572"/>
                    <a:pt x="5" y="591"/>
                  </a:cubicBezTo>
                  <a:cubicBezTo>
                    <a:pt x="6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7"/>
                    <a:pt x="34" y="579"/>
                    <a:pt x="34" y="573"/>
                  </a:cubicBezTo>
                  <a:cubicBezTo>
                    <a:pt x="35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3" y="579"/>
                    <a:pt x="73" y="566"/>
                    <a:pt x="74" y="552"/>
                  </a:cubicBezTo>
                  <a:cubicBezTo>
                    <a:pt x="74" y="544"/>
                    <a:pt x="74" y="537"/>
                    <a:pt x="75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1" y="569"/>
                    <a:pt x="82" y="557"/>
                  </a:cubicBezTo>
                  <a:cubicBezTo>
                    <a:pt x="83" y="549"/>
                    <a:pt x="84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2" y="590"/>
                    <a:pt x="92" y="587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1" y="559"/>
                    <a:pt x="92" y="558"/>
                  </a:cubicBezTo>
                  <a:cubicBezTo>
                    <a:pt x="92" y="519"/>
                    <a:pt x="92" y="519"/>
                    <a:pt x="92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2" y="508"/>
                  </a:cubicBezTo>
                  <a:cubicBezTo>
                    <a:pt x="92" y="382"/>
                    <a:pt x="92" y="382"/>
                    <a:pt x="92" y="382"/>
                  </a:cubicBezTo>
                  <a:cubicBezTo>
                    <a:pt x="91" y="386"/>
                    <a:pt x="90" y="374"/>
                    <a:pt x="90" y="365"/>
                  </a:cubicBezTo>
                  <a:cubicBezTo>
                    <a:pt x="89" y="349"/>
                    <a:pt x="91" y="364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5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6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90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5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0" y="146"/>
                    <a:pt x="80" y="145"/>
                    <a:pt x="81" y="139"/>
                  </a:cubicBezTo>
                  <a:cubicBezTo>
                    <a:pt x="81" y="133"/>
                    <a:pt x="82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2" y="271"/>
                  </a:cubicBezTo>
                  <a:cubicBezTo>
                    <a:pt x="80" y="266"/>
                    <a:pt x="81" y="258"/>
                    <a:pt x="82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1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2" y="40"/>
                    <a:pt x="82" y="46"/>
                    <a:pt x="82" y="52"/>
                  </a:cubicBezTo>
                  <a:close/>
                  <a:moveTo>
                    <a:pt x="68" y="42"/>
                  </a:moveTo>
                  <a:cubicBezTo>
                    <a:pt x="68" y="25"/>
                    <a:pt x="69" y="34"/>
                    <a:pt x="69" y="49"/>
                  </a:cubicBezTo>
                  <a:cubicBezTo>
                    <a:pt x="69" y="57"/>
                    <a:pt x="69" y="66"/>
                    <a:pt x="69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9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1" y="99"/>
                    <a:pt x="60" y="105"/>
                    <a:pt x="60" y="105"/>
                  </a:cubicBezTo>
                  <a:cubicBezTo>
                    <a:pt x="60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7" y="194"/>
                    <a:pt x="57" y="188"/>
                  </a:cubicBezTo>
                  <a:cubicBezTo>
                    <a:pt x="58" y="177"/>
                    <a:pt x="59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8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4" y="123"/>
                    <a:pt x="54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1" y="98"/>
                    <a:pt x="51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7" y="226"/>
                    <a:pt x="50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9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50" y="427"/>
                    <a:pt x="50" y="421"/>
                    <a:pt x="50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3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1" y="87"/>
                    <a:pt x="20" y="57"/>
                    <a:pt x="22" y="42"/>
                  </a:cubicBezTo>
                  <a:cubicBezTo>
                    <a:pt x="24" y="53"/>
                    <a:pt x="21" y="75"/>
                    <a:pt x="22" y="94"/>
                  </a:cubicBezTo>
                  <a:cubicBezTo>
                    <a:pt x="22" y="99"/>
                    <a:pt x="22" y="104"/>
                    <a:pt x="22" y="109"/>
                  </a:cubicBezTo>
                  <a:cubicBezTo>
                    <a:pt x="22" y="114"/>
                    <a:pt x="23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6" y="176"/>
                    <a:pt x="16" y="197"/>
                    <a:pt x="13" y="217"/>
                  </a:cubicBezTo>
                  <a:cubicBezTo>
                    <a:pt x="13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10" y="213"/>
                    <a:pt x="10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2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10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5"/>
                  </a:cubicBezTo>
                  <a:cubicBezTo>
                    <a:pt x="10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5" y="424"/>
                    <a:pt x="2" y="419"/>
                    <a:pt x="7" y="417"/>
                  </a:cubicBezTo>
                  <a:cubicBezTo>
                    <a:pt x="6" y="435"/>
                    <a:pt x="6" y="452"/>
                    <a:pt x="7" y="470"/>
                  </a:cubicBezTo>
                  <a:cubicBezTo>
                    <a:pt x="7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7" y="281"/>
                  </a:moveTo>
                  <a:cubicBezTo>
                    <a:pt x="8" y="287"/>
                    <a:pt x="7" y="295"/>
                    <a:pt x="6" y="292"/>
                  </a:cubicBezTo>
                  <a:cubicBezTo>
                    <a:pt x="5" y="286"/>
                    <a:pt x="6" y="278"/>
                    <a:pt x="7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10" y="173"/>
                    <a:pt x="10" y="167"/>
                  </a:cubicBezTo>
                  <a:cubicBezTo>
                    <a:pt x="10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9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10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5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6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20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20" y="234"/>
                  </a:cubicBezTo>
                  <a:cubicBezTo>
                    <a:pt x="19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5" y="224"/>
                  </a:moveTo>
                  <a:cubicBezTo>
                    <a:pt x="26" y="215"/>
                    <a:pt x="26" y="207"/>
                    <a:pt x="27" y="198"/>
                  </a:cubicBezTo>
                  <a:cubicBezTo>
                    <a:pt x="26" y="195"/>
                    <a:pt x="29" y="193"/>
                    <a:pt x="29" y="191"/>
                  </a:cubicBezTo>
                  <a:cubicBezTo>
                    <a:pt x="26" y="219"/>
                    <a:pt x="26" y="250"/>
                    <a:pt x="29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7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30" y="246"/>
                    <a:pt x="29" y="242"/>
                    <a:pt x="29" y="239"/>
                  </a:cubicBezTo>
                  <a:cubicBezTo>
                    <a:pt x="31" y="243"/>
                    <a:pt x="31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8" y="334"/>
                    <a:pt x="37" y="339"/>
                    <a:pt x="37" y="345"/>
                  </a:cubicBezTo>
                  <a:cubicBezTo>
                    <a:pt x="37" y="346"/>
                    <a:pt x="38" y="348"/>
                    <a:pt x="38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7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1" y="547"/>
                    <a:pt x="39" y="555"/>
                    <a:pt x="39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2" y="417"/>
                    <a:pt x="38" y="384"/>
                  </a:cubicBezTo>
                  <a:cubicBezTo>
                    <a:pt x="38" y="377"/>
                    <a:pt x="38" y="371"/>
                    <a:pt x="38" y="365"/>
                  </a:cubicBezTo>
                  <a:cubicBezTo>
                    <a:pt x="42" y="404"/>
                    <a:pt x="46" y="441"/>
                    <a:pt x="39" y="480"/>
                  </a:cubicBezTo>
                  <a:close/>
                  <a:moveTo>
                    <a:pt x="44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6" y="475"/>
                    <a:pt x="44" y="483"/>
                    <a:pt x="44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7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8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6" y="238"/>
                  </a:cubicBezTo>
                  <a:cubicBezTo>
                    <a:pt x="47" y="243"/>
                    <a:pt x="48" y="253"/>
                    <a:pt x="48" y="261"/>
                  </a:cubicBezTo>
                  <a:cubicBezTo>
                    <a:pt x="49" y="270"/>
                    <a:pt x="48" y="268"/>
                    <a:pt x="48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1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5" y="339"/>
                    <a:pt x="54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3" y="249"/>
                    <a:pt x="54" y="255"/>
                    <a:pt x="55" y="261"/>
                  </a:cubicBezTo>
                  <a:cubicBezTo>
                    <a:pt x="56" y="272"/>
                    <a:pt x="54" y="266"/>
                    <a:pt x="53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8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59" y="351"/>
                    <a:pt x="59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0" y="347"/>
                    <a:pt x="61" y="357"/>
                    <a:pt x="61" y="365"/>
                  </a:cubicBezTo>
                  <a:cubicBezTo>
                    <a:pt x="61" y="375"/>
                    <a:pt x="61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3" y="413"/>
                    <a:pt x="62" y="408"/>
                  </a:cubicBezTo>
                  <a:cubicBezTo>
                    <a:pt x="62" y="395"/>
                    <a:pt x="63" y="402"/>
                    <a:pt x="63" y="408"/>
                  </a:cubicBezTo>
                  <a:close/>
                  <a:moveTo>
                    <a:pt x="67" y="502"/>
                  </a:moveTo>
                  <a:cubicBezTo>
                    <a:pt x="66" y="507"/>
                    <a:pt x="66" y="512"/>
                    <a:pt x="65" y="517"/>
                  </a:cubicBezTo>
                  <a:cubicBezTo>
                    <a:pt x="66" y="533"/>
                    <a:pt x="66" y="548"/>
                    <a:pt x="66" y="563"/>
                  </a:cubicBezTo>
                  <a:cubicBezTo>
                    <a:pt x="63" y="546"/>
                    <a:pt x="61" y="528"/>
                    <a:pt x="65" y="511"/>
                  </a:cubicBezTo>
                  <a:cubicBezTo>
                    <a:pt x="65" y="506"/>
                    <a:pt x="66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9" y="475"/>
                    <a:pt x="68" y="489"/>
                    <a:pt x="67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6" y="202"/>
                    <a:pt x="70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2" y="365"/>
                  </a:moveTo>
                  <a:cubicBezTo>
                    <a:pt x="71" y="353"/>
                    <a:pt x="72" y="359"/>
                    <a:pt x="73" y="365"/>
                  </a:cubicBezTo>
                  <a:cubicBezTo>
                    <a:pt x="73" y="377"/>
                    <a:pt x="72" y="371"/>
                    <a:pt x="72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7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9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9" y="98"/>
                  </a:cubicBezTo>
                  <a:cubicBezTo>
                    <a:pt x="79" y="100"/>
                    <a:pt x="78" y="102"/>
                    <a:pt x="78" y="104"/>
                  </a:cubicBezTo>
                  <a:cubicBezTo>
                    <a:pt x="79" y="101"/>
                    <a:pt x="79" y="98"/>
                    <a:pt x="81" y="95"/>
                  </a:cubicBezTo>
                  <a:cubicBezTo>
                    <a:pt x="80" y="102"/>
                    <a:pt x="80" y="109"/>
                    <a:pt x="80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9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1" y="552"/>
                  </a:cubicBezTo>
                  <a:cubicBezTo>
                    <a:pt x="82" y="557"/>
                    <a:pt x="81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6" y="445"/>
                    <a:pt x="87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90" y="317"/>
                    <a:pt x="90" y="341"/>
                  </a:cubicBezTo>
                  <a:cubicBezTo>
                    <a:pt x="87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淘宝网Chenying0907出品 63"/>
            <p:cNvSpPr>
              <a:spLocks noEditPoints="1"/>
            </p:cNvSpPr>
            <p:nvPr/>
          </p:nvSpPr>
          <p:spPr bwMode="auto">
            <a:xfrm>
              <a:off x="3816351" y="3819526"/>
              <a:ext cx="346075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3 w 92"/>
                <a:gd name="T5" fmla="*/ 121 h 593"/>
                <a:gd name="T6" fmla="*/ 63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5 w 92"/>
                <a:gd name="T19" fmla="*/ 542 h 593"/>
                <a:gd name="T20" fmla="*/ 34 w 92"/>
                <a:gd name="T21" fmla="*/ 573 h 593"/>
                <a:gd name="T22" fmla="*/ 41 w 92"/>
                <a:gd name="T23" fmla="*/ 593 h 593"/>
                <a:gd name="T24" fmla="*/ 70 w 92"/>
                <a:gd name="T25" fmla="*/ 593 h 593"/>
                <a:gd name="T26" fmla="*/ 84 w 92"/>
                <a:gd name="T27" fmla="*/ 531 h 593"/>
                <a:gd name="T28" fmla="*/ 87 w 92"/>
                <a:gd name="T29" fmla="*/ 593 h 593"/>
                <a:gd name="T30" fmla="*/ 91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1 w 92"/>
                <a:gd name="T37" fmla="*/ 261 h 593"/>
                <a:gd name="T38" fmla="*/ 67 w 92"/>
                <a:gd name="T39" fmla="*/ 42 h 593"/>
                <a:gd name="T40" fmla="*/ 68 w 92"/>
                <a:gd name="T41" fmla="*/ 271 h 593"/>
                <a:gd name="T42" fmla="*/ 59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6 w 92"/>
                <a:gd name="T71" fmla="*/ 470 h 593"/>
                <a:gd name="T72" fmla="*/ 10 w 92"/>
                <a:gd name="T73" fmla="*/ 167 h 593"/>
                <a:gd name="T74" fmla="*/ 9 w 92"/>
                <a:gd name="T75" fmla="*/ 417 h 593"/>
                <a:gd name="T76" fmla="*/ 11 w 92"/>
                <a:gd name="T77" fmla="*/ 352 h 593"/>
                <a:gd name="T78" fmla="*/ 14 w 92"/>
                <a:gd name="T79" fmla="*/ 281 h 593"/>
                <a:gd name="T80" fmla="*/ 20 w 92"/>
                <a:gd name="T81" fmla="*/ 228 h 593"/>
                <a:gd name="T82" fmla="*/ 25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6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6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90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6" y="70"/>
                    <a:pt x="66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6" y="111"/>
                    <a:pt x="63" y="121"/>
                  </a:cubicBezTo>
                  <a:cubicBezTo>
                    <a:pt x="64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4" y="39"/>
                    <a:pt x="64" y="45"/>
                  </a:cubicBezTo>
                  <a:cubicBezTo>
                    <a:pt x="64" y="52"/>
                    <a:pt x="65" y="59"/>
                    <a:pt x="64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2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4" y="83"/>
                  </a:cubicBezTo>
                  <a:cubicBezTo>
                    <a:pt x="23" y="78"/>
                    <a:pt x="23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8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4" y="257"/>
                    <a:pt x="5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5" y="340"/>
                    <a:pt x="5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6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6" y="553"/>
                    <a:pt x="5" y="572"/>
                    <a:pt x="5" y="591"/>
                  </a:cubicBezTo>
                  <a:cubicBezTo>
                    <a:pt x="5" y="592"/>
                    <a:pt x="6" y="593"/>
                    <a:pt x="8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4" y="573"/>
                  </a:cubicBezTo>
                  <a:cubicBezTo>
                    <a:pt x="34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8" y="580"/>
                  </a:cubicBezTo>
                  <a:cubicBezTo>
                    <a:pt x="68" y="573"/>
                    <a:pt x="69" y="567"/>
                    <a:pt x="68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3" y="566"/>
                    <a:pt x="73" y="552"/>
                  </a:cubicBezTo>
                  <a:cubicBezTo>
                    <a:pt x="74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0" y="569"/>
                    <a:pt x="82" y="557"/>
                  </a:cubicBezTo>
                  <a:cubicBezTo>
                    <a:pt x="83" y="549"/>
                    <a:pt x="83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4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2"/>
                    <a:pt x="90" y="567"/>
                    <a:pt x="91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2" y="119"/>
                    <a:pt x="82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1" y="133"/>
                    <a:pt x="81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1" y="261"/>
                  </a:moveTo>
                  <a:cubicBezTo>
                    <a:pt x="83" y="266"/>
                    <a:pt x="82" y="274"/>
                    <a:pt x="81" y="271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1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9" y="49"/>
                  </a:cubicBezTo>
                  <a:cubicBezTo>
                    <a:pt x="69" y="57"/>
                    <a:pt x="69" y="66"/>
                    <a:pt x="68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6" y="248"/>
                  </a:moveTo>
                  <a:cubicBezTo>
                    <a:pt x="66" y="254"/>
                    <a:pt x="68" y="264"/>
                    <a:pt x="68" y="271"/>
                  </a:cubicBezTo>
                  <a:cubicBezTo>
                    <a:pt x="69" y="280"/>
                    <a:pt x="68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6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0" y="99"/>
                    <a:pt x="60" y="105"/>
                    <a:pt x="60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6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7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6" y="226"/>
                    <a:pt x="49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49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6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2" y="104"/>
                    <a:pt x="22" y="109"/>
                  </a:cubicBezTo>
                  <a:cubicBezTo>
                    <a:pt x="22" y="114"/>
                    <a:pt x="22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8" y="222"/>
                    <a:pt x="10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5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7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9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6"/>
                    <a:pt x="6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6"/>
                    <a:pt x="10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8" y="422"/>
                    <a:pt x="9" y="414"/>
                    <a:pt x="9" y="417"/>
                  </a:cubicBezTo>
                  <a:cubicBezTo>
                    <a:pt x="10" y="422"/>
                    <a:pt x="9" y="430"/>
                    <a:pt x="8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9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4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4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7" y="306"/>
                    <a:pt x="20" y="324"/>
                  </a:cubicBezTo>
                  <a:cubicBezTo>
                    <a:pt x="15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19" y="234"/>
                  </a:cubicBezTo>
                  <a:cubicBezTo>
                    <a:pt x="19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4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5" y="224"/>
                  </a:moveTo>
                  <a:cubicBezTo>
                    <a:pt x="26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0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0" y="243"/>
                    <a:pt x="31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7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7"/>
                    <a:pt x="39" y="555"/>
                    <a:pt x="39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8" y="377"/>
                    <a:pt x="38" y="371"/>
                    <a:pt x="37" y="365"/>
                  </a:cubicBezTo>
                  <a:cubicBezTo>
                    <a:pt x="41" y="404"/>
                    <a:pt x="46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5" y="475"/>
                    <a:pt x="44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7" y="263"/>
                  </a:moveTo>
                  <a:cubicBezTo>
                    <a:pt x="47" y="257"/>
                    <a:pt x="46" y="247"/>
                    <a:pt x="45" y="240"/>
                  </a:cubicBezTo>
                  <a:cubicBezTo>
                    <a:pt x="46" y="230"/>
                    <a:pt x="46" y="232"/>
                    <a:pt x="46" y="238"/>
                  </a:cubicBezTo>
                  <a:cubicBezTo>
                    <a:pt x="47" y="243"/>
                    <a:pt x="47" y="253"/>
                    <a:pt x="48" y="261"/>
                  </a:cubicBezTo>
                  <a:cubicBezTo>
                    <a:pt x="49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0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4" y="339"/>
                    <a:pt x="53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4" y="255"/>
                    <a:pt x="54" y="261"/>
                  </a:cubicBezTo>
                  <a:cubicBezTo>
                    <a:pt x="55" y="272"/>
                    <a:pt x="54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4"/>
                    <a:pt x="56" y="447"/>
                    <a:pt x="57" y="449"/>
                  </a:cubicBezTo>
                  <a:cubicBezTo>
                    <a:pt x="57" y="455"/>
                    <a:pt x="56" y="463"/>
                    <a:pt x="55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59" y="351"/>
                    <a:pt x="59" y="344"/>
                  </a:cubicBezTo>
                  <a:cubicBezTo>
                    <a:pt x="59" y="334"/>
                    <a:pt x="60" y="336"/>
                    <a:pt x="60" y="342"/>
                  </a:cubicBezTo>
                  <a:cubicBezTo>
                    <a:pt x="60" y="347"/>
                    <a:pt x="61" y="357"/>
                    <a:pt x="61" y="365"/>
                  </a:cubicBezTo>
                  <a:cubicBezTo>
                    <a:pt x="61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2" y="413"/>
                    <a:pt x="62" y="408"/>
                  </a:cubicBezTo>
                  <a:cubicBezTo>
                    <a:pt x="62" y="395"/>
                    <a:pt x="63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6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5" y="511"/>
                  </a:cubicBezTo>
                  <a:cubicBezTo>
                    <a:pt x="65" y="506"/>
                    <a:pt x="65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7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5" y="202"/>
                    <a:pt x="69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3" y="377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1" y="95"/>
                  </a:cubicBezTo>
                  <a:cubicBezTo>
                    <a:pt x="80" y="102"/>
                    <a:pt x="80" y="109"/>
                    <a:pt x="79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8" y="129"/>
                  </a:cubicBezTo>
                  <a:cubicBezTo>
                    <a:pt x="74" y="193"/>
                    <a:pt x="70" y="256"/>
                    <a:pt x="81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1" y="549"/>
                    <a:pt x="81" y="552"/>
                  </a:cubicBezTo>
                  <a:cubicBezTo>
                    <a:pt x="82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2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7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89" y="317"/>
                    <a:pt x="89" y="341"/>
                  </a:cubicBezTo>
                  <a:cubicBezTo>
                    <a:pt x="87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36" name="淘宝网Chenying0907出品 64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1288" y="4371976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Oval 65"/>
            <p:cNvSpPr>
              <a:spLocks noChangeArrowheads="1"/>
            </p:cNvSpPr>
            <p:nvPr/>
          </p:nvSpPr>
          <p:spPr bwMode="auto">
            <a:xfrm>
              <a:off x="3959226" y="4371976"/>
              <a:ext cx="63500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38" name="淘宝网Chenying0907出品 66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938" y="4362451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39" name="淘宝网Chenying0907出品 67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8113" y="4364038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40" name="淘宝网Chenying0907出品 68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1288" y="5718176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Oval 69"/>
            <p:cNvSpPr>
              <a:spLocks noChangeArrowheads="1"/>
            </p:cNvSpPr>
            <p:nvPr/>
          </p:nvSpPr>
          <p:spPr bwMode="auto">
            <a:xfrm>
              <a:off x="3959226" y="5721351"/>
              <a:ext cx="63500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42" name="淘宝网Chenying0907出品 70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4938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43" name="淘宝网Chenying0907出品 71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8113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淘宝网Chenying0907出品 72"/>
            <p:cNvSpPr>
              <a:spLocks/>
            </p:cNvSpPr>
            <p:nvPr/>
          </p:nvSpPr>
          <p:spPr bwMode="auto">
            <a:xfrm>
              <a:off x="4537076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9 w 93"/>
                <a:gd name="T3" fmla="*/ 592 h 592"/>
                <a:gd name="T4" fmla="*/ 5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4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90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9" y="592"/>
                  </a:cubicBezTo>
                  <a:cubicBezTo>
                    <a:pt x="5" y="592"/>
                    <a:pt x="5" y="592"/>
                    <a:pt x="5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2" y="46"/>
                    <a:pt x="4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92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73"/>
            <p:cNvSpPr>
              <a:spLocks/>
            </p:cNvSpPr>
            <p:nvPr/>
          </p:nvSpPr>
          <p:spPr bwMode="auto">
            <a:xfrm>
              <a:off x="4537076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9 w 93"/>
                <a:gd name="T3" fmla="*/ 592 h 592"/>
                <a:gd name="T4" fmla="*/ 5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4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90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9" y="592"/>
                  </a:cubicBezTo>
                  <a:cubicBezTo>
                    <a:pt x="5" y="592"/>
                    <a:pt x="5" y="592"/>
                    <a:pt x="5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2" y="46"/>
                    <a:pt x="4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92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74"/>
            <p:cNvSpPr>
              <a:spLocks noEditPoints="1"/>
            </p:cNvSpPr>
            <p:nvPr/>
          </p:nvSpPr>
          <p:spPr bwMode="auto">
            <a:xfrm>
              <a:off x="4530726" y="3824288"/>
              <a:ext cx="341313" cy="2228850"/>
            </a:xfrm>
            <a:custGeom>
              <a:avLst/>
              <a:gdLst>
                <a:gd name="T0" fmla="*/ 78 w 91"/>
                <a:gd name="T1" fmla="*/ 110 h 593"/>
                <a:gd name="T2" fmla="*/ 88 w 91"/>
                <a:gd name="T3" fmla="*/ 44 h 593"/>
                <a:gd name="T4" fmla="*/ 63 w 91"/>
                <a:gd name="T5" fmla="*/ 122 h 593"/>
                <a:gd name="T6" fmla="*/ 63 w 91"/>
                <a:gd name="T7" fmla="*/ 32 h 593"/>
                <a:gd name="T8" fmla="*/ 54 w 91"/>
                <a:gd name="T9" fmla="*/ 73 h 593"/>
                <a:gd name="T10" fmla="*/ 31 w 91"/>
                <a:gd name="T11" fmla="*/ 16 h 593"/>
                <a:gd name="T12" fmla="*/ 9 w 91"/>
                <a:gd name="T13" fmla="*/ 94 h 593"/>
                <a:gd name="T14" fmla="*/ 8 w 91"/>
                <a:gd name="T15" fmla="*/ 63 h 593"/>
                <a:gd name="T16" fmla="*/ 3 w 91"/>
                <a:gd name="T17" fmla="*/ 311 h 593"/>
                <a:gd name="T18" fmla="*/ 5 w 91"/>
                <a:gd name="T19" fmla="*/ 542 h 593"/>
                <a:gd name="T20" fmla="*/ 33 w 91"/>
                <a:gd name="T21" fmla="*/ 574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2 h 593"/>
                <a:gd name="T28" fmla="*/ 87 w 91"/>
                <a:gd name="T29" fmla="*/ 593 h 593"/>
                <a:gd name="T30" fmla="*/ 91 w 91"/>
                <a:gd name="T31" fmla="*/ 509 h 593"/>
                <a:gd name="T32" fmla="*/ 85 w 91"/>
                <a:gd name="T33" fmla="*/ 213 h 593"/>
                <a:gd name="T34" fmla="*/ 82 w 91"/>
                <a:gd name="T35" fmla="*/ 114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2 h 593"/>
                <a:gd name="T42" fmla="*/ 59 w 91"/>
                <a:gd name="T43" fmla="*/ 105 h 593"/>
                <a:gd name="T44" fmla="*/ 59 w 91"/>
                <a:gd name="T45" fmla="*/ 126 h 593"/>
                <a:gd name="T46" fmla="*/ 58 w 91"/>
                <a:gd name="T47" fmla="*/ 189 h 593"/>
                <a:gd name="T48" fmla="*/ 54 w 91"/>
                <a:gd name="T49" fmla="*/ 147 h 593"/>
                <a:gd name="T50" fmla="*/ 51 w 91"/>
                <a:gd name="T51" fmla="*/ 103 h 593"/>
                <a:gd name="T52" fmla="*/ 50 w 91"/>
                <a:gd name="T53" fmla="*/ 179 h 593"/>
                <a:gd name="T54" fmla="*/ 49 w 91"/>
                <a:gd name="T55" fmla="*/ 433 h 593"/>
                <a:gd name="T56" fmla="*/ 37 w 91"/>
                <a:gd name="T57" fmla="*/ 220 h 593"/>
                <a:gd name="T58" fmla="*/ 30 w 91"/>
                <a:gd name="T59" fmla="*/ 73 h 593"/>
                <a:gd name="T60" fmla="*/ 22 w 91"/>
                <a:gd name="T61" fmla="*/ 110 h 593"/>
                <a:gd name="T62" fmla="*/ 19 w 91"/>
                <a:gd name="T63" fmla="*/ 178 h 593"/>
                <a:gd name="T64" fmla="*/ 15 w 91"/>
                <a:gd name="T65" fmla="*/ 136 h 593"/>
                <a:gd name="T66" fmla="*/ 13 w 91"/>
                <a:gd name="T67" fmla="*/ 151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8 h 593"/>
                <a:gd name="T76" fmla="*/ 10 w 91"/>
                <a:gd name="T77" fmla="*/ 353 h 593"/>
                <a:gd name="T78" fmla="*/ 14 w 91"/>
                <a:gd name="T79" fmla="*/ 282 h 593"/>
                <a:gd name="T80" fmla="*/ 19 w 91"/>
                <a:gd name="T81" fmla="*/ 228 h 593"/>
                <a:gd name="T82" fmla="*/ 25 w 91"/>
                <a:gd name="T83" fmla="*/ 225 h 593"/>
                <a:gd name="T84" fmla="*/ 37 w 91"/>
                <a:gd name="T85" fmla="*/ 345 h 593"/>
                <a:gd name="T86" fmla="*/ 38 w 91"/>
                <a:gd name="T87" fmla="*/ 329 h 593"/>
                <a:gd name="T88" fmla="*/ 36 w 91"/>
                <a:gd name="T89" fmla="*/ 397 h 593"/>
                <a:gd name="T90" fmla="*/ 40 w 91"/>
                <a:gd name="T91" fmla="*/ 542 h 593"/>
                <a:gd name="T92" fmla="*/ 45 w 91"/>
                <a:gd name="T93" fmla="*/ 470 h 593"/>
                <a:gd name="T94" fmla="*/ 46 w 91"/>
                <a:gd name="T95" fmla="*/ 491 h 593"/>
                <a:gd name="T96" fmla="*/ 48 w 91"/>
                <a:gd name="T97" fmla="*/ 261 h 593"/>
                <a:gd name="T98" fmla="*/ 53 w 91"/>
                <a:gd name="T99" fmla="*/ 313 h 593"/>
                <a:gd name="T100" fmla="*/ 56 w 91"/>
                <a:gd name="T101" fmla="*/ 575 h 593"/>
                <a:gd name="T102" fmla="*/ 59 w 91"/>
                <a:gd name="T103" fmla="*/ 440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3 h 593"/>
                <a:gd name="T112" fmla="*/ 74 w 91"/>
                <a:gd name="T113" fmla="*/ 153 h 593"/>
                <a:gd name="T114" fmla="*/ 73 w 91"/>
                <a:gd name="T115" fmla="*/ 491 h 593"/>
                <a:gd name="T116" fmla="*/ 80 w 91"/>
                <a:gd name="T117" fmla="*/ 96 h 593"/>
                <a:gd name="T118" fmla="*/ 81 w 91"/>
                <a:gd name="T119" fmla="*/ 553 h 593"/>
                <a:gd name="T120" fmla="*/ 86 w 91"/>
                <a:gd name="T121" fmla="*/ 451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10"/>
                  </a:moveTo>
                  <a:cubicBezTo>
                    <a:pt x="78" y="114"/>
                    <a:pt x="78" y="118"/>
                    <a:pt x="77" y="122"/>
                  </a:cubicBezTo>
                  <a:cubicBezTo>
                    <a:pt x="77" y="127"/>
                    <a:pt x="77" y="132"/>
                    <a:pt x="76" y="137"/>
                  </a:cubicBezTo>
                  <a:cubicBezTo>
                    <a:pt x="77" y="135"/>
                    <a:pt x="78" y="132"/>
                    <a:pt x="78" y="130"/>
                  </a:cubicBezTo>
                  <a:cubicBezTo>
                    <a:pt x="78" y="128"/>
                    <a:pt x="78" y="126"/>
                    <a:pt x="79" y="124"/>
                  </a:cubicBezTo>
                  <a:cubicBezTo>
                    <a:pt x="79" y="122"/>
                    <a:pt x="78" y="119"/>
                    <a:pt x="78" y="116"/>
                  </a:cubicBezTo>
                  <a:cubicBezTo>
                    <a:pt x="78" y="114"/>
                    <a:pt x="78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8" y="108"/>
                    <a:pt x="78" y="107"/>
                    <a:pt x="78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51"/>
                    <a:pt x="90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2"/>
                    <a:pt x="66" y="42"/>
                    <a:pt x="66" y="53"/>
                  </a:cubicBezTo>
                  <a:cubicBezTo>
                    <a:pt x="66" y="58"/>
                    <a:pt x="66" y="63"/>
                    <a:pt x="66" y="68"/>
                  </a:cubicBezTo>
                  <a:cubicBezTo>
                    <a:pt x="66" y="71"/>
                    <a:pt x="65" y="74"/>
                    <a:pt x="65" y="77"/>
                  </a:cubicBezTo>
                  <a:cubicBezTo>
                    <a:pt x="65" y="82"/>
                    <a:pt x="65" y="86"/>
                    <a:pt x="65" y="91"/>
                  </a:cubicBezTo>
                  <a:cubicBezTo>
                    <a:pt x="65" y="102"/>
                    <a:pt x="65" y="112"/>
                    <a:pt x="63" y="122"/>
                  </a:cubicBezTo>
                  <a:cubicBezTo>
                    <a:pt x="64" y="112"/>
                    <a:pt x="65" y="102"/>
                    <a:pt x="65" y="91"/>
                  </a:cubicBezTo>
                  <a:cubicBezTo>
                    <a:pt x="65" y="86"/>
                    <a:pt x="65" y="82"/>
                    <a:pt x="65" y="77"/>
                  </a:cubicBezTo>
                  <a:cubicBezTo>
                    <a:pt x="65" y="74"/>
                    <a:pt x="65" y="71"/>
                    <a:pt x="65" y="68"/>
                  </a:cubicBezTo>
                  <a:cubicBezTo>
                    <a:pt x="65" y="60"/>
                    <a:pt x="65" y="51"/>
                    <a:pt x="65" y="42"/>
                  </a:cubicBezTo>
                  <a:cubicBezTo>
                    <a:pt x="65" y="35"/>
                    <a:pt x="65" y="27"/>
                    <a:pt x="65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23"/>
                    <a:pt x="63" y="28"/>
                    <a:pt x="63" y="32"/>
                  </a:cubicBezTo>
                  <a:cubicBezTo>
                    <a:pt x="63" y="33"/>
                    <a:pt x="64" y="39"/>
                    <a:pt x="64" y="46"/>
                  </a:cubicBezTo>
                  <a:cubicBezTo>
                    <a:pt x="64" y="52"/>
                    <a:pt x="65" y="59"/>
                    <a:pt x="64" y="63"/>
                  </a:cubicBezTo>
                  <a:cubicBezTo>
                    <a:pt x="64" y="65"/>
                    <a:pt x="64" y="60"/>
                    <a:pt x="63" y="51"/>
                  </a:cubicBezTo>
                  <a:cubicBezTo>
                    <a:pt x="63" y="43"/>
                    <a:pt x="62" y="30"/>
                    <a:pt x="62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4"/>
                    <a:pt x="53" y="56"/>
                    <a:pt x="53" y="49"/>
                  </a:cubicBezTo>
                  <a:cubicBezTo>
                    <a:pt x="53" y="42"/>
                    <a:pt x="53" y="35"/>
                    <a:pt x="53" y="32"/>
                  </a:cubicBezTo>
                  <a:cubicBezTo>
                    <a:pt x="53" y="23"/>
                    <a:pt x="53" y="15"/>
                    <a:pt x="53" y="7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7"/>
                    <a:pt x="31" y="32"/>
                  </a:cubicBezTo>
                  <a:cubicBezTo>
                    <a:pt x="30" y="48"/>
                    <a:pt x="30" y="32"/>
                    <a:pt x="30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41"/>
                    <a:pt x="25" y="66"/>
                    <a:pt x="24" y="84"/>
                  </a:cubicBezTo>
                  <a:cubicBezTo>
                    <a:pt x="23" y="78"/>
                    <a:pt x="23" y="49"/>
                    <a:pt x="23" y="25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59"/>
                    <a:pt x="9" y="77"/>
                    <a:pt x="9" y="94"/>
                  </a:cubicBezTo>
                  <a:cubicBezTo>
                    <a:pt x="9" y="100"/>
                    <a:pt x="8" y="106"/>
                    <a:pt x="8" y="112"/>
                  </a:cubicBezTo>
                  <a:cubicBezTo>
                    <a:pt x="8" y="117"/>
                    <a:pt x="8" y="122"/>
                    <a:pt x="8" y="127"/>
                  </a:cubicBezTo>
                  <a:cubicBezTo>
                    <a:pt x="7" y="132"/>
                    <a:pt x="7" y="137"/>
                    <a:pt x="7" y="142"/>
                  </a:cubicBezTo>
                  <a:cubicBezTo>
                    <a:pt x="6" y="147"/>
                    <a:pt x="6" y="152"/>
                    <a:pt x="5" y="157"/>
                  </a:cubicBezTo>
                  <a:cubicBezTo>
                    <a:pt x="6" y="148"/>
                    <a:pt x="6" y="137"/>
                    <a:pt x="6" y="129"/>
                  </a:cubicBezTo>
                  <a:cubicBezTo>
                    <a:pt x="6" y="123"/>
                    <a:pt x="6" y="118"/>
                    <a:pt x="6" y="112"/>
                  </a:cubicBezTo>
                  <a:cubicBezTo>
                    <a:pt x="6" y="95"/>
                    <a:pt x="7" y="78"/>
                    <a:pt x="8" y="63"/>
                  </a:cubicBezTo>
                  <a:cubicBezTo>
                    <a:pt x="8" y="56"/>
                    <a:pt x="8" y="50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3" y="51"/>
                    <a:pt x="3" y="54"/>
                  </a:cubicBezTo>
                  <a:cubicBezTo>
                    <a:pt x="3" y="254"/>
                    <a:pt x="3" y="254"/>
                    <a:pt x="3" y="254"/>
                  </a:cubicBezTo>
                  <a:cubicBezTo>
                    <a:pt x="4" y="255"/>
                    <a:pt x="4" y="258"/>
                    <a:pt x="4" y="261"/>
                  </a:cubicBezTo>
                  <a:cubicBezTo>
                    <a:pt x="5" y="272"/>
                    <a:pt x="4" y="268"/>
                    <a:pt x="3" y="262"/>
                  </a:cubicBezTo>
                  <a:cubicBezTo>
                    <a:pt x="3" y="311"/>
                    <a:pt x="3" y="311"/>
                    <a:pt x="3" y="311"/>
                  </a:cubicBezTo>
                  <a:cubicBezTo>
                    <a:pt x="4" y="317"/>
                    <a:pt x="4" y="324"/>
                    <a:pt x="4" y="330"/>
                  </a:cubicBezTo>
                  <a:cubicBezTo>
                    <a:pt x="4" y="335"/>
                    <a:pt x="4" y="341"/>
                    <a:pt x="4" y="346"/>
                  </a:cubicBezTo>
                  <a:cubicBezTo>
                    <a:pt x="4" y="353"/>
                    <a:pt x="4" y="359"/>
                    <a:pt x="4" y="366"/>
                  </a:cubicBezTo>
                  <a:cubicBezTo>
                    <a:pt x="4" y="364"/>
                    <a:pt x="4" y="361"/>
                    <a:pt x="3" y="35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4" y="566"/>
                    <a:pt x="4" y="562"/>
                    <a:pt x="4" y="558"/>
                  </a:cubicBezTo>
                  <a:cubicBezTo>
                    <a:pt x="4" y="553"/>
                    <a:pt x="5" y="548"/>
                    <a:pt x="5" y="542"/>
                  </a:cubicBezTo>
                  <a:cubicBezTo>
                    <a:pt x="6" y="539"/>
                    <a:pt x="6" y="537"/>
                    <a:pt x="6" y="534"/>
                  </a:cubicBezTo>
                  <a:cubicBezTo>
                    <a:pt x="6" y="533"/>
                    <a:pt x="6" y="532"/>
                    <a:pt x="6" y="531"/>
                  </a:cubicBezTo>
                  <a:cubicBezTo>
                    <a:pt x="6" y="532"/>
                    <a:pt x="6" y="533"/>
                    <a:pt x="6" y="534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3"/>
                    <a:pt x="6" y="593"/>
                    <a:pt x="8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8"/>
                    <a:pt x="33" y="580"/>
                    <a:pt x="33" y="574"/>
                  </a:cubicBezTo>
                  <a:cubicBezTo>
                    <a:pt x="34" y="564"/>
                    <a:pt x="34" y="566"/>
                    <a:pt x="34" y="571"/>
                  </a:cubicBezTo>
                  <a:cubicBezTo>
                    <a:pt x="34" y="577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9"/>
                    <a:pt x="40" y="558"/>
                  </a:cubicBezTo>
                  <a:cubicBezTo>
                    <a:pt x="41" y="549"/>
                    <a:pt x="41" y="541"/>
                    <a:pt x="41" y="532"/>
                  </a:cubicBezTo>
                  <a:cubicBezTo>
                    <a:pt x="41" y="529"/>
                    <a:pt x="41" y="527"/>
                    <a:pt x="41" y="525"/>
                  </a:cubicBezTo>
                  <a:cubicBezTo>
                    <a:pt x="41" y="547"/>
                    <a:pt x="41" y="571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7"/>
                    <a:pt x="63" y="584"/>
                  </a:cubicBezTo>
                  <a:cubicBezTo>
                    <a:pt x="63" y="568"/>
                    <a:pt x="64" y="583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8" y="589"/>
                    <a:pt x="68" y="585"/>
                    <a:pt x="68" y="580"/>
                  </a:cubicBezTo>
                  <a:cubicBezTo>
                    <a:pt x="68" y="574"/>
                    <a:pt x="68" y="568"/>
                    <a:pt x="68" y="563"/>
                  </a:cubicBezTo>
                  <a:cubicBezTo>
                    <a:pt x="70" y="573"/>
                    <a:pt x="70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80"/>
                    <a:pt x="73" y="566"/>
                    <a:pt x="73" y="552"/>
                  </a:cubicBezTo>
                  <a:cubicBezTo>
                    <a:pt x="73" y="545"/>
                    <a:pt x="74" y="538"/>
                    <a:pt x="74" y="532"/>
                  </a:cubicBezTo>
                  <a:cubicBezTo>
                    <a:pt x="74" y="552"/>
                    <a:pt x="74" y="573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9" y="582"/>
                    <a:pt x="80" y="570"/>
                    <a:pt x="82" y="558"/>
                  </a:cubicBezTo>
                  <a:cubicBezTo>
                    <a:pt x="83" y="549"/>
                    <a:pt x="83" y="541"/>
                    <a:pt x="84" y="532"/>
                  </a:cubicBezTo>
                  <a:cubicBezTo>
                    <a:pt x="85" y="530"/>
                    <a:pt x="85" y="527"/>
                    <a:pt x="85" y="525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5" y="525"/>
                  </a:cubicBezTo>
                  <a:cubicBezTo>
                    <a:pt x="85" y="530"/>
                    <a:pt x="85" y="535"/>
                    <a:pt x="84" y="540"/>
                  </a:cubicBezTo>
                  <a:cubicBezTo>
                    <a:pt x="84" y="546"/>
                    <a:pt x="84" y="551"/>
                    <a:pt x="84" y="557"/>
                  </a:cubicBezTo>
                  <a:cubicBezTo>
                    <a:pt x="82" y="570"/>
                    <a:pt x="82" y="582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1"/>
                    <a:pt x="91" y="588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3"/>
                    <a:pt x="90" y="568"/>
                    <a:pt x="91" y="563"/>
                  </a:cubicBezTo>
                  <a:cubicBezTo>
                    <a:pt x="91" y="561"/>
                    <a:pt x="91" y="559"/>
                    <a:pt x="91" y="558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0" y="517"/>
                    <a:pt x="91" y="513"/>
                    <a:pt x="91" y="509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6"/>
                    <a:pt x="90" y="375"/>
                    <a:pt x="89" y="366"/>
                  </a:cubicBezTo>
                  <a:cubicBezTo>
                    <a:pt x="89" y="349"/>
                    <a:pt x="90" y="365"/>
                    <a:pt x="91" y="376"/>
                  </a:cubicBezTo>
                  <a:close/>
                  <a:moveTo>
                    <a:pt x="84" y="84"/>
                  </a:moveTo>
                  <a:cubicBezTo>
                    <a:pt x="85" y="90"/>
                    <a:pt x="83" y="98"/>
                    <a:pt x="83" y="95"/>
                  </a:cubicBezTo>
                  <a:cubicBezTo>
                    <a:pt x="82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7"/>
                    <a:pt x="85" y="200"/>
                    <a:pt x="85" y="194"/>
                  </a:cubicBezTo>
                  <a:cubicBezTo>
                    <a:pt x="85" y="188"/>
                    <a:pt x="85" y="183"/>
                    <a:pt x="86" y="179"/>
                  </a:cubicBezTo>
                  <a:cubicBezTo>
                    <a:pt x="87" y="176"/>
                    <a:pt x="87" y="172"/>
                    <a:pt x="87" y="170"/>
                  </a:cubicBezTo>
                  <a:cubicBezTo>
                    <a:pt x="89" y="185"/>
                    <a:pt x="89" y="198"/>
                    <a:pt x="85" y="213"/>
                  </a:cubicBezTo>
                  <a:cubicBezTo>
                    <a:pt x="84" y="215"/>
                    <a:pt x="84" y="218"/>
                    <a:pt x="83" y="220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4"/>
                  </a:moveTo>
                  <a:cubicBezTo>
                    <a:pt x="82" y="120"/>
                    <a:pt x="82" y="130"/>
                    <a:pt x="81" y="137"/>
                  </a:cubicBezTo>
                  <a:cubicBezTo>
                    <a:pt x="80" y="147"/>
                    <a:pt x="80" y="145"/>
                    <a:pt x="80" y="140"/>
                  </a:cubicBezTo>
                  <a:cubicBezTo>
                    <a:pt x="81" y="134"/>
                    <a:pt x="81" y="124"/>
                    <a:pt x="82" y="116"/>
                  </a:cubicBezTo>
                  <a:cubicBezTo>
                    <a:pt x="82" y="106"/>
                    <a:pt x="83" y="108"/>
                    <a:pt x="82" y="114"/>
                  </a:cubicBezTo>
                  <a:close/>
                  <a:moveTo>
                    <a:pt x="81" y="261"/>
                  </a:moveTo>
                  <a:cubicBezTo>
                    <a:pt x="82" y="267"/>
                    <a:pt x="82" y="274"/>
                    <a:pt x="81" y="272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90"/>
                  </a:moveTo>
                  <a:cubicBezTo>
                    <a:pt x="81" y="178"/>
                    <a:pt x="81" y="184"/>
                    <a:pt x="81" y="190"/>
                  </a:cubicBezTo>
                  <a:cubicBezTo>
                    <a:pt x="80" y="201"/>
                    <a:pt x="80" y="195"/>
                    <a:pt x="80" y="190"/>
                  </a:cubicBezTo>
                  <a:close/>
                  <a:moveTo>
                    <a:pt x="82" y="53"/>
                  </a:moveTo>
                  <a:cubicBezTo>
                    <a:pt x="82" y="64"/>
                    <a:pt x="81" y="58"/>
                    <a:pt x="81" y="53"/>
                  </a:cubicBezTo>
                  <a:cubicBezTo>
                    <a:pt x="81" y="41"/>
                    <a:pt x="82" y="47"/>
                    <a:pt x="82" y="53"/>
                  </a:cubicBezTo>
                  <a:close/>
                  <a:moveTo>
                    <a:pt x="67" y="42"/>
                  </a:moveTo>
                  <a:cubicBezTo>
                    <a:pt x="68" y="26"/>
                    <a:pt x="68" y="35"/>
                    <a:pt x="68" y="50"/>
                  </a:cubicBezTo>
                  <a:cubicBezTo>
                    <a:pt x="68" y="58"/>
                    <a:pt x="68" y="67"/>
                    <a:pt x="68" y="75"/>
                  </a:cubicBezTo>
                  <a:cubicBezTo>
                    <a:pt x="67" y="85"/>
                    <a:pt x="67" y="96"/>
                    <a:pt x="67" y="104"/>
                  </a:cubicBezTo>
                  <a:cubicBezTo>
                    <a:pt x="67" y="89"/>
                    <a:pt x="67" y="76"/>
                    <a:pt x="67" y="61"/>
                  </a:cubicBezTo>
                  <a:cubicBezTo>
                    <a:pt x="67" y="53"/>
                    <a:pt x="67" y="46"/>
                    <a:pt x="67" y="42"/>
                  </a:cubicBezTo>
                  <a:close/>
                  <a:moveTo>
                    <a:pt x="66" y="249"/>
                  </a:moveTo>
                  <a:cubicBezTo>
                    <a:pt x="66" y="254"/>
                    <a:pt x="67" y="264"/>
                    <a:pt x="68" y="272"/>
                  </a:cubicBezTo>
                  <a:cubicBezTo>
                    <a:pt x="69" y="281"/>
                    <a:pt x="68" y="279"/>
                    <a:pt x="67" y="274"/>
                  </a:cubicBezTo>
                  <a:cubicBezTo>
                    <a:pt x="67" y="268"/>
                    <a:pt x="66" y="258"/>
                    <a:pt x="65" y="251"/>
                  </a:cubicBezTo>
                  <a:cubicBezTo>
                    <a:pt x="65" y="241"/>
                    <a:pt x="65" y="243"/>
                    <a:pt x="66" y="249"/>
                  </a:cubicBezTo>
                  <a:close/>
                  <a:moveTo>
                    <a:pt x="66" y="408"/>
                  </a:moveTo>
                  <a:cubicBezTo>
                    <a:pt x="65" y="403"/>
                    <a:pt x="66" y="394"/>
                    <a:pt x="67" y="397"/>
                  </a:cubicBezTo>
                  <a:cubicBezTo>
                    <a:pt x="68" y="403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4"/>
                    <a:pt x="59" y="103"/>
                  </a:cubicBezTo>
                  <a:cubicBezTo>
                    <a:pt x="60" y="97"/>
                    <a:pt x="60" y="91"/>
                    <a:pt x="61" y="85"/>
                  </a:cubicBezTo>
                  <a:cubicBezTo>
                    <a:pt x="61" y="89"/>
                    <a:pt x="61" y="91"/>
                    <a:pt x="60" y="95"/>
                  </a:cubicBezTo>
                  <a:cubicBezTo>
                    <a:pt x="60" y="100"/>
                    <a:pt x="60" y="105"/>
                    <a:pt x="59" y="105"/>
                  </a:cubicBezTo>
                  <a:cubicBezTo>
                    <a:pt x="59" y="108"/>
                    <a:pt x="59" y="111"/>
                    <a:pt x="59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9" y="161"/>
                    <a:pt x="50" y="196"/>
                    <a:pt x="50" y="231"/>
                  </a:cubicBezTo>
                  <a:cubicBezTo>
                    <a:pt x="50" y="194"/>
                    <a:pt x="56" y="159"/>
                    <a:pt x="59" y="121"/>
                  </a:cubicBezTo>
                  <a:cubicBezTo>
                    <a:pt x="59" y="119"/>
                    <a:pt x="59" y="116"/>
                    <a:pt x="59" y="114"/>
                  </a:cubicBezTo>
                  <a:cubicBezTo>
                    <a:pt x="59" y="111"/>
                    <a:pt x="59" y="108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1"/>
                    <a:pt x="56" y="195"/>
                    <a:pt x="57" y="189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4"/>
                    <a:pt x="58" y="48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5"/>
                  </a:moveTo>
                  <a:cubicBezTo>
                    <a:pt x="57" y="93"/>
                    <a:pt x="57" y="99"/>
                    <a:pt x="57" y="105"/>
                  </a:cubicBezTo>
                  <a:cubicBezTo>
                    <a:pt x="56" y="117"/>
                    <a:pt x="56" y="111"/>
                    <a:pt x="56" y="105"/>
                  </a:cubicBezTo>
                  <a:close/>
                  <a:moveTo>
                    <a:pt x="54" y="147"/>
                  </a:moveTo>
                  <a:cubicBezTo>
                    <a:pt x="54" y="153"/>
                    <a:pt x="52" y="161"/>
                    <a:pt x="52" y="158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4" y="132"/>
                    <a:pt x="52" y="140"/>
                    <a:pt x="52" y="137"/>
                  </a:cubicBezTo>
                  <a:cubicBezTo>
                    <a:pt x="52" y="131"/>
                    <a:pt x="53" y="123"/>
                    <a:pt x="53" y="126"/>
                  </a:cubicBezTo>
                  <a:close/>
                  <a:moveTo>
                    <a:pt x="50" y="85"/>
                  </a:moveTo>
                  <a:cubicBezTo>
                    <a:pt x="50" y="91"/>
                    <a:pt x="51" y="97"/>
                    <a:pt x="51" y="103"/>
                  </a:cubicBezTo>
                  <a:cubicBezTo>
                    <a:pt x="50" y="109"/>
                    <a:pt x="50" y="115"/>
                    <a:pt x="50" y="121"/>
                  </a:cubicBezTo>
                  <a:cubicBezTo>
                    <a:pt x="50" y="133"/>
                    <a:pt x="50" y="143"/>
                    <a:pt x="50" y="157"/>
                  </a:cubicBezTo>
                  <a:cubicBezTo>
                    <a:pt x="50" y="150"/>
                    <a:pt x="50" y="141"/>
                    <a:pt x="50" y="135"/>
                  </a:cubicBezTo>
                  <a:cubicBezTo>
                    <a:pt x="50" y="128"/>
                    <a:pt x="50" y="121"/>
                    <a:pt x="50" y="114"/>
                  </a:cubicBezTo>
                  <a:cubicBezTo>
                    <a:pt x="50" y="106"/>
                    <a:pt x="50" y="98"/>
                    <a:pt x="50" y="94"/>
                  </a:cubicBezTo>
                  <a:cubicBezTo>
                    <a:pt x="50" y="91"/>
                    <a:pt x="50" y="87"/>
                    <a:pt x="50" y="85"/>
                  </a:cubicBezTo>
                  <a:close/>
                  <a:moveTo>
                    <a:pt x="50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1"/>
                    <a:pt x="46" y="226"/>
                    <a:pt x="49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6"/>
                    <a:pt x="49" y="187"/>
                    <a:pt x="50" y="179"/>
                  </a:cubicBezTo>
                  <a:close/>
                  <a:moveTo>
                    <a:pt x="50" y="407"/>
                  </a:moveTo>
                  <a:cubicBezTo>
                    <a:pt x="50" y="424"/>
                    <a:pt x="50" y="444"/>
                    <a:pt x="50" y="461"/>
                  </a:cubicBezTo>
                  <a:cubicBezTo>
                    <a:pt x="50" y="453"/>
                    <a:pt x="50" y="442"/>
                    <a:pt x="49" y="433"/>
                  </a:cubicBezTo>
                  <a:cubicBezTo>
                    <a:pt x="49" y="427"/>
                    <a:pt x="49" y="422"/>
                    <a:pt x="49" y="418"/>
                  </a:cubicBezTo>
                  <a:cubicBezTo>
                    <a:pt x="50" y="414"/>
                    <a:pt x="50" y="411"/>
                    <a:pt x="50" y="407"/>
                  </a:cubicBezTo>
                  <a:close/>
                  <a:moveTo>
                    <a:pt x="47" y="199"/>
                  </a:moveTo>
                  <a:cubicBezTo>
                    <a:pt x="46" y="215"/>
                    <a:pt x="46" y="200"/>
                    <a:pt x="47" y="189"/>
                  </a:cubicBezTo>
                  <a:cubicBezTo>
                    <a:pt x="49" y="173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9"/>
                    <a:pt x="37" y="220"/>
                  </a:cubicBezTo>
                  <a:cubicBezTo>
                    <a:pt x="36" y="236"/>
                    <a:pt x="36" y="220"/>
                    <a:pt x="36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2" y="230"/>
                  </a:cubicBezTo>
                  <a:cubicBezTo>
                    <a:pt x="32" y="218"/>
                    <a:pt x="33" y="224"/>
                    <a:pt x="33" y="230"/>
                  </a:cubicBezTo>
                  <a:close/>
                  <a:moveTo>
                    <a:pt x="30" y="73"/>
                  </a:moveTo>
                  <a:cubicBezTo>
                    <a:pt x="30" y="72"/>
                    <a:pt x="30" y="44"/>
                    <a:pt x="31" y="53"/>
                  </a:cubicBezTo>
                  <a:cubicBezTo>
                    <a:pt x="31" y="63"/>
                    <a:pt x="28" y="103"/>
                    <a:pt x="30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1" y="191"/>
                    <a:pt x="21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0" y="87"/>
                    <a:pt x="20" y="58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100"/>
                    <a:pt x="21" y="105"/>
                    <a:pt x="22" y="110"/>
                  </a:cubicBezTo>
                  <a:cubicBezTo>
                    <a:pt x="22" y="115"/>
                    <a:pt x="22" y="119"/>
                    <a:pt x="22" y="124"/>
                  </a:cubicBezTo>
                  <a:cubicBezTo>
                    <a:pt x="22" y="137"/>
                    <a:pt x="24" y="150"/>
                    <a:pt x="19" y="163"/>
                  </a:cubicBezTo>
                  <a:cubicBezTo>
                    <a:pt x="19" y="161"/>
                    <a:pt x="19" y="159"/>
                    <a:pt x="19" y="157"/>
                  </a:cubicBezTo>
                  <a:cubicBezTo>
                    <a:pt x="15" y="176"/>
                    <a:pt x="15" y="198"/>
                    <a:pt x="13" y="218"/>
                  </a:cubicBezTo>
                  <a:cubicBezTo>
                    <a:pt x="13" y="189"/>
                    <a:pt x="17" y="159"/>
                    <a:pt x="20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9" y="183"/>
                    <a:pt x="17" y="191"/>
                    <a:pt x="17" y="188"/>
                  </a:cubicBezTo>
                  <a:cubicBezTo>
                    <a:pt x="17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5" y="98"/>
                    <a:pt x="15" y="106"/>
                    <a:pt x="15" y="117"/>
                  </a:cubicBezTo>
                  <a:cubicBezTo>
                    <a:pt x="15" y="123"/>
                    <a:pt x="15" y="130"/>
                    <a:pt x="15" y="136"/>
                  </a:cubicBezTo>
                  <a:cubicBezTo>
                    <a:pt x="14" y="141"/>
                    <a:pt x="13" y="146"/>
                    <a:pt x="13" y="151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1"/>
                  </a:cubicBezTo>
                  <a:cubicBezTo>
                    <a:pt x="9" y="236"/>
                    <a:pt x="9" y="243"/>
                    <a:pt x="10" y="251"/>
                  </a:cubicBezTo>
                  <a:cubicBezTo>
                    <a:pt x="9" y="252"/>
                    <a:pt x="9" y="257"/>
                    <a:pt x="9" y="259"/>
                  </a:cubicBezTo>
                  <a:cubicBezTo>
                    <a:pt x="8" y="241"/>
                    <a:pt x="8" y="222"/>
                    <a:pt x="9" y="204"/>
                  </a:cubicBezTo>
                  <a:cubicBezTo>
                    <a:pt x="10" y="187"/>
                    <a:pt x="11" y="168"/>
                    <a:pt x="13" y="151"/>
                  </a:cubicBezTo>
                  <a:cubicBezTo>
                    <a:pt x="13" y="143"/>
                    <a:pt x="14" y="136"/>
                    <a:pt x="14" y="129"/>
                  </a:cubicBezTo>
                  <a:close/>
                  <a:moveTo>
                    <a:pt x="11" y="63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8"/>
                    <a:pt x="10" y="60"/>
                    <a:pt x="11" y="63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6"/>
                  </a:cubicBezTo>
                  <a:cubicBezTo>
                    <a:pt x="9" y="120"/>
                    <a:pt x="10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2"/>
                    <a:pt x="4" y="498"/>
                    <a:pt x="4" y="489"/>
                  </a:cubicBezTo>
                  <a:cubicBezTo>
                    <a:pt x="4" y="483"/>
                    <a:pt x="4" y="477"/>
                    <a:pt x="5" y="471"/>
                  </a:cubicBezTo>
                  <a:cubicBezTo>
                    <a:pt x="5" y="465"/>
                    <a:pt x="5" y="460"/>
                    <a:pt x="5" y="454"/>
                  </a:cubicBezTo>
                  <a:cubicBezTo>
                    <a:pt x="5" y="445"/>
                    <a:pt x="5" y="437"/>
                    <a:pt x="5" y="428"/>
                  </a:cubicBezTo>
                  <a:cubicBezTo>
                    <a:pt x="4" y="424"/>
                    <a:pt x="2" y="420"/>
                    <a:pt x="6" y="418"/>
                  </a:cubicBezTo>
                  <a:cubicBezTo>
                    <a:pt x="5" y="435"/>
                    <a:pt x="6" y="453"/>
                    <a:pt x="6" y="470"/>
                  </a:cubicBezTo>
                  <a:cubicBezTo>
                    <a:pt x="6" y="476"/>
                    <a:pt x="6" y="482"/>
                    <a:pt x="6" y="488"/>
                  </a:cubicBezTo>
                  <a:cubicBezTo>
                    <a:pt x="9" y="498"/>
                    <a:pt x="4" y="512"/>
                    <a:pt x="4" y="522"/>
                  </a:cubicBezTo>
                  <a:close/>
                  <a:moveTo>
                    <a:pt x="6" y="282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7"/>
                    <a:pt x="6" y="279"/>
                    <a:pt x="6" y="282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7"/>
                    <a:pt x="10" y="166"/>
                    <a:pt x="10" y="165"/>
                  </a:cubicBezTo>
                  <a:cubicBezTo>
                    <a:pt x="11" y="164"/>
                    <a:pt x="11" y="162"/>
                    <a:pt x="11" y="161"/>
                  </a:cubicBezTo>
                  <a:cubicBezTo>
                    <a:pt x="11" y="162"/>
                    <a:pt x="11" y="164"/>
                    <a:pt x="10" y="165"/>
                  </a:cubicBezTo>
                  <a:cubicBezTo>
                    <a:pt x="6" y="210"/>
                    <a:pt x="7" y="256"/>
                    <a:pt x="11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8"/>
                  </a:moveTo>
                  <a:cubicBezTo>
                    <a:pt x="8" y="423"/>
                    <a:pt x="9" y="415"/>
                    <a:pt x="9" y="418"/>
                  </a:cubicBezTo>
                  <a:cubicBezTo>
                    <a:pt x="10" y="423"/>
                    <a:pt x="9" y="431"/>
                    <a:pt x="8" y="428"/>
                  </a:cubicBezTo>
                  <a:close/>
                  <a:moveTo>
                    <a:pt x="9" y="405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70"/>
                    <a:pt x="9" y="364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2"/>
                    <a:pt x="9" y="337"/>
                    <a:pt x="9" y="335"/>
                  </a:cubicBezTo>
                  <a:cubicBezTo>
                    <a:pt x="9" y="341"/>
                    <a:pt x="10" y="347"/>
                    <a:pt x="10" y="353"/>
                  </a:cubicBezTo>
                  <a:cubicBezTo>
                    <a:pt x="11" y="359"/>
                    <a:pt x="12" y="364"/>
                    <a:pt x="12" y="370"/>
                  </a:cubicBezTo>
                  <a:cubicBezTo>
                    <a:pt x="12" y="381"/>
                    <a:pt x="12" y="393"/>
                    <a:pt x="9" y="405"/>
                  </a:cubicBezTo>
                  <a:close/>
                  <a:moveTo>
                    <a:pt x="12" y="355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3" y="350"/>
                    <a:pt x="12" y="358"/>
                    <a:pt x="12" y="355"/>
                  </a:cubicBezTo>
                  <a:close/>
                  <a:moveTo>
                    <a:pt x="16" y="297"/>
                  </a:moveTo>
                  <a:cubicBezTo>
                    <a:pt x="15" y="291"/>
                    <a:pt x="14" y="285"/>
                    <a:pt x="14" y="282"/>
                  </a:cubicBezTo>
                  <a:cubicBezTo>
                    <a:pt x="13" y="281"/>
                    <a:pt x="9" y="276"/>
                    <a:pt x="13" y="272"/>
                  </a:cubicBezTo>
                  <a:cubicBezTo>
                    <a:pt x="19" y="289"/>
                    <a:pt x="17" y="307"/>
                    <a:pt x="19" y="324"/>
                  </a:cubicBezTo>
                  <a:cubicBezTo>
                    <a:pt x="15" y="316"/>
                    <a:pt x="19" y="305"/>
                    <a:pt x="16" y="297"/>
                  </a:cubicBezTo>
                  <a:close/>
                  <a:moveTo>
                    <a:pt x="20" y="266"/>
                  </a:moveTo>
                  <a:cubicBezTo>
                    <a:pt x="19" y="258"/>
                    <a:pt x="18" y="249"/>
                    <a:pt x="18" y="240"/>
                  </a:cubicBezTo>
                  <a:cubicBezTo>
                    <a:pt x="19" y="238"/>
                    <a:pt x="19" y="236"/>
                    <a:pt x="19" y="235"/>
                  </a:cubicBezTo>
                  <a:cubicBezTo>
                    <a:pt x="19" y="233"/>
                    <a:pt x="19" y="231"/>
                    <a:pt x="19" y="228"/>
                  </a:cubicBezTo>
                  <a:cubicBezTo>
                    <a:pt x="19" y="231"/>
                    <a:pt x="19" y="233"/>
                    <a:pt x="19" y="235"/>
                  </a:cubicBezTo>
                  <a:cubicBezTo>
                    <a:pt x="18" y="268"/>
                    <a:pt x="26" y="302"/>
                    <a:pt x="26" y="335"/>
                  </a:cubicBezTo>
                  <a:cubicBezTo>
                    <a:pt x="26" y="311"/>
                    <a:pt x="19" y="289"/>
                    <a:pt x="20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2"/>
                    <a:pt x="28" y="303"/>
                  </a:cubicBezTo>
                  <a:cubicBezTo>
                    <a:pt x="28" y="319"/>
                    <a:pt x="27" y="303"/>
                    <a:pt x="25" y="292"/>
                  </a:cubicBezTo>
                  <a:close/>
                  <a:moveTo>
                    <a:pt x="25" y="225"/>
                  </a:moveTo>
                  <a:cubicBezTo>
                    <a:pt x="25" y="216"/>
                    <a:pt x="26" y="207"/>
                    <a:pt x="27" y="198"/>
                  </a:cubicBezTo>
                  <a:cubicBezTo>
                    <a:pt x="26" y="196"/>
                    <a:pt x="28" y="194"/>
                    <a:pt x="28" y="191"/>
                  </a:cubicBezTo>
                  <a:cubicBezTo>
                    <a:pt x="26" y="220"/>
                    <a:pt x="26" y="250"/>
                    <a:pt x="28" y="279"/>
                  </a:cubicBezTo>
                  <a:cubicBezTo>
                    <a:pt x="24" y="261"/>
                    <a:pt x="24" y="241"/>
                    <a:pt x="25" y="225"/>
                  </a:cubicBezTo>
                  <a:close/>
                  <a:moveTo>
                    <a:pt x="34" y="323"/>
                  </a:moveTo>
                  <a:cubicBezTo>
                    <a:pt x="34" y="307"/>
                    <a:pt x="35" y="314"/>
                    <a:pt x="36" y="327"/>
                  </a:cubicBezTo>
                  <a:cubicBezTo>
                    <a:pt x="35" y="333"/>
                    <a:pt x="36" y="339"/>
                    <a:pt x="37" y="345"/>
                  </a:cubicBezTo>
                  <a:cubicBezTo>
                    <a:pt x="37" y="340"/>
                    <a:pt x="37" y="334"/>
                    <a:pt x="37" y="328"/>
                  </a:cubicBezTo>
                  <a:cubicBezTo>
                    <a:pt x="35" y="307"/>
                    <a:pt x="35" y="287"/>
                    <a:pt x="31" y="266"/>
                  </a:cubicBezTo>
                  <a:cubicBezTo>
                    <a:pt x="30" y="261"/>
                    <a:pt x="30" y="256"/>
                    <a:pt x="29" y="251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29" y="246"/>
                    <a:pt x="29" y="243"/>
                    <a:pt x="28" y="239"/>
                  </a:cubicBezTo>
                  <a:cubicBezTo>
                    <a:pt x="30" y="243"/>
                    <a:pt x="30" y="246"/>
                    <a:pt x="30" y="250"/>
                  </a:cubicBezTo>
                  <a:cubicBezTo>
                    <a:pt x="33" y="276"/>
                    <a:pt x="37" y="302"/>
                    <a:pt x="38" y="329"/>
                  </a:cubicBezTo>
                  <a:cubicBezTo>
                    <a:pt x="37" y="334"/>
                    <a:pt x="37" y="340"/>
                    <a:pt x="37" y="346"/>
                  </a:cubicBezTo>
                  <a:cubicBezTo>
                    <a:pt x="37" y="347"/>
                    <a:pt x="37" y="348"/>
                    <a:pt x="37" y="349"/>
                  </a:cubicBezTo>
                  <a:cubicBezTo>
                    <a:pt x="38" y="357"/>
                    <a:pt x="38" y="365"/>
                    <a:pt x="35" y="372"/>
                  </a:cubicBezTo>
                  <a:cubicBezTo>
                    <a:pt x="35" y="367"/>
                    <a:pt x="35" y="361"/>
                    <a:pt x="35" y="356"/>
                  </a:cubicBezTo>
                  <a:cubicBezTo>
                    <a:pt x="35" y="350"/>
                    <a:pt x="35" y="345"/>
                    <a:pt x="35" y="339"/>
                  </a:cubicBezTo>
                  <a:cubicBezTo>
                    <a:pt x="35" y="334"/>
                    <a:pt x="35" y="329"/>
                    <a:pt x="34" y="323"/>
                  </a:cubicBezTo>
                  <a:close/>
                  <a:moveTo>
                    <a:pt x="36" y="397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7" y="392"/>
                    <a:pt x="36" y="400"/>
                    <a:pt x="36" y="397"/>
                  </a:cubicBezTo>
                  <a:close/>
                  <a:moveTo>
                    <a:pt x="37" y="429"/>
                  </a:moveTo>
                  <a:cubicBezTo>
                    <a:pt x="36" y="423"/>
                    <a:pt x="38" y="415"/>
                    <a:pt x="38" y="418"/>
                  </a:cubicBezTo>
                  <a:cubicBezTo>
                    <a:pt x="39" y="424"/>
                    <a:pt x="37" y="432"/>
                    <a:pt x="37" y="429"/>
                  </a:cubicBezTo>
                  <a:close/>
                  <a:moveTo>
                    <a:pt x="38" y="553"/>
                  </a:moveTo>
                  <a:cubicBezTo>
                    <a:pt x="38" y="547"/>
                    <a:pt x="39" y="539"/>
                    <a:pt x="40" y="542"/>
                  </a:cubicBezTo>
                  <a:cubicBezTo>
                    <a:pt x="40" y="548"/>
                    <a:pt x="39" y="556"/>
                    <a:pt x="38" y="553"/>
                  </a:cubicBezTo>
                  <a:close/>
                  <a:moveTo>
                    <a:pt x="39" y="481"/>
                  </a:moveTo>
                  <a:cubicBezTo>
                    <a:pt x="37" y="448"/>
                    <a:pt x="41" y="418"/>
                    <a:pt x="38" y="385"/>
                  </a:cubicBezTo>
                  <a:cubicBezTo>
                    <a:pt x="38" y="378"/>
                    <a:pt x="37" y="371"/>
                    <a:pt x="37" y="365"/>
                  </a:cubicBezTo>
                  <a:cubicBezTo>
                    <a:pt x="41" y="405"/>
                    <a:pt x="46" y="442"/>
                    <a:pt x="39" y="481"/>
                  </a:cubicBezTo>
                  <a:close/>
                  <a:moveTo>
                    <a:pt x="43" y="481"/>
                  </a:moveTo>
                  <a:cubicBezTo>
                    <a:pt x="43" y="475"/>
                    <a:pt x="45" y="468"/>
                    <a:pt x="45" y="470"/>
                  </a:cubicBezTo>
                  <a:cubicBezTo>
                    <a:pt x="45" y="476"/>
                    <a:pt x="43" y="483"/>
                    <a:pt x="43" y="481"/>
                  </a:cubicBezTo>
                  <a:close/>
                  <a:moveTo>
                    <a:pt x="45" y="178"/>
                  </a:moveTo>
                  <a:cubicBezTo>
                    <a:pt x="45" y="173"/>
                    <a:pt x="47" y="165"/>
                    <a:pt x="47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1"/>
                  </a:moveTo>
                  <a:cubicBezTo>
                    <a:pt x="46" y="486"/>
                    <a:pt x="48" y="478"/>
                    <a:pt x="48" y="481"/>
                  </a:cubicBezTo>
                  <a:cubicBezTo>
                    <a:pt x="48" y="486"/>
                    <a:pt x="46" y="494"/>
                    <a:pt x="46" y="491"/>
                  </a:cubicBezTo>
                  <a:close/>
                  <a:moveTo>
                    <a:pt x="47" y="355"/>
                  </a:moveTo>
                  <a:cubicBezTo>
                    <a:pt x="47" y="339"/>
                    <a:pt x="48" y="354"/>
                    <a:pt x="48" y="365"/>
                  </a:cubicBezTo>
                  <a:cubicBezTo>
                    <a:pt x="48" y="382"/>
                    <a:pt x="47" y="366"/>
                    <a:pt x="47" y="355"/>
                  </a:cubicBezTo>
                  <a:close/>
                  <a:moveTo>
                    <a:pt x="47" y="263"/>
                  </a:moveTo>
                  <a:cubicBezTo>
                    <a:pt x="46" y="258"/>
                    <a:pt x="46" y="248"/>
                    <a:pt x="45" y="240"/>
                  </a:cubicBezTo>
                  <a:cubicBezTo>
                    <a:pt x="45" y="231"/>
                    <a:pt x="46" y="232"/>
                    <a:pt x="46" y="238"/>
                  </a:cubicBezTo>
                  <a:cubicBezTo>
                    <a:pt x="46" y="244"/>
                    <a:pt x="47" y="254"/>
                    <a:pt x="48" y="261"/>
                  </a:cubicBezTo>
                  <a:cubicBezTo>
                    <a:pt x="48" y="271"/>
                    <a:pt x="48" y="269"/>
                    <a:pt x="47" y="263"/>
                  </a:cubicBezTo>
                  <a:close/>
                  <a:moveTo>
                    <a:pt x="49" y="481"/>
                  </a:moveTo>
                  <a:cubicBezTo>
                    <a:pt x="48" y="475"/>
                    <a:pt x="50" y="468"/>
                    <a:pt x="50" y="470"/>
                  </a:cubicBezTo>
                  <a:cubicBezTo>
                    <a:pt x="51" y="476"/>
                    <a:pt x="49" y="484"/>
                    <a:pt x="49" y="481"/>
                  </a:cubicBezTo>
                  <a:close/>
                  <a:moveTo>
                    <a:pt x="53" y="313"/>
                  </a:moveTo>
                  <a:cubicBezTo>
                    <a:pt x="52" y="297"/>
                    <a:pt x="54" y="312"/>
                    <a:pt x="54" y="323"/>
                  </a:cubicBezTo>
                  <a:cubicBezTo>
                    <a:pt x="54" y="340"/>
                    <a:pt x="53" y="324"/>
                    <a:pt x="53" y="313"/>
                  </a:cubicBezTo>
                  <a:close/>
                  <a:moveTo>
                    <a:pt x="53" y="261"/>
                  </a:moveTo>
                  <a:cubicBezTo>
                    <a:pt x="52" y="249"/>
                    <a:pt x="54" y="255"/>
                    <a:pt x="54" y="261"/>
                  </a:cubicBezTo>
                  <a:cubicBezTo>
                    <a:pt x="55" y="273"/>
                    <a:pt x="54" y="267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5"/>
                    <a:pt x="56" y="447"/>
                    <a:pt x="57" y="450"/>
                  </a:cubicBezTo>
                  <a:cubicBezTo>
                    <a:pt x="57" y="455"/>
                    <a:pt x="55" y="463"/>
                    <a:pt x="55" y="460"/>
                  </a:cubicBezTo>
                  <a:close/>
                  <a:moveTo>
                    <a:pt x="56" y="575"/>
                  </a:moveTo>
                  <a:cubicBezTo>
                    <a:pt x="56" y="566"/>
                    <a:pt x="56" y="555"/>
                    <a:pt x="57" y="547"/>
                  </a:cubicBezTo>
                  <a:cubicBezTo>
                    <a:pt x="57" y="541"/>
                    <a:pt x="57" y="535"/>
                    <a:pt x="57" y="532"/>
                  </a:cubicBezTo>
                  <a:cubicBezTo>
                    <a:pt x="56" y="529"/>
                    <a:pt x="59" y="525"/>
                    <a:pt x="59" y="522"/>
                  </a:cubicBezTo>
                  <a:cubicBezTo>
                    <a:pt x="59" y="540"/>
                    <a:pt x="59" y="557"/>
                    <a:pt x="56" y="575"/>
                  </a:cubicBezTo>
                  <a:close/>
                  <a:moveTo>
                    <a:pt x="59" y="440"/>
                  </a:moveTo>
                  <a:cubicBezTo>
                    <a:pt x="59" y="428"/>
                    <a:pt x="60" y="434"/>
                    <a:pt x="60" y="440"/>
                  </a:cubicBezTo>
                  <a:cubicBezTo>
                    <a:pt x="60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59" y="362"/>
                    <a:pt x="59" y="352"/>
                    <a:pt x="59" y="344"/>
                  </a:cubicBezTo>
                  <a:cubicBezTo>
                    <a:pt x="59" y="335"/>
                    <a:pt x="60" y="336"/>
                    <a:pt x="60" y="342"/>
                  </a:cubicBezTo>
                  <a:cubicBezTo>
                    <a:pt x="60" y="348"/>
                    <a:pt x="60" y="358"/>
                    <a:pt x="61" y="365"/>
                  </a:cubicBezTo>
                  <a:cubicBezTo>
                    <a:pt x="61" y="375"/>
                    <a:pt x="60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9"/>
                    <a:pt x="59" y="267"/>
                    <a:pt x="58" y="266"/>
                  </a:cubicBezTo>
                  <a:cubicBezTo>
                    <a:pt x="57" y="260"/>
                    <a:pt x="57" y="254"/>
                    <a:pt x="56" y="251"/>
                  </a:cubicBezTo>
                  <a:cubicBezTo>
                    <a:pt x="56" y="246"/>
                    <a:pt x="56" y="244"/>
                    <a:pt x="56" y="239"/>
                  </a:cubicBezTo>
                  <a:cubicBezTo>
                    <a:pt x="58" y="250"/>
                    <a:pt x="59" y="260"/>
                    <a:pt x="60" y="270"/>
                  </a:cubicBezTo>
                  <a:cubicBezTo>
                    <a:pt x="62" y="277"/>
                    <a:pt x="61" y="284"/>
                    <a:pt x="61" y="292"/>
                  </a:cubicBezTo>
                  <a:close/>
                  <a:moveTo>
                    <a:pt x="63" y="408"/>
                  </a:moveTo>
                  <a:cubicBezTo>
                    <a:pt x="64" y="420"/>
                    <a:pt x="62" y="414"/>
                    <a:pt x="62" y="408"/>
                  </a:cubicBezTo>
                  <a:cubicBezTo>
                    <a:pt x="61" y="396"/>
                    <a:pt x="63" y="402"/>
                    <a:pt x="63" y="408"/>
                  </a:cubicBezTo>
                  <a:close/>
                  <a:moveTo>
                    <a:pt x="66" y="503"/>
                  </a:moveTo>
                  <a:cubicBezTo>
                    <a:pt x="66" y="508"/>
                    <a:pt x="65" y="513"/>
                    <a:pt x="65" y="518"/>
                  </a:cubicBezTo>
                  <a:cubicBezTo>
                    <a:pt x="65" y="533"/>
                    <a:pt x="65" y="549"/>
                    <a:pt x="65" y="564"/>
                  </a:cubicBezTo>
                  <a:cubicBezTo>
                    <a:pt x="63" y="546"/>
                    <a:pt x="61" y="529"/>
                    <a:pt x="64" y="511"/>
                  </a:cubicBezTo>
                  <a:cubicBezTo>
                    <a:pt x="65" y="506"/>
                    <a:pt x="65" y="501"/>
                    <a:pt x="66" y="496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4"/>
                    <a:pt x="68" y="468"/>
                    <a:pt x="68" y="462"/>
                  </a:cubicBezTo>
                  <a:cubicBezTo>
                    <a:pt x="68" y="461"/>
                    <a:pt x="68" y="461"/>
                    <a:pt x="68" y="460"/>
                  </a:cubicBezTo>
                  <a:cubicBezTo>
                    <a:pt x="67" y="459"/>
                    <a:pt x="67" y="459"/>
                    <a:pt x="67" y="457"/>
                  </a:cubicBezTo>
                  <a:cubicBezTo>
                    <a:pt x="67" y="458"/>
                    <a:pt x="67" y="459"/>
                    <a:pt x="68" y="460"/>
                  </a:cubicBezTo>
                  <a:cubicBezTo>
                    <a:pt x="68" y="460"/>
                    <a:pt x="68" y="460"/>
                    <a:pt x="68" y="461"/>
                  </a:cubicBezTo>
                  <a:cubicBezTo>
                    <a:pt x="68" y="461"/>
                    <a:pt x="68" y="462"/>
                    <a:pt x="68" y="462"/>
                  </a:cubicBezTo>
                  <a:cubicBezTo>
                    <a:pt x="68" y="476"/>
                    <a:pt x="67" y="489"/>
                    <a:pt x="66" y="503"/>
                  </a:cubicBezTo>
                  <a:close/>
                  <a:moveTo>
                    <a:pt x="68" y="303"/>
                  </a:moveTo>
                  <a:cubicBezTo>
                    <a:pt x="67" y="297"/>
                    <a:pt x="68" y="289"/>
                    <a:pt x="68" y="292"/>
                  </a:cubicBezTo>
                  <a:cubicBezTo>
                    <a:pt x="70" y="298"/>
                    <a:pt x="69" y="306"/>
                    <a:pt x="68" y="303"/>
                  </a:cubicBezTo>
                  <a:close/>
                  <a:moveTo>
                    <a:pt x="67" y="237"/>
                  </a:moveTo>
                  <a:cubicBezTo>
                    <a:pt x="67" y="220"/>
                    <a:pt x="65" y="202"/>
                    <a:pt x="69" y="184"/>
                  </a:cubicBezTo>
                  <a:cubicBezTo>
                    <a:pt x="70" y="176"/>
                    <a:pt x="71" y="167"/>
                    <a:pt x="72" y="158"/>
                  </a:cubicBezTo>
                  <a:cubicBezTo>
                    <a:pt x="72" y="157"/>
                    <a:pt x="73" y="155"/>
                    <a:pt x="74" y="153"/>
                  </a:cubicBezTo>
                  <a:cubicBezTo>
                    <a:pt x="70" y="181"/>
                    <a:pt x="70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60"/>
                    <a:pt x="72" y="365"/>
                  </a:cubicBezTo>
                  <a:cubicBezTo>
                    <a:pt x="73" y="378"/>
                    <a:pt x="71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2" y="486"/>
                    <a:pt x="74" y="478"/>
                    <a:pt x="74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2"/>
                    <a:pt x="77" y="115"/>
                    <a:pt x="77" y="109"/>
                  </a:cubicBezTo>
                  <a:cubicBezTo>
                    <a:pt x="77" y="101"/>
                    <a:pt x="78" y="92"/>
                    <a:pt x="78" y="84"/>
                  </a:cubicBezTo>
                  <a:cubicBezTo>
                    <a:pt x="78" y="83"/>
                    <a:pt x="78" y="80"/>
                    <a:pt x="78" y="78"/>
                  </a:cubicBezTo>
                  <a:cubicBezTo>
                    <a:pt x="78" y="85"/>
                    <a:pt x="78" y="92"/>
                    <a:pt x="78" y="99"/>
                  </a:cubicBezTo>
                  <a:cubicBezTo>
                    <a:pt x="78" y="101"/>
                    <a:pt x="78" y="103"/>
                    <a:pt x="78" y="105"/>
                  </a:cubicBezTo>
                  <a:cubicBezTo>
                    <a:pt x="78" y="102"/>
                    <a:pt x="79" y="99"/>
                    <a:pt x="80" y="96"/>
                  </a:cubicBezTo>
                  <a:cubicBezTo>
                    <a:pt x="80" y="103"/>
                    <a:pt x="79" y="110"/>
                    <a:pt x="79" y="117"/>
                  </a:cubicBezTo>
                  <a:cubicBezTo>
                    <a:pt x="79" y="119"/>
                    <a:pt x="79" y="122"/>
                    <a:pt x="79" y="124"/>
                  </a:cubicBezTo>
                  <a:cubicBezTo>
                    <a:pt x="79" y="126"/>
                    <a:pt x="79" y="128"/>
                    <a:pt x="78" y="130"/>
                  </a:cubicBezTo>
                  <a:cubicBezTo>
                    <a:pt x="73" y="193"/>
                    <a:pt x="70" y="257"/>
                    <a:pt x="80" y="320"/>
                  </a:cubicBezTo>
                  <a:cubicBezTo>
                    <a:pt x="70" y="257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8"/>
                    <a:pt x="81" y="550"/>
                    <a:pt x="81" y="553"/>
                  </a:cubicBezTo>
                  <a:cubicBezTo>
                    <a:pt x="81" y="558"/>
                    <a:pt x="80" y="566"/>
                    <a:pt x="80" y="563"/>
                  </a:cubicBezTo>
                  <a:close/>
                  <a:moveTo>
                    <a:pt x="83" y="477"/>
                  </a:moveTo>
                  <a:cubicBezTo>
                    <a:pt x="83" y="459"/>
                    <a:pt x="83" y="442"/>
                    <a:pt x="83" y="424"/>
                  </a:cubicBezTo>
                  <a:cubicBezTo>
                    <a:pt x="82" y="415"/>
                    <a:pt x="82" y="407"/>
                    <a:pt x="81" y="398"/>
                  </a:cubicBezTo>
                  <a:cubicBezTo>
                    <a:pt x="80" y="396"/>
                    <a:pt x="80" y="394"/>
                    <a:pt x="80" y="392"/>
                  </a:cubicBezTo>
                  <a:cubicBezTo>
                    <a:pt x="85" y="420"/>
                    <a:pt x="87" y="448"/>
                    <a:pt x="83" y="477"/>
                  </a:cubicBezTo>
                  <a:close/>
                  <a:moveTo>
                    <a:pt x="86" y="451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7" y="446"/>
                    <a:pt x="86" y="453"/>
                    <a:pt x="86" y="451"/>
                  </a:cubicBezTo>
                  <a:close/>
                  <a:moveTo>
                    <a:pt x="86" y="301"/>
                  </a:moveTo>
                  <a:cubicBezTo>
                    <a:pt x="86" y="293"/>
                    <a:pt x="85" y="286"/>
                    <a:pt x="84" y="282"/>
                  </a:cubicBezTo>
                  <a:cubicBezTo>
                    <a:pt x="83" y="279"/>
                    <a:pt x="83" y="276"/>
                    <a:pt x="83" y="272"/>
                  </a:cubicBezTo>
                  <a:cubicBezTo>
                    <a:pt x="91" y="294"/>
                    <a:pt x="89" y="318"/>
                    <a:pt x="89" y="342"/>
                  </a:cubicBezTo>
                  <a:cubicBezTo>
                    <a:pt x="87" y="329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75"/>
            <p:cNvSpPr>
              <a:spLocks noEditPoints="1"/>
            </p:cNvSpPr>
            <p:nvPr/>
          </p:nvSpPr>
          <p:spPr bwMode="auto">
            <a:xfrm>
              <a:off x="4552951" y="3819526"/>
              <a:ext cx="346075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3 w 92"/>
                <a:gd name="T5" fmla="*/ 121 h 593"/>
                <a:gd name="T6" fmla="*/ 63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5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1 h 593"/>
                <a:gd name="T28" fmla="*/ 87 w 92"/>
                <a:gd name="T29" fmla="*/ 593 h 593"/>
                <a:gd name="T30" fmla="*/ 91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8 w 92"/>
                <a:gd name="T41" fmla="*/ 271 h 593"/>
                <a:gd name="T42" fmla="*/ 59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6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4 w 92"/>
                <a:gd name="T79" fmla="*/ 281 h 593"/>
                <a:gd name="T80" fmla="*/ 20 w 92"/>
                <a:gd name="T81" fmla="*/ 228 h 593"/>
                <a:gd name="T82" fmla="*/ 25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6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6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6" y="68"/>
                  </a:cubicBezTo>
                  <a:cubicBezTo>
                    <a:pt x="66" y="70"/>
                    <a:pt x="66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6" y="111"/>
                    <a:pt x="63" y="121"/>
                  </a:cubicBezTo>
                  <a:cubicBezTo>
                    <a:pt x="65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3" y="27"/>
                    <a:pt x="63" y="31"/>
                  </a:cubicBezTo>
                  <a:cubicBezTo>
                    <a:pt x="63" y="33"/>
                    <a:pt x="64" y="39"/>
                    <a:pt x="64" y="45"/>
                  </a:cubicBezTo>
                  <a:cubicBezTo>
                    <a:pt x="65" y="52"/>
                    <a:pt x="65" y="59"/>
                    <a:pt x="64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2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5" y="83"/>
                  </a:cubicBezTo>
                  <a:cubicBezTo>
                    <a:pt x="23" y="78"/>
                    <a:pt x="23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4" y="257"/>
                    <a:pt x="5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6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5" y="572"/>
                    <a:pt x="5" y="591"/>
                  </a:cubicBezTo>
                  <a:cubicBezTo>
                    <a:pt x="5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3" y="587"/>
                    <a:pt x="34" y="579"/>
                    <a:pt x="34" y="573"/>
                  </a:cubicBezTo>
                  <a:cubicBezTo>
                    <a:pt x="34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3" y="579"/>
                    <a:pt x="73" y="566"/>
                    <a:pt x="73" y="552"/>
                  </a:cubicBezTo>
                  <a:cubicBezTo>
                    <a:pt x="74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0" y="569"/>
                    <a:pt x="82" y="557"/>
                  </a:cubicBezTo>
                  <a:cubicBezTo>
                    <a:pt x="83" y="549"/>
                    <a:pt x="84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4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0" y="146"/>
                    <a:pt x="80" y="145"/>
                    <a:pt x="81" y="139"/>
                  </a:cubicBezTo>
                  <a:cubicBezTo>
                    <a:pt x="81" y="133"/>
                    <a:pt x="81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1" y="271"/>
                  </a:cubicBezTo>
                  <a:cubicBezTo>
                    <a:pt x="80" y="266"/>
                    <a:pt x="81" y="258"/>
                    <a:pt x="82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1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8" y="42"/>
                  </a:moveTo>
                  <a:cubicBezTo>
                    <a:pt x="68" y="25"/>
                    <a:pt x="69" y="34"/>
                    <a:pt x="69" y="49"/>
                  </a:cubicBezTo>
                  <a:cubicBezTo>
                    <a:pt x="69" y="57"/>
                    <a:pt x="69" y="66"/>
                    <a:pt x="68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8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0" y="99"/>
                    <a:pt x="60" y="105"/>
                    <a:pt x="60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6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7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3" y="123"/>
                    <a:pt x="54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6" y="226"/>
                    <a:pt x="50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50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2" y="104"/>
                    <a:pt x="22" y="109"/>
                  </a:cubicBezTo>
                  <a:cubicBezTo>
                    <a:pt x="22" y="114"/>
                    <a:pt x="22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9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5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5" y="424"/>
                    <a:pt x="2" y="419"/>
                    <a:pt x="7" y="417"/>
                  </a:cubicBezTo>
                  <a:cubicBezTo>
                    <a:pt x="6" y="435"/>
                    <a:pt x="6" y="452"/>
                    <a:pt x="6" y="470"/>
                  </a:cubicBezTo>
                  <a:cubicBezTo>
                    <a:pt x="6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6"/>
                    <a:pt x="6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9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9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4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4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5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19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19" y="234"/>
                  </a:cubicBezTo>
                  <a:cubicBezTo>
                    <a:pt x="19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5" y="224"/>
                  </a:moveTo>
                  <a:cubicBezTo>
                    <a:pt x="26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0" y="243"/>
                    <a:pt x="31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8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7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7"/>
                    <a:pt x="39" y="555"/>
                    <a:pt x="39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2" y="417"/>
                    <a:pt x="38" y="384"/>
                  </a:cubicBezTo>
                  <a:cubicBezTo>
                    <a:pt x="38" y="377"/>
                    <a:pt x="38" y="371"/>
                    <a:pt x="37" y="365"/>
                  </a:cubicBezTo>
                  <a:cubicBezTo>
                    <a:pt x="42" y="404"/>
                    <a:pt x="46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5" y="475"/>
                    <a:pt x="44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7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6" y="238"/>
                  </a:cubicBezTo>
                  <a:cubicBezTo>
                    <a:pt x="47" y="243"/>
                    <a:pt x="47" y="253"/>
                    <a:pt x="48" y="261"/>
                  </a:cubicBezTo>
                  <a:cubicBezTo>
                    <a:pt x="49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0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4" y="339"/>
                    <a:pt x="54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3" y="249"/>
                    <a:pt x="54" y="255"/>
                    <a:pt x="54" y="261"/>
                  </a:cubicBezTo>
                  <a:cubicBezTo>
                    <a:pt x="55" y="272"/>
                    <a:pt x="54" y="266"/>
                    <a:pt x="53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7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59" y="351"/>
                    <a:pt x="59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0" y="347"/>
                    <a:pt x="61" y="357"/>
                    <a:pt x="61" y="365"/>
                  </a:cubicBezTo>
                  <a:cubicBezTo>
                    <a:pt x="61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3" y="413"/>
                    <a:pt x="62" y="408"/>
                  </a:cubicBezTo>
                  <a:cubicBezTo>
                    <a:pt x="62" y="395"/>
                    <a:pt x="63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6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5" y="511"/>
                  </a:cubicBezTo>
                  <a:cubicBezTo>
                    <a:pt x="65" y="506"/>
                    <a:pt x="65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8" y="475"/>
                    <a:pt x="68" y="489"/>
                    <a:pt x="66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5" y="202"/>
                    <a:pt x="69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3" y="377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7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8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9" y="101"/>
                    <a:pt x="79" y="98"/>
                    <a:pt x="81" y="95"/>
                  </a:cubicBezTo>
                  <a:cubicBezTo>
                    <a:pt x="80" y="102"/>
                    <a:pt x="80" y="109"/>
                    <a:pt x="79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8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1" y="552"/>
                  </a:cubicBezTo>
                  <a:cubicBezTo>
                    <a:pt x="82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7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89" y="317"/>
                    <a:pt x="89" y="341"/>
                  </a:cubicBezTo>
                  <a:cubicBezTo>
                    <a:pt x="87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76"/>
            <p:cNvSpPr>
              <a:spLocks noEditPoints="1"/>
            </p:cNvSpPr>
            <p:nvPr/>
          </p:nvSpPr>
          <p:spPr bwMode="auto">
            <a:xfrm>
              <a:off x="4545013" y="3819526"/>
              <a:ext cx="341313" cy="2228850"/>
            </a:xfrm>
            <a:custGeom>
              <a:avLst/>
              <a:gdLst>
                <a:gd name="T0" fmla="*/ 78 w 91"/>
                <a:gd name="T1" fmla="*/ 109 h 593"/>
                <a:gd name="T2" fmla="*/ 88 w 91"/>
                <a:gd name="T3" fmla="*/ 44 h 593"/>
                <a:gd name="T4" fmla="*/ 63 w 91"/>
                <a:gd name="T5" fmla="*/ 121 h 593"/>
                <a:gd name="T6" fmla="*/ 63 w 91"/>
                <a:gd name="T7" fmla="*/ 31 h 593"/>
                <a:gd name="T8" fmla="*/ 54 w 91"/>
                <a:gd name="T9" fmla="*/ 73 h 593"/>
                <a:gd name="T10" fmla="*/ 31 w 91"/>
                <a:gd name="T11" fmla="*/ 16 h 593"/>
                <a:gd name="T12" fmla="*/ 9 w 91"/>
                <a:gd name="T13" fmla="*/ 94 h 593"/>
                <a:gd name="T14" fmla="*/ 8 w 91"/>
                <a:gd name="T15" fmla="*/ 62 h 593"/>
                <a:gd name="T16" fmla="*/ 4 w 91"/>
                <a:gd name="T17" fmla="*/ 310 h 593"/>
                <a:gd name="T18" fmla="*/ 5 w 91"/>
                <a:gd name="T19" fmla="*/ 542 h 593"/>
                <a:gd name="T20" fmla="*/ 33 w 91"/>
                <a:gd name="T21" fmla="*/ 573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1 h 593"/>
                <a:gd name="T28" fmla="*/ 87 w 91"/>
                <a:gd name="T29" fmla="*/ 593 h 593"/>
                <a:gd name="T30" fmla="*/ 91 w 91"/>
                <a:gd name="T31" fmla="*/ 508 h 593"/>
                <a:gd name="T32" fmla="*/ 85 w 91"/>
                <a:gd name="T33" fmla="*/ 213 h 593"/>
                <a:gd name="T34" fmla="*/ 82 w 91"/>
                <a:gd name="T35" fmla="*/ 113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1 h 593"/>
                <a:gd name="T42" fmla="*/ 59 w 91"/>
                <a:gd name="T43" fmla="*/ 105 h 593"/>
                <a:gd name="T44" fmla="*/ 59 w 91"/>
                <a:gd name="T45" fmla="*/ 125 h 593"/>
                <a:gd name="T46" fmla="*/ 58 w 91"/>
                <a:gd name="T47" fmla="*/ 189 h 593"/>
                <a:gd name="T48" fmla="*/ 54 w 91"/>
                <a:gd name="T49" fmla="*/ 147 h 593"/>
                <a:gd name="T50" fmla="*/ 51 w 91"/>
                <a:gd name="T51" fmla="*/ 102 h 593"/>
                <a:gd name="T52" fmla="*/ 50 w 91"/>
                <a:gd name="T53" fmla="*/ 178 h 593"/>
                <a:gd name="T54" fmla="*/ 50 w 91"/>
                <a:gd name="T55" fmla="*/ 433 h 593"/>
                <a:gd name="T56" fmla="*/ 37 w 91"/>
                <a:gd name="T57" fmla="*/ 219 h 593"/>
                <a:gd name="T58" fmla="*/ 30 w 91"/>
                <a:gd name="T59" fmla="*/ 73 h 593"/>
                <a:gd name="T60" fmla="*/ 22 w 91"/>
                <a:gd name="T61" fmla="*/ 109 h 593"/>
                <a:gd name="T62" fmla="*/ 19 w 91"/>
                <a:gd name="T63" fmla="*/ 177 h 593"/>
                <a:gd name="T64" fmla="*/ 15 w 91"/>
                <a:gd name="T65" fmla="*/ 135 h 593"/>
                <a:gd name="T66" fmla="*/ 13 w 91"/>
                <a:gd name="T67" fmla="*/ 150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7 h 593"/>
                <a:gd name="T76" fmla="*/ 10 w 91"/>
                <a:gd name="T77" fmla="*/ 352 h 593"/>
                <a:gd name="T78" fmla="*/ 14 w 91"/>
                <a:gd name="T79" fmla="*/ 281 h 593"/>
                <a:gd name="T80" fmla="*/ 19 w 91"/>
                <a:gd name="T81" fmla="*/ 228 h 593"/>
                <a:gd name="T82" fmla="*/ 25 w 91"/>
                <a:gd name="T83" fmla="*/ 224 h 593"/>
                <a:gd name="T84" fmla="*/ 37 w 91"/>
                <a:gd name="T85" fmla="*/ 345 h 593"/>
                <a:gd name="T86" fmla="*/ 38 w 91"/>
                <a:gd name="T87" fmla="*/ 328 h 593"/>
                <a:gd name="T88" fmla="*/ 36 w 91"/>
                <a:gd name="T89" fmla="*/ 396 h 593"/>
                <a:gd name="T90" fmla="*/ 40 w 91"/>
                <a:gd name="T91" fmla="*/ 542 h 593"/>
                <a:gd name="T92" fmla="*/ 45 w 91"/>
                <a:gd name="T93" fmla="*/ 470 h 593"/>
                <a:gd name="T94" fmla="*/ 46 w 91"/>
                <a:gd name="T95" fmla="*/ 490 h 593"/>
                <a:gd name="T96" fmla="*/ 48 w 91"/>
                <a:gd name="T97" fmla="*/ 261 h 593"/>
                <a:gd name="T98" fmla="*/ 53 w 91"/>
                <a:gd name="T99" fmla="*/ 312 h 593"/>
                <a:gd name="T100" fmla="*/ 57 w 91"/>
                <a:gd name="T101" fmla="*/ 574 h 593"/>
                <a:gd name="T102" fmla="*/ 59 w 91"/>
                <a:gd name="T103" fmla="*/ 439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2 h 593"/>
                <a:gd name="T112" fmla="*/ 74 w 91"/>
                <a:gd name="T113" fmla="*/ 153 h 593"/>
                <a:gd name="T114" fmla="*/ 73 w 91"/>
                <a:gd name="T115" fmla="*/ 491 h 593"/>
                <a:gd name="T116" fmla="*/ 80 w 91"/>
                <a:gd name="T117" fmla="*/ 95 h 593"/>
                <a:gd name="T118" fmla="*/ 81 w 91"/>
                <a:gd name="T119" fmla="*/ 552 h 593"/>
                <a:gd name="T120" fmla="*/ 86 w 91"/>
                <a:gd name="T121" fmla="*/ 450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09"/>
                  </a:moveTo>
                  <a:cubicBezTo>
                    <a:pt x="78" y="113"/>
                    <a:pt x="78" y="117"/>
                    <a:pt x="77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8" y="127"/>
                    <a:pt x="79" y="125"/>
                    <a:pt x="79" y="124"/>
                  </a:cubicBezTo>
                  <a:cubicBezTo>
                    <a:pt x="79" y="121"/>
                    <a:pt x="78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90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6" y="70"/>
                    <a:pt x="65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5" y="111"/>
                    <a:pt x="63" y="121"/>
                  </a:cubicBezTo>
                  <a:cubicBezTo>
                    <a:pt x="64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4" y="39"/>
                    <a:pt x="64" y="45"/>
                  </a:cubicBezTo>
                  <a:cubicBezTo>
                    <a:pt x="64" y="52"/>
                    <a:pt x="65" y="59"/>
                    <a:pt x="64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2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4" y="83"/>
                  </a:cubicBezTo>
                  <a:cubicBezTo>
                    <a:pt x="23" y="78"/>
                    <a:pt x="23" y="49"/>
                    <a:pt x="23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8" y="106"/>
                    <a:pt x="8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6" y="147"/>
                    <a:pt x="6" y="151"/>
                    <a:pt x="5" y="156"/>
                  </a:cubicBezTo>
                  <a:cubicBezTo>
                    <a:pt x="6" y="147"/>
                    <a:pt x="6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4" y="257"/>
                    <a:pt x="4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4" y="340"/>
                    <a:pt x="4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4" y="552"/>
                    <a:pt x="5" y="547"/>
                    <a:pt x="5" y="542"/>
                  </a:cubicBezTo>
                  <a:cubicBezTo>
                    <a:pt x="6" y="538"/>
                    <a:pt x="6" y="536"/>
                    <a:pt x="6" y="533"/>
                  </a:cubicBezTo>
                  <a:cubicBezTo>
                    <a:pt x="6" y="532"/>
                    <a:pt x="6" y="531"/>
                    <a:pt x="6" y="531"/>
                  </a:cubicBezTo>
                  <a:cubicBezTo>
                    <a:pt x="6" y="532"/>
                    <a:pt x="6" y="532"/>
                    <a:pt x="6" y="533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2"/>
                    <a:pt x="6" y="593"/>
                    <a:pt x="8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3" y="573"/>
                  </a:cubicBezTo>
                  <a:cubicBezTo>
                    <a:pt x="34" y="564"/>
                    <a:pt x="34" y="565"/>
                    <a:pt x="34" y="571"/>
                  </a:cubicBezTo>
                  <a:cubicBezTo>
                    <a:pt x="34" y="576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0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3" y="568"/>
                    <a:pt x="64" y="582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8" y="589"/>
                    <a:pt x="68" y="584"/>
                    <a:pt x="68" y="580"/>
                  </a:cubicBezTo>
                  <a:cubicBezTo>
                    <a:pt x="68" y="573"/>
                    <a:pt x="68" y="567"/>
                    <a:pt x="68" y="563"/>
                  </a:cubicBezTo>
                  <a:cubicBezTo>
                    <a:pt x="70" y="572"/>
                    <a:pt x="70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3" y="566"/>
                    <a:pt x="73" y="552"/>
                  </a:cubicBezTo>
                  <a:cubicBezTo>
                    <a:pt x="73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9" y="581"/>
                    <a:pt x="80" y="569"/>
                    <a:pt x="82" y="557"/>
                  </a:cubicBezTo>
                  <a:cubicBezTo>
                    <a:pt x="83" y="549"/>
                    <a:pt x="83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4" y="545"/>
                    <a:pt x="84" y="551"/>
                    <a:pt x="84" y="557"/>
                  </a:cubicBezTo>
                  <a:cubicBezTo>
                    <a:pt x="82" y="569"/>
                    <a:pt x="82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2"/>
                    <a:pt x="90" y="567"/>
                    <a:pt x="91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0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4" y="215"/>
                    <a:pt x="84" y="217"/>
                    <a:pt x="83" y="219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3"/>
                  </a:moveTo>
                  <a:cubicBezTo>
                    <a:pt x="82" y="119"/>
                    <a:pt x="82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1" y="133"/>
                    <a:pt x="81" y="123"/>
                    <a:pt x="82" y="116"/>
                  </a:cubicBezTo>
                  <a:cubicBezTo>
                    <a:pt x="82" y="106"/>
                    <a:pt x="83" y="107"/>
                    <a:pt x="82" y="113"/>
                  </a:cubicBezTo>
                  <a:close/>
                  <a:moveTo>
                    <a:pt x="81" y="261"/>
                  </a:moveTo>
                  <a:cubicBezTo>
                    <a:pt x="82" y="266"/>
                    <a:pt x="82" y="274"/>
                    <a:pt x="81" y="271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1" y="183"/>
                    <a:pt x="81" y="189"/>
                  </a:cubicBezTo>
                  <a:cubicBezTo>
                    <a:pt x="80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8" y="49"/>
                  </a:cubicBezTo>
                  <a:cubicBezTo>
                    <a:pt x="68" y="57"/>
                    <a:pt x="68" y="66"/>
                    <a:pt x="68" y="75"/>
                  </a:cubicBezTo>
                  <a:cubicBezTo>
                    <a:pt x="67" y="84"/>
                    <a:pt x="67" y="95"/>
                    <a:pt x="67" y="104"/>
                  </a:cubicBezTo>
                  <a:cubicBezTo>
                    <a:pt x="67" y="88"/>
                    <a:pt x="67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6" y="248"/>
                  </a:moveTo>
                  <a:cubicBezTo>
                    <a:pt x="66" y="254"/>
                    <a:pt x="67" y="264"/>
                    <a:pt x="68" y="271"/>
                  </a:cubicBezTo>
                  <a:cubicBezTo>
                    <a:pt x="69" y="280"/>
                    <a:pt x="68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6" y="408"/>
                  </a:moveTo>
                  <a:cubicBezTo>
                    <a:pt x="65" y="402"/>
                    <a:pt x="66" y="394"/>
                    <a:pt x="67" y="397"/>
                  </a:cubicBezTo>
                  <a:cubicBezTo>
                    <a:pt x="68" y="402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3"/>
                    <a:pt x="60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0" y="94"/>
                  </a:cubicBezTo>
                  <a:cubicBezTo>
                    <a:pt x="60" y="99"/>
                    <a:pt x="60" y="105"/>
                    <a:pt x="59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6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7" y="99"/>
                    <a:pt x="57" y="104"/>
                  </a:cubicBezTo>
                  <a:cubicBezTo>
                    <a:pt x="56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6" y="226"/>
                    <a:pt x="49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49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8"/>
                    <a:pt x="37" y="219"/>
                  </a:cubicBezTo>
                  <a:cubicBezTo>
                    <a:pt x="36" y="235"/>
                    <a:pt x="36" y="220"/>
                    <a:pt x="36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1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1" y="104"/>
                    <a:pt x="22" y="109"/>
                  </a:cubicBezTo>
                  <a:cubicBezTo>
                    <a:pt x="22" y="114"/>
                    <a:pt x="22" y="119"/>
                    <a:pt x="22" y="123"/>
                  </a:cubicBezTo>
                  <a:cubicBezTo>
                    <a:pt x="22" y="136"/>
                    <a:pt x="24" y="149"/>
                    <a:pt x="19" y="163"/>
                  </a:cubicBezTo>
                  <a:cubicBezTo>
                    <a:pt x="19" y="160"/>
                    <a:pt x="19" y="158"/>
                    <a:pt x="19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3" y="145"/>
                    <a:pt x="13" y="150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9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8" y="222"/>
                    <a:pt x="9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3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7"/>
                    <a:pt x="10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5"/>
                  </a:cubicBezTo>
                  <a:cubicBezTo>
                    <a:pt x="9" y="120"/>
                    <a:pt x="10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4" y="482"/>
                    <a:pt x="4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6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9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6"/>
                    <a:pt x="6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6"/>
                    <a:pt x="10" y="165"/>
                    <a:pt x="10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0" y="165"/>
                  </a:cubicBezTo>
                  <a:cubicBezTo>
                    <a:pt x="6" y="209"/>
                    <a:pt x="7" y="255"/>
                    <a:pt x="11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8" y="422"/>
                    <a:pt x="9" y="414"/>
                    <a:pt x="9" y="417"/>
                  </a:cubicBezTo>
                  <a:cubicBezTo>
                    <a:pt x="10" y="422"/>
                    <a:pt x="9" y="430"/>
                    <a:pt x="8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9" y="341"/>
                    <a:pt x="10" y="346"/>
                    <a:pt x="10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2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3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4" y="284"/>
                    <a:pt x="14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19" y="289"/>
                    <a:pt x="17" y="306"/>
                    <a:pt x="19" y="324"/>
                  </a:cubicBezTo>
                  <a:cubicBezTo>
                    <a:pt x="15" y="315"/>
                    <a:pt x="19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8" y="248"/>
                    <a:pt x="18" y="240"/>
                  </a:cubicBezTo>
                  <a:cubicBezTo>
                    <a:pt x="19" y="237"/>
                    <a:pt x="19" y="236"/>
                    <a:pt x="19" y="234"/>
                  </a:cubicBezTo>
                  <a:cubicBezTo>
                    <a:pt x="19" y="232"/>
                    <a:pt x="19" y="230"/>
                    <a:pt x="19" y="228"/>
                  </a:cubicBezTo>
                  <a:cubicBezTo>
                    <a:pt x="19" y="230"/>
                    <a:pt x="19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19" y="289"/>
                    <a:pt x="20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1"/>
                    <a:pt x="28" y="302"/>
                  </a:cubicBezTo>
                  <a:cubicBezTo>
                    <a:pt x="28" y="318"/>
                    <a:pt x="27" y="303"/>
                    <a:pt x="25" y="292"/>
                  </a:cubicBezTo>
                  <a:close/>
                  <a:moveTo>
                    <a:pt x="25" y="224"/>
                  </a:moveTo>
                  <a:cubicBezTo>
                    <a:pt x="25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4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0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0" y="243"/>
                    <a:pt x="30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4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8" y="391"/>
                    <a:pt x="36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6" y="423"/>
                    <a:pt x="38" y="415"/>
                    <a:pt x="38" y="418"/>
                  </a:cubicBezTo>
                  <a:cubicBezTo>
                    <a:pt x="39" y="423"/>
                    <a:pt x="37" y="431"/>
                    <a:pt x="37" y="428"/>
                  </a:cubicBezTo>
                  <a:close/>
                  <a:moveTo>
                    <a:pt x="38" y="552"/>
                  </a:moveTo>
                  <a:cubicBezTo>
                    <a:pt x="38" y="547"/>
                    <a:pt x="39" y="539"/>
                    <a:pt x="40" y="542"/>
                  </a:cubicBezTo>
                  <a:cubicBezTo>
                    <a:pt x="40" y="547"/>
                    <a:pt x="39" y="555"/>
                    <a:pt x="38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8" y="377"/>
                    <a:pt x="37" y="371"/>
                    <a:pt x="37" y="365"/>
                  </a:cubicBezTo>
                  <a:cubicBezTo>
                    <a:pt x="41" y="404"/>
                    <a:pt x="46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5" y="475"/>
                    <a:pt x="43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7" y="263"/>
                  </a:moveTo>
                  <a:cubicBezTo>
                    <a:pt x="46" y="257"/>
                    <a:pt x="46" y="247"/>
                    <a:pt x="45" y="240"/>
                  </a:cubicBezTo>
                  <a:cubicBezTo>
                    <a:pt x="45" y="230"/>
                    <a:pt x="46" y="232"/>
                    <a:pt x="46" y="238"/>
                  </a:cubicBezTo>
                  <a:cubicBezTo>
                    <a:pt x="46" y="243"/>
                    <a:pt x="47" y="253"/>
                    <a:pt x="48" y="261"/>
                  </a:cubicBezTo>
                  <a:cubicBezTo>
                    <a:pt x="48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0" y="467"/>
                    <a:pt x="50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4" y="323"/>
                  </a:cubicBezTo>
                  <a:cubicBezTo>
                    <a:pt x="54" y="339"/>
                    <a:pt x="53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4" y="255"/>
                    <a:pt x="54" y="261"/>
                  </a:cubicBezTo>
                  <a:cubicBezTo>
                    <a:pt x="55" y="272"/>
                    <a:pt x="54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4"/>
                    <a:pt x="56" y="447"/>
                    <a:pt x="57" y="449"/>
                  </a:cubicBezTo>
                  <a:cubicBezTo>
                    <a:pt x="57" y="455"/>
                    <a:pt x="56" y="463"/>
                    <a:pt x="55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59" y="361"/>
                    <a:pt x="59" y="351"/>
                    <a:pt x="59" y="344"/>
                  </a:cubicBezTo>
                  <a:cubicBezTo>
                    <a:pt x="59" y="334"/>
                    <a:pt x="60" y="336"/>
                    <a:pt x="60" y="342"/>
                  </a:cubicBezTo>
                  <a:cubicBezTo>
                    <a:pt x="60" y="347"/>
                    <a:pt x="60" y="357"/>
                    <a:pt x="61" y="365"/>
                  </a:cubicBezTo>
                  <a:cubicBezTo>
                    <a:pt x="61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6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2" y="413"/>
                    <a:pt x="62" y="408"/>
                  </a:cubicBezTo>
                  <a:cubicBezTo>
                    <a:pt x="61" y="395"/>
                    <a:pt x="63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5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4" y="511"/>
                  </a:cubicBezTo>
                  <a:cubicBezTo>
                    <a:pt x="65" y="506"/>
                    <a:pt x="65" y="500"/>
                    <a:pt x="66" y="495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7" y="459"/>
                    <a:pt x="67" y="458"/>
                    <a:pt x="67" y="457"/>
                  </a:cubicBezTo>
                  <a:cubicBezTo>
                    <a:pt x="67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9" y="302"/>
                  </a:moveTo>
                  <a:cubicBezTo>
                    <a:pt x="67" y="297"/>
                    <a:pt x="68" y="289"/>
                    <a:pt x="68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7" y="237"/>
                  </a:moveTo>
                  <a:cubicBezTo>
                    <a:pt x="67" y="219"/>
                    <a:pt x="65" y="202"/>
                    <a:pt x="69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3" y="154"/>
                    <a:pt x="74" y="153"/>
                  </a:cubicBezTo>
                  <a:cubicBezTo>
                    <a:pt x="70" y="181"/>
                    <a:pt x="70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3" y="377"/>
                    <a:pt x="71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2" y="485"/>
                    <a:pt x="74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7" y="115"/>
                    <a:pt x="77" y="108"/>
                  </a:cubicBezTo>
                  <a:cubicBezTo>
                    <a:pt x="77" y="100"/>
                    <a:pt x="78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0" y="95"/>
                  </a:cubicBezTo>
                  <a:cubicBezTo>
                    <a:pt x="80" y="102"/>
                    <a:pt x="80" y="109"/>
                    <a:pt x="79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8" y="129"/>
                  </a:cubicBezTo>
                  <a:cubicBezTo>
                    <a:pt x="73" y="193"/>
                    <a:pt x="70" y="256"/>
                    <a:pt x="80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1" y="549"/>
                    <a:pt x="81" y="552"/>
                  </a:cubicBezTo>
                  <a:cubicBezTo>
                    <a:pt x="81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2" y="415"/>
                    <a:pt x="82" y="406"/>
                    <a:pt x="81" y="397"/>
                  </a:cubicBezTo>
                  <a:cubicBezTo>
                    <a:pt x="80" y="396"/>
                    <a:pt x="80" y="393"/>
                    <a:pt x="80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7" y="445"/>
                    <a:pt x="86" y="453"/>
                    <a:pt x="86" y="450"/>
                  </a:cubicBezTo>
                  <a:close/>
                  <a:moveTo>
                    <a:pt x="86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1" y="293"/>
                    <a:pt x="89" y="317"/>
                    <a:pt x="89" y="341"/>
                  </a:cubicBezTo>
                  <a:cubicBezTo>
                    <a:pt x="87" y="328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49" name="淘宝网Chenying0907出品 77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951" y="4371976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Oval 78"/>
            <p:cNvSpPr>
              <a:spLocks noChangeArrowheads="1"/>
            </p:cNvSpPr>
            <p:nvPr/>
          </p:nvSpPr>
          <p:spPr bwMode="auto">
            <a:xfrm>
              <a:off x="4687888" y="4371976"/>
              <a:ext cx="63500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51" name="淘宝网Chenying0907出品 79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2013" y="4362451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52" name="淘宝网Chenying0907出品 80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188" y="4364038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53" name="淘宝网Chenying0907出品 81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951" y="5718176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Oval 82"/>
            <p:cNvSpPr>
              <a:spLocks noChangeArrowheads="1"/>
            </p:cNvSpPr>
            <p:nvPr/>
          </p:nvSpPr>
          <p:spPr bwMode="auto">
            <a:xfrm>
              <a:off x="4687888" y="5721351"/>
              <a:ext cx="63500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55" name="淘宝网Chenying0907出品 83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2013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56" name="淘宝网Chenying0907出品 84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188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淘宝网Chenying0907出品 85"/>
            <p:cNvSpPr>
              <a:spLocks/>
            </p:cNvSpPr>
            <p:nvPr/>
          </p:nvSpPr>
          <p:spPr bwMode="auto">
            <a:xfrm>
              <a:off x="5265738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9 w 93"/>
                <a:gd name="T3" fmla="*/ 592 h 592"/>
                <a:gd name="T4" fmla="*/ 5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4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89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9" y="592"/>
                  </a:cubicBezTo>
                  <a:cubicBezTo>
                    <a:pt x="5" y="592"/>
                    <a:pt x="5" y="592"/>
                    <a:pt x="5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2" y="46"/>
                    <a:pt x="4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淘宝网Chenying0907出品 86"/>
            <p:cNvSpPr>
              <a:spLocks/>
            </p:cNvSpPr>
            <p:nvPr/>
          </p:nvSpPr>
          <p:spPr bwMode="auto">
            <a:xfrm>
              <a:off x="5265738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9 w 93"/>
                <a:gd name="T3" fmla="*/ 592 h 592"/>
                <a:gd name="T4" fmla="*/ 5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4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89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9" y="592"/>
                  </a:cubicBezTo>
                  <a:cubicBezTo>
                    <a:pt x="5" y="592"/>
                    <a:pt x="5" y="592"/>
                    <a:pt x="5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2" y="46"/>
                    <a:pt x="4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淘宝网Chenying0907出品 87"/>
            <p:cNvSpPr>
              <a:spLocks noEditPoints="1"/>
            </p:cNvSpPr>
            <p:nvPr/>
          </p:nvSpPr>
          <p:spPr bwMode="auto">
            <a:xfrm>
              <a:off x="5259388" y="3824288"/>
              <a:ext cx="341313" cy="2228850"/>
            </a:xfrm>
            <a:custGeom>
              <a:avLst/>
              <a:gdLst>
                <a:gd name="T0" fmla="*/ 78 w 91"/>
                <a:gd name="T1" fmla="*/ 110 h 593"/>
                <a:gd name="T2" fmla="*/ 88 w 91"/>
                <a:gd name="T3" fmla="*/ 44 h 593"/>
                <a:gd name="T4" fmla="*/ 63 w 91"/>
                <a:gd name="T5" fmla="*/ 122 h 593"/>
                <a:gd name="T6" fmla="*/ 63 w 91"/>
                <a:gd name="T7" fmla="*/ 32 h 593"/>
                <a:gd name="T8" fmla="*/ 54 w 91"/>
                <a:gd name="T9" fmla="*/ 73 h 593"/>
                <a:gd name="T10" fmla="*/ 30 w 91"/>
                <a:gd name="T11" fmla="*/ 16 h 593"/>
                <a:gd name="T12" fmla="*/ 8 w 91"/>
                <a:gd name="T13" fmla="*/ 94 h 593"/>
                <a:gd name="T14" fmla="*/ 7 w 91"/>
                <a:gd name="T15" fmla="*/ 63 h 593"/>
                <a:gd name="T16" fmla="*/ 3 w 91"/>
                <a:gd name="T17" fmla="*/ 311 h 593"/>
                <a:gd name="T18" fmla="*/ 5 w 91"/>
                <a:gd name="T19" fmla="*/ 542 h 593"/>
                <a:gd name="T20" fmla="*/ 33 w 91"/>
                <a:gd name="T21" fmla="*/ 574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2 h 593"/>
                <a:gd name="T28" fmla="*/ 87 w 91"/>
                <a:gd name="T29" fmla="*/ 593 h 593"/>
                <a:gd name="T30" fmla="*/ 91 w 91"/>
                <a:gd name="T31" fmla="*/ 509 h 593"/>
                <a:gd name="T32" fmla="*/ 85 w 91"/>
                <a:gd name="T33" fmla="*/ 213 h 593"/>
                <a:gd name="T34" fmla="*/ 82 w 91"/>
                <a:gd name="T35" fmla="*/ 114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2 h 593"/>
                <a:gd name="T42" fmla="*/ 59 w 91"/>
                <a:gd name="T43" fmla="*/ 105 h 593"/>
                <a:gd name="T44" fmla="*/ 59 w 91"/>
                <a:gd name="T45" fmla="*/ 126 h 593"/>
                <a:gd name="T46" fmla="*/ 58 w 91"/>
                <a:gd name="T47" fmla="*/ 189 h 593"/>
                <a:gd name="T48" fmla="*/ 54 w 91"/>
                <a:gd name="T49" fmla="*/ 147 h 593"/>
                <a:gd name="T50" fmla="*/ 50 w 91"/>
                <a:gd name="T51" fmla="*/ 103 h 593"/>
                <a:gd name="T52" fmla="*/ 50 w 91"/>
                <a:gd name="T53" fmla="*/ 179 h 593"/>
                <a:gd name="T54" fmla="*/ 49 w 91"/>
                <a:gd name="T55" fmla="*/ 433 h 593"/>
                <a:gd name="T56" fmla="*/ 37 w 91"/>
                <a:gd name="T57" fmla="*/ 220 h 593"/>
                <a:gd name="T58" fmla="*/ 29 w 91"/>
                <a:gd name="T59" fmla="*/ 73 h 593"/>
                <a:gd name="T60" fmla="*/ 22 w 91"/>
                <a:gd name="T61" fmla="*/ 110 h 593"/>
                <a:gd name="T62" fmla="*/ 19 w 91"/>
                <a:gd name="T63" fmla="*/ 178 h 593"/>
                <a:gd name="T64" fmla="*/ 14 w 91"/>
                <a:gd name="T65" fmla="*/ 136 h 593"/>
                <a:gd name="T66" fmla="*/ 13 w 91"/>
                <a:gd name="T67" fmla="*/ 151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8 h 593"/>
                <a:gd name="T76" fmla="*/ 10 w 91"/>
                <a:gd name="T77" fmla="*/ 353 h 593"/>
                <a:gd name="T78" fmla="*/ 14 w 91"/>
                <a:gd name="T79" fmla="*/ 282 h 593"/>
                <a:gd name="T80" fmla="*/ 19 w 91"/>
                <a:gd name="T81" fmla="*/ 228 h 593"/>
                <a:gd name="T82" fmla="*/ 25 w 91"/>
                <a:gd name="T83" fmla="*/ 225 h 593"/>
                <a:gd name="T84" fmla="*/ 37 w 91"/>
                <a:gd name="T85" fmla="*/ 345 h 593"/>
                <a:gd name="T86" fmla="*/ 38 w 91"/>
                <a:gd name="T87" fmla="*/ 329 h 593"/>
                <a:gd name="T88" fmla="*/ 36 w 91"/>
                <a:gd name="T89" fmla="*/ 397 h 593"/>
                <a:gd name="T90" fmla="*/ 40 w 91"/>
                <a:gd name="T91" fmla="*/ 542 h 593"/>
                <a:gd name="T92" fmla="*/ 45 w 91"/>
                <a:gd name="T93" fmla="*/ 470 h 593"/>
                <a:gd name="T94" fmla="*/ 46 w 91"/>
                <a:gd name="T95" fmla="*/ 491 h 593"/>
                <a:gd name="T96" fmla="*/ 48 w 91"/>
                <a:gd name="T97" fmla="*/ 261 h 593"/>
                <a:gd name="T98" fmla="*/ 52 w 91"/>
                <a:gd name="T99" fmla="*/ 313 h 593"/>
                <a:gd name="T100" fmla="*/ 56 w 91"/>
                <a:gd name="T101" fmla="*/ 575 h 593"/>
                <a:gd name="T102" fmla="*/ 59 w 91"/>
                <a:gd name="T103" fmla="*/ 440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3 h 593"/>
                <a:gd name="T112" fmla="*/ 74 w 91"/>
                <a:gd name="T113" fmla="*/ 153 h 593"/>
                <a:gd name="T114" fmla="*/ 73 w 91"/>
                <a:gd name="T115" fmla="*/ 491 h 593"/>
                <a:gd name="T116" fmla="*/ 80 w 91"/>
                <a:gd name="T117" fmla="*/ 96 h 593"/>
                <a:gd name="T118" fmla="*/ 81 w 91"/>
                <a:gd name="T119" fmla="*/ 553 h 593"/>
                <a:gd name="T120" fmla="*/ 86 w 91"/>
                <a:gd name="T121" fmla="*/ 451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10"/>
                  </a:moveTo>
                  <a:cubicBezTo>
                    <a:pt x="78" y="114"/>
                    <a:pt x="77" y="118"/>
                    <a:pt x="77" y="122"/>
                  </a:cubicBezTo>
                  <a:cubicBezTo>
                    <a:pt x="77" y="127"/>
                    <a:pt x="76" y="132"/>
                    <a:pt x="76" y="137"/>
                  </a:cubicBezTo>
                  <a:cubicBezTo>
                    <a:pt x="77" y="135"/>
                    <a:pt x="78" y="132"/>
                    <a:pt x="78" y="130"/>
                  </a:cubicBezTo>
                  <a:cubicBezTo>
                    <a:pt x="78" y="128"/>
                    <a:pt x="78" y="126"/>
                    <a:pt x="78" y="124"/>
                  </a:cubicBezTo>
                  <a:cubicBezTo>
                    <a:pt x="79" y="122"/>
                    <a:pt x="78" y="119"/>
                    <a:pt x="78" y="116"/>
                  </a:cubicBezTo>
                  <a:cubicBezTo>
                    <a:pt x="78" y="114"/>
                    <a:pt x="78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8" y="108"/>
                    <a:pt x="78" y="107"/>
                    <a:pt x="78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51"/>
                    <a:pt x="89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2"/>
                    <a:pt x="66" y="42"/>
                    <a:pt x="66" y="53"/>
                  </a:cubicBezTo>
                  <a:cubicBezTo>
                    <a:pt x="66" y="58"/>
                    <a:pt x="66" y="63"/>
                    <a:pt x="66" y="68"/>
                  </a:cubicBezTo>
                  <a:cubicBezTo>
                    <a:pt x="66" y="71"/>
                    <a:pt x="65" y="74"/>
                    <a:pt x="65" y="77"/>
                  </a:cubicBezTo>
                  <a:cubicBezTo>
                    <a:pt x="65" y="82"/>
                    <a:pt x="65" y="86"/>
                    <a:pt x="65" y="91"/>
                  </a:cubicBezTo>
                  <a:cubicBezTo>
                    <a:pt x="65" y="102"/>
                    <a:pt x="65" y="112"/>
                    <a:pt x="63" y="122"/>
                  </a:cubicBezTo>
                  <a:cubicBezTo>
                    <a:pt x="64" y="112"/>
                    <a:pt x="65" y="102"/>
                    <a:pt x="65" y="91"/>
                  </a:cubicBezTo>
                  <a:cubicBezTo>
                    <a:pt x="65" y="86"/>
                    <a:pt x="65" y="82"/>
                    <a:pt x="65" y="77"/>
                  </a:cubicBezTo>
                  <a:cubicBezTo>
                    <a:pt x="65" y="74"/>
                    <a:pt x="65" y="71"/>
                    <a:pt x="65" y="68"/>
                  </a:cubicBezTo>
                  <a:cubicBezTo>
                    <a:pt x="65" y="60"/>
                    <a:pt x="65" y="51"/>
                    <a:pt x="65" y="42"/>
                  </a:cubicBezTo>
                  <a:cubicBezTo>
                    <a:pt x="65" y="35"/>
                    <a:pt x="65" y="27"/>
                    <a:pt x="65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23"/>
                    <a:pt x="63" y="28"/>
                    <a:pt x="63" y="32"/>
                  </a:cubicBezTo>
                  <a:cubicBezTo>
                    <a:pt x="63" y="33"/>
                    <a:pt x="63" y="39"/>
                    <a:pt x="64" y="46"/>
                  </a:cubicBezTo>
                  <a:cubicBezTo>
                    <a:pt x="64" y="52"/>
                    <a:pt x="64" y="59"/>
                    <a:pt x="64" y="63"/>
                  </a:cubicBezTo>
                  <a:cubicBezTo>
                    <a:pt x="64" y="65"/>
                    <a:pt x="63" y="60"/>
                    <a:pt x="63" y="51"/>
                  </a:cubicBezTo>
                  <a:cubicBezTo>
                    <a:pt x="63" y="43"/>
                    <a:pt x="62" y="30"/>
                    <a:pt x="62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2" y="70"/>
                  </a:cubicBezTo>
                  <a:cubicBezTo>
                    <a:pt x="52" y="64"/>
                    <a:pt x="52" y="56"/>
                    <a:pt x="52" y="49"/>
                  </a:cubicBezTo>
                  <a:cubicBezTo>
                    <a:pt x="52" y="42"/>
                    <a:pt x="52" y="35"/>
                    <a:pt x="52" y="32"/>
                  </a:cubicBezTo>
                  <a:cubicBezTo>
                    <a:pt x="52" y="23"/>
                    <a:pt x="52" y="15"/>
                    <a:pt x="52" y="7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3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21"/>
                    <a:pt x="30" y="27"/>
                    <a:pt x="30" y="32"/>
                  </a:cubicBezTo>
                  <a:cubicBezTo>
                    <a:pt x="30" y="48"/>
                    <a:pt x="29" y="32"/>
                    <a:pt x="29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41"/>
                    <a:pt x="25" y="66"/>
                    <a:pt x="24" y="84"/>
                  </a:cubicBezTo>
                  <a:cubicBezTo>
                    <a:pt x="22" y="78"/>
                    <a:pt x="23" y="49"/>
                    <a:pt x="23" y="25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59"/>
                    <a:pt x="8" y="77"/>
                    <a:pt x="8" y="94"/>
                  </a:cubicBezTo>
                  <a:cubicBezTo>
                    <a:pt x="8" y="100"/>
                    <a:pt x="8" y="106"/>
                    <a:pt x="8" y="112"/>
                  </a:cubicBezTo>
                  <a:cubicBezTo>
                    <a:pt x="8" y="117"/>
                    <a:pt x="8" y="122"/>
                    <a:pt x="8" y="127"/>
                  </a:cubicBezTo>
                  <a:cubicBezTo>
                    <a:pt x="7" y="132"/>
                    <a:pt x="7" y="137"/>
                    <a:pt x="7" y="142"/>
                  </a:cubicBezTo>
                  <a:cubicBezTo>
                    <a:pt x="6" y="147"/>
                    <a:pt x="6" y="152"/>
                    <a:pt x="5" y="157"/>
                  </a:cubicBezTo>
                  <a:cubicBezTo>
                    <a:pt x="6" y="148"/>
                    <a:pt x="6" y="137"/>
                    <a:pt x="6" y="129"/>
                  </a:cubicBezTo>
                  <a:cubicBezTo>
                    <a:pt x="6" y="123"/>
                    <a:pt x="6" y="118"/>
                    <a:pt x="6" y="112"/>
                  </a:cubicBezTo>
                  <a:cubicBezTo>
                    <a:pt x="6" y="95"/>
                    <a:pt x="7" y="78"/>
                    <a:pt x="7" y="63"/>
                  </a:cubicBezTo>
                  <a:cubicBezTo>
                    <a:pt x="7" y="56"/>
                    <a:pt x="7" y="50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3" y="51"/>
                    <a:pt x="3" y="54"/>
                  </a:cubicBezTo>
                  <a:cubicBezTo>
                    <a:pt x="3" y="254"/>
                    <a:pt x="3" y="254"/>
                    <a:pt x="3" y="254"/>
                  </a:cubicBezTo>
                  <a:cubicBezTo>
                    <a:pt x="4" y="255"/>
                    <a:pt x="4" y="258"/>
                    <a:pt x="4" y="261"/>
                  </a:cubicBezTo>
                  <a:cubicBezTo>
                    <a:pt x="5" y="272"/>
                    <a:pt x="4" y="268"/>
                    <a:pt x="3" y="262"/>
                  </a:cubicBezTo>
                  <a:cubicBezTo>
                    <a:pt x="3" y="311"/>
                    <a:pt x="3" y="311"/>
                    <a:pt x="3" y="311"/>
                  </a:cubicBezTo>
                  <a:cubicBezTo>
                    <a:pt x="4" y="317"/>
                    <a:pt x="4" y="324"/>
                    <a:pt x="4" y="330"/>
                  </a:cubicBezTo>
                  <a:cubicBezTo>
                    <a:pt x="4" y="335"/>
                    <a:pt x="4" y="341"/>
                    <a:pt x="4" y="346"/>
                  </a:cubicBezTo>
                  <a:cubicBezTo>
                    <a:pt x="4" y="353"/>
                    <a:pt x="4" y="359"/>
                    <a:pt x="4" y="366"/>
                  </a:cubicBezTo>
                  <a:cubicBezTo>
                    <a:pt x="4" y="364"/>
                    <a:pt x="4" y="361"/>
                    <a:pt x="3" y="35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4" y="566"/>
                    <a:pt x="4" y="562"/>
                    <a:pt x="4" y="558"/>
                  </a:cubicBezTo>
                  <a:cubicBezTo>
                    <a:pt x="4" y="553"/>
                    <a:pt x="5" y="548"/>
                    <a:pt x="5" y="542"/>
                  </a:cubicBezTo>
                  <a:cubicBezTo>
                    <a:pt x="6" y="539"/>
                    <a:pt x="6" y="537"/>
                    <a:pt x="6" y="534"/>
                  </a:cubicBezTo>
                  <a:cubicBezTo>
                    <a:pt x="6" y="533"/>
                    <a:pt x="6" y="532"/>
                    <a:pt x="6" y="531"/>
                  </a:cubicBezTo>
                  <a:cubicBezTo>
                    <a:pt x="6" y="532"/>
                    <a:pt x="6" y="533"/>
                    <a:pt x="6" y="534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3"/>
                    <a:pt x="6" y="593"/>
                    <a:pt x="7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8"/>
                    <a:pt x="33" y="580"/>
                    <a:pt x="33" y="574"/>
                  </a:cubicBezTo>
                  <a:cubicBezTo>
                    <a:pt x="34" y="564"/>
                    <a:pt x="34" y="566"/>
                    <a:pt x="34" y="571"/>
                  </a:cubicBezTo>
                  <a:cubicBezTo>
                    <a:pt x="34" y="577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9"/>
                    <a:pt x="40" y="558"/>
                  </a:cubicBezTo>
                  <a:cubicBezTo>
                    <a:pt x="40" y="549"/>
                    <a:pt x="41" y="541"/>
                    <a:pt x="41" y="532"/>
                  </a:cubicBezTo>
                  <a:cubicBezTo>
                    <a:pt x="41" y="529"/>
                    <a:pt x="41" y="527"/>
                    <a:pt x="41" y="525"/>
                  </a:cubicBezTo>
                  <a:cubicBezTo>
                    <a:pt x="41" y="547"/>
                    <a:pt x="41" y="571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7"/>
                    <a:pt x="63" y="584"/>
                  </a:cubicBezTo>
                  <a:cubicBezTo>
                    <a:pt x="63" y="568"/>
                    <a:pt x="64" y="583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8" y="589"/>
                    <a:pt x="68" y="585"/>
                    <a:pt x="68" y="580"/>
                  </a:cubicBezTo>
                  <a:cubicBezTo>
                    <a:pt x="68" y="574"/>
                    <a:pt x="68" y="568"/>
                    <a:pt x="68" y="563"/>
                  </a:cubicBezTo>
                  <a:cubicBezTo>
                    <a:pt x="70" y="573"/>
                    <a:pt x="70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80"/>
                    <a:pt x="72" y="566"/>
                    <a:pt x="73" y="552"/>
                  </a:cubicBezTo>
                  <a:cubicBezTo>
                    <a:pt x="73" y="545"/>
                    <a:pt x="74" y="538"/>
                    <a:pt x="74" y="532"/>
                  </a:cubicBezTo>
                  <a:cubicBezTo>
                    <a:pt x="74" y="552"/>
                    <a:pt x="74" y="573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8" y="582"/>
                    <a:pt x="80" y="570"/>
                    <a:pt x="82" y="558"/>
                  </a:cubicBezTo>
                  <a:cubicBezTo>
                    <a:pt x="82" y="549"/>
                    <a:pt x="83" y="541"/>
                    <a:pt x="84" y="532"/>
                  </a:cubicBezTo>
                  <a:cubicBezTo>
                    <a:pt x="84" y="530"/>
                    <a:pt x="85" y="527"/>
                    <a:pt x="85" y="525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5" y="525"/>
                  </a:cubicBezTo>
                  <a:cubicBezTo>
                    <a:pt x="85" y="530"/>
                    <a:pt x="85" y="535"/>
                    <a:pt x="84" y="540"/>
                  </a:cubicBezTo>
                  <a:cubicBezTo>
                    <a:pt x="84" y="546"/>
                    <a:pt x="84" y="551"/>
                    <a:pt x="84" y="557"/>
                  </a:cubicBezTo>
                  <a:cubicBezTo>
                    <a:pt x="82" y="570"/>
                    <a:pt x="82" y="582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1"/>
                    <a:pt x="91" y="588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0" y="573"/>
                    <a:pt x="90" y="568"/>
                    <a:pt x="90" y="563"/>
                  </a:cubicBezTo>
                  <a:cubicBezTo>
                    <a:pt x="91" y="561"/>
                    <a:pt x="91" y="559"/>
                    <a:pt x="91" y="558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0" y="517"/>
                    <a:pt x="90" y="513"/>
                    <a:pt x="91" y="509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6"/>
                    <a:pt x="90" y="375"/>
                    <a:pt x="89" y="366"/>
                  </a:cubicBezTo>
                  <a:cubicBezTo>
                    <a:pt x="89" y="349"/>
                    <a:pt x="90" y="365"/>
                    <a:pt x="91" y="376"/>
                  </a:cubicBezTo>
                  <a:close/>
                  <a:moveTo>
                    <a:pt x="84" y="84"/>
                  </a:moveTo>
                  <a:cubicBezTo>
                    <a:pt x="84" y="90"/>
                    <a:pt x="83" y="98"/>
                    <a:pt x="83" y="95"/>
                  </a:cubicBezTo>
                  <a:cubicBezTo>
                    <a:pt x="82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7"/>
                    <a:pt x="85" y="200"/>
                    <a:pt x="85" y="194"/>
                  </a:cubicBezTo>
                  <a:cubicBezTo>
                    <a:pt x="85" y="188"/>
                    <a:pt x="85" y="183"/>
                    <a:pt x="86" y="179"/>
                  </a:cubicBezTo>
                  <a:cubicBezTo>
                    <a:pt x="87" y="176"/>
                    <a:pt x="87" y="172"/>
                    <a:pt x="87" y="170"/>
                  </a:cubicBezTo>
                  <a:cubicBezTo>
                    <a:pt x="89" y="185"/>
                    <a:pt x="89" y="198"/>
                    <a:pt x="85" y="213"/>
                  </a:cubicBezTo>
                  <a:cubicBezTo>
                    <a:pt x="84" y="215"/>
                    <a:pt x="84" y="218"/>
                    <a:pt x="82" y="220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4"/>
                  </a:moveTo>
                  <a:cubicBezTo>
                    <a:pt x="82" y="120"/>
                    <a:pt x="82" y="130"/>
                    <a:pt x="81" y="137"/>
                  </a:cubicBezTo>
                  <a:cubicBezTo>
                    <a:pt x="80" y="147"/>
                    <a:pt x="80" y="145"/>
                    <a:pt x="80" y="140"/>
                  </a:cubicBezTo>
                  <a:cubicBezTo>
                    <a:pt x="80" y="134"/>
                    <a:pt x="81" y="124"/>
                    <a:pt x="81" y="116"/>
                  </a:cubicBezTo>
                  <a:cubicBezTo>
                    <a:pt x="82" y="106"/>
                    <a:pt x="82" y="108"/>
                    <a:pt x="82" y="114"/>
                  </a:cubicBezTo>
                  <a:close/>
                  <a:moveTo>
                    <a:pt x="81" y="261"/>
                  </a:moveTo>
                  <a:cubicBezTo>
                    <a:pt x="82" y="267"/>
                    <a:pt x="82" y="274"/>
                    <a:pt x="81" y="272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90"/>
                  </a:moveTo>
                  <a:cubicBezTo>
                    <a:pt x="81" y="178"/>
                    <a:pt x="81" y="184"/>
                    <a:pt x="81" y="190"/>
                  </a:cubicBezTo>
                  <a:cubicBezTo>
                    <a:pt x="80" y="201"/>
                    <a:pt x="80" y="195"/>
                    <a:pt x="80" y="190"/>
                  </a:cubicBezTo>
                  <a:close/>
                  <a:moveTo>
                    <a:pt x="82" y="53"/>
                  </a:moveTo>
                  <a:cubicBezTo>
                    <a:pt x="82" y="64"/>
                    <a:pt x="81" y="58"/>
                    <a:pt x="81" y="53"/>
                  </a:cubicBezTo>
                  <a:cubicBezTo>
                    <a:pt x="81" y="41"/>
                    <a:pt x="82" y="47"/>
                    <a:pt x="82" y="53"/>
                  </a:cubicBezTo>
                  <a:close/>
                  <a:moveTo>
                    <a:pt x="67" y="42"/>
                  </a:moveTo>
                  <a:cubicBezTo>
                    <a:pt x="68" y="26"/>
                    <a:pt x="68" y="35"/>
                    <a:pt x="68" y="50"/>
                  </a:cubicBezTo>
                  <a:cubicBezTo>
                    <a:pt x="68" y="58"/>
                    <a:pt x="68" y="67"/>
                    <a:pt x="68" y="75"/>
                  </a:cubicBezTo>
                  <a:cubicBezTo>
                    <a:pt x="67" y="85"/>
                    <a:pt x="67" y="96"/>
                    <a:pt x="67" y="104"/>
                  </a:cubicBezTo>
                  <a:cubicBezTo>
                    <a:pt x="67" y="89"/>
                    <a:pt x="67" y="76"/>
                    <a:pt x="67" y="61"/>
                  </a:cubicBezTo>
                  <a:cubicBezTo>
                    <a:pt x="67" y="53"/>
                    <a:pt x="67" y="46"/>
                    <a:pt x="67" y="42"/>
                  </a:cubicBezTo>
                  <a:close/>
                  <a:moveTo>
                    <a:pt x="66" y="249"/>
                  </a:moveTo>
                  <a:cubicBezTo>
                    <a:pt x="66" y="254"/>
                    <a:pt x="67" y="264"/>
                    <a:pt x="68" y="272"/>
                  </a:cubicBezTo>
                  <a:cubicBezTo>
                    <a:pt x="69" y="281"/>
                    <a:pt x="68" y="279"/>
                    <a:pt x="67" y="274"/>
                  </a:cubicBezTo>
                  <a:cubicBezTo>
                    <a:pt x="66" y="268"/>
                    <a:pt x="65" y="258"/>
                    <a:pt x="65" y="251"/>
                  </a:cubicBezTo>
                  <a:cubicBezTo>
                    <a:pt x="64" y="241"/>
                    <a:pt x="65" y="243"/>
                    <a:pt x="66" y="249"/>
                  </a:cubicBezTo>
                  <a:close/>
                  <a:moveTo>
                    <a:pt x="66" y="408"/>
                  </a:moveTo>
                  <a:cubicBezTo>
                    <a:pt x="65" y="403"/>
                    <a:pt x="66" y="394"/>
                    <a:pt x="67" y="397"/>
                  </a:cubicBezTo>
                  <a:cubicBezTo>
                    <a:pt x="68" y="403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4"/>
                    <a:pt x="59" y="103"/>
                  </a:cubicBezTo>
                  <a:cubicBezTo>
                    <a:pt x="60" y="97"/>
                    <a:pt x="60" y="91"/>
                    <a:pt x="61" y="85"/>
                  </a:cubicBezTo>
                  <a:cubicBezTo>
                    <a:pt x="61" y="89"/>
                    <a:pt x="61" y="91"/>
                    <a:pt x="60" y="95"/>
                  </a:cubicBezTo>
                  <a:cubicBezTo>
                    <a:pt x="60" y="100"/>
                    <a:pt x="60" y="105"/>
                    <a:pt x="59" y="105"/>
                  </a:cubicBezTo>
                  <a:cubicBezTo>
                    <a:pt x="59" y="108"/>
                    <a:pt x="59" y="111"/>
                    <a:pt x="59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9" y="161"/>
                    <a:pt x="50" y="196"/>
                    <a:pt x="50" y="231"/>
                  </a:cubicBezTo>
                  <a:cubicBezTo>
                    <a:pt x="50" y="194"/>
                    <a:pt x="56" y="159"/>
                    <a:pt x="59" y="121"/>
                  </a:cubicBezTo>
                  <a:cubicBezTo>
                    <a:pt x="59" y="119"/>
                    <a:pt x="59" y="116"/>
                    <a:pt x="59" y="114"/>
                  </a:cubicBezTo>
                  <a:cubicBezTo>
                    <a:pt x="59" y="111"/>
                    <a:pt x="59" y="108"/>
                    <a:pt x="59" y="105"/>
                  </a:cubicBezTo>
                  <a:close/>
                  <a:moveTo>
                    <a:pt x="58" y="189"/>
                  </a:moveTo>
                  <a:cubicBezTo>
                    <a:pt x="56" y="201"/>
                    <a:pt x="56" y="195"/>
                    <a:pt x="57" y="189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4"/>
                    <a:pt x="58" y="48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5"/>
                  </a:moveTo>
                  <a:cubicBezTo>
                    <a:pt x="56" y="93"/>
                    <a:pt x="57" y="99"/>
                    <a:pt x="57" y="105"/>
                  </a:cubicBezTo>
                  <a:cubicBezTo>
                    <a:pt x="56" y="117"/>
                    <a:pt x="56" y="111"/>
                    <a:pt x="56" y="105"/>
                  </a:cubicBezTo>
                  <a:close/>
                  <a:moveTo>
                    <a:pt x="54" y="147"/>
                  </a:moveTo>
                  <a:cubicBezTo>
                    <a:pt x="54" y="153"/>
                    <a:pt x="52" y="161"/>
                    <a:pt x="52" y="158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3" y="132"/>
                    <a:pt x="52" y="140"/>
                    <a:pt x="52" y="137"/>
                  </a:cubicBezTo>
                  <a:cubicBezTo>
                    <a:pt x="51" y="131"/>
                    <a:pt x="53" y="123"/>
                    <a:pt x="53" y="126"/>
                  </a:cubicBezTo>
                  <a:close/>
                  <a:moveTo>
                    <a:pt x="50" y="85"/>
                  </a:moveTo>
                  <a:cubicBezTo>
                    <a:pt x="50" y="91"/>
                    <a:pt x="50" y="97"/>
                    <a:pt x="50" y="103"/>
                  </a:cubicBezTo>
                  <a:cubicBezTo>
                    <a:pt x="50" y="109"/>
                    <a:pt x="50" y="115"/>
                    <a:pt x="50" y="121"/>
                  </a:cubicBezTo>
                  <a:cubicBezTo>
                    <a:pt x="50" y="133"/>
                    <a:pt x="50" y="143"/>
                    <a:pt x="50" y="157"/>
                  </a:cubicBezTo>
                  <a:cubicBezTo>
                    <a:pt x="50" y="150"/>
                    <a:pt x="50" y="141"/>
                    <a:pt x="50" y="135"/>
                  </a:cubicBezTo>
                  <a:cubicBezTo>
                    <a:pt x="50" y="128"/>
                    <a:pt x="50" y="121"/>
                    <a:pt x="50" y="114"/>
                  </a:cubicBezTo>
                  <a:cubicBezTo>
                    <a:pt x="50" y="106"/>
                    <a:pt x="50" y="98"/>
                    <a:pt x="50" y="94"/>
                  </a:cubicBezTo>
                  <a:cubicBezTo>
                    <a:pt x="50" y="91"/>
                    <a:pt x="50" y="87"/>
                    <a:pt x="50" y="85"/>
                  </a:cubicBezTo>
                  <a:close/>
                  <a:moveTo>
                    <a:pt x="50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49" y="201"/>
                    <a:pt x="46" y="226"/>
                    <a:pt x="49" y="252"/>
                  </a:cubicBezTo>
                  <a:cubicBezTo>
                    <a:pt x="47" y="236"/>
                    <a:pt x="44" y="220"/>
                    <a:pt x="47" y="204"/>
                  </a:cubicBezTo>
                  <a:cubicBezTo>
                    <a:pt x="48" y="196"/>
                    <a:pt x="49" y="187"/>
                    <a:pt x="50" y="179"/>
                  </a:cubicBezTo>
                  <a:close/>
                  <a:moveTo>
                    <a:pt x="50" y="407"/>
                  </a:moveTo>
                  <a:cubicBezTo>
                    <a:pt x="50" y="424"/>
                    <a:pt x="50" y="444"/>
                    <a:pt x="50" y="461"/>
                  </a:cubicBezTo>
                  <a:cubicBezTo>
                    <a:pt x="50" y="453"/>
                    <a:pt x="50" y="442"/>
                    <a:pt x="49" y="433"/>
                  </a:cubicBezTo>
                  <a:cubicBezTo>
                    <a:pt x="49" y="427"/>
                    <a:pt x="49" y="422"/>
                    <a:pt x="49" y="418"/>
                  </a:cubicBezTo>
                  <a:cubicBezTo>
                    <a:pt x="50" y="414"/>
                    <a:pt x="50" y="411"/>
                    <a:pt x="50" y="407"/>
                  </a:cubicBezTo>
                  <a:close/>
                  <a:moveTo>
                    <a:pt x="47" y="199"/>
                  </a:moveTo>
                  <a:cubicBezTo>
                    <a:pt x="45" y="215"/>
                    <a:pt x="46" y="200"/>
                    <a:pt x="47" y="189"/>
                  </a:cubicBezTo>
                  <a:cubicBezTo>
                    <a:pt x="49" y="173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9"/>
                    <a:pt x="37" y="220"/>
                  </a:cubicBezTo>
                  <a:cubicBezTo>
                    <a:pt x="36" y="236"/>
                    <a:pt x="36" y="220"/>
                    <a:pt x="36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2" y="230"/>
                  </a:cubicBezTo>
                  <a:cubicBezTo>
                    <a:pt x="32" y="218"/>
                    <a:pt x="33" y="224"/>
                    <a:pt x="33" y="230"/>
                  </a:cubicBezTo>
                  <a:close/>
                  <a:moveTo>
                    <a:pt x="29" y="73"/>
                  </a:moveTo>
                  <a:cubicBezTo>
                    <a:pt x="30" y="72"/>
                    <a:pt x="30" y="44"/>
                    <a:pt x="30" y="53"/>
                  </a:cubicBezTo>
                  <a:cubicBezTo>
                    <a:pt x="31" y="63"/>
                    <a:pt x="28" y="103"/>
                    <a:pt x="29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1" y="191"/>
                    <a:pt x="21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0" y="87"/>
                    <a:pt x="20" y="58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100"/>
                    <a:pt x="21" y="105"/>
                    <a:pt x="22" y="110"/>
                  </a:cubicBezTo>
                  <a:cubicBezTo>
                    <a:pt x="22" y="115"/>
                    <a:pt x="22" y="119"/>
                    <a:pt x="22" y="124"/>
                  </a:cubicBezTo>
                  <a:cubicBezTo>
                    <a:pt x="22" y="137"/>
                    <a:pt x="24" y="150"/>
                    <a:pt x="19" y="163"/>
                  </a:cubicBezTo>
                  <a:cubicBezTo>
                    <a:pt x="19" y="161"/>
                    <a:pt x="19" y="159"/>
                    <a:pt x="19" y="157"/>
                  </a:cubicBezTo>
                  <a:cubicBezTo>
                    <a:pt x="15" y="176"/>
                    <a:pt x="15" y="198"/>
                    <a:pt x="13" y="218"/>
                  </a:cubicBezTo>
                  <a:cubicBezTo>
                    <a:pt x="13" y="189"/>
                    <a:pt x="17" y="159"/>
                    <a:pt x="19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9" y="183"/>
                    <a:pt x="17" y="191"/>
                    <a:pt x="17" y="188"/>
                  </a:cubicBezTo>
                  <a:cubicBezTo>
                    <a:pt x="17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4" y="98"/>
                    <a:pt x="15" y="106"/>
                    <a:pt x="15" y="117"/>
                  </a:cubicBezTo>
                  <a:cubicBezTo>
                    <a:pt x="15" y="123"/>
                    <a:pt x="15" y="130"/>
                    <a:pt x="14" y="136"/>
                  </a:cubicBezTo>
                  <a:cubicBezTo>
                    <a:pt x="14" y="141"/>
                    <a:pt x="13" y="146"/>
                    <a:pt x="13" y="151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1"/>
                  </a:cubicBezTo>
                  <a:cubicBezTo>
                    <a:pt x="9" y="236"/>
                    <a:pt x="9" y="243"/>
                    <a:pt x="9" y="251"/>
                  </a:cubicBezTo>
                  <a:cubicBezTo>
                    <a:pt x="8" y="252"/>
                    <a:pt x="8" y="257"/>
                    <a:pt x="8" y="259"/>
                  </a:cubicBezTo>
                  <a:cubicBezTo>
                    <a:pt x="8" y="241"/>
                    <a:pt x="8" y="222"/>
                    <a:pt x="9" y="204"/>
                  </a:cubicBezTo>
                  <a:cubicBezTo>
                    <a:pt x="10" y="187"/>
                    <a:pt x="11" y="168"/>
                    <a:pt x="13" y="151"/>
                  </a:cubicBezTo>
                  <a:cubicBezTo>
                    <a:pt x="13" y="143"/>
                    <a:pt x="14" y="136"/>
                    <a:pt x="14" y="129"/>
                  </a:cubicBezTo>
                  <a:close/>
                  <a:moveTo>
                    <a:pt x="11" y="63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8"/>
                    <a:pt x="10" y="60"/>
                    <a:pt x="11" y="63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6"/>
                  </a:cubicBezTo>
                  <a:cubicBezTo>
                    <a:pt x="9" y="120"/>
                    <a:pt x="10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2"/>
                    <a:pt x="4" y="498"/>
                    <a:pt x="4" y="489"/>
                  </a:cubicBezTo>
                  <a:cubicBezTo>
                    <a:pt x="4" y="483"/>
                    <a:pt x="4" y="477"/>
                    <a:pt x="4" y="471"/>
                  </a:cubicBezTo>
                  <a:cubicBezTo>
                    <a:pt x="5" y="465"/>
                    <a:pt x="5" y="460"/>
                    <a:pt x="5" y="454"/>
                  </a:cubicBezTo>
                  <a:cubicBezTo>
                    <a:pt x="5" y="445"/>
                    <a:pt x="5" y="437"/>
                    <a:pt x="5" y="428"/>
                  </a:cubicBezTo>
                  <a:cubicBezTo>
                    <a:pt x="4" y="424"/>
                    <a:pt x="2" y="420"/>
                    <a:pt x="6" y="418"/>
                  </a:cubicBezTo>
                  <a:cubicBezTo>
                    <a:pt x="5" y="435"/>
                    <a:pt x="6" y="453"/>
                    <a:pt x="6" y="470"/>
                  </a:cubicBezTo>
                  <a:cubicBezTo>
                    <a:pt x="6" y="476"/>
                    <a:pt x="6" y="482"/>
                    <a:pt x="6" y="488"/>
                  </a:cubicBezTo>
                  <a:cubicBezTo>
                    <a:pt x="8" y="498"/>
                    <a:pt x="4" y="512"/>
                    <a:pt x="4" y="522"/>
                  </a:cubicBezTo>
                  <a:close/>
                  <a:moveTo>
                    <a:pt x="6" y="282"/>
                  </a:moveTo>
                  <a:cubicBezTo>
                    <a:pt x="7" y="287"/>
                    <a:pt x="6" y="295"/>
                    <a:pt x="6" y="292"/>
                  </a:cubicBezTo>
                  <a:cubicBezTo>
                    <a:pt x="5" y="287"/>
                    <a:pt x="5" y="279"/>
                    <a:pt x="6" y="282"/>
                  </a:cubicBezTo>
                  <a:close/>
                  <a:moveTo>
                    <a:pt x="8" y="185"/>
                  </a:moveTo>
                  <a:cubicBezTo>
                    <a:pt x="8" y="179"/>
                    <a:pt x="9" y="173"/>
                    <a:pt x="10" y="167"/>
                  </a:cubicBezTo>
                  <a:cubicBezTo>
                    <a:pt x="10" y="167"/>
                    <a:pt x="10" y="166"/>
                    <a:pt x="10" y="165"/>
                  </a:cubicBezTo>
                  <a:cubicBezTo>
                    <a:pt x="10" y="164"/>
                    <a:pt x="10" y="162"/>
                    <a:pt x="11" y="161"/>
                  </a:cubicBezTo>
                  <a:cubicBezTo>
                    <a:pt x="11" y="162"/>
                    <a:pt x="11" y="164"/>
                    <a:pt x="10" y="165"/>
                  </a:cubicBezTo>
                  <a:cubicBezTo>
                    <a:pt x="6" y="210"/>
                    <a:pt x="6" y="256"/>
                    <a:pt x="11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8"/>
                  </a:moveTo>
                  <a:cubicBezTo>
                    <a:pt x="8" y="423"/>
                    <a:pt x="9" y="415"/>
                    <a:pt x="9" y="418"/>
                  </a:cubicBezTo>
                  <a:cubicBezTo>
                    <a:pt x="10" y="423"/>
                    <a:pt x="8" y="431"/>
                    <a:pt x="8" y="428"/>
                  </a:cubicBezTo>
                  <a:close/>
                  <a:moveTo>
                    <a:pt x="8" y="405"/>
                  </a:moveTo>
                  <a:cubicBezTo>
                    <a:pt x="8" y="398"/>
                    <a:pt x="8" y="391"/>
                    <a:pt x="8" y="384"/>
                  </a:cubicBezTo>
                  <a:cubicBezTo>
                    <a:pt x="8" y="377"/>
                    <a:pt x="8" y="370"/>
                    <a:pt x="8" y="364"/>
                  </a:cubicBezTo>
                  <a:cubicBezTo>
                    <a:pt x="8" y="355"/>
                    <a:pt x="8" y="348"/>
                    <a:pt x="8" y="344"/>
                  </a:cubicBezTo>
                  <a:cubicBezTo>
                    <a:pt x="8" y="342"/>
                    <a:pt x="8" y="337"/>
                    <a:pt x="8" y="335"/>
                  </a:cubicBezTo>
                  <a:cubicBezTo>
                    <a:pt x="9" y="341"/>
                    <a:pt x="10" y="347"/>
                    <a:pt x="10" y="353"/>
                  </a:cubicBezTo>
                  <a:cubicBezTo>
                    <a:pt x="11" y="359"/>
                    <a:pt x="11" y="364"/>
                    <a:pt x="12" y="370"/>
                  </a:cubicBezTo>
                  <a:cubicBezTo>
                    <a:pt x="12" y="381"/>
                    <a:pt x="12" y="393"/>
                    <a:pt x="8" y="405"/>
                  </a:cubicBezTo>
                  <a:close/>
                  <a:moveTo>
                    <a:pt x="12" y="355"/>
                  </a:moveTo>
                  <a:cubicBezTo>
                    <a:pt x="11" y="349"/>
                    <a:pt x="12" y="341"/>
                    <a:pt x="13" y="344"/>
                  </a:cubicBezTo>
                  <a:cubicBezTo>
                    <a:pt x="13" y="350"/>
                    <a:pt x="12" y="358"/>
                    <a:pt x="12" y="355"/>
                  </a:cubicBezTo>
                  <a:close/>
                  <a:moveTo>
                    <a:pt x="15" y="297"/>
                  </a:moveTo>
                  <a:cubicBezTo>
                    <a:pt x="15" y="291"/>
                    <a:pt x="14" y="285"/>
                    <a:pt x="14" y="282"/>
                  </a:cubicBezTo>
                  <a:cubicBezTo>
                    <a:pt x="13" y="281"/>
                    <a:pt x="8" y="276"/>
                    <a:pt x="13" y="272"/>
                  </a:cubicBezTo>
                  <a:cubicBezTo>
                    <a:pt x="19" y="289"/>
                    <a:pt x="17" y="307"/>
                    <a:pt x="19" y="324"/>
                  </a:cubicBezTo>
                  <a:cubicBezTo>
                    <a:pt x="15" y="316"/>
                    <a:pt x="19" y="305"/>
                    <a:pt x="15" y="297"/>
                  </a:cubicBezTo>
                  <a:close/>
                  <a:moveTo>
                    <a:pt x="20" y="266"/>
                  </a:moveTo>
                  <a:cubicBezTo>
                    <a:pt x="19" y="258"/>
                    <a:pt x="18" y="249"/>
                    <a:pt x="18" y="240"/>
                  </a:cubicBezTo>
                  <a:cubicBezTo>
                    <a:pt x="19" y="238"/>
                    <a:pt x="19" y="236"/>
                    <a:pt x="19" y="235"/>
                  </a:cubicBezTo>
                  <a:cubicBezTo>
                    <a:pt x="19" y="233"/>
                    <a:pt x="19" y="231"/>
                    <a:pt x="19" y="228"/>
                  </a:cubicBezTo>
                  <a:cubicBezTo>
                    <a:pt x="19" y="231"/>
                    <a:pt x="19" y="233"/>
                    <a:pt x="19" y="235"/>
                  </a:cubicBezTo>
                  <a:cubicBezTo>
                    <a:pt x="18" y="268"/>
                    <a:pt x="26" y="302"/>
                    <a:pt x="26" y="335"/>
                  </a:cubicBezTo>
                  <a:cubicBezTo>
                    <a:pt x="26" y="311"/>
                    <a:pt x="19" y="289"/>
                    <a:pt x="20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2"/>
                    <a:pt x="27" y="303"/>
                  </a:cubicBezTo>
                  <a:cubicBezTo>
                    <a:pt x="28" y="319"/>
                    <a:pt x="26" y="303"/>
                    <a:pt x="25" y="292"/>
                  </a:cubicBezTo>
                  <a:close/>
                  <a:moveTo>
                    <a:pt x="25" y="225"/>
                  </a:moveTo>
                  <a:cubicBezTo>
                    <a:pt x="25" y="216"/>
                    <a:pt x="26" y="207"/>
                    <a:pt x="27" y="198"/>
                  </a:cubicBezTo>
                  <a:cubicBezTo>
                    <a:pt x="26" y="196"/>
                    <a:pt x="28" y="194"/>
                    <a:pt x="28" y="191"/>
                  </a:cubicBezTo>
                  <a:cubicBezTo>
                    <a:pt x="26" y="220"/>
                    <a:pt x="26" y="250"/>
                    <a:pt x="28" y="279"/>
                  </a:cubicBezTo>
                  <a:cubicBezTo>
                    <a:pt x="24" y="261"/>
                    <a:pt x="24" y="241"/>
                    <a:pt x="25" y="225"/>
                  </a:cubicBezTo>
                  <a:close/>
                  <a:moveTo>
                    <a:pt x="34" y="323"/>
                  </a:moveTo>
                  <a:cubicBezTo>
                    <a:pt x="34" y="307"/>
                    <a:pt x="35" y="314"/>
                    <a:pt x="35" y="327"/>
                  </a:cubicBezTo>
                  <a:cubicBezTo>
                    <a:pt x="35" y="333"/>
                    <a:pt x="36" y="339"/>
                    <a:pt x="37" y="345"/>
                  </a:cubicBezTo>
                  <a:cubicBezTo>
                    <a:pt x="37" y="340"/>
                    <a:pt x="37" y="334"/>
                    <a:pt x="36" y="328"/>
                  </a:cubicBezTo>
                  <a:cubicBezTo>
                    <a:pt x="35" y="307"/>
                    <a:pt x="35" y="287"/>
                    <a:pt x="31" y="266"/>
                  </a:cubicBezTo>
                  <a:cubicBezTo>
                    <a:pt x="30" y="261"/>
                    <a:pt x="30" y="256"/>
                    <a:pt x="29" y="251"/>
                  </a:cubicBezTo>
                  <a:cubicBezTo>
                    <a:pt x="29" y="250"/>
                    <a:pt x="29" y="250"/>
                    <a:pt x="30" y="250"/>
                  </a:cubicBezTo>
                  <a:cubicBezTo>
                    <a:pt x="29" y="246"/>
                    <a:pt x="29" y="243"/>
                    <a:pt x="28" y="239"/>
                  </a:cubicBezTo>
                  <a:cubicBezTo>
                    <a:pt x="30" y="243"/>
                    <a:pt x="30" y="246"/>
                    <a:pt x="30" y="250"/>
                  </a:cubicBezTo>
                  <a:cubicBezTo>
                    <a:pt x="33" y="276"/>
                    <a:pt x="37" y="302"/>
                    <a:pt x="38" y="329"/>
                  </a:cubicBezTo>
                  <a:cubicBezTo>
                    <a:pt x="37" y="334"/>
                    <a:pt x="37" y="340"/>
                    <a:pt x="37" y="346"/>
                  </a:cubicBezTo>
                  <a:cubicBezTo>
                    <a:pt x="37" y="347"/>
                    <a:pt x="37" y="348"/>
                    <a:pt x="37" y="349"/>
                  </a:cubicBezTo>
                  <a:cubicBezTo>
                    <a:pt x="38" y="357"/>
                    <a:pt x="38" y="365"/>
                    <a:pt x="35" y="372"/>
                  </a:cubicBezTo>
                  <a:cubicBezTo>
                    <a:pt x="35" y="367"/>
                    <a:pt x="35" y="361"/>
                    <a:pt x="35" y="356"/>
                  </a:cubicBezTo>
                  <a:cubicBezTo>
                    <a:pt x="35" y="350"/>
                    <a:pt x="35" y="345"/>
                    <a:pt x="35" y="339"/>
                  </a:cubicBezTo>
                  <a:cubicBezTo>
                    <a:pt x="35" y="334"/>
                    <a:pt x="34" y="329"/>
                    <a:pt x="34" y="323"/>
                  </a:cubicBezTo>
                  <a:close/>
                  <a:moveTo>
                    <a:pt x="36" y="397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7" y="392"/>
                    <a:pt x="36" y="400"/>
                    <a:pt x="36" y="397"/>
                  </a:cubicBezTo>
                  <a:close/>
                  <a:moveTo>
                    <a:pt x="37" y="429"/>
                  </a:moveTo>
                  <a:cubicBezTo>
                    <a:pt x="36" y="423"/>
                    <a:pt x="37" y="415"/>
                    <a:pt x="38" y="418"/>
                  </a:cubicBezTo>
                  <a:cubicBezTo>
                    <a:pt x="39" y="424"/>
                    <a:pt x="37" y="432"/>
                    <a:pt x="37" y="429"/>
                  </a:cubicBezTo>
                  <a:close/>
                  <a:moveTo>
                    <a:pt x="38" y="553"/>
                  </a:moveTo>
                  <a:cubicBezTo>
                    <a:pt x="38" y="547"/>
                    <a:pt x="39" y="539"/>
                    <a:pt x="40" y="542"/>
                  </a:cubicBezTo>
                  <a:cubicBezTo>
                    <a:pt x="40" y="548"/>
                    <a:pt x="38" y="556"/>
                    <a:pt x="38" y="553"/>
                  </a:cubicBezTo>
                  <a:close/>
                  <a:moveTo>
                    <a:pt x="39" y="481"/>
                  </a:moveTo>
                  <a:cubicBezTo>
                    <a:pt x="37" y="448"/>
                    <a:pt x="41" y="418"/>
                    <a:pt x="38" y="385"/>
                  </a:cubicBezTo>
                  <a:cubicBezTo>
                    <a:pt x="38" y="378"/>
                    <a:pt x="37" y="371"/>
                    <a:pt x="37" y="365"/>
                  </a:cubicBezTo>
                  <a:cubicBezTo>
                    <a:pt x="41" y="405"/>
                    <a:pt x="45" y="442"/>
                    <a:pt x="39" y="481"/>
                  </a:cubicBezTo>
                  <a:close/>
                  <a:moveTo>
                    <a:pt x="43" y="481"/>
                  </a:moveTo>
                  <a:cubicBezTo>
                    <a:pt x="43" y="475"/>
                    <a:pt x="44" y="468"/>
                    <a:pt x="45" y="470"/>
                  </a:cubicBezTo>
                  <a:cubicBezTo>
                    <a:pt x="45" y="476"/>
                    <a:pt x="43" y="483"/>
                    <a:pt x="43" y="481"/>
                  </a:cubicBezTo>
                  <a:close/>
                  <a:moveTo>
                    <a:pt x="45" y="178"/>
                  </a:moveTo>
                  <a:cubicBezTo>
                    <a:pt x="45" y="173"/>
                    <a:pt x="47" y="165"/>
                    <a:pt x="47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1"/>
                  </a:moveTo>
                  <a:cubicBezTo>
                    <a:pt x="46" y="486"/>
                    <a:pt x="47" y="478"/>
                    <a:pt x="48" y="481"/>
                  </a:cubicBezTo>
                  <a:cubicBezTo>
                    <a:pt x="48" y="486"/>
                    <a:pt x="46" y="494"/>
                    <a:pt x="46" y="491"/>
                  </a:cubicBezTo>
                  <a:close/>
                  <a:moveTo>
                    <a:pt x="46" y="355"/>
                  </a:moveTo>
                  <a:cubicBezTo>
                    <a:pt x="47" y="339"/>
                    <a:pt x="47" y="354"/>
                    <a:pt x="48" y="365"/>
                  </a:cubicBezTo>
                  <a:cubicBezTo>
                    <a:pt x="48" y="382"/>
                    <a:pt x="47" y="366"/>
                    <a:pt x="46" y="355"/>
                  </a:cubicBezTo>
                  <a:close/>
                  <a:moveTo>
                    <a:pt x="47" y="263"/>
                  </a:moveTo>
                  <a:cubicBezTo>
                    <a:pt x="46" y="258"/>
                    <a:pt x="45" y="248"/>
                    <a:pt x="45" y="240"/>
                  </a:cubicBezTo>
                  <a:cubicBezTo>
                    <a:pt x="45" y="231"/>
                    <a:pt x="46" y="232"/>
                    <a:pt x="46" y="238"/>
                  </a:cubicBezTo>
                  <a:cubicBezTo>
                    <a:pt x="46" y="244"/>
                    <a:pt x="47" y="254"/>
                    <a:pt x="48" y="261"/>
                  </a:cubicBezTo>
                  <a:cubicBezTo>
                    <a:pt x="48" y="271"/>
                    <a:pt x="48" y="269"/>
                    <a:pt x="47" y="263"/>
                  </a:cubicBezTo>
                  <a:close/>
                  <a:moveTo>
                    <a:pt x="49" y="481"/>
                  </a:moveTo>
                  <a:cubicBezTo>
                    <a:pt x="48" y="475"/>
                    <a:pt x="50" y="468"/>
                    <a:pt x="50" y="470"/>
                  </a:cubicBezTo>
                  <a:cubicBezTo>
                    <a:pt x="51" y="476"/>
                    <a:pt x="49" y="484"/>
                    <a:pt x="49" y="481"/>
                  </a:cubicBezTo>
                  <a:close/>
                  <a:moveTo>
                    <a:pt x="52" y="313"/>
                  </a:moveTo>
                  <a:cubicBezTo>
                    <a:pt x="51" y="297"/>
                    <a:pt x="53" y="312"/>
                    <a:pt x="54" y="323"/>
                  </a:cubicBezTo>
                  <a:cubicBezTo>
                    <a:pt x="54" y="340"/>
                    <a:pt x="53" y="324"/>
                    <a:pt x="52" y="313"/>
                  </a:cubicBezTo>
                  <a:close/>
                  <a:moveTo>
                    <a:pt x="53" y="261"/>
                  </a:moveTo>
                  <a:cubicBezTo>
                    <a:pt x="52" y="249"/>
                    <a:pt x="53" y="255"/>
                    <a:pt x="54" y="261"/>
                  </a:cubicBezTo>
                  <a:cubicBezTo>
                    <a:pt x="55" y="273"/>
                    <a:pt x="54" y="267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5"/>
                    <a:pt x="56" y="447"/>
                    <a:pt x="56" y="450"/>
                  </a:cubicBezTo>
                  <a:cubicBezTo>
                    <a:pt x="57" y="455"/>
                    <a:pt x="55" y="463"/>
                    <a:pt x="55" y="460"/>
                  </a:cubicBezTo>
                  <a:close/>
                  <a:moveTo>
                    <a:pt x="56" y="575"/>
                  </a:moveTo>
                  <a:cubicBezTo>
                    <a:pt x="56" y="566"/>
                    <a:pt x="56" y="555"/>
                    <a:pt x="56" y="547"/>
                  </a:cubicBezTo>
                  <a:cubicBezTo>
                    <a:pt x="57" y="541"/>
                    <a:pt x="57" y="535"/>
                    <a:pt x="57" y="532"/>
                  </a:cubicBezTo>
                  <a:cubicBezTo>
                    <a:pt x="56" y="529"/>
                    <a:pt x="59" y="525"/>
                    <a:pt x="59" y="522"/>
                  </a:cubicBezTo>
                  <a:cubicBezTo>
                    <a:pt x="59" y="540"/>
                    <a:pt x="59" y="557"/>
                    <a:pt x="56" y="575"/>
                  </a:cubicBezTo>
                  <a:close/>
                  <a:moveTo>
                    <a:pt x="59" y="440"/>
                  </a:moveTo>
                  <a:cubicBezTo>
                    <a:pt x="59" y="428"/>
                    <a:pt x="60" y="434"/>
                    <a:pt x="60" y="440"/>
                  </a:cubicBezTo>
                  <a:cubicBezTo>
                    <a:pt x="60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59" y="362"/>
                    <a:pt x="59" y="352"/>
                    <a:pt x="59" y="344"/>
                  </a:cubicBezTo>
                  <a:cubicBezTo>
                    <a:pt x="59" y="335"/>
                    <a:pt x="59" y="336"/>
                    <a:pt x="60" y="342"/>
                  </a:cubicBezTo>
                  <a:cubicBezTo>
                    <a:pt x="60" y="348"/>
                    <a:pt x="60" y="358"/>
                    <a:pt x="60" y="365"/>
                  </a:cubicBezTo>
                  <a:cubicBezTo>
                    <a:pt x="60" y="375"/>
                    <a:pt x="60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9"/>
                    <a:pt x="59" y="267"/>
                    <a:pt x="58" y="266"/>
                  </a:cubicBezTo>
                  <a:cubicBezTo>
                    <a:pt x="57" y="260"/>
                    <a:pt x="56" y="254"/>
                    <a:pt x="56" y="251"/>
                  </a:cubicBezTo>
                  <a:cubicBezTo>
                    <a:pt x="56" y="246"/>
                    <a:pt x="56" y="244"/>
                    <a:pt x="56" y="239"/>
                  </a:cubicBezTo>
                  <a:cubicBezTo>
                    <a:pt x="58" y="250"/>
                    <a:pt x="59" y="260"/>
                    <a:pt x="60" y="270"/>
                  </a:cubicBezTo>
                  <a:cubicBezTo>
                    <a:pt x="62" y="277"/>
                    <a:pt x="61" y="284"/>
                    <a:pt x="61" y="292"/>
                  </a:cubicBezTo>
                  <a:close/>
                  <a:moveTo>
                    <a:pt x="63" y="408"/>
                  </a:moveTo>
                  <a:cubicBezTo>
                    <a:pt x="63" y="420"/>
                    <a:pt x="62" y="414"/>
                    <a:pt x="62" y="408"/>
                  </a:cubicBezTo>
                  <a:cubicBezTo>
                    <a:pt x="61" y="396"/>
                    <a:pt x="63" y="402"/>
                    <a:pt x="63" y="408"/>
                  </a:cubicBezTo>
                  <a:close/>
                  <a:moveTo>
                    <a:pt x="66" y="503"/>
                  </a:moveTo>
                  <a:cubicBezTo>
                    <a:pt x="66" y="508"/>
                    <a:pt x="65" y="513"/>
                    <a:pt x="65" y="518"/>
                  </a:cubicBezTo>
                  <a:cubicBezTo>
                    <a:pt x="65" y="533"/>
                    <a:pt x="65" y="549"/>
                    <a:pt x="65" y="564"/>
                  </a:cubicBezTo>
                  <a:cubicBezTo>
                    <a:pt x="63" y="546"/>
                    <a:pt x="61" y="529"/>
                    <a:pt x="64" y="511"/>
                  </a:cubicBezTo>
                  <a:cubicBezTo>
                    <a:pt x="65" y="506"/>
                    <a:pt x="65" y="501"/>
                    <a:pt x="65" y="496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4"/>
                    <a:pt x="67" y="468"/>
                    <a:pt x="68" y="462"/>
                  </a:cubicBezTo>
                  <a:cubicBezTo>
                    <a:pt x="67" y="461"/>
                    <a:pt x="67" y="461"/>
                    <a:pt x="67" y="460"/>
                  </a:cubicBezTo>
                  <a:cubicBezTo>
                    <a:pt x="67" y="459"/>
                    <a:pt x="67" y="459"/>
                    <a:pt x="67" y="457"/>
                  </a:cubicBezTo>
                  <a:cubicBezTo>
                    <a:pt x="67" y="458"/>
                    <a:pt x="67" y="459"/>
                    <a:pt x="67" y="460"/>
                  </a:cubicBezTo>
                  <a:cubicBezTo>
                    <a:pt x="67" y="460"/>
                    <a:pt x="67" y="460"/>
                    <a:pt x="68" y="461"/>
                  </a:cubicBezTo>
                  <a:cubicBezTo>
                    <a:pt x="68" y="461"/>
                    <a:pt x="68" y="462"/>
                    <a:pt x="68" y="462"/>
                  </a:cubicBezTo>
                  <a:cubicBezTo>
                    <a:pt x="68" y="476"/>
                    <a:pt x="67" y="489"/>
                    <a:pt x="66" y="503"/>
                  </a:cubicBezTo>
                  <a:close/>
                  <a:moveTo>
                    <a:pt x="68" y="303"/>
                  </a:moveTo>
                  <a:cubicBezTo>
                    <a:pt x="67" y="297"/>
                    <a:pt x="68" y="289"/>
                    <a:pt x="68" y="292"/>
                  </a:cubicBezTo>
                  <a:cubicBezTo>
                    <a:pt x="69" y="298"/>
                    <a:pt x="69" y="306"/>
                    <a:pt x="68" y="303"/>
                  </a:cubicBezTo>
                  <a:close/>
                  <a:moveTo>
                    <a:pt x="67" y="237"/>
                  </a:moveTo>
                  <a:cubicBezTo>
                    <a:pt x="67" y="220"/>
                    <a:pt x="65" y="202"/>
                    <a:pt x="69" y="184"/>
                  </a:cubicBezTo>
                  <a:cubicBezTo>
                    <a:pt x="70" y="176"/>
                    <a:pt x="71" y="167"/>
                    <a:pt x="71" y="158"/>
                  </a:cubicBezTo>
                  <a:cubicBezTo>
                    <a:pt x="72" y="157"/>
                    <a:pt x="73" y="155"/>
                    <a:pt x="74" y="153"/>
                  </a:cubicBezTo>
                  <a:cubicBezTo>
                    <a:pt x="69" y="181"/>
                    <a:pt x="69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60"/>
                    <a:pt x="72" y="365"/>
                  </a:cubicBezTo>
                  <a:cubicBezTo>
                    <a:pt x="73" y="378"/>
                    <a:pt x="71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2" y="486"/>
                    <a:pt x="74" y="478"/>
                    <a:pt x="74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2"/>
                    <a:pt x="76" y="115"/>
                    <a:pt x="77" y="109"/>
                  </a:cubicBezTo>
                  <a:cubicBezTo>
                    <a:pt x="77" y="101"/>
                    <a:pt x="78" y="92"/>
                    <a:pt x="78" y="84"/>
                  </a:cubicBezTo>
                  <a:cubicBezTo>
                    <a:pt x="78" y="83"/>
                    <a:pt x="78" y="80"/>
                    <a:pt x="78" y="78"/>
                  </a:cubicBezTo>
                  <a:cubicBezTo>
                    <a:pt x="78" y="85"/>
                    <a:pt x="78" y="92"/>
                    <a:pt x="78" y="99"/>
                  </a:cubicBezTo>
                  <a:cubicBezTo>
                    <a:pt x="78" y="101"/>
                    <a:pt x="78" y="103"/>
                    <a:pt x="78" y="105"/>
                  </a:cubicBezTo>
                  <a:cubicBezTo>
                    <a:pt x="78" y="102"/>
                    <a:pt x="79" y="99"/>
                    <a:pt x="80" y="96"/>
                  </a:cubicBezTo>
                  <a:cubicBezTo>
                    <a:pt x="80" y="103"/>
                    <a:pt x="79" y="110"/>
                    <a:pt x="79" y="117"/>
                  </a:cubicBezTo>
                  <a:cubicBezTo>
                    <a:pt x="79" y="119"/>
                    <a:pt x="79" y="122"/>
                    <a:pt x="78" y="124"/>
                  </a:cubicBezTo>
                  <a:cubicBezTo>
                    <a:pt x="78" y="126"/>
                    <a:pt x="78" y="128"/>
                    <a:pt x="78" y="130"/>
                  </a:cubicBezTo>
                  <a:cubicBezTo>
                    <a:pt x="73" y="193"/>
                    <a:pt x="70" y="257"/>
                    <a:pt x="80" y="320"/>
                  </a:cubicBezTo>
                  <a:cubicBezTo>
                    <a:pt x="69" y="257"/>
                    <a:pt x="69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8"/>
                    <a:pt x="80" y="550"/>
                    <a:pt x="81" y="553"/>
                  </a:cubicBezTo>
                  <a:cubicBezTo>
                    <a:pt x="81" y="558"/>
                    <a:pt x="80" y="566"/>
                    <a:pt x="80" y="563"/>
                  </a:cubicBezTo>
                  <a:close/>
                  <a:moveTo>
                    <a:pt x="82" y="477"/>
                  </a:moveTo>
                  <a:cubicBezTo>
                    <a:pt x="82" y="459"/>
                    <a:pt x="82" y="442"/>
                    <a:pt x="83" y="424"/>
                  </a:cubicBezTo>
                  <a:cubicBezTo>
                    <a:pt x="82" y="415"/>
                    <a:pt x="81" y="407"/>
                    <a:pt x="81" y="398"/>
                  </a:cubicBezTo>
                  <a:cubicBezTo>
                    <a:pt x="80" y="396"/>
                    <a:pt x="80" y="394"/>
                    <a:pt x="80" y="392"/>
                  </a:cubicBezTo>
                  <a:cubicBezTo>
                    <a:pt x="85" y="420"/>
                    <a:pt x="87" y="448"/>
                    <a:pt x="82" y="477"/>
                  </a:cubicBezTo>
                  <a:close/>
                  <a:moveTo>
                    <a:pt x="86" y="451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7" y="446"/>
                    <a:pt x="86" y="453"/>
                    <a:pt x="86" y="451"/>
                  </a:cubicBezTo>
                  <a:close/>
                  <a:moveTo>
                    <a:pt x="86" y="301"/>
                  </a:moveTo>
                  <a:cubicBezTo>
                    <a:pt x="85" y="293"/>
                    <a:pt x="85" y="286"/>
                    <a:pt x="84" y="282"/>
                  </a:cubicBezTo>
                  <a:cubicBezTo>
                    <a:pt x="82" y="279"/>
                    <a:pt x="82" y="276"/>
                    <a:pt x="82" y="272"/>
                  </a:cubicBezTo>
                  <a:cubicBezTo>
                    <a:pt x="91" y="294"/>
                    <a:pt x="89" y="318"/>
                    <a:pt x="89" y="342"/>
                  </a:cubicBezTo>
                  <a:cubicBezTo>
                    <a:pt x="87" y="329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淘宝网Chenying0907出品 88"/>
            <p:cNvSpPr>
              <a:spLocks noEditPoints="1"/>
            </p:cNvSpPr>
            <p:nvPr/>
          </p:nvSpPr>
          <p:spPr bwMode="auto">
            <a:xfrm>
              <a:off x="5281613" y="3819526"/>
              <a:ext cx="341313" cy="2228850"/>
            </a:xfrm>
            <a:custGeom>
              <a:avLst/>
              <a:gdLst>
                <a:gd name="T0" fmla="*/ 78 w 91"/>
                <a:gd name="T1" fmla="*/ 109 h 593"/>
                <a:gd name="T2" fmla="*/ 88 w 91"/>
                <a:gd name="T3" fmla="*/ 44 h 593"/>
                <a:gd name="T4" fmla="*/ 63 w 91"/>
                <a:gd name="T5" fmla="*/ 121 h 593"/>
                <a:gd name="T6" fmla="*/ 63 w 91"/>
                <a:gd name="T7" fmla="*/ 31 h 593"/>
                <a:gd name="T8" fmla="*/ 54 w 91"/>
                <a:gd name="T9" fmla="*/ 73 h 593"/>
                <a:gd name="T10" fmla="*/ 31 w 91"/>
                <a:gd name="T11" fmla="*/ 16 h 593"/>
                <a:gd name="T12" fmla="*/ 9 w 91"/>
                <a:gd name="T13" fmla="*/ 94 h 593"/>
                <a:gd name="T14" fmla="*/ 8 w 91"/>
                <a:gd name="T15" fmla="*/ 62 h 593"/>
                <a:gd name="T16" fmla="*/ 4 w 91"/>
                <a:gd name="T17" fmla="*/ 310 h 593"/>
                <a:gd name="T18" fmla="*/ 5 w 91"/>
                <a:gd name="T19" fmla="*/ 542 h 593"/>
                <a:gd name="T20" fmla="*/ 34 w 91"/>
                <a:gd name="T21" fmla="*/ 573 h 593"/>
                <a:gd name="T22" fmla="*/ 41 w 91"/>
                <a:gd name="T23" fmla="*/ 593 h 593"/>
                <a:gd name="T24" fmla="*/ 70 w 91"/>
                <a:gd name="T25" fmla="*/ 593 h 593"/>
                <a:gd name="T26" fmla="*/ 84 w 91"/>
                <a:gd name="T27" fmla="*/ 531 h 593"/>
                <a:gd name="T28" fmla="*/ 87 w 91"/>
                <a:gd name="T29" fmla="*/ 593 h 593"/>
                <a:gd name="T30" fmla="*/ 91 w 91"/>
                <a:gd name="T31" fmla="*/ 508 h 593"/>
                <a:gd name="T32" fmla="*/ 85 w 91"/>
                <a:gd name="T33" fmla="*/ 213 h 593"/>
                <a:gd name="T34" fmla="*/ 83 w 91"/>
                <a:gd name="T35" fmla="*/ 113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1 h 593"/>
                <a:gd name="T42" fmla="*/ 59 w 91"/>
                <a:gd name="T43" fmla="*/ 105 h 593"/>
                <a:gd name="T44" fmla="*/ 59 w 91"/>
                <a:gd name="T45" fmla="*/ 125 h 593"/>
                <a:gd name="T46" fmla="*/ 58 w 91"/>
                <a:gd name="T47" fmla="*/ 189 h 593"/>
                <a:gd name="T48" fmla="*/ 54 w 91"/>
                <a:gd name="T49" fmla="*/ 147 h 593"/>
                <a:gd name="T50" fmla="*/ 51 w 91"/>
                <a:gd name="T51" fmla="*/ 102 h 593"/>
                <a:gd name="T52" fmla="*/ 50 w 91"/>
                <a:gd name="T53" fmla="*/ 178 h 593"/>
                <a:gd name="T54" fmla="*/ 50 w 91"/>
                <a:gd name="T55" fmla="*/ 433 h 593"/>
                <a:gd name="T56" fmla="*/ 37 w 91"/>
                <a:gd name="T57" fmla="*/ 219 h 593"/>
                <a:gd name="T58" fmla="*/ 30 w 91"/>
                <a:gd name="T59" fmla="*/ 73 h 593"/>
                <a:gd name="T60" fmla="*/ 22 w 91"/>
                <a:gd name="T61" fmla="*/ 109 h 593"/>
                <a:gd name="T62" fmla="*/ 19 w 91"/>
                <a:gd name="T63" fmla="*/ 177 h 593"/>
                <a:gd name="T64" fmla="*/ 15 w 91"/>
                <a:gd name="T65" fmla="*/ 135 h 593"/>
                <a:gd name="T66" fmla="*/ 13 w 91"/>
                <a:gd name="T67" fmla="*/ 150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7 h 593"/>
                <a:gd name="T76" fmla="*/ 11 w 91"/>
                <a:gd name="T77" fmla="*/ 352 h 593"/>
                <a:gd name="T78" fmla="*/ 14 w 91"/>
                <a:gd name="T79" fmla="*/ 281 h 593"/>
                <a:gd name="T80" fmla="*/ 20 w 91"/>
                <a:gd name="T81" fmla="*/ 228 h 593"/>
                <a:gd name="T82" fmla="*/ 25 w 91"/>
                <a:gd name="T83" fmla="*/ 224 h 593"/>
                <a:gd name="T84" fmla="*/ 37 w 91"/>
                <a:gd name="T85" fmla="*/ 345 h 593"/>
                <a:gd name="T86" fmla="*/ 38 w 91"/>
                <a:gd name="T87" fmla="*/ 328 h 593"/>
                <a:gd name="T88" fmla="*/ 36 w 91"/>
                <a:gd name="T89" fmla="*/ 396 h 593"/>
                <a:gd name="T90" fmla="*/ 40 w 91"/>
                <a:gd name="T91" fmla="*/ 542 h 593"/>
                <a:gd name="T92" fmla="*/ 45 w 91"/>
                <a:gd name="T93" fmla="*/ 470 h 593"/>
                <a:gd name="T94" fmla="*/ 46 w 91"/>
                <a:gd name="T95" fmla="*/ 490 h 593"/>
                <a:gd name="T96" fmla="*/ 48 w 91"/>
                <a:gd name="T97" fmla="*/ 261 h 593"/>
                <a:gd name="T98" fmla="*/ 53 w 91"/>
                <a:gd name="T99" fmla="*/ 312 h 593"/>
                <a:gd name="T100" fmla="*/ 57 w 91"/>
                <a:gd name="T101" fmla="*/ 574 h 593"/>
                <a:gd name="T102" fmla="*/ 59 w 91"/>
                <a:gd name="T103" fmla="*/ 439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2 h 593"/>
                <a:gd name="T112" fmla="*/ 74 w 91"/>
                <a:gd name="T113" fmla="*/ 153 h 593"/>
                <a:gd name="T114" fmla="*/ 73 w 91"/>
                <a:gd name="T115" fmla="*/ 491 h 593"/>
                <a:gd name="T116" fmla="*/ 81 w 91"/>
                <a:gd name="T117" fmla="*/ 95 h 593"/>
                <a:gd name="T118" fmla="*/ 81 w 91"/>
                <a:gd name="T119" fmla="*/ 552 h 593"/>
                <a:gd name="T120" fmla="*/ 86 w 91"/>
                <a:gd name="T121" fmla="*/ 450 h 593"/>
                <a:gd name="T122" fmla="*/ 87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09"/>
                  </a:moveTo>
                  <a:cubicBezTo>
                    <a:pt x="78" y="113"/>
                    <a:pt x="78" y="117"/>
                    <a:pt x="77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8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90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6" y="70"/>
                    <a:pt x="65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6" y="111"/>
                    <a:pt x="63" y="121"/>
                  </a:cubicBezTo>
                  <a:cubicBezTo>
                    <a:pt x="64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4" y="39"/>
                    <a:pt x="64" y="45"/>
                  </a:cubicBezTo>
                  <a:cubicBezTo>
                    <a:pt x="64" y="52"/>
                    <a:pt x="65" y="59"/>
                    <a:pt x="64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2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4" y="83"/>
                  </a:cubicBezTo>
                  <a:cubicBezTo>
                    <a:pt x="23" y="78"/>
                    <a:pt x="23" y="49"/>
                    <a:pt x="23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8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4" y="257"/>
                    <a:pt x="4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4" y="340"/>
                    <a:pt x="4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6" y="538"/>
                    <a:pt x="6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6" y="553"/>
                    <a:pt x="5" y="572"/>
                    <a:pt x="5" y="591"/>
                  </a:cubicBezTo>
                  <a:cubicBezTo>
                    <a:pt x="5" y="592"/>
                    <a:pt x="6" y="593"/>
                    <a:pt x="8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4" y="573"/>
                  </a:cubicBezTo>
                  <a:cubicBezTo>
                    <a:pt x="34" y="564"/>
                    <a:pt x="34" y="565"/>
                    <a:pt x="35" y="571"/>
                  </a:cubicBezTo>
                  <a:cubicBezTo>
                    <a:pt x="35" y="576"/>
                    <a:pt x="35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8" y="580"/>
                  </a:cubicBezTo>
                  <a:cubicBezTo>
                    <a:pt x="68" y="573"/>
                    <a:pt x="68" y="567"/>
                    <a:pt x="68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3" y="566"/>
                    <a:pt x="73" y="552"/>
                  </a:cubicBezTo>
                  <a:cubicBezTo>
                    <a:pt x="74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0" y="569"/>
                    <a:pt x="82" y="557"/>
                  </a:cubicBezTo>
                  <a:cubicBezTo>
                    <a:pt x="83" y="549"/>
                    <a:pt x="83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4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2"/>
                    <a:pt x="90" y="567"/>
                    <a:pt x="91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2" y="119"/>
                    <a:pt x="82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1" y="133"/>
                    <a:pt x="81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1" y="261"/>
                  </a:moveTo>
                  <a:cubicBezTo>
                    <a:pt x="82" y="266"/>
                    <a:pt x="82" y="274"/>
                    <a:pt x="81" y="271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0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8" y="49"/>
                  </a:cubicBezTo>
                  <a:cubicBezTo>
                    <a:pt x="69" y="57"/>
                    <a:pt x="68" y="66"/>
                    <a:pt x="68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6" y="248"/>
                  </a:moveTo>
                  <a:cubicBezTo>
                    <a:pt x="66" y="254"/>
                    <a:pt x="67" y="264"/>
                    <a:pt x="68" y="271"/>
                  </a:cubicBezTo>
                  <a:cubicBezTo>
                    <a:pt x="69" y="280"/>
                    <a:pt x="68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6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0" y="99"/>
                    <a:pt x="60" y="105"/>
                    <a:pt x="59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6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7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6" y="226"/>
                    <a:pt x="49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49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6" y="235"/>
                    <a:pt x="36" y="220"/>
                    <a:pt x="36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2" y="104"/>
                    <a:pt x="22" y="109"/>
                  </a:cubicBezTo>
                  <a:cubicBezTo>
                    <a:pt x="22" y="114"/>
                    <a:pt x="22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8" y="222"/>
                    <a:pt x="10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3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5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4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7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9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6"/>
                    <a:pt x="6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6"/>
                    <a:pt x="10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8" y="422"/>
                    <a:pt x="9" y="414"/>
                    <a:pt x="9" y="417"/>
                  </a:cubicBezTo>
                  <a:cubicBezTo>
                    <a:pt x="10" y="422"/>
                    <a:pt x="9" y="430"/>
                    <a:pt x="8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9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3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4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7" y="306"/>
                    <a:pt x="20" y="324"/>
                  </a:cubicBezTo>
                  <a:cubicBezTo>
                    <a:pt x="15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19" y="234"/>
                  </a:cubicBezTo>
                  <a:cubicBezTo>
                    <a:pt x="19" y="232"/>
                    <a:pt x="19" y="230"/>
                    <a:pt x="20" y="228"/>
                  </a:cubicBezTo>
                  <a:cubicBezTo>
                    <a:pt x="20" y="230"/>
                    <a:pt x="20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4" y="276"/>
                    <a:pt x="27" y="291"/>
                    <a:pt x="28" y="302"/>
                  </a:cubicBezTo>
                  <a:cubicBezTo>
                    <a:pt x="28" y="318"/>
                    <a:pt x="27" y="303"/>
                    <a:pt x="26" y="292"/>
                  </a:cubicBezTo>
                  <a:close/>
                  <a:moveTo>
                    <a:pt x="25" y="224"/>
                  </a:moveTo>
                  <a:cubicBezTo>
                    <a:pt x="25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0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0" y="243"/>
                    <a:pt x="30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6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7" y="428"/>
                  </a:cubicBezTo>
                  <a:close/>
                  <a:moveTo>
                    <a:pt x="38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7"/>
                    <a:pt x="39" y="555"/>
                    <a:pt x="38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8" y="377"/>
                    <a:pt x="38" y="371"/>
                    <a:pt x="37" y="365"/>
                  </a:cubicBezTo>
                  <a:cubicBezTo>
                    <a:pt x="41" y="404"/>
                    <a:pt x="46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5" y="475"/>
                    <a:pt x="44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7" y="263"/>
                  </a:moveTo>
                  <a:cubicBezTo>
                    <a:pt x="47" y="257"/>
                    <a:pt x="46" y="247"/>
                    <a:pt x="45" y="240"/>
                  </a:cubicBezTo>
                  <a:cubicBezTo>
                    <a:pt x="45" y="230"/>
                    <a:pt x="46" y="232"/>
                    <a:pt x="46" y="238"/>
                  </a:cubicBezTo>
                  <a:cubicBezTo>
                    <a:pt x="47" y="243"/>
                    <a:pt x="47" y="253"/>
                    <a:pt x="48" y="261"/>
                  </a:cubicBezTo>
                  <a:cubicBezTo>
                    <a:pt x="49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0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4" y="323"/>
                  </a:cubicBezTo>
                  <a:cubicBezTo>
                    <a:pt x="54" y="339"/>
                    <a:pt x="53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4" y="255"/>
                    <a:pt x="54" y="261"/>
                  </a:cubicBezTo>
                  <a:cubicBezTo>
                    <a:pt x="55" y="272"/>
                    <a:pt x="54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4"/>
                    <a:pt x="56" y="447"/>
                    <a:pt x="57" y="449"/>
                  </a:cubicBezTo>
                  <a:cubicBezTo>
                    <a:pt x="57" y="455"/>
                    <a:pt x="56" y="463"/>
                    <a:pt x="55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59" y="351"/>
                    <a:pt x="59" y="344"/>
                  </a:cubicBezTo>
                  <a:cubicBezTo>
                    <a:pt x="59" y="334"/>
                    <a:pt x="60" y="336"/>
                    <a:pt x="60" y="342"/>
                  </a:cubicBezTo>
                  <a:cubicBezTo>
                    <a:pt x="60" y="347"/>
                    <a:pt x="60" y="357"/>
                    <a:pt x="61" y="365"/>
                  </a:cubicBezTo>
                  <a:cubicBezTo>
                    <a:pt x="61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59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2" y="413"/>
                    <a:pt x="62" y="408"/>
                  </a:cubicBezTo>
                  <a:cubicBezTo>
                    <a:pt x="62" y="395"/>
                    <a:pt x="63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6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4" y="511"/>
                  </a:cubicBezTo>
                  <a:cubicBezTo>
                    <a:pt x="65" y="506"/>
                    <a:pt x="65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7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9" y="302"/>
                  </a:moveTo>
                  <a:cubicBezTo>
                    <a:pt x="67" y="297"/>
                    <a:pt x="68" y="289"/>
                    <a:pt x="69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5" y="202"/>
                    <a:pt x="69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3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3" y="377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4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7" y="115"/>
                    <a:pt x="77" y="108"/>
                  </a:cubicBezTo>
                  <a:cubicBezTo>
                    <a:pt x="77" y="100"/>
                    <a:pt x="78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1" y="95"/>
                  </a:cubicBezTo>
                  <a:cubicBezTo>
                    <a:pt x="80" y="102"/>
                    <a:pt x="80" y="109"/>
                    <a:pt x="79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8" y="129"/>
                  </a:cubicBezTo>
                  <a:cubicBezTo>
                    <a:pt x="74" y="193"/>
                    <a:pt x="70" y="256"/>
                    <a:pt x="81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1" y="549"/>
                    <a:pt x="81" y="552"/>
                  </a:cubicBezTo>
                  <a:cubicBezTo>
                    <a:pt x="82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2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1" y="293"/>
                    <a:pt x="89" y="317"/>
                    <a:pt x="89" y="341"/>
                  </a:cubicBezTo>
                  <a:cubicBezTo>
                    <a:pt x="87" y="328"/>
                    <a:pt x="91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89"/>
            <p:cNvSpPr>
              <a:spLocks noEditPoints="1"/>
            </p:cNvSpPr>
            <p:nvPr/>
          </p:nvSpPr>
          <p:spPr bwMode="auto">
            <a:xfrm>
              <a:off x="5273676" y="3819526"/>
              <a:ext cx="341313" cy="2228850"/>
            </a:xfrm>
            <a:custGeom>
              <a:avLst/>
              <a:gdLst>
                <a:gd name="T0" fmla="*/ 78 w 91"/>
                <a:gd name="T1" fmla="*/ 109 h 593"/>
                <a:gd name="T2" fmla="*/ 88 w 91"/>
                <a:gd name="T3" fmla="*/ 44 h 593"/>
                <a:gd name="T4" fmla="*/ 63 w 91"/>
                <a:gd name="T5" fmla="*/ 121 h 593"/>
                <a:gd name="T6" fmla="*/ 63 w 91"/>
                <a:gd name="T7" fmla="*/ 31 h 593"/>
                <a:gd name="T8" fmla="*/ 54 w 91"/>
                <a:gd name="T9" fmla="*/ 73 h 593"/>
                <a:gd name="T10" fmla="*/ 30 w 91"/>
                <a:gd name="T11" fmla="*/ 16 h 593"/>
                <a:gd name="T12" fmla="*/ 8 w 91"/>
                <a:gd name="T13" fmla="*/ 94 h 593"/>
                <a:gd name="T14" fmla="*/ 7 w 91"/>
                <a:gd name="T15" fmla="*/ 62 h 593"/>
                <a:gd name="T16" fmla="*/ 3 w 91"/>
                <a:gd name="T17" fmla="*/ 310 h 593"/>
                <a:gd name="T18" fmla="*/ 5 w 91"/>
                <a:gd name="T19" fmla="*/ 542 h 593"/>
                <a:gd name="T20" fmla="*/ 33 w 91"/>
                <a:gd name="T21" fmla="*/ 573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1 h 593"/>
                <a:gd name="T28" fmla="*/ 87 w 91"/>
                <a:gd name="T29" fmla="*/ 593 h 593"/>
                <a:gd name="T30" fmla="*/ 91 w 91"/>
                <a:gd name="T31" fmla="*/ 508 h 593"/>
                <a:gd name="T32" fmla="*/ 85 w 91"/>
                <a:gd name="T33" fmla="*/ 213 h 593"/>
                <a:gd name="T34" fmla="*/ 82 w 91"/>
                <a:gd name="T35" fmla="*/ 113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1 h 593"/>
                <a:gd name="T42" fmla="*/ 59 w 91"/>
                <a:gd name="T43" fmla="*/ 105 h 593"/>
                <a:gd name="T44" fmla="*/ 59 w 91"/>
                <a:gd name="T45" fmla="*/ 125 h 593"/>
                <a:gd name="T46" fmla="*/ 58 w 91"/>
                <a:gd name="T47" fmla="*/ 189 h 593"/>
                <a:gd name="T48" fmla="*/ 54 w 91"/>
                <a:gd name="T49" fmla="*/ 147 h 593"/>
                <a:gd name="T50" fmla="*/ 50 w 91"/>
                <a:gd name="T51" fmla="*/ 102 h 593"/>
                <a:gd name="T52" fmla="*/ 50 w 91"/>
                <a:gd name="T53" fmla="*/ 178 h 593"/>
                <a:gd name="T54" fmla="*/ 49 w 91"/>
                <a:gd name="T55" fmla="*/ 433 h 593"/>
                <a:gd name="T56" fmla="*/ 37 w 91"/>
                <a:gd name="T57" fmla="*/ 219 h 593"/>
                <a:gd name="T58" fmla="*/ 29 w 91"/>
                <a:gd name="T59" fmla="*/ 73 h 593"/>
                <a:gd name="T60" fmla="*/ 22 w 91"/>
                <a:gd name="T61" fmla="*/ 109 h 593"/>
                <a:gd name="T62" fmla="*/ 19 w 91"/>
                <a:gd name="T63" fmla="*/ 177 h 593"/>
                <a:gd name="T64" fmla="*/ 14 w 91"/>
                <a:gd name="T65" fmla="*/ 135 h 593"/>
                <a:gd name="T66" fmla="*/ 13 w 91"/>
                <a:gd name="T67" fmla="*/ 150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7 h 593"/>
                <a:gd name="T76" fmla="*/ 10 w 91"/>
                <a:gd name="T77" fmla="*/ 352 h 593"/>
                <a:gd name="T78" fmla="*/ 14 w 91"/>
                <a:gd name="T79" fmla="*/ 281 h 593"/>
                <a:gd name="T80" fmla="*/ 19 w 91"/>
                <a:gd name="T81" fmla="*/ 228 h 593"/>
                <a:gd name="T82" fmla="*/ 25 w 91"/>
                <a:gd name="T83" fmla="*/ 224 h 593"/>
                <a:gd name="T84" fmla="*/ 37 w 91"/>
                <a:gd name="T85" fmla="*/ 345 h 593"/>
                <a:gd name="T86" fmla="*/ 38 w 91"/>
                <a:gd name="T87" fmla="*/ 328 h 593"/>
                <a:gd name="T88" fmla="*/ 36 w 91"/>
                <a:gd name="T89" fmla="*/ 396 h 593"/>
                <a:gd name="T90" fmla="*/ 40 w 91"/>
                <a:gd name="T91" fmla="*/ 542 h 593"/>
                <a:gd name="T92" fmla="*/ 45 w 91"/>
                <a:gd name="T93" fmla="*/ 470 h 593"/>
                <a:gd name="T94" fmla="*/ 46 w 91"/>
                <a:gd name="T95" fmla="*/ 490 h 593"/>
                <a:gd name="T96" fmla="*/ 48 w 91"/>
                <a:gd name="T97" fmla="*/ 261 h 593"/>
                <a:gd name="T98" fmla="*/ 52 w 91"/>
                <a:gd name="T99" fmla="*/ 312 h 593"/>
                <a:gd name="T100" fmla="*/ 56 w 91"/>
                <a:gd name="T101" fmla="*/ 574 h 593"/>
                <a:gd name="T102" fmla="*/ 59 w 91"/>
                <a:gd name="T103" fmla="*/ 439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2 h 593"/>
                <a:gd name="T112" fmla="*/ 74 w 91"/>
                <a:gd name="T113" fmla="*/ 153 h 593"/>
                <a:gd name="T114" fmla="*/ 73 w 91"/>
                <a:gd name="T115" fmla="*/ 491 h 593"/>
                <a:gd name="T116" fmla="*/ 80 w 91"/>
                <a:gd name="T117" fmla="*/ 95 h 593"/>
                <a:gd name="T118" fmla="*/ 81 w 91"/>
                <a:gd name="T119" fmla="*/ 552 h 593"/>
                <a:gd name="T120" fmla="*/ 86 w 91"/>
                <a:gd name="T121" fmla="*/ 450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09"/>
                  </a:moveTo>
                  <a:cubicBezTo>
                    <a:pt x="78" y="113"/>
                    <a:pt x="77" y="117"/>
                    <a:pt x="77" y="121"/>
                  </a:cubicBezTo>
                  <a:cubicBezTo>
                    <a:pt x="77" y="126"/>
                    <a:pt x="76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8" y="127"/>
                    <a:pt x="78" y="125"/>
                    <a:pt x="79" y="124"/>
                  </a:cubicBezTo>
                  <a:cubicBezTo>
                    <a:pt x="79" y="121"/>
                    <a:pt x="78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89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6" y="70"/>
                    <a:pt x="65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5" y="111"/>
                    <a:pt x="63" y="121"/>
                  </a:cubicBezTo>
                  <a:cubicBezTo>
                    <a:pt x="64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3" y="39"/>
                    <a:pt x="64" y="45"/>
                  </a:cubicBezTo>
                  <a:cubicBezTo>
                    <a:pt x="64" y="52"/>
                    <a:pt x="64" y="59"/>
                    <a:pt x="64" y="62"/>
                  </a:cubicBezTo>
                  <a:cubicBezTo>
                    <a:pt x="64" y="64"/>
                    <a:pt x="63" y="60"/>
                    <a:pt x="63" y="51"/>
                  </a:cubicBezTo>
                  <a:cubicBezTo>
                    <a:pt x="63" y="42"/>
                    <a:pt x="62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2" y="63"/>
                    <a:pt x="52" y="55"/>
                    <a:pt x="52" y="48"/>
                  </a:cubicBezTo>
                  <a:cubicBezTo>
                    <a:pt x="52" y="41"/>
                    <a:pt x="52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29" y="31"/>
                    <a:pt x="29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41"/>
                    <a:pt x="25" y="65"/>
                    <a:pt x="24" y="83"/>
                  </a:cubicBezTo>
                  <a:cubicBezTo>
                    <a:pt x="22" y="78"/>
                    <a:pt x="23" y="49"/>
                    <a:pt x="23" y="24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59"/>
                    <a:pt x="8" y="76"/>
                    <a:pt x="8" y="94"/>
                  </a:cubicBezTo>
                  <a:cubicBezTo>
                    <a:pt x="8" y="100"/>
                    <a:pt x="8" y="106"/>
                    <a:pt x="8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7" y="132"/>
                    <a:pt x="7" y="137"/>
                    <a:pt x="7" y="142"/>
                  </a:cubicBezTo>
                  <a:cubicBezTo>
                    <a:pt x="6" y="147"/>
                    <a:pt x="6" y="151"/>
                    <a:pt x="5" y="156"/>
                  </a:cubicBezTo>
                  <a:cubicBezTo>
                    <a:pt x="6" y="147"/>
                    <a:pt x="6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7" y="77"/>
                    <a:pt x="7" y="62"/>
                  </a:cubicBezTo>
                  <a:cubicBezTo>
                    <a:pt x="7" y="56"/>
                    <a:pt x="7" y="49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3" y="50"/>
                    <a:pt x="3" y="53"/>
                  </a:cubicBezTo>
                  <a:cubicBezTo>
                    <a:pt x="3" y="254"/>
                    <a:pt x="3" y="254"/>
                    <a:pt x="3" y="254"/>
                  </a:cubicBezTo>
                  <a:cubicBezTo>
                    <a:pt x="4" y="254"/>
                    <a:pt x="4" y="257"/>
                    <a:pt x="4" y="260"/>
                  </a:cubicBezTo>
                  <a:cubicBezTo>
                    <a:pt x="5" y="271"/>
                    <a:pt x="4" y="267"/>
                    <a:pt x="3" y="262"/>
                  </a:cubicBezTo>
                  <a:cubicBezTo>
                    <a:pt x="3" y="310"/>
                    <a:pt x="3" y="310"/>
                    <a:pt x="3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4" y="340"/>
                    <a:pt x="4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4" y="361"/>
                    <a:pt x="3" y="35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4" y="552"/>
                    <a:pt x="5" y="547"/>
                    <a:pt x="5" y="542"/>
                  </a:cubicBezTo>
                  <a:cubicBezTo>
                    <a:pt x="6" y="538"/>
                    <a:pt x="6" y="536"/>
                    <a:pt x="6" y="533"/>
                  </a:cubicBezTo>
                  <a:cubicBezTo>
                    <a:pt x="6" y="532"/>
                    <a:pt x="6" y="531"/>
                    <a:pt x="6" y="531"/>
                  </a:cubicBezTo>
                  <a:cubicBezTo>
                    <a:pt x="6" y="532"/>
                    <a:pt x="6" y="532"/>
                    <a:pt x="6" y="533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2"/>
                    <a:pt x="6" y="593"/>
                    <a:pt x="7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3" y="573"/>
                  </a:cubicBezTo>
                  <a:cubicBezTo>
                    <a:pt x="34" y="564"/>
                    <a:pt x="34" y="565"/>
                    <a:pt x="34" y="571"/>
                  </a:cubicBezTo>
                  <a:cubicBezTo>
                    <a:pt x="34" y="576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0" y="557"/>
                  </a:cubicBezTo>
                  <a:cubicBezTo>
                    <a:pt x="40" y="549"/>
                    <a:pt x="41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3" y="568"/>
                    <a:pt x="64" y="582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8" y="589"/>
                    <a:pt x="68" y="584"/>
                    <a:pt x="68" y="580"/>
                  </a:cubicBezTo>
                  <a:cubicBezTo>
                    <a:pt x="68" y="573"/>
                    <a:pt x="68" y="567"/>
                    <a:pt x="68" y="563"/>
                  </a:cubicBezTo>
                  <a:cubicBezTo>
                    <a:pt x="70" y="572"/>
                    <a:pt x="70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2" y="566"/>
                    <a:pt x="73" y="552"/>
                  </a:cubicBezTo>
                  <a:cubicBezTo>
                    <a:pt x="73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8" y="581"/>
                    <a:pt x="80" y="569"/>
                    <a:pt x="82" y="557"/>
                  </a:cubicBezTo>
                  <a:cubicBezTo>
                    <a:pt x="82" y="549"/>
                    <a:pt x="83" y="540"/>
                    <a:pt x="84" y="531"/>
                  </a:cubicBezTo>
                  <a:cubicBezTo>
                    <a:pt x="84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4" y="539"/>
                  </a:cubicBezTo>
                  <a:cubicBezTo>
                    <a:pt x="84" y="545"/>
                    <a:pt x="84" y="551"/>
                    <a:pt x="84" y="557"/>
                  </a:cubicBezTo>
                  <a:cubicBezTo>
                    <a:pt x="82" y="569"/>
                    <a:pt x="82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0" y="572"/>
                    <a:pt x="90" y="567"/>
                    <a:pt x="90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0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4" y="89"/>
                    <a:pt x="83" y="97"/>
                    <a:pt x="83" y="94"/>
                  </a:cubicBezTo>
                  <a:cubicBezTo>
                    <a:pt x="82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5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4" y="215"/>
                    <a:pt x="84" y="217"/>
                    <a:pt x="83" y="219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3"/>
                  </a:moveTo>
                  <a:cubicBezTo>
                    <a:pt x="82" y="119"/>
                    <a:pt x="82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0" y="133"/>
                    <a:pt x="81" y="123"/>
                    <a:pt x="81" y="116"/>
                  </a:cubicBezTo>
                  <a:cubicBezTo>
                    <a:pt x="82" y="106"/>
                    <a:pt x="83" y="107"/>
                    <a:pt x="82" y="113"/>
                  </a:cubicBezTo>
                  <a:close/>
                  <a:moveTo>
                    <a:pt x="81" y="261"/>
                  </a:moveTo>
                  <a:cubicBezTo>
                    <a:pt x="82" y="266"/>
                    <a:pt x="82" y="274"/>
                    <a:pt x="81" y="271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1" y="183"/>
                    <a:pt x="81" y="189"/>
                  </a:cubicBezTo>
                  <a:cubicBezTo>
                    <a:pt x="80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8" y="49"/>
                  </a:cubicBezTo>
                  <a:cubicBezTo>
                    <a:pt x="68" y="57"/>
                    <a:pt x="68" y="66"/>
                    <a:pt x="68" y="75"/>
                  </a:cubicBezTo>
                  <a:cubicBezTo>
                    <a:pt x="67" y="84"/>
                    <a:pt x="67" y="95"/>
                    <a:pt x="67" y="104"/>
                  </a:cubicBezTo>
                  <a:cubicBezTo>
                    <a:pt x="67" y="88"/>
                    <a:pt x="67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6" y="248"/>
                  </a:moveTo>
                  <a:cubicBezTo>
                    <a:pt x="66" y="254"/>
                    <a:pt x="67" y="264"/>
                    <a:pt x="68" y="271"/>
                  </a:cubicBezTo>
                  <a:cubicBezTo>
                    <a:pt x="69" y="280"/>
                    <a:pt x="68" y="279"/>
                    <a:pt x="67" y="273"/>
                  </a:cubicBezTo>
                  <a:cubicBezTo>
                    <a:pt x="67" y="267"/>
                    <a:pt x="65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6" y="408"/>
                  </a:moveTo>
                  <a:cubicBezTo>
                    <a:pt x="65" y="402"/>
                    <a:pt x="66" y="394"/>
                    <a:pt x="67" y="397"/>
                  </a:cubicBezTo>
                  <a:cubicBezTo>
                    <a:pt x="68" y="402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3"/>
                    <a:pt x="59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0" y="94"/>
                  </a:cubicBezTo>
                  <a:cubicBezTo>
                    <a:pt x="60" y="99"/>
                    <a:pt x="60" y="105"/>
                    <a:pt x="59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6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6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6" y="92"/>
                    <a:pt x="57" y="99"/>
                    <a:pt x="57" y="104"/>
                  </a:cubicBezTo>
                  <a:cubicBezTo>
                    <a:pt x="56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3" y="131"/>
                    <a:pt x="52" y="139"/>
                    <a:pt x="52" y="136"/>
                  </a:cubicBezTo>
                  <a:cubicBezTo>
                    <a:pt x="51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0" y="90"/>
                    <a:pt x="51" y="96"/>
                    <a:pt x="50" y="102"/>
                  </a:cubicBezTo>
                  <a:cubicBezTo>
                    <a:pt x="50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6" y="226"/>
                    <a:pt x="49" y="252"/>
                  </a:cubicBezTo>
                  <a:cubicBezTo>
                    <a:pt x="47" y="236"/>
                    <a:pt x="44" y="220"/>
                    <a:pt x="47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49" y="433"/>
                  </a:cubicBezTo>
                  <a:cubicBezTo>
                    <a:pt x="49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5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8"/>
                    <a:pt x="37" y="219"/>
                  </a:cubicBezTo>
                  <a:cubicBezTo>
                    <a:pt x="36" y="235"/>
                    <a:pt x="36" y="220"/>
                    <a:pt x="36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29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1" y="62"/>
                    <a:pt x="28" y="103"/>
                    <a:pt x="29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1" y="104"/>
                    <a:pt x="22" y="109"/>
                  </a:cubicBezTo>
                  <a:cubicBezTo>
                    <a:pt x="22" y="114"/>
                    <a:pt x="22" y="119"/>
                    <a:pt x="22" y="123"/>
                  </a:cubicBezTo>
                  <a:cubicBezTo>
                    <a:pt x="22" y="136"/>
                    <a:pt x="24" y="149"/>
                    <a:pt x="19" y="163"/>
                  </a:cubicBezTo>
                  <a:cubicBezTo>
                    <a:pt x="19" y="160"/>
                    <a:pt x="19" y="158"/>
                    <a:pt x="19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19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4" y="135"/>
                  </a:cubicBezTo>
                  <a:cubicBezTo>
                    <a:pt x="14" y="140"/>
                    <a:pt x="13" y="145"/>
                    <a:pt x="13" y="150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9" y="242"/>
                    <a:pt x="9" y="250"/>
                  </a:cubicBezTo>
                  <a:cubicBezTo>
                    <a:pt x="8" y="252"/>
                    <a:pt x="8" y="256"/>
                    <a:pt x="8" y="258"/>
                  </a:cubicBezTo>
                  <a:cubicBezTo>
                    <a:pt x="8" y="240"/>
                    <a:pt x="8" y="222"/>
                    <a:pt x="9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3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7"/>
                    <a:pt x="10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5"/>
                  </a:cubicBezTo>
                  <a:cubicBezTo>
                    <a:pt x="9" y="120"/>
                    <a:pt x="10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4" y="482"/>
                    <a:pt x="4" y="476"/>
                    <a:pt x="4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6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8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6" y="295"/>
                    <a:pt x="6" y="292"/>
                  </a:cubicBezTo>
                  <a:cubicBezTo>
                    <a:pt x="5" y="286"/>
                    <a:pt x="5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8" y="179"/>
                    <a:pt x="9" y="173"/>
                    <a:pt x="10" y="167"/>
                  </a:cubicBezTo>
                  <a:cubicBezTo>
                    <a:pt x="10" y="166"/>
                    <a:pt x="10" y="165"/>
                    <a:pt x="10" y="165"/>
                  </a:cubicBezTo>
                  <a:cubicBezTo>
                    <a:pt x="10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0" y="165"/>
                  </a:cubicBezTo>
                  <a:cubicBezTo>
                    <a:pt x="6" y="209"/>
                    <a:pt x="6" y="255"/>
                    <a:pt x="11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8" y="422"/>
                    <a:pt x="9" y="414"/>
                    <a:pt x="9" y="417"/>
                  </a:cubicBezTo>
                  <a:cubicBezTo>
                    <a:pt x="10" y="422"/>
                    <a:pt x="8" y="430"/>
                    <a:pt x="8" y="427"/>
                  </a:cubicBezTo>
                  <a:close/>
                  <a:moveTo>
                    <a:pt x="8" y="404"/>
                  </a:moveTo>
                  <a:cubicBezTo>
                    <a:pt x="8" y="398"/>
                    <a:pt x="8" y="391"/>
                    <a:pt x="8" y="384"/>
                  </a:cubicBezTo>
                  <a:cubicBezTo>
                    <a:pt x="8" y="377"/>
                    <a:pt x="8" y="369"/>
                    <a:pt x="9" y="363"/>
                  </a:cubicBezTo>
                  <a:cubicBezTo>
                    <a:pt x="8" y="355"/>
                    <a:pt x="8" y="348"/>
                    <a:pt x="8" y="344"/>
                  </a:cubicBezTo>
                  <a:cubicBezTo>
                    <a:pt x="8" y="341"/>
                    <a:pt x="8" y="337"/>
                    <a:pt x="8" y="335"/>
                  </a:cubicBezTo>
                  <a:cubicBezTo>
                    <a:pt x="9" y="341"/>
                    <a:pt x="10" y="346"/>
                    <a:pt x="10" y="352"/>
                  </a:cubicBezTo>
                  <a:cubicBezTo>
                    <a:pt x="11" y="358"/>
                    <a:pt x="11" y="364"/>
                    <a:pt x="12" y="369"/>
                  </a:cubicBezTo>
                  <a:cubicBezTo>
                    <a:pt x="12" y="381"/>
                    <a:pt x="12" y="392"/>
                    <a:pt x="8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2" y="341"/>
                    <a:pt x="13" y="344"/>
                  </a:cubicBezTo>
                  <a:cubicBezTo>
                    <a:pt x="13" y="349"/>
                    <a:pt x="12" y="357"/>
                    <a:pt x="12" y="354"/>
                  </a:cubicBezTo>
                  <a:close/>
                  <a:moveTo>
                    <a:pt x="15" y="296"/>
                  </a:moveTo>
                  <a:cubicBezTo>
                    <a:pt x="15" y="290"/>
                    <a:pt x="14" y="284"/>
                    <a:pt x="14" y="281"/>
                  </a:cubicBezTo>
                  <a:cubicBezTo>
                    <a:pt x="13" y="280"/>
                    <a:pt x="8" y="276"/>
                    <a:pt x="13" y="271"/>
                  </a:cubicBezTo>
                  <a:cubicBezTo>
                    <a:pt x="19" y="289"/>
                    <a:pt x="17" y="306"/>
                    <a:pt x="19" y="324"/>
                  </a:cubicBezTo>
                  <a:cubicBezTo>
                    <a:pt x="15" y="315"/>
                    <a:pt x="19" y="304"/>
                    <a:pt x="15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8" y="248"/>
                    <a:pt x="18" y="240"/>
                  </a:cubicBezTo>
                  <a:cubicBezTo>
                    <a:pt x="19" y="237"/>
                    <a:pt x="19" y="236"/>
                    <a:pt x="19" y="234"/>
                  </a:cubicBezTo>
                  <a:cubicBezTo>
                    <a:pt x="19" y="232"/>
                    <a:pt x="19" y="230"/>
                    <a:pt x="19" y="228"/>
                  </a:cubicBezTo>
                  <a:cubicBezTo>
                    <a:pt x="19" y="230"/>
                    <a:pt x="19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19" y="289"/>
                    <a:pt x="20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1"/>
                    <a:pt x="27" y="302"/>
                  </a:cubicBezTo>
                  <a:cubicBezTo>
                    <a:pt x="28" y="318"/>
                    <a:pt x="26" y="303"/>
                    <a:pt x="25" y="292"/>
                  </a:cubicBezTo>
                  <a:close/>
                  <a:moveTo>
                    <a:pt x="25" y="224"/>
                  </a:moveTo>
                  <a:cubicBezTo>
                    <a:pt x="25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4" y="323"/>
                  </a:moveTo>
                  <a:cubicBezTo>
                    <a:pt x="34" y="306"/>
                    <a:pt x="35" y="313"/>
                    <a:pt x="35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6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0" y="260"/>
                    <a:pt x="30" y="255"/>
                    <a:pt x="29" y="250"/>
                  </a:cubicBezTo>
                  <a:cubicBezTo>
                    <a:pt x="29" y="250"/>
                    <a:pt x="29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0" y="243"/>
                    <a:pt x="30" y="245"/>
                    <a:pt x="30" y="249"/>
                  </a:cubicBezTo>
                  <a:cubicBezTo>
                    <a:pt x="33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4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7" y="391"/>
                    <a:pt x="36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6" y="423"/>
                    <a:pt x="37" y="415"/>
                    <a:pt x="38" y="418"/>
                  </a:cubicBezTo>
                  <a:cubicBezTo>
                    <a:pt x="39" y="423"/>
                    <a:pt x="37" y="431"/>
                    <a:pt x="37" y="428"/>
                  </a:cubicBezTo>
                  <a:close/>
                  <a:moveTo>
                    <a:pt x="38" y="552"/>
                  </a:moveTo>
                  <a:cubicBezTo>
                    <a:pt x="38" y="547"/>
                    <a:pt x="39" y="539"/>
                    <a:pt x="40" y="542"/>
                  </a:cubicBezTo>
                  <a:cubicBezTo>
                    <a:pt x="40" y="547"/>
                    <a:pt x="38" y="555"/>
                    <a:pt x="38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8" y="377"/>
                    <a:pt x="37" y="371"/>
                    <a:pt x="37" y="365"/>
                  </a:cubicBezTo>
                  <a:cubicBezTo>
                    <a:pt x="41" y="404"/>
                    <a:pt x="45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4" y="467"/>
                    <a:pt x="45" y="470"/>
                  </a:cubicBezTo>
                  <a:cubicBezTo>
                    <a:pt x="45" y="475"/>
                    <a:pt x="43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7" y="477"/>
                    <a:pt x="48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6" y="354"/>
                  </a:moveTo>
                  <a:cubicBezTo>
                    <a:pt x="47" y="338"/>
                    <a:pt x="47" y="354"/>
                    <a:pt x="48" y="365"/>
                  </a:cubicBezTo>
                  <a:cubicBezTo>
                    <a:pt x="48" y="381"/>
                    <a:pt x="47" y="365"/>
                    <a:pt x="46" y="354"/>
                  </a:cubicBezTo>
                  <a:close/>
                  <a:moveTo>
                    <a:pt x="47" y="263"/>
                  </a:moveTo>
                  <a:cubicBezTo>
                    <a:pt x="46" y="257"/>
                    <a:pt x="45" y="247"/>
                    <a:pt x="45" y="240"/>
                  </a:cubicBezTo>
                  <a:cubicBezTo>
                    <a:pt x="45" y="230"/>
                    <a:pt x="46" y="232"/>
                    <a:pt x="46" y="238"/>
                  </a:cubicBezTo>
                  <a:cubicBezTo>
                    <a:pt x="46" y="243"/>
                    <a:pt x="47" y="253"/>
                    <a:pt x="48" y="261"/>
                  </a:cubicBezTo>
                  <a:cubicBezTo>
                    <a:pt x="48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8" y="475"/>
                    <a:pt x="50" y="467"/>
                    <a:pt x="50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2" y="312"/>
                  </a:moveTo>
                  <a:cubicBezTo>
                    <a:pt x="51" y="296"/>
                    <a:pt x="54" y="312"/>
                    <a:pt x="54" y="323"/>
                  </a:cubicBezTo>
                  <a:cubicBezTo>
                    <a:pt x="54" y="339"/>
                    <a:pt x="53" y="324"/>
                    <a:pt x="52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3" y="255"/>
                    <a:pt x="54" y="261"/>
                  </a:cubicBezTo>
                  <a:cubicBezTo>
                    <a:pt x="55" y="272"/>
                    <a:pt x="54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4"/>
                    <a:pt x="56" y="447"/>
                    <a:pt x="56" y="449"/>
                  </a:cubicBezTo>
                  <a:cubicBezTo>
                    <a:pt x="57" y="455"/>
                    <a:pt x="55" y="463"/>
                    <a:pt x="55" y="460"/>
                  </a:cubicBezTo>
                  <a:close/>
                  <a:moveTo>
                    <a:pt x="56" y="574"/>
                  </a:moveTo>
                  <a:cubicBezTo>
                    <a:pt x="56" y="565"/>
                    <a:pt x="56" y="555"/>
                    <a:pt x="56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6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6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59" y="361"/>
                    <a:pt x="59" y="351"/>
                    <a:pt x="59" y="344"/>
                  </a:cubicBezTo>
                  <a:cubicBezTo>
                    <a:pt x="59" y="334"/>
                    <a:pt x="59" y="336"/>
                    <a:pt x="60" y="342"/>
                  </a:cubicBezTo>
                  <a:cubicBezTo>
                    <a:pt x="60" y="347"/>
                    <a:pt x="60" y="357"/>
                    <a:pt x="60" y="365"/>
                  </a:cubicBezTo>
                  <a:cubicBezTo>
                    <a:pt x="60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8"/>
                    <a:pt x="59" y="267"/>
                    <a:pt x="58" y="265"/>
                  </a:cubicBezTo>
                  <a:cubicBezTo>
                    <a:pt x="57" y="259"/>
                    <a:pt x="56" y="253"/>
                    <a:pt x="56" y="250"/>
                  </a:cubicBezTo>
                  <a:cubicBezTo>
                    <a:pt x="56" y="245"/>
                    <a:pt x="56" y="243"/>
                    <a:pt x="56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3" y="420"/>
                    <a:pt x="62" y="413"/>
                    <a:pt x="62" y="408"/>
                  </a:cubicBezTo>
                  <a:cubicBezTo>
                    <a:pt x="61" y="395"/>
                    <a:pt x="63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5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4" y="511"/>
                  </a:cubicBezTo>
                  <a:cubicBezTo>
                    <a:pt x="65" y="506"/>
                    <a:pt x="65" y="500"/>
                    <a:pt x="65" y="495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3"/>
                    <a:pt x="67" y="467"/>
                    <a:pt x="68" y="462"/>
                  </a:cubicBezTo>
                  <a:cubicBezTo>
                    <a:pt x="68" y="461"/>
                    <a:pt x="67" y="460"/>
                    <a:pt x="67" y="459"/>
                  </a:cubicBezTo>
                  <a:cubicBezTo>
                    <a:pt x="67" y="459"/>
                    <a:pt x="67" y="458"/>
                    <a:pt x="67" y="457"/>
                  </a:cubicBezTo>
                  <a:cubicBezTo>
                    <a:pt x="67" y="457"/>
                    <a:pt x="67" y="458"/>
                    <a:pt x="67" y="459"/>
                  </a:cubicBezTo>
                  <a:cubicBezTo>
                    <a:pt x="67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8" y="302"/>
                  </a:moveTo>
                  <a:cubicBezTo>
                    <a:pt x="67" y="297"/>
                    <a:pt x="68" y="289"/>
                    <a:pt x="68" y="292"/>
                  </a:cubicBezTo>
                  <a:cubicBezTo>
                    <a:pt x="69" y="297"/>
                    <a:pt x="69" y="305"/>
                    <a:pt x="68" y="302"/>
                  </a:cubicBezTo>
                  <a:close/>
                  <a:moveTo>
                    <a:pt x="67" y="237"/>
                  </a:moveTo>
                  <a:cubicBezTo>
                    <a:pt x="67" y="219"/>
                    <a:pt x="65" y="202"/>
                    <a:pt x="69" y="184"/>
                  </a:cubicBezTo>
                  <a:cubicBezTo>
                    <a:pt x="70" y="175"/>
                    <a:pt x="71" y="166"/>
                    <a:pt x="71" y="158"/>
                  </a:cubicBezTo>
                  <a:cubicBezTo>
                    <a:pt x="72" y="156"/>
                    <a:pt x="73" y="154"/>
                    <a:pt x="74" y="153"/>
                  </a:cubicBezTo>
                  <a:cubicBezTo>
                    <a:pt x="69" y="181"/>
                    <a:pt x="69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3" y="377"/>
                    <a:pt x="71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2" y="485"/>
                    <a:pt x="74" y="478"/>
                    <a:pt x="74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6" y="115"/>
                    <a:pt x="77" y="108"/>
                  </a:cubicBezTo>
                  <a:cubicBezTo>
                    <a:pt x="77" y="100"/>
                    <a:pt x="78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0" y="95"/>
                  </a:cubicBezTo>
                  <a:cubicBezTo>
                    <a:pt x="80" y="102"/>
                    <a:pt x="79" y="109"/>
                    <a:pt x="79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8" y="127"/>
                    <a:pt x="78" y="129"/>
                  </a:cubicBezTo>
                  <a:cubicBezTo>
                    <a:pt x="73" y="193"/>
                    <a:pt x="70" y="256"/>
                    <a:pt x="80" y="319"/>
                  </a:cubicBezTo>
                  <a:cubicBezTo>
                    <a:pt x="69" y="256"/>
                    <a:pt x="69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1" y="549"/>
                    <a:pt x="81" y="552"/>
                  </a:cubicBezTo>
                  <a:cubicBezTo>
                    <a:pt x="81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2" y="415"/>
                    <a:pt x="81" y="406"/>
                    <a:pt x="81" y="397"/>
                  </a:cubicBezTo>
                  <a:cubicBezTo>
                    <a:pt x="80" y="396"/>
                    <a:pt x="80" y="393"/>
                    <a:pt x="80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7" y="445"/>
                    <a:pt x="86" y="453"/>
                    <a:pt x="86" y="450"/>
                  </a:cubicBezTo>
                  <a:close/>
                  <a:moveTo>
                    <a:pt x="86" y="301"/>
                  </a:moveTo>
                  <a:cubicBezTo>
                    <a:pt x="86" y="292"/>
                    <a:pt x="85" y="285"/>
                    <a:pt x="84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1" y="293"/>
                    <a:pt x="89" y="317"/>
                    <a:pt x="89" y="341"/>
                  </a:cubicBezTo>
                  <a:cubicBezTo>
                    <a:pt x="87" y="328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62" name="淘宝网Chenying0907出品 90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7026" y="4371976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Oval 91"/>
            <p:cNvSpPr>
              <a:spLocks noChangeArrowheads="1"/>
            </p:cNvSpPr>
            <p:nvPr/>
          </p:nvSpPr>
          <p:spPr bwMode="auto">
            <a:xfrm>
              <a:off x="5416551" y="4371976"/>
              <a:ext cx="60325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64" name="淘宝网Chenying0907出品 92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0676" y="4362451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65" name="淘宝网Chenying0907出品 93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851" y="4364038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66" name="淘宝网Chenying0907出品 94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7026" y="5718176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37" name="Oval 95"/>
            <p:cNvSpPr>
              <a:spLocks noChangeArrowheads="1"/>
            </p:cNvSpPr>
            <p:nvPr/>
          </p:nvSpPr>
          <p:spPr bwMode="auto">
            <a:xfrm>
              <a:off x="5416551" y="5721351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68" name="淘宝网Chenying0907出品 96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0676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69" name="淘宝网Chenying0907出品 97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851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41" name="淘宝网Chenying0907出品 98"/>
            <p:cNvSpPr>
              <a:spLocks/>
            </p:cNvSpPr>
            <p:nvPr/>
          </p:nvSpPr>
          <p:spPr bwMode="auto">
            <a:xfrm>
              <a:off x="5994401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8 w 93"/>
                <a:gd name="T3" fmla="*/ 592 h 592"/>
                <a:gd name="T4" fmla="*/ 4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4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89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2" y="46"/>
                    <a:pt x="4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4" name="淘宝网Chenying0907出品 99"/>
            <p:cNvSpPr>
              <a:spLocks/>
            </p:cNvSpPr>
            <p:nvPr/>
          </p:nvSpPr>
          <p:spPr bwMode="auto">
            <a:xfrm>
              <a:off x="5994401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8 w 93"/>
                <a:gd name="T3" fmla="*/ 592 h 592"/>
                <a:gd name="T4" fmla="*/ 4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4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89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2" y="46"/>
                    <a:pt x="4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5" name="淘宝网Chenying0907出品 100"/>
            <p:cNvSpPr>
              <a:spLocks noEditPoints="1"/>
            </p:cNvSpPr>
            <p:nvPr/>
          </p:nvSpPr>
          <p:spPr bwMode="auto">
            <a:xfrm>
              <a:off x="5986463" y="3824288"/>
              <a:ext cx="342900" cy="2228850"/>
            </a:xfrm>
            <a:custGeom>
              <a:avLst/>
              <a:gdLst>
                <a:gd name="T0" fmla="*/ 78 w 91"/>
                <a:gd name="T1" fmla="*/ 110 h 593"/>
                <a:gd name="T2" fmla="*/ 88 w 91"/>
                <a:gd name="T3" fmla="*/ 44 h 593"/>
                <a:gd name="T4" fmla="*/ 63 w 91"/>
                <a:gd name="T5" fmla="*/ 122 h 593"/>
                <a:gd name="T6" fmla="*/ 63 w 91"/>
                <a:gd name="T7" fmla="*/ 32 h 593"/>
                <a:gd name="T8" fmla="*/ 53 w 91"/>
                <a:gd name="T9" fmla="*/ 73 h 593"/>
                <a:gd name="T10" fmla="*/ 30 w 91"/>
                <a:gd name="T11" fmla="*/ 16 h 593"/>
                <a:gd name="T12" fmla="*/ 8 w 91"/>
                <a:gd name="T13" fmla="*/ 94 h 593"/>
                <a:gd name="T14" fmla="*/ 7 w 91"/>
                <a:gd name="T15" fmla="*/ 63 h 593"/>
                <a:gd name="T16" fmla="*/ 3 w 91"/>
                <a:gd name="T17" fmla="*/ 311 h 593"/>
                <a:gd name="T18" fmla="*/ 5 w 91"/>
                <a:gd name="T19" fmla="*/ 542 h 593"/>
                <a:gd name="T20" fmla="*/ 33 w 91"/>
                <a:gd name="T21" fmla="*/ 574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2 h 593"/>
                <a:gd name="T28" fmla="*/ 87 w 91"/>
                <a:gd name="T29" fmla="*/ 593 h 593"/>
                <a:gd name="T30" fmla="*/ 91 w 91"/>
                <a:gd name="T31" fmla="*/ 509 h 593"/>
                <a:gd name="T32" fmla="*/ 85 w 91"/>
                <a:gd name="T33" fmla="*/ 213 h 593"/>
                <a:gd name="T34" fmla="*/ 82 w 91"/>
                <a:gd name="T35" fmla="*/ 114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2 h 593"/>
                <a:gd name="T42" fmla="*/ 59 w 91"/>
                <a:gd name="T43" fmla="*/ 105 h 593"/>
                <a:gd name="T44" fmla="*/ 59 w 91"/>
                <a:gd name="T45" fmla="*/ 126 h 593"/>
                <a:gd name="T46" fmla="*/ 57 w 91"/>
                <a:gd name="T47" fmla="*/ 189 h 593"/>
                <a:gd name="T48" fmla="*/ 54 w 91"/>
                <a:gd name="T49" fmla="*/ 147 h 593"/>
                <a:gd name="T50" fmla="*/ 50 w 91"/>
                <a:gd name="T51" fmla="*/ 103 h 593"/>
                <a:gd name="T52" fmla="*/ 49 w 91"/>
                <a:gd name="T53" fmla="*/ 179 h 593"/>
                <a:gd name="T54" fmla="*/ 49 w 91"/>
                <a:gd name="T55" fmla="*/ 433 h 593"/>
                <a:gd name="T56" fmla="*/ 37 w 91"/>
                <a:gd name="T57" fmla="*/ 220 h 593"/>
                <a:gd name="T58" fmla="*/ 29 w 91"/>
                <a:gd name="T59" fmla="*/ 73 h 593"/>
                <a:gd name="T60" fmla="*/ 21 w 91"/>
                <a:gd name="T61" fmla="*/ 110 h 593"/>
                <a:gd name="T62" fmla="*/ 19 w 91"/>
                <a:gd name="T63" fmla="*/ 178 h 593"/>
                <a:gd name="T64" fmla="*/ 14 w 91"/>
                <a:gd name="T65" fmla="*/ 136 h 593"/>
                <a:gd name="T66" fmla="*/ 13 w 91"/>
                <a:gd name="T67" fmla="*/ 151 h 593"/>
                <a:gd name="T68" fmla="*/ 10 w 91"/>
                <a:gd name="T69" fmla="*/ 115 h 593"/>
                <a:gd name="T70" fmla="*/ 6 w 91"/>
                <a:gd name="T71" fmla="*/ 470 h 593"/>
                <a:gd name="T72" fmla="*/ 9 w 91"/>
                <a:gd name="T73" fmla="*/ 167 h 593"/>
                <a:gd name="T74" fmla="*/ 9 w 91"/>
                <a:gd name="T75" fmla="*/ 418 h 593"/>
                <a:gd name="T76" fmla="*/ 10 w 91"/>
                <a:gd name="T77" fmla="*/ 353 h 593"/>
                <a:gd name="T78" fmla="*/ 14 w 91"/>
                <a:gd name="T79" fmla="*/ 282 h 593"/>
                <a:gd name="T80" fmla="*/ 19 w 91"/>
                <a:gd name="T81" fmla="*/ 228 h 593"/>
                <a:gd name="T82" fmla="*/ 25 w 91"/>
                <a:gd name="T83" fmla="*/ 225 h 593"/>
                <a:gd name="T84" fmla="*/ 37 w 91"/>
                <a:gd name="T85" fmla="*/ 345 h 593"/>
                <a:gd name="T86" fmla="*/ 37 w 91"/>
                <a:gd name="T87" fmla="*/ 329 h 593"/>
                <a:gd name="T88" fmla="*/ 36 w 91"/>
                <a:gd name="T89" fmla="*/ 397 h 593"/>
                <a:gd name="T90" fmla="*/ 39 w 91"/>
                <a:gd name="T91" fmla="*/ 542 h 593"/>
                <a:gd name="T92" fmla="*/ 44 w 91"/>
                <a:gd name="T93" fmla="*/ 470 h 593"/>
                <a:gd name="T94" fmla="*/ 46 w 91"/>
                <a:gd name="T95" fmla="*/ 491 h 593"/>
                <a:gd name="T96" fmla="*/ 48 w 91"/>
                <a:gd name="T97" fmla="*/ 261 h 593"/>
                <a:gd name="T98" fmla="*/ 52 w 91"/>
                <a:gd name="T99" fmla="*/ 313 h 593"/>
                <a:gd name="T100" fmla="*/ 56 w 91"/>
                <a:gd name="T101" fmla="*/ 575 h 593"/>
                <a:gd name="T102" fmla="*/ 59 w 91"/>
                <a:gd name="T103" fmla="*/ 440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3 h 593"/>
                <a:gd name="T112" fmla="*/ 73 w 91"/>
                <a:gd name="T113" fmla="*/ 153 h 593"/>
                <a:gd name="T114" fmla="*/ 72 w 91"/>
                <a:gd name="T115" fmla="*/ 491 h 593"/>
                <a:gd name="T116" fmla="*/ 80 w 91"/>
                <a:gd name="T117" fmla="*/ 96 h 593"/>
                <a:gd name="T118" fmla="*/ 81 w 91"/>
                <a:gd name="T119" fmla="*/ 553 h 593"/>
                <a:gd name="T120" fmla="*/ 85 w 91"/>
                <a:gd name="T121" fmla="*/ 451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10"/>
                  </a:moveTo>
                  <a:cubicBezTo>
                    <a:pt x="77" y="114"/>
                    <a:pt x="77" y="118"/>
                    <a:pt x="77" y="122"/>
                  </a:cubicBezTo>
                  <a:cubicBezTo>
                    <a:pt x="77" y="127"/>
                    <a:pt x="76" y="132"/>
                    <a:pt x="76" y="137"/>
                  </a:cubicBezTo>
                  <a:cubicBezTo>
                    <a:pt x="77" y="135"/>
                    <a:pt x="78" y="132"/>
                    <a:pt x="78" y="130"/>
                  </a:cubicBezTo>
                  <a:cubicBezTo>
                    <a:pt x="78" y="128"/>
                    <a:pt x="78" y="126"/>
                    <a:pt x="78" y="124"/>
                  </a:cubicBezTo>
                  <a:cubicBezTo>
                    <a:pt x="78" y="122"/>
                    <a:pt x="78" y="119"/>
                    <a:pt x="78" y="116"/>
                  </a:cubicBezTo>
                  <a:cubicBezTo>
                    <a:pt x="78" y="114"/>
                    <a:pt x="78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8" y="108"/>
                    <a:pt x="78" y="107"/>
                    <a:pt x="78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51"/>
                    <a:pt x="89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2"/>
                    <a:pt x="66" y="42"/>
                    <a:pt x="66" y="53"/>
                  </a:cubicBezTo>
                  <a:cubicBezTo>
                    <a:pt x="66" y="58"/>
                    <a:pt x="66" y="63"/>
                    <a:pt x="66" y="68"/>
                  </a:cubicBezTo>
                  <a:cubicBezTo>
                    <a:pt x="65" y="71"/>
                    <a:pt x="65" y="74"/>
                    <a:pt x="65" y="77"/>
                  </a:cubicBezTo>
                  <a:cubicBezTo>
                    <a:pt x="65" y="82"/>
                    <a:pt x="65" y="86"/>
                    <a:pt x="65" y="91"/>
                  </a:cubicBezTo>
                  <a:cubicBezTo>
                    <a:pt x="65" y="102"/>
                    <a:pt x="65" y="112"/>
                    <a:pt x="63" y="122"/>
                  </a:cubicBezTo>
                  <a:cubicBezTo>
                    <a:pt x="64" y="112"/>
                    <a:pt x="64" y="102"/>
                    <a:pt x="65" y="91"/>
                  </a:cubicBezTo>
                  <a:cubicBezTo>
                    <a:pt x="65" y="86"/>
                    <a:pt x="65" y="82"/>
                    <a:pt x="65" y="77"/>
                  </a:cubicBezTo>
                  <a:cubicBezTo>
                    <a:pt x="65" y="74"/>
                    <a:pt x="65" y="71"/>
                    <a:pt x="65" y="68"/>
                  </a:cubicBezTo>
                  <a:cubicBezTo>
                    <a:pt x="65" y="60"/>
                    <a:pt x="65" y="51"/>
                    <a:pt x="65" y="42"/>
                  </a:cubicBezTo>
                  <a:cubicBezTo>
                    <a:pt x="65" y="35"/>
                    <a:pt x="65" y="27"/>
                    <a:pt x="65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23"/>
                    <a:pt x="63" y="28"/>
                    <a:pt x="63" y="32"/>
                  </a:cubicBezTo>
                  <a:cubicBezTo>
                    <a:pt x="63" y="33"/>
                    <a:pt x="63" y="39"/>
                    <a:pt x="64" y="46"/>
                  </a:cubicBezTo>
                  <a:cubicBezTo>
                    <a:pt x="64" y="52"/>
                    <a:pt x="64" y="59"/>
                    <a:pt x="64" y="63"/>
                  </a:cubicBezTo>
                  <a:cubicBezTo>
                    <a:pt x="64" y="65"/>
                    <a:pt x="63" y="60"/>
                    <a:pt x="63" y="51"/>
                  </a:cubicBezTo>
                  <a:cubicBezTo>
                    <a:pt x="62" y="43"/>
                    <a:pt x="62" y="30"/>
                    <a:pt x="62" y="17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23"/>
                    <a:pt x="53" y="39"/>
                    <a:pt x="53" y="55"/>
                  </a:cubicBezTo>
                  <a:cubicBezTo>
                    <a:pt x="53" y="61"/>
                    <a:pt x="53" y="67"/>
                    <a:pt x="53" y="73"/>
                  </a:cubicBezTo>
                  <a:cubicBezTo>
                    <a:pt x="53" y="90"/>
                    <a:pt x="52" y="83"/>
                    <a:pt x="52" y="70"/>
                  </a:cubicBezTo>
                  <a:cubicBezTo>
                    <a:pt x="52" y="64"/>
                    <a:pt x="52" y="56"/>
                    <a:pt x="52" y="49"/>
                  </a:cubicBezTo>
                  <a:cubicBezTo>
                    <a:pt x="52" y="42"/>
                    <a:pt x="52" y="35"/>
                    <a:pt x="52" y="32"/>
                  </a:cubicBezTo>
                  <a:cubicBezTo>
                    <a:pt x="52" y="23"/>
                    <a:pt x="52" y="15"/>
                    <a:pt x="52" y="7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7" y="0"/>
                    <a:pt x="44" y="0"/>
                    <a:pt x="42" y="3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21"/>
                    <a:pt x="30" y="27"/>
                    <a:pt x="30" y="32"/>
                  </a:cubicBezTo>
                  <a:cubicBezTo>
                    <a:pt x="30" y="48"/>
                    <a:pt x="29" y="32"/>
                    <a:pt x="29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41"/>
                    <a:pt x="25" y="66"/>
                    <a:pt x="24" y="84"/>
                  </a:cubicBezTo>
                  <a:cubicBezTo>
                    <a:pt x="22" y="78"/>
                    <a:pt x="23" y="49"/>
                    <a:pt x="23" y="25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59"/>
                    <a:pt x="8" y="77"/>
                    <a:pt x="8" y="94"/>
                  </a:cubicBezTo>
                  <a:cubicBezTo>
                    <a:pt x="8" y="100"/>
                    <a:pt x="8" y="106"/>
                    <a:pt x="8" y="112"/>
                  </a:cubicBezTo>
                  <a:cubicBezTo>
                    <a:pt x="8" y="117"/>
                    <a:pt x="8" y="122"/>
                    <a:pt x="7" y="127"/>
                  </a:cubicBezTo>
                  <a:cubicBezTo>
                    <a:pt x="7" y="132"/>
                    <a:pt x="7" y="137"/>
                    <a:pt x="7" y="142"/>
                  </a:cubicBezTo>
                  <a:cubicBezTo>
                    <a:pt x="6" y="147"/>
                    <a:pt x="6" y="152"/>
                    <a:pt x="5" y="157"/>
                  </a:cubicBezTo>
                  <a:cubicBezTo>
                    <a:pt x="6" y="148"/>
                    <a:pt x="6" y="137"/>
                    <a:pt x="6" y="129"/>
                  </a:cubicBezTo>
                  <a:cubicBezTo>
                    <a:pt x="6" y="123"/>
                    <a:pt x="6" y="118"/>
                    <a:pt x="6" y="112"/>
                  </a:cubicBezTo>
                  <a:cubicBezTo>
                    <a:pt x="6" y="95"/>
                    <a:pt x="6" y="78"/>
                    <a:pt x="7" y="63"/>
                  </a:cubicBezTo>
                  <a:cubicBezTo>
                    <a:pt x="7" y="56"/>
                    <a:pt x="7" y="50"/>
                    <a:pt x="7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6"/>
                    <a:pt x="3" y="51"/>
                    <a:pt x="3" y="54"/>
                  </a:cubicBezTo>
                  <a:cubicBezTo>
                    <a:pt x="3" y="254"/>
                    <a:pt x="3" y="254"/>
                    <a:pt x="3" y="254"/>
                  </a:cubicBezTo>
                  <a:cubicBezTo>
                    <a:pt x="3" y="255"/>
                    <a:pt x="4" y="258"/>
                    <a:pt x="4" y="261"/>
                  </a:cubicBezTo>
                  <a:cubicBezTo>
                    <a:pt x="5" y="272"/>
                    <a:pt x="4" y="268"/>
                    <a:pt x="3" y="262"/>
                  </a:cubicBezTo>
                  <a:cubicBezTo>
                    <a:pt x="3" y="311"/>
                    <a:pt x="3" y="311"/>
                    <a:pt x="3" y="311"/>
                  </a:cubicBezTo>
                  <a:cubicBezTo>
                    <a:pt x="4" y="317"/>
                    <a:pt x="4" y="324"/>
                    <a:pt x="4" y="330"/>
                  </a:cubicBezTo>
                  <a:cubicBezTo>
                    <a:pt x="4" y="335"/>
                    <a:pt x="4" y="341"/>
                    <a:pt x="4" y="346"/>
                  </a:cubicBezTo>
                  <a:cubicBezTo>
                    <a:pt x="4" y="353"/>
                    <a:pt x="4" y="359"/>
                    <a:pt x="4" y="366"/>
                  </a:cubicBezTo>
                  <a:cubicBezTo>
                    <a:pt x="4" y="364"/>
                    <a:pt x="3" y="361"/>
                    <a:pt x="3" y="35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3" y="566"/>
                    <a:pt x="4" y="562"/>
                    <a:pt x="4" y="558"/>
                  </a:cubicBezTo>
                  <a:cubicBezTo>
                    <a:pt x="4" y="553"/>
                    <a:pt x="4" y="548"/>
                    <a:pt x="5" y="542"/>
                  </a:cubicBezTo>
                  <a:cubicBezTo>
                    <a:pt x="6" y="539"/>
                    <a:pt x="6" y="537"/>
                    <a:pt x="6" y="534"/>
                  </a:cubicBezTo>
                  <a:cubicBezTo>
                    <a:pt x="6" y="533"/>
                    <a:pt x="6" y="532"/>
                    <a:pt x="6" y="531"/>
                  </a:cubicBezTo>
                  <a:cubicBezTo>
                    <a:pt x="6" y="532"/>
                    <a:pt x="6" y="533"/>
                    <a:pt x="6" y="534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3"/>
                    <a:pt x="6" y="593"/>
                    <a:pt x="7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8"/>
                    <a:pt x="33" y="580"/>
                    <a:pt x="33" y="574"/>
                  </a:cubicBezTo>
                  <a:cubicBezTo>
                    <a:pt x="34" y="564"/>
                    <a:pt x="34" y="566"/>
                    <a:pt x="34" y="571"/>
                  </a:cubicBezTo>
                  <a:cubicBezTo>
                    <a:pt x="34" y="577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9"/>
                    <a:pt x="40" y="558"/>
                  </a:cubicBezTo>
                  <a:cubicBezTo>
                    <a:pt x="40" y="549"/>
                    <a:pt x="40" y="541"/>
                    <a:pt x="41" y="532"/>
                  </a:cubicBezTo>
                  <a:cubicBezTo>
                    <a:pt x="41" y="529"/>
                    <a:pt x="41" y="527"/>
                    <a:pt x="41" y="525"/>
                  </a:cubicBezTo>
                  <a:cubicBezTo>
                    <a:pt x="41" y="547"/>
                    <a:pt x="41" y="571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2" y="587"/>
                    <a:pt x="62" y="584"/>
                  </a:cubicBezTo>
                  <a:cubicBezTo>
                    <a:pt x="63" y="568"/>
                    <a:pt x="64" y="583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7" y="589"/>
                    <a:pt x="68" y="585"/>
                    <a:pt x="68" y="580"/>
                  </a:cubicBezTo>
                  <a:cubicBezTo>
                    <a:pt x="68" y="574"/>
                    <a:pt x="68" y="568"/>
                    <a:pt x="68" y="563"/>
                  </a:cubicBezTo>
                  <a:cubicBezTo>
                    <a:pt x="70" y="573"/>
                    <a:pt x="69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80"/>
                    <a:pt x="72" y="566"/>
                    <a:pt x="73" y="552"/>
                  </a:cubicBezTo>
                  <a:cubicBezTo>
                    <a:pt x="73" y="545"/>
                    <a:pt x="73" y="538"/>
                    <a:pt x="74" y="532"/>
                  </a:cubicBezTo>
                  <a:cubicBezTo>
                    <a:pt x="74" y="552"/>
                    <a:pt x="74" y="573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8" y="582"/>
                    <a:pt x="80" y="570"/>
                    <a:pt x="82" y="558"/>
                  </a:cubicBezTo>
                  <a:cubicBezTo>
                    <a:pt x="82" y="549"/>
                    <a:pt x="83" y="541"/>
                    <a:pt x="84" y="532"/>
                  </a:cubicBezTo>
                  <a:cubicBezTo>
                    <a:pt x="84" y="530"/>
                    <a:pt x="84" y="527"/>
                    <a:pt x="84" y="525"/>
                  </a:cubicBezTo>
                  <a:cubicBezTo>
                    <a:pt x="84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4" y="525"/>
                  </a:cubicBezTo>
                  <a:cubicBezTo>
                    <a:pt x="84" y="530"/>
                    <a:pt x="84" y="535"/>
                    <a:pt x="84" y="540"/>
                  </a:cubicBezTo>
                  <a:cubicBezTo>
                    <a:pt x="84" y="546"/>
                    <a:pt x="84" y="551"/>
                    <a:pt x="83" y="557"/>
                  </a:cubicBezTo>
                  <a:cubicBezTo>
                    <a:pt x="82" y="570"/>
                    <a:pt x="82" y="582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1"/>
                    <a:pt x="91" y="588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0" y="573"/>
                    <a:pt x="90" y="568"/>
                    <a:pt x="90" y="563"/>
                  </a:cubicBezTo>
                  <a:cubicBezTo>
                    <a:pt x="90" y="561"/>
                    <a:pt x="91" y="559"/>
                    <a:pt x="91" y="558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0" y="517"/>
                    <a:pt x="90" y="513"/>
                    <a:pt x="91" y="509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6"/>
                    <a:pt x="89" y="375"/>
                    <a:pt x="89" y="366"/>
                  </a:cubicBezTo>
                  <a:cubicBezTo>
                    <a:pt x="89" y="349"/>
                    <a:pt x="90" y="365"/>
                    <a:pt x="91" y="376"/>
                  </a:cubicBezTo>
                  <a:close/>
                  <a:moveTo>
                    <a:pt x="84" y="84"/>
                  </a:moveTo>
                  <a:cubicBezTo>
                    <a:pt x="84" y="90"/>
                    <a:pt x="83" y="98"/>
                    <a:pt x="82" y="95"/>
                  </a:cubicBezTo>
                  <a:cubicBezTo>
                    <a:pt x="82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7"/>
                    <a:pt x="85" y="200"/>
                    <a:pt x="85" y="194"/>
                  </a:cubicBezTo>
                  <a:cubicBezTo>
                    <a:pt x="85" y="188"/>
                    <a:pt x="85" y="183"/>
                    <a:pt x="86" y="179"/>
                  </a:cubicBezTo>
                  <a:cubicBezTo>
                    <a:pt x="87" y="176"/>
                    <a:pt x="87" y="172"/>
                    <a:pt x="87" y="170"/>
                  </a:cubicBezTo>
                  <a:cubicBezTo>
                    <a:pt x="89" y="185"/>
                    <a:pt x="89" y="198"/>
                    <a:pt x="85" y="213"/>
                  </a:cubicBezTo>
                  <a:cubicBezTo>
                    <a:pt x="84" y="215"/>
                    <a:pt x="83" y="218"/>
                    <a:pt x="82" y="220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4"/>
                  </a:moveTo>
                  <a:cubicBezTo>
                    <a:pt x="82" y="120"/>
                    <a:pt x="81" y="130"/>
                    <a:pt x="81" y="137"/>
                  </a:cubicBezTo>
                  <a:cubicBezTo>
                    <a:pt x="80" y="147"/>
                    <a:pt x="80" y="145"/>
                    <a:pt x="80" y="140"/>
                  </a:cubicBezTo>
                  <a:cubicBezTo>
                    <a:pt x="80" y="134"/>
                    <a:pt x="81" y="124"/>
                    <a:pt x="81" y="116"/>
                  </a:cubicBezTo>
                  <a:cubicBezTo>
                    <a:pt x="82" y="106"/>
                    <a:pt x="82" y="108"/>
                    <a:pt x="82" y="114"/>
                  </a:cubicBezTo>
                  <a:close/>
                  <a:moveTo>
                    <a:pt x="81" y="261"/>
                  </a:moveTo>
                  <a:cubicBezTo>
                    <a:pt x="82" y="267"/>
                    <a:pt x="82" y="274"/>
                    <a:pt x="81" y="272"/>
                  </a:cubicBezTo>
                  <a:cubicBezTo>
                    <a:pt x="80" y="266"/>
                    <a:pt x="80" y="258"/>
                    <a:pt x="81" y="261"/>
                  </a:cubicBezTo>
                  <a:close/>
                  <a:moveTo>
                    <a:pt x="80" y="190"/>
                  </a:moveTo>
                  <a:cubicBezTo>
                    <a:pt x="81" y="178"/>
                    <a:pt x="81" y="184"/>
                    <a:pt x="81" y="190"/>
                  </a:cubicBezTo>
                  <a:cubicBezTo>
                    <a:pt x="80" y="201"/>
                    <a:pt x="79" y="195"/>
                    <a:pt x="80" y="190"/>
                  </a:cubicBezTo>
                  <a:close/>
                  <a:moveTo>
                    <a:pt x="82" y="53"/>
                  </a:moveTo>
                  <a:cubicBezTo>
                    <a:pt x="81" y="64"/>
                    <a:pt x="81" y="58"/>
                    <a:pt x="81" y="53"/>
                  </a:cubicBezTo>
                  <a:cubicBezTo>
                    <a:pt x="81" y="41"/>
                    <a:pt x="82" y="47"/>
                    <a:pt x="82" y="53"/>
                  </a:cubicBezTo>
                  <a:close/>
                  <a:moveTo>
                    <a:pt x="67" y="42"/>
                  </a:moveTo>
                  <a:cubicBezTo>
                    <a:pt x="68" y="26"/>
                    <a:pt x="68" y="35"/>
                    <a:pt x="68" y="50"/>
                  </a:cubicBezTo>
                  <a:cubicBezTo>
                    <a:pt x="68" y="58"/>
                    <a:pt x="68" y="67"/>
                    <a:pt x="68" y="75"/>
                  </a:cubicBezTo>
                  <a:cubicBezTo>
                    <a:pt x="67" y="85"/>
                    <a:pt x="67" y="96"/>
                    <a:pt x="67" y="104"/>
                  </a:cubicBezTo>
                  <a:cubicBezTo>
                    <a:pt x="67" y="89"/>
                    <a:pt x="67" y="76"/>
                    <a:pt x="67" y="61"/>
                  </a:cubicBezTo>
                  <a:cubicBezTo>
                    <a:pt x="67" y="53"/>
                    <a:pt x="67" y="46"/>
                    <a:pt x="67" y="42"/>
                  </a:cubicBezTo>
                  <a:close/>
                  <a:moveTo>
                    <a:pt x="65" y="249"/>
                  </a:moveTo>
                  <a:cubicBezTo>
                    <a:pt x="66" y="254"/>
                    <a:pt x="67" y="264"/>
                    <a:pt x="68" y="272"/>
                  </a:cubicBezTo>
                  <a:cubicBezTo>
                    <a:pt x="68" y="281"/>
                    <a:pt x="68" y="279"/>
                    <a:pt x="67" y="274"/>
                  </a:cubicBezTo>
                  <a:cubicBezTo>
                    <a:pt x="66" y="268"/>
                    <a:pt x="65" y="258"/>
                    <a:pt x="65" y="251"/>
                  </a:cubicBezTo>
                  <a:cubicBezTo>
                    <a:pt x="64" y="241"/>
                    <a:pt x="65" y="243"/>
                    <a:pt x="65" y="249"/>
                  </a:cubicBezTo>
                  <a:close/>
                  <a:moveTo>
                    <a:pt x="66" y="408"/>
                  </a:moveTo>
                  <a:cubicBezTo>
                    <a:pt x="65" y="403"/>
                    <a:pt x="66" y="394"/>
                    <a:pt x="66" y="397"/>
                  </a:cubicBezTo>
                  <a:cubicBezTo>
                    <a:pt x="67" y="403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4"/>
                    <a:pt x="59" y="103"/>
                  </a:cubicBezTo>
                  <a:cubicBezTo>
                    <a:pt x="60" y="97"/>
                    <a:pt x="60" y="91"/>
                    <a:pt x="61" y="85"/>
                  </a:cubicBezTo>
                  <a:cubicBezTo>
                    <a:pt x="61" y="89"/>
                    <a:pt x="61" y="91"/>
                    <a:pt x="60" y="95"/>
                  </a:cubicBezTo>
                  <a:cubicBezTo>
                    <a:pt x="60" y="100"/>
                    <a:pt x="60" y="105"/>
                    <a:pt x="59" y="105"/>
                  </a:cubicBezTo>
                  <a:cubicBezTo>
                    <a:pt x="59" y="108"/>
                    <a:pt x="59" y="111"/>
                    <a:pt x="59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8" y="161"/>
                    <a:pt x="50" y="196"/>
                    <a:pt x="50" y="231"/>
                  </a:cubicBezTo>
                  <a:cubicBezTo>
                    <a:pt x="50" y="194"/>
                    <a:pt x="56" y="159"/>
                    <a:pt x="58" y="121"/>
                  </a:cubicBezTo>
                  <a:cubicBezTo>
                    <a:pt x="58" y="119"/>
                    <a:pt x="59" y="116"/>
                    <a:pt x="59" y="114"/>
                  </a:cubicBezTo>
                  <a:cubicBezTo>
                    <a:pt x="59" y="111"/>
                    <a:pt x="59" y="108"/>
                    <a:pt x="59" y="105"/>
                  </a:cubicBezTo>
                  <a:close/>
                  <a:moveTo>
                    <a:pt x="57" y="189"/>
                  </a:moveTo>
                  <a:cubicBezTo>
                    <a:pt x="56" y="201"/>
                    <a:pt x="56" y="195"/>
                    <a:pt x="56" y="189"/>
                  </a:cubicBezTo>
                  <a:cubicBezTo>
                    <a:pt x="58" y="177"/>
                    <a:pt x="58" y="183"/>
                    <a:pt x="57" y="189"/>
                  </a:cubicBezTo>
                  <a:close/>
                  <a:moveTo>
                    <a:pt x="59" y="42"/>
                  </a:moveTo>
                  <a:cubicBezTo>
                    <a:pt x="58" y="54"/>
                    <a:pt x="58" y="48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5"/>
                  </a:moveTo>
                  <a:cubicBezTo>
                    <a:pt x="56" y="93"/>
                    <a:pt x="57" y="99"/>
                    <a:pt x="57" y="105"/>
                  </a:cubicBezTo>
                  <a:cubicBezTo>
                    <a:pt x="56" y="117"/>
                    <a:pt x="56" y="111"/>
                    <a:pt x="56" y="105"/>
                  </a:cubicBezTo>
                  <a:close/>
                  <a:moveTo>
                    <a:pt x="54" y="147"/>
                  </a:moveTo>
                  <a:cubicBezTo>
                    <a:pt x="54" y="153"/>
                    <a:pt x="52" y="161"/>
                    <a:pt x="52" y="158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3" y="132"/>
                    <a:pt x="52" y="140"/>
                    <a:pt x="52" y="137"/>
                  </a:cubicBezTo>
                  <a:cubicBezTo>
                    <a:pt x="51" y="131"/>
                    <a:pt x="53" y="123"/>
                    <a:pt x="53" y="126"/>
                  </a:cubicBezTo>
                  <a:close/>
                  <a:moveTo>
                    <a:pt x="50" y="85"/>
                  </a:moveTo>
                  <a:cubicBezTo>
                    <a:pt x="50" y="91"/>
                    <a:pt x="50" y="97"/>
                    <a:pt x="50" y="103"/>
                  </a:cubicBezTo>
                  <a:cubicBezTo>
                    <a:pt x="50" y="109"/>
                    <a:pt x="50" y="115"/>
                    <a:pt x="50" y="121"/>
                  </a:cubicBezTo>
                  <a:cubicBezTo>
                    <a:pt x="50" y="133"/>
                    <a:pt x="50" y="143"/>
                    <a:pt x="50" y="157"/>
                  </a:cubicBezTo>
                  <a:cubicBezTo>
                    <a:pt x="50" y="150"/>
                    <a:pt x="50" y="141"/>
                    <a:pt x="49" y="135"/>
                  </a:cubicBezTo>
                  <a:cubicBezTo>
                    <a:pt x="50" y="128"/>
                    <a:pt x="50" y="121"/>
                    <a:pt x="49" y="114"/>
                  </a:cubicBezTo>
                  <a:cubicBezTo>
                    <a:pt x="50" y="106"/>
                    <a:pt x="50" y="98"/>
                    <a:pt x="50" y="94"/>
                  </a:cubicBezTo>
                  <a:cubicBezTo>
                    <a:pt x="50" y="91"/>
                    <a:pt x="50" y="87"/>
                    <a:pt x="50" y="85"/>
                  </a:cubicBezTo>
                  <a:close/>
                  <a:moveTo>
                    <a:pt x="49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49" y="201"/>
                    <a:pt x="46" y="226"/>
                    <a:pt x="49" y="252"/>
                  </a:cubicBezTo>
                  <a:cubicBezTo>
                    <a:pt x="47" y="236"/>
                    <a:pt x="44" y="220"/>
                    <a:pt x="47" y="204"/>
                  </a:cubicBezTo>
                  <a:cubicBezTo>
                    <a:pt x="48" y="196"/>
                    <a:pt x="49" y="187"/>
                    <a:pt x="49" y="179"/>
                  </a:cubicBezTo>
                  <a:close/>
                  <a:moveTo>
                    <a:pt x="50" y="407"/>
                  </a:moveTo>
                  <a:cubicBezTo>
                    <a:pt x="50" y="424"/>
                    <a:pt x="50" y="444"/>
                    <a:pt x="50" y="461"/>
                  </a:cubicBezTo>
                  <a:cubicBezTo>
                    <a:pt x="50" y="453"/>
                    <a:pt x="50" y="442"/>
                    <a:pt x="49" y="433"/>
                  </a:cubicBezTo>
                  <a:cubicBezTo>
                    <a:pt x="49" y="427"/>
                    <a:pt x="49" y="422"/>
                    <a:pt x="49" y="418"/>
                  </a:cubicBezTo>
                  <a:cubicBezTo>
                    <a:pt x="50" y="414"/>
                    <a:pt x="50" y="411"/>
                    <a:pt x="50" y="407"/>
                  </a:cubicBezTo>
                  <a:close/>
                  <a:moveTo>
                    <a:pt x="47" y="199"/>
                  </a:moveTo>
                  <a:cubicBezTo>
                    <a:pt x="45" y="215"/>
                    <a:pt x="46" y="200"/>
                    <a:pt x="46" y="189"/>
                  </a:cubicBezTo>
                  <a:cubicBezTo>
                    <a:pt x="49" y="173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9"/>
                    <a:pt x="37" y="220"/>
                  </a:cubicBezTo>
                  <a:cubicBezTo>
                    <a:pt x="36" y="236"/>
                    <a:pt x="36" y="220"/>
                    <a:pt x="36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1" y="230"/>
                  </a:cubicBezTo>
                  <a:cubicBezTo>
                    <a:pt x="32" y="218"/>
                    <a:pt x="33" y="224"/>
                    <a:pt x="33" y="230"/>
                  </a:cubicBezTo>
                  <a:close/>
                  <a:moveTo>
                    <a:pt x="29" y="73"/>
                  </a:moveTo>
                  <a:cubicBezTo>
                    <a:pt x="29" y="72"/>
                    <a:pt x="30" y="44"/>
                    <a:pt x="30" y="53"/>
                  </a:cubicBezTo>
                  <a:cubicBezTo>
                    <a:pt x="31" y="63"/>
                    <a:pt x="28" y="103"/>
                    <a:pt x="29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0" y="191"/>
                    <a:pt x="20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0" y="87"/>
                    <a:pt x="20" y="58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100"/>
                    <a:pt x="21" y="105"/>
                    <a:pt x="21" y="110"/>
                  </a:cubicBezTo>
                  <a:cubicBezTo>
                    <a:pt x="22" y="115"/>
                    <a:pt x="22" y="119"/>
                    <a:pt x="22" y="124"/>
                  </a:cubicBezTo>
                  <a:cubicBezTo>
                    <a:pt x="21" y="137"/>
                    <a:pt x="24" y="150"/>
                    <a:pt x="19" y="163"/>
                  </a:cubicBezTo>
                  <a:cubicBezTo>
                    <a:pt x="19" y="161"/>
                    <a:pt x="19" y="159"/>
                    <a:pt x="19" y="157"/>
                  </a:cubicBezTo>
                  <a:cubicBezTo>
                    <a:pt x="15" y="176"/>
                    <a:pt x="15" y="198"/>
                    <a:pt x="13" y="218"/>
                  </a:cubicBezTo>
                  <a:cubicBezTo>
                    <a:pt x="13" y="189"/>
                    <a:pt x="17" y="159"/>
                    <a:pt x="19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8" y="183"/>
                    <a:pt x="16" y="191"/>
                    <a:pt x="16" y="188"/>
                  </a:cubicBezTo>
                  <a:cubicBezTo>
                    <a:pt x="16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4" y="98"/>
                    <a:pt x="15" y="106"/>
                    <a:pt x="15" y="117"/>
                  </a:cubicBezTo>
                  <a:cubicBezTo>
                    <a:pt x="15" y="123"/>
                    <a:pt x="15" y="130"/>
                    <a:pt x="14" y="136"/>
                  </a:cubicBezTo>
                  <a:cubicBezTo>
                    <a:pt x="14" y="141"/>
                    <a:pt x="13" y="146"/>
                    <a:pt x="13" y="151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1"/>
                  </a:cubicBezTo>
                  <a:cubicBezTo>
                    <a:pt x="9" y="236"/>
                    <a:pt x="9" y="243"/>
                    <a:pt x="9" y="251"/>
                  </a:cubicBezTo>
                  <a:cubicBezTo>
                    <a:pt x="8" y="252"/>
                    <a:pt x="8" y="257"/>
                    <a:pt x="8" y="259"/>
                  </a:cubicBezTo>
                  <a:cubicBezTo>
                    <a:pt x="7" y="241"/>
                    <a:pt x="8" y="222"/>
                    <a:pt x="9" y="204"/>
                  </a:cubicBezTo>
                  <a:cubicBezTo>
                    <a:pt x="10" y="187"/>
                    <a:pt x="11" y="168"/>
                    <a:pt x="13" y="151"/>
                  </a:cubicBezTo>
                  <a:cubicBezTo>
                    <a:pt x="13" y="143"/>
                    <a:pt x="13" y="136"/>
                    <a:pt x="14" y="129"/>
                  </a:cubicBezTo>
                  <a:close/>
                  <a:moveTo>
                    <a:pt x="10" y="63"/>
                  </a:moveTo>
                  <a:cubicBezTo>
                    <a:pt x="11" y="68"/>
                    <a:pt x="10" y="76"/>
                    <a:pt x="9" y="73"/>
                  </a:cubicBezTo>
                  <a:cubicBezTo>
                    <a:pt x="9" y="68"/>
                    <a:pt x="10" y="60"/>
                    <a:pt x="10" y="63"/>
                  </a:cubicBezTo>
                  <a:close/>
                  <a:moveTo>
                    <a:pt x="10" y="115"/>
                  </a:moveTo>
                  <a:cubicBezTo>
                    <a:pt x="11" y="120"/>
                    <a:pt x="10" y="128"/>
                    <a:pt x="9" y="126"/>
                  </a:cubicBezTo>
                  <a:cubicBezTo>
                    <a:pt x="9" y="120"/>
                    <a:pt x="10" y="112"/>
                    <a:pt x="10" y="115"/>
                  </a:cubicBezTo>
                  <a:close/>
                  <a:moveTo>
                    <a:pt x="4" y="522"/>
                  </a:moveTo>
                  <a:cubicBezTo>
                    <a:pt x="4" y="512"/>
                    <a:pt x="4" y="498"/>
                    <a:pt x="4" y="489"/>
                  </a:cubicBezTo>
                  <a:cubicBezTo>
                    <a:pt x="4" y="483"/>
                    <a:pt x="4" y="477"/>
                    <a:pt x="4" y="471"/>
                  </a:cubicBezTo>
                  <a:cubicBezTo>
                    <a:pt x="4" y="465"/>
                    <a:pt x="5" y="460"/>
                    <a:pt x="5" y="454"/>
                  </a:cubicBezTo>
                  <a:cubicBezTo>
                    <a:pt x="5" y="445"/>
                    <a:pt x="5" y="437"/>
                    <a:pt x="5" y="428"/>
                  </a:cubicBezTo>
                  <a:cubicBezTo>
                    <a:pt x="4" y="424"/>
                    <a:pt x="2" y="420"/>
                    <a:pt x="6" y="418"/>
                  </a:cubicBezTo>
                  <a:cubicBezTo>
                    <a:pt x="5" y="435"/>
                    <a:pt x="6" y="453"/>
                    <a:pt x="6" y="470"/>
                  </a:cubicBezTo>
                  <a:cubicBezTo>
                    <a:pt x="6" y="476"/>
                    <a:pt x="6" y="482"/>
                    <a:pt x="6" y="488"/>
                  </a:cubicBezTo>
                  <a:cubicBezTo>
                    <a:pt x="8" y="498"/>
                    <a:pt x="4" y="512"/>
                    <a:pt x="4" y="522"/>
                  </a:cubicBezTo>
                  <a:close/>
                  <a:moveTo>
                    <a:pt x="6" y="282"/>
                  </a:moveTo>
                  <a:cubicBezTo>
                    <a:pt x="7" y="287"/>
                    <a:pt x="6" y="295"/>
                    <a:pt x="6" y="292"/>
                  </a:cubicBezTo>
                  <a:cubicBezTo>
                    <a:pt x="5" y="287"/>
                    <a:pt x="5" y="279"/>
                    <a:pt x="6" y="282"/>
                  </a:cubicBezTo>
                  <a:close/>
                  <a:moveTo>
                    <a:pt x="8" y="185"/>
                  </a:moveTo>
                  <a:cubicBezTo>
                    <a:pt x="8" y="179"/>
                    <a:pt x="9" y="173"/>
                    <a:pt x="9" y="167"/>
                  </a:cubicBezTo>
                  <a:cubicBezTo>
                    <a:pt x="10" y="167"/>
                    <a:pt x="10" y="166"/>
                    <a:pt x="10" y="165"/>
                  </a:cubicBezTo>
                  <a:cubicBezTo>
                    <a:pt x="10" y="164"/>
                    <a:pt x="10" y="162"/>
                    <a:pt x="10" y="161"/>
                  </a:cubicBezTo>
                  <a:cubicBezTo>
                    <a:pt x="10" y="162"/>
                    <a:pt x="10" y="164"/>
                    <a:pt x="10" y="165"/>
                  </a:cubicBezTo>
                  <a:cubicBezTo>
                    <a:pt x="6" y="210"/>
                    <a:pt x="6" y="256"/>
                    <a:pt x="10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8"/>
                  </a:moveTo>
                  <a:cubicBezTo>
                    <a:pt x="7" y="423"/>
                    <a:pt x="9" y="415"/>
                    <a:pt x="9" y="418"/>
                  </a:cubicBezTo>
                  <a:cubicBezTo>
                    <a:pt x="10" y="423"/>
                    <a:pt x="8" y="431"/>
                    <a:pt x="8" y="428"/>
                  </a:cubicBezTo>
                  <a:close/>
                  <a:moveTo>
                    <a:pt x="8" y="405"/>
                  </a:moveTo>
                  <a:cubicBezTo>
                    <a:pt x="8" y="398"/>
                    <a:pt x="8" y="391"/>
                    <a:pt x="8" y="384"/>
                  </a:cubicBezTo>
                  <a:cubicBezTo>
                    <a:pt x="8" y="377"/>
                    <a:pt x="8" y="370"/>
                    <a:pt x="8" y="364"/>
                  </a:cubicBezTo>
                  <a:cubicBezTo>
                    <a:pt x="8" y="355"/>
                    <a:pt x="8" y="348"/>
                    <a:pt x="8" y="344"/>
                  </a:cubicBezTo>
                  <a:cubicBezTo>
                    <a:pt x="8" y="342"/>
                    <a:pt x="8" y="337"/>
                    <a:pt x="8" y="335"/>
                  </a:cubicBezTo>
                  <a:cubicBezTo>
                    <a:pt x="9" y="341"/>
                    <a:pt x="10" y="347"/>
                    <a:pt x="10" y="353"/>
                  </a:cubicBezTo>
                  <a:cubicBezTo>
                    <a:pt x="11" y="359"/>
                    <a:pt x="11" y="364"/>
                    <a:pt x="12" y="370"/>
                  </a:cubicBezTo>
                  <a:cubicBezTo>
                    <a:pt x="12" y="381"/>
                    <a:pt x="12" y="393"/>
                    <a:pt x="8" y="405"/>
                  </a:cubicBezTo>
                  <a:close/>
                  <a:moveTo>
                    <a:pt x="11" y="355"/>
                  </a:moveTo>
                  <a:cubicBezTo>
                    <a:pt x="11" y="349"/>
                    <a:pt x="12" y="341"/>
                    <a:pt x="13" y="344"/>
                  </a:cubicBezTo>
                  <a:cubicBezTo>
                    <a:pt x="13" y="350"/>
                    <a:pt x="12" y="358"/>
                    <a:pt x="11" y="355"/>
                  </a:cubicBezTo>
                  <a:close/>
                  <a:moveTo>
                    <a:pt x="15" y="297"/>
                  </a:moveTo>
                  <a:cubicBezTo>
                    <a:pt x="15" y="291"/>
                    <a:pt x="14" y="285"/>
                    <a:pt x="14" y="282"/>
                  </a:cubicBezTo>
                  <a:cubicBezTo>
                    <a:pt x="13" y="281"/>
                    <a:pt x="8" y="276"/>
                    <a:pt x="13" y="272"/>
                  </a:cubicBezTo>
                  <a:cubicBezTo>
                    <a:pt x="19" y="289"/>
                    <a:pt x="17" y="307"/>
                    <a:pt x="19" y="324"/>
                  </a:cubicBezTo>
                  <a:cubicBezTo>
                    <a:pt x="15" y="316"/>
                    <a:pt x="19" y="305"/>
                    <a:pt x="15" y="297"/>
                  </a:cubicBezTo>
                  <a:close/>
                  <a:moveTo>
                    <a:pt x="19" y="266"/>
                  </a:moveTo>
                  <a:cubicBezTo>
                    <a:pt x="19" y="258"/>
                    <a:pt x="18" y="249"/>
                    <a:pt x="18" y="240"/>
                  </a:cubicBezTo>
                  <a:cubicBezTo>
                    <a:pt x="18" y="238"/>
                    <a:pt x="19" y="236"/>
                    <a:pt x="19" y="235"/>
                  </a:cubicBezTo>
                  <a:cubicBezTo>
                    <a:pt x="19" y="233"/>
                    <a:pt x="19" y="231"/>
                    <a:pt x="19" y="228"/>
                  </a:cubicBezTo>
                  <a:cubicBezTo>
                    <a:pt x="19" y="231"/>
                    <a:pt x="19" y="233"/>
                    <a:pt x="19" y="235"/>
                  </a:cubicBezTo>
                  <a:cubicBezTo>
                    <a:pt x="18" y="268"/>
                    <a:pt x="26" y="302"/>
                    <a:pt x="26" y="335"/>
                  </a:cubicBezTo>
                  <a:cubicBezTo>
                    <a:pt x="26" y="311"/>
                    <a:pt x="19" y="289"/>
                    <a:pt x="19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2"/>
                    <a:pt x="27" y="303"/>
                  </a:cubicBezTo>
                  <a:cubicBezTo>
                    <a:pt x="28" y="319"/>
                    <a:pt x="26" y="303"/>
                    <a:pt x="25" y="292"/>
                  </a:cubicBezTo>
                  <a:close/>
                  <a:moveTo>
                    <a:pt x="25" y="225"/>
                  </a:moveTo>
                  <a:cubicBezTo>
                    <a:pt x="25" y="216"/>
                    <a:pt x="26" y="207"/>
                    <a:pt x="26" y="198"/>
                  </a:cubicBezTo>
                  <a:cubicBezTo>
                    <a:pt x="26" y="196"/>
                    <a:pt x="28" y="194"/>
                    <a:pt x="28" y="191"/>
                  </a:cubicBezTo>
                  <a:cubicBezTo>
                    <a:pt x="26" y="220"/>
                    <a:pt x="26" y="250"/>
                    <a:pt x="28" y="279"/>
                  </a:cubicBezTo>
                  <a:cubicBezTo>
                    <a:pt x="24" y="261"/>
                    <a:pt x="24" y="241"/>
                    <a:pt x="25" y="225"/>
                  </a:cubicBezTo>
                  <a:close/>
                  <a:moveTo>
                    <a:pt x="34" y="323"/>
                  </a:moveTo>
                  <a:cubicBezTo>
                    <a:pt x="33" y="307"/>
                    <a:pt x="34" y="314"/>
                    <a:pt x="35" y="327"/>
                  </a:cubicBezTo>
                  <a:cubicBezTo>
                    <a:pt x="35" y="333"/>
                    <a:pt x="36" y="339"/>
                    <a:pt x="37" y="345"/>
                  </a:cubicBezTo>
                  <a:cubicBezTo>
                    <a:pt x="37" y="340"/>
                    <a:pt x="36" y="334"/>
                    <a:pt x="36" y="328"/>
                  </a:cubicBezTo>
                  <a:cubicBezTo>
                    <a:pt x="34" y="307"/>
                    <a:pt x="34" y="287"/>
                    <a:pt x="30" y="266"/>
                  </a:cubicBezTo>
                  <a:cubicBezTo>
                    <a:pt x="30" y="261"/>
                    <a:pt x="30" y="256"/>
                    <a:pt x="29" y="251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29" y="246"/>
                    <a:pt x="28" y="243"/>
                    <a:pt x="28" y="239"/>
                  </a:cubicBezTo>
                  <a:cubicBezTo>
                    <a:pt x="30" y="243"/>
                    <a:pt x="30" y="246"/>
                    <a:pt x="29" y="250"/>
                  </a:cubicBezTo>
                  <a:cubicBezTo>
                    <a:pt x="33" y="276"/>
                    <a:pt x="37" y="302"/>
                    <a:pt x="37" y="329"/>
                  </a:cubicBezTo>
                  <a:cubicBezTo>
                    <a:pt x="37" y="334"/>
                    <a:pt x="37" y="340"/>
                    <a:pt x="37" y="346"/>
                  </a:cubicBezTo>
                  <a:cubicBezTo>
                    <a:pt x="37" y="347"/>
                    <a:pt x="37" y="348"/>
                    <a:pt x="37" y="349"/>
                  </a:cubicBezTo>
                  <a:cubicBezTo>
                    <a:pt x="38" y="357"/>
                    <a:pt x="38" y="365"/>
                    <a:pt x="34" y="372"/>
                  </a:cubicBezTo>
                  <a:cubicBezTo>
                    <a:pt x="34" y="367"/>
                    <a:pt x="34" y="361"/>
                    <a:pt x="34" y="356"/>
                  </a:cubicBezTo>
                  <a:cubicBezTo>
                    <a:pt x="34" y="350"/>
                    <a:pt x="34" y="345"/>
                    <a:pt x="35" y="339"/>
                  </a:cubicBezTo>
                  <a:cubicBezTo>
                    <a:pt x="34" y="334"/>
                    <a:pt x="34" y="329"/>
                    <a:pt x="34" y="323"/>
                  </a:cubicBezTo>
                  <a:close/>
                  <a:moveTo>
                    <a:pt x="36" y="397"/>
                  </a:moveTo>
                  <a:cubicBezTo>
                    <a:pt x="35" y="391"/>
                    <a:pt x="36" y="383"/>
                    <a:pt x="36" y="386"/>
                  </a:cubicBezTo>
                  <a:cubicBezTo>
                    <a:pt x="37" y="392"/>
                    <a:pt x="36" y="400"/>
                    <a:pt x="36" y="397"/>
                  </a:cubicBezTo>
                  <a:close/>
                  <a:moveTo>
                    <a:pt x="37" y="429"/>
                  </a:moveTo>
                  <a:cubicBezTo>
                    <a:pt x="36" y="423"/>
                    <a:pt x="37" y="415"/>
                    <a:pt x="38" y="418"/>
                  </a:cubicBezTo>
                  <a:cubicBezTo>
                    <a:pt x="38" y="424"/>
                    <a:pt x="37" y="432"/>
                    <a:pt x="37" y="429"/>
                  </a:cubicBezTo>
                  <a:close/>
                  <a:moveTo>
                    <a:pt x="38" y="553"/>
                  </a:moveTo>
                  <a:cubicBezTo>
                    <a:pt x="38" y="547"/>
                    <a:pt x="39" y="539"/>
                    <a:pt x="39" y="542"/>
                  </a:cubicBezTo>
                  <a:cubicBezTo>
                    <a:pt x="40" y="548"/>
                    <a:pt x="38" y="556"/>
                    <a:pt x="38" y="553"/>
                  </a:cubicBezTo>
                  <a:close/>
                  <a:moveTo>
                    <a:pt x="39" y="481"/>
                  </a:moveTo>
                  <a:cubicBezTo>
                    <a:pt x="37" y="448"/>
                    <a:pt x="41" y="418"/>
                    <a:pt x="38" y="385"/>
                  </a:cubicBezTo>
                  <a:cubicBezTo>
                    <a:pt x="37" y="378"/>
                    <a:pt x="37" y="371"/>
                    <a:pt x="37" y="365"/>
                  </a:cubicBezTo>
                  <a:cubicBezTo>
                    <a:pt x="41" y="405"/>
                    <a:pt x="45" y="442"/>
                    <a:pt x="39" y="481"/>
                  </a:cubicBezTo>
                  <a:close/>
                  <a:moveTo>
                    <a:pt x="43" y="481"/>
                  </a:moveTo>
                  <a:cubicBezTo>
                    <a:pt x="43" y="475"/>
                    <a:pt x="44" y="468"/>
                    <a:pt x="44" y="470"/>
                  </a:cubicBezTo>
                  <a:cubicBezTo>
                    <a:pt x="45" y="476"/>
                    <a:pt x="43" y="483"/>
                    <a:pt x="43" y="481"/>
                  </a:cubicBezTo>
                  <a:close/>
                  <a:moveTo>
                    <a:pt x="45" y="178"/>
                  </a:moveTo>
                  <a:cubicBezTo>
                    <a:pt x="45" y="173"/>
                    <a:pt x="47" y="165"/>
                    <a:pt x="47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1"/>
                  </a:moveTo>
                  <a:cubicBezTo>
                    <a:pt x="45" y="486"/>
                    <a:pt x="47" y="478"/>
                    <a:pt x="47" y="481"/>
                  </a:cubicBezTo>
                  <a:cubicBezTo>
                    <a:pt x="48" y="486"/>
                    <a:pt x="46" y="494"/>
                    <a:pt x="46" y="491"/>
                  </a:cubicBezTo>
                  <a:close/>
                  <a:moveTo>
                    <a:pt x="46" y="355"/>
                  </a:moveTo>
                  <a:cubicBezTo>
                    <a:pt x="47" y="339"/>
                    <a:pt x="47" y="354"/>
                    <a:pt x="48" y="365"/>
                  </a:cubicBezTo>
                  <a:cubicBezTo>
                    <a:pt x="48" y="382"/>
                    <a:pt x="46" y="366"/>
                    <a:pt x="46" y="355"/>
                  </a:cubicBezTo>
                  <a:close/>
                  <a:moveTo>
                    <a:pt x="47" y="263"/>
                  </a:moveTo>
                  <a:cubicBezTo>
                    <a:pt x="46" y="258"/>
                    <a:pt x="45" y="248"/>
                    <a:pt x="45" y="240"/>
                  </a:cubicBezTo>
                  <a:cubicBezTo>
                    <a:pt x="45" y="231"/>
                    <a:pt x="45" y="232"/>
                    <a:pt x="46" y="238"/>
                  </a:cubicBezTo>
                  <a:cubicBezTo>
                    <a:pt x="46" y="244"/>
                    <a:pt x="47" y="254"/>
                    <a:pt x="48" y="261"/>
                  </a:cubicBezTo>
                  <a:cubicBezTo>
                    <a:pt x="48" y="271"/>
                    <a:pt x="48" y="269"/>
                    <a:pt x="47" y="263"/>
                  </a:cubicBezTo>
                  <a:close/>
                  <a:moveTo>
                    <a:pt x="49" y="481"/>
                  </a:moveTo>
                  <a:cubicBezTo>
                    <a:pt x="48" y="475"/>
                    <a:pt x="50" y="468"/>
                    <a:pt x="50" y="470"/>
                  </a:cubicBezTo>
                  <a:cubicBezTo>
                    <a:pt x="50" y="476"/>
                    <a:pt x="49" y="484"/>
                    <a:pt x="49" y="481"/>
                  </a:cubicBezTo>
                  <a:close/>
                  <a:moveTo>
                    <a:pt x="52" y="313"/>
                  </a:moveTo>
                  <a:cubicBezTo>
                    <a:pt x="51" y="297"/>
                    <a:pt x="53" y="312"/>
                    <a:pt x="54" y="323"/>
                  </a:cubicBezTo>
                  <a:cubicBezTo>
                    <a:pt x="54" y="340"/>
                    <a:pt x="53" y="324"/>
                    <a:pt x="52" y="313"/>
                  </a:cubicBezTo>
                  <a:close/>
                  <a:moveTo>
                    <a:pt x="53" y="261"/>
                  </a:moveTo>
                  <a:cubicBezTo>
                    <a:pt x="52" y="249"/>
                    <a:pt x="53" y="255"/>
                    <a:pt x="54" y="261"/>
                  </a:cubicBezTo>
                  <a:cubicBezTo>
                    <a:pt x="55" y="273"/>
                    <a:pt x="53" y="267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5"/>
                    <a:pt x="56" y="447"/>
                    <a:pt x="56" y="450"/>
                  </a:cubicBezTo>
                  <a:cubicBezTo>
                    <a:pt x="57" y="455"/>
                    <a:pt x="55" y="463"/>
                    <a:pt x="55" y="460"/>
                  </a:cubicBezTo>
                  <a:close/>
                  <a:moveTo>
                    <a:pt x="56" y="575"/>
                  </a:moveTo>
                  <a:cubicBezTo>
                    <a:pt x="56" y="566"/>
                    <a:pt x="56" y="555"/>
                    <a:pt x="56" y="547"/>
                  </a:cubicBezTo>
                  <a:cubicBezTo>
                    <a:pt x="56" y="541"/>
                    <a:pt x="57" y="535"/>
                    <a:pt x="57" y="532"/>
                  </a:cubicBezTo>
                  <a:cubicBezTo>
                    <a:pt x="56" y="529"/>
                    <a:pt x="58" y="525"/>
                    <a:pt x="58" y="522"/>
                  </a:cubicBezTo>
                  <a:cubicBezTo>
                    <a:pt x="58" y="540"/>
                    <a:pt x="58" y="557"/>
                    <a:pt x="56" y="575"/>
                  </a:cubicBezTo>
                  <a:close/>
                  <a:moveTo>
                    <a:pt x="59" y="440"/>
                  </a:moveTo>
                  <a:cubicBezTo>
                    <a:pt x="58" y="428"/>
                    <a:pt x="60" y="434"/>
                    <a:pt x="60" y="440"/>
                  </a:cubicBezTo>
                  <a:cubicBezTo>
                    <a:pt x="59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59" y="362"/>
                    <a:pt x="59" y="352"/>
                    <a:pt x="59" y="344"/>
                  </a:cubicBezTo>
                  <a:cubicBezTo>
                    <a:pt x="59" y="335"/>
                    <a:pt x="59" y="336"/>
                    <a:pt x="60" y="342"/>
                  </a:cubicBezTo>
                  <a:cubicBezTo>
                    <a:pt x="60" y="348"/>
                    <a:pt x="60" y="358"/>
                    <a:pt x="60" y="365"/>
                  </a:cubicBezTo>
                  <a:cubicBezTo>
                    <a:pt x="60" y="375"/>
                    <a:pt x="60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9"/>
                    <a:pt x="58" y="267"/>
                    <a:pt x="57" y="266"/>
                  </a:cubicBezTo>
                  <a:cubicBezTo>
                    <a:pt x="57" y="260"/>
                    <a:pt x="56" y="254"/>
                    <a:pt x="56" y="251"/>
                  </a:cubicBezTo>
                  <a:cubicBezTo>
                    <a:pt x="56" y="246"/>
                    <a:pt x="56" y="244"/>
                    <a:pt x="56" y="239"/>
                  </a:cubicBezTo>
                  <a:cubicBezTo>
                    <a:pt x="57" y="250"/>
                    <a:pt x="59" y="260"/>
                    <a:pt x="60" y="270"/>
                  </a:cubicBezTo>
                  <a:cubicBezTo>
                    <a:pt x="62" y="277"/>
                    <a:pt x="61" y="284"/>
                    <a:pt x="61" y="292"/>
                  </a:cubicBezTo>
                  <a:close/>
                  <a:moveTo>
                    <a:pt x="63" y="408"/>
                  </a:moveTo>
                  <a:cubicBezTo>
                    <a:pt x="63" y="420"/>
                    <a:pt x="62" y="414"/>
                    <a:pt x="62" y="408"/>
                  </a:cubicBezTo>
                  <a:cubicBezTo>
                    <a:pt x="61" y="396"/>
                    <a:pt x="62" y="402"/>
                    <a:pt x="63" y="408"/>
                  </a:cubicBezTo>
                  <a:close/>
                  <a:moveTo>
                    <a:pt x="66" y="503"/>
                  </a:moveTo>
                  <a:cubicBezTo>
                    <a:pt x="66" y="508"/>
                    <a:pt x="65" y="513"/>
                    <a:pt x="65" y="518"/>
                  </a:cubicBezTo>
                  <a:cubicBezTo>
                    <a:pt x="65" y="533"/>
                    <a:pt x="65" y="549"/>
                    <a:pt x="65" y="564"/>
                  </a:cubicBezTo>
                  <a:cubicBezTo>
                    <a:pt x="63" y="546"/>
                    <a:pt x="61" y="529"/>
                    <a:pt x="64" y="511"/>
                  </a:cubicBezTo>
                  <a:cubicBezTo>
                    <a:pt x="64" y="506"/>
                    <a:pt x="65" y="501"/>
                    <a:pt x="65" y="496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4"/>
                    <a:pt x="67" y="468"/>
                    <a:pt x="67" y="462"/>
                  </a:cubicBezTo>
                  <a:cubicBezTo>
                    <a:pt x="67" y="461"/>
                    <a:pt x="67" y="461"/>
                    <a:pt x="67" y="460"/>
                  </a:cubicBezTo>
                  <a:cubicBezTo>
                    <a:pt x="67" y="459"/>
                    <a:pt x="67" y="459"/>
                    <a:pt x="67" y="457"/>
                  </a:cubicBezTo>
                  <a:cubicBezTo>
                    <a:pt x="67" y="458"/>
                    <a:pt x="67" y="459"/>
                    <a:pt x="67" y="460"/>
                  </a:cubicBezTo>
                  <a:cubicBezTo>
                    <a:pt x="67" y="460"/>
                    <a:pt x="67" y="460"/>
                    <a:pt x="67" y="461"/>
                  </a:cubicBezTo>
                  <a:cubicBezTo>
                    <a:pt x="67" y="461"/>
                    <a:pt x="67" y="462"/>
                    <a:pt x="67" y="462"/>
                  </a:cubicBezTo>
                  <a:cubicBezTo>
                    <a:pt x="68" y="476"/>
                    <a:pt x="67" y="489"/>
                    <a:pt x="66" y="503"/>
                  </a:cubicBezTo>
                  <a:close/>
                  <a:moveTo>
                    <a:pt x="68" y="303"/>
                  </a:moveTo>
                  <a:cubicBezTo>
                    <a:pt x="67" y="297"/>
                    <a:pt x="67" y="289"/>
                    <a:pt x="68" y="292"/>
                  </a:cubicBezTo>
                  <a:cubicBezTo>
                    <a:pt x="69" y="298"/>
                    <a:pt x="69" y="306"/>
                    <a:pt x="68" y="303"/>
                  </a:cubicBezTo>
                  <a:close/>
                  <a:moveTo>
                    <a:pt x="67" y="237"/>
                  </a:moveTo>
                  <a:cubicBezTo>
                    <a:pt x="67" y="220"/>
                    <a:pt x="65" y="202"/>
                    <a:pt x="69" y="184"/>
                  </a:cubicBezTo>
                  <a:cubicBezTo>
                    <a:pt x="70" y="176"/>
                    <a:pt x="70" y="167"/>
                    <a:pt x="71" y="158"/>
                  </a:cubicBezTo>
                  <a:cubicBezTo>
                    <a:pt x="71" y="157"/>
                    <a:pt x="73" y="155"/>
                    <a:pt x="73" y="153"/>
                  </a:cubicBezTo>
                  <a:cubicBezTo>
                    <a:pt x="69" y="181"/>
                    <a:pt x="69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60"/>
                    <a:pt x="72" y="365"/>
                  </a:cubicBezTo>
                  <a:cubicBezTo>
                    <a:pt x="72" y="378"/>
                    <a:pt x="71" y="371"/>
                    <a:pt x="71" y="365"/>
                  </a:cubicBezTo>
                  <a:close/>
                  <a:moveTo>
                    <a:pt x="72" y="491"/>
                  </a:moveTo>
                  <a:cubicBezTo>
                    <a:pt x="72" y="486"/>
                    <a:pt x="74" y="478"/>
                    <a:pt x="74" y="481"/>
                  </a:cubicBezTo>
                  <a:cubicBezTo>
                    <a:pt x="74" y="486"/>
                    <a:pt x="72" y="494"/>
                    <a:pt x="72" y="491"/>
                  </a:cubicBezTo>
                  <a:close/>
                  <a:moveTo>
                    <a:pt x="76" y="128"/>
                  </a:moveTo>
                  <a:cubicBezTo>
                    <a:pt x="76" y="122"/>
                    <a:pt x="76" y="115"/>
                    <a:pt x="77" y="109"/>
                  </a:cubicBezTo>
                  <a:cubicBezTo>
                    <a:pt x="77" y="101"/>
                    <a:pt x="78" y="92"/>
                    <a:pt x="78" y="84"/>
                  </a:cubicBezTo>
                  <a:cubicBezTo>
                    <a:pt x="78" y="83"/>
                    <a:pt x="78" y="80"/>
                    <a:pt x="78" y="78"/>
                  </a:cubicBezTo>
                  <a:cubicBezTo>
                    <a:pt x="78" y="85"/>
                    <a:pt x="78" y="92"/>
                    <a:pt x="78" y="99"/>
                  </a:cubicBezTo>
                  <a:cubicBezTo>
                    <a:pt x="78" y="101"/>
                    <a:pt x="78" y="103"/>
                    <a:pt x="78" y="105"/>
                  </a:cubicBezTo>
                  <a:cubicBezTo>
                    <a:pt x="78" y="102"/>
                    <a:pt x="79" y="99"/>
                    <a:pt x="80" y="96"/>
                  </a:cubicBezTo>
                  <a:cubicBezTo>
                    <a:pt x="80" y="103"/>
                    <a:pt x="79" y="110"/>
                    <a:pt x="79" y="117"/>
                  </a:cubicBezTo>
                  <a:cubicBezTo>
                    <a:pt x="79" y="119"/>
                    <a:pt x="79" y="122"/>
                    <a:pt x="78" y="124"/>
                  </a:cubicBezTo>
                  <a:cubicBezTo>
                    <a:pt x="78" y="126"/>
                    <a:pt x="78" y="128"/>
                    <a:pt x="78" y="130"/>
                  </a:cubicBezTo>
                  <a:cubicBezTo>
                    <a:pt x="73" y="193"/>
                    <a:pt x="70" y="257"/>
                    <a:pt x="80" y="320"/>
                  </a:cubicBezTo>
                  <a:cubicBezTo>
                    <a:pt x="69" y="257"/>
                    <a:pt x="69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8"/>
                    <a:pt x="80" y="550"/>
                    <a:pt x="81" y="553"/>
                  </a:cubicBezTo>
                  <a:cubicBezTo>
                    <a:pt x="81" y="558"/>
                    <a:pt x="80" y="566"/>
                    <a:pt x="80" y="563"/>
                  </a:cubicBezTo>
                  <a:close/>
                  <a:moveTo>
                    <a:pt x="82" y="477"/>
                  </a:moveTo>
                  <a:cubicBezTo>
                    <a:pt x="82" y="459"/>
                    <a:pt x="82" y="442"/>
                    <a:pt x="82" y="424"/>
                  </a:cubicBezTo>
                  <a:cubicBezTo>
                    <a:pt x="82" y="415"/>
                    <a:pt x="81" y="407"/>
                    <a:pt x="81" y="398"/>
                  </a:cubicBezTo>
                  <a:cubicBezTo>
                    <a:pt x="80" y="396"/>
                    <a:pt x="80" y="394"/>
                    <a:pt x="80" y="392"/>
                  </a:cubicBezTo>
                  <a:cubicBezTo>
                    <a:pt x="85" y="420"/>
                    <a:pt x="87" y="448"/>
                    <a:pt x="82" y="477"/>
                  </a:cubicBezTo>
                  <a:close/>
                  <a:moveTo>
                    <a:pt x="85" y="451"/>
                  </a:moveTo>
                  <a:cubicBezTo>
                    <a:pt x="85" y="445"/>
                    <a:pt x="86" y="437"/>
                    <a:pt x="86" y="440"/>
                  </a:cubicBezTo>
                  <a:cubicBezTo>
                    <a:pt x="87" y="446"/>
                    <a:pt x="86" y="453"/>
                    <a:pt x="85" y="451"/>
                  </a:cubicBezTo>
                  <a:close/>
                  <a:moveTo>
                    <a:pt x="86" y="301"/>
                  </a:moveTo>
                  <a:cubicBezTo>
                    <a:pt x="85" y="293"/>
                    <a:pt x="85" y="286"/>
                    <a:pt x="84" y="282"/>
                  </a:cubicBezTo>
                  <a:cubicBezTo>
                    <a:pt x="82" y="279"/>
                    <a:pt x="82" y="276"/>
                    <a:pt x="82" y="272"/>
                  </a:cubicBezTo>
                  <a:cubicBezTo>
                    <a:pt x="91" y="294"/>
                    <a:pt x="89" y="318"/>
                    <a:pt x="89" y="342"/>
                  </a:cubicBezTo>
                  <a:cubicBezTo>
                    <a:pt x="87" y="329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6" name="淘宝网Chenying0907出品 101"/>
            <p:cNvSpPr>
              <a:spLocks noEditPoints="1"/>
            </p:cNvSpPr>
            <p:nvPr/>
          </p:nvSpPr>
          <p:spPr bwMode="auto">
            <a:xfrm>
              <a:off x="6010276" y="3819526"/>
              <a:ext cx="341313" cy="2228850"/>
            </a:xfrm>
            <a:custGeom>
              <a:avLst/>
              <a:gdLst>
                <a:gd name="T0" fmla="*/ 78 w 91"/>
                <a:gd name="T1" fmla="*/ 109 h 593"/>
                <a:gd name="T2" fmla="*/ 88 w 91"/>
                <a:gd name="T3" fmla="*/ 44 h 593"/>
                <a:gd name="T4" fmla="*/ 63 w 91"/>
                <a:gd name="T5" fmla="*/ 121 h 593"/>
                <a:gd name="T6" fmla="*/ 63 w 91"/>
                <a:gd name="T7" fmla="*/ 31 h 593"/>
                <a:gd name="T8" fmla="*/ 54 w 91"/>
                <a:gd name="T9" fmla="*/ 73 h 593"/>
                <a:gd name="T10" fmla="*/ 31 w 91"/>
                <a:gd name="T11" fmla="*/ 16 h 593"/>
                <a:gd name="T12" fmla="*/ 9 w 91"/>
                <a:gd name="T13" fmla="*/ 94 h 593"/>
                <a:gd name="T14" fmla="*/ 8 w 91"/>
                <a:gd name="T15" fmla="*/ 62 h 593"/>
                <a:gd name="T16" fmla="*/ 3 w 91"/>
                <a:gd name="T17" fmla="*/ 310 h 593"/>
                <a:gd name="T18" fmla="*/ 5 w 91"/>
                <a:gd name="T19" fmla="*/ 542 h 593"/>
                <a:gd name="T20" fmla="*/ 33 w 91"/>
                <a:gd name="T21" fmla="*/ 573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1 h 593"/>
                <a:gd name="T28" fmla="*/ 87 w 91"/>
                <a:gd name="T29" fmla="*/ 593 h 593"/>
                <a:gd name="T30" fmla="*/ 91 w 91"/>
                <a:gd name="T31" fmla="*/ 508 h 593"/>
                <a:gd name="T32" fmla="*/ 85 w 91"/>
                <a:gd name="T33" fmla="*/ 213 h 593"/>
                <a:gd name="T34" fmla="*/ 82 w 91"/>
                <a:gd name="T35" fmla="*/ 113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1 h 593"/>
                <a:gd name="T42" fmla="*/ 59 w 91"/>
                <a:gd name="T43" fmla="*/ 105 h 593"/>
                <a:gd name="T44" fmla="*/ 59 w 91"/>
                <a:gd name="T45" fmla="*/ 125 h 593"/>
                <a:gd name="T46" fmla="*/ 58 w 91"/>
                <a:gd name="T47" fmla="*/ 189 h 593"/>
                <a:gd name="T48" fmla="*/ 54 w 91"/>
                <a:gd name="T49" fmla="*/ 147 h 593"/>
                <a:gd name="T50" fmla="*/ 51 w 91"/>
                <a:gd name="T51" fmla="*/ 102 h 593"/>
                <a:gd name="T52" fmla="*/ 50 w 91"/>
                <a:gd name="T53" fmla="*/ 178 h 593"/>
                <a:gd name="T54" fmla="*/ 49 w 91"/>
                <a:gd name="T55" fmla="*/ 433 h 593"/>
                <a:gd name="T56" fmla="*/ 37 w 91"/>
                <a:gd name="T57" fmla="*/ 219 h 593"/>
                <a:gd name="T58" fmla="*/ 30 w 91"/>
                <a:gd name="T59" fmla="*/ 73 h 593"/>
                <a:gd name="T60" fmla="*/ 22 w 91"/>
                <a:gd name="T61" fmla="*/ 109 h 593"/>
                <a:gd name="T62" fmla="*/ 19 w 91"/>
                <a:gd name="T63" fmla="*/ 177 h 593"/>
                <a:gd name="T64" fmla="*/ 15 w 91"/>
                <a:gd name="T65" fmla="*/ 135 h 593"/>
                <a:gd name="T66" fmla="*/ 13 w 91"/>
                <a:gd name="T67" fmla="*/ 150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7 h 593"/>
                <a:gd name="T76" fmla="*/ 10 w 91"/>
                <a:gd name="T77" fmla="*/ 352 h 593"/>
                <a:gd name="T78" fmla="*/ 14 w 91"/>
                <a:gd name="T79" fmla="*/ 281 h 593"/>
                <a:gd name="T80" fmla="*/ 19 w 91"/>
                <a:gd name="T81" fmla="*/ 228 h 593"/>
                <a:gd name="T82" fmla="*/ 25 w 91"/>
                <a:gd name="T83" fmla="*/ 224 h 593"/>
                <a:gd name="T84" fmla="*/ 37 w 91"/>
                <a:gd name="T85" fmla="*/ 345 h 593"/>
                <a:gd name="T86" fmla="*/ 38 w 91"/>
                <a:gd name="T87" fmla="*/ 328 h 593"/>
                <a:gd name="T88" fmla="*/ 36 w 91"/>
                <a:gd name="T89" fmla="*/ 396 h 593"/>
                <a:gd name="T90" fmla="*/ 40 w 91"/>
                <a:gd name="T91" fmla="*/ 542 h 593"/>
                <a:gd name="T92" fmla="*/ 45 w 91"/>
                <a:gd name="T93" fmla="*/ 470 h 593"/>
                <a:gd name="T94" fmla="*/ 46 w 91"/>
                <a:gd name="T95" fmla="*/ 490 h 593"/>
                <a:gd name="T96" fmla="*/ 48 w 91"/>
                <a:gd name="T97" fmla="*/ 261 h 593"/>
                <a:gd name="T98" fmla="*/ 53 w 91"/>
                <a:gd name="T99" fmla="*/ 312 h 593"/>
                <a:gd name="T100" fmla="*/ 56 w 91"/>
                <a:gd name="T101" fmla="*/ 574 h 593"/>
                <a:gd name="T102" fmla="*/ 59 w 91"/>
                <a:gd name="T103" fmla="*/ 439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2 h 593"/>
                <a:gd name="T112" fmla="*/ 74 w 91"/>
                <a:gd name="T113" fmla="*/ 153 h 593"/>
                <a:gd name="T114" fmla="*/ 73 w 91"/>
                <a:gd name="T115" fmla="*/ 491 h 593"/>
                <a:gd name="T116" fmla="*/ 80 w 91"/>
                <a:gd name="T117" fmla="*/ 95 h 593"/>
                <a:gd name="T118" fmla="*/ 81 w 91"/>
                <a:gd name="T119" fmla="*/ 552 h 593"/>
                <a:gd name="T120" fmla="*/ 86 w 91"/>
                <a:gd name="T121" fmla="*/ 450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09"/>
                  </a:moveTo>
                  <a:cubicBezTo>
                    <a:pt x="78" y="113"/>
                    <a:pt x="78" y="117"/>
                    <a:pt x="77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8" y="127"/>
                    <a:pt x="78" y="125"/>
                    <a:pt x="79" y="124"/>
                  </a:cubicBezTo>
                  <a:cubicBezTo>
                    <a:pt x="79" y="121"/>
                    <a:pt x="78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90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6" y="70"/>
                    <a:pt x="65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5" y="111"/>
                    <a:pt x="63" y="121"/>
                  </a:cubicBezTo>
                  <a:cubicBezTo>
                    <a:pt x="64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4" y="39"/>
                    <a:pt x="64" y="45"/>
                  </a:cubicBezTo>
                  <a:cubicBezTo>
                    <a:pt x="64" y="52"/>
                    <a:pt x="65" y="59"/>
                    <a:pt x="64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2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4" y="83"/>
                  </a:cubicBezTo>
                  <a:cubicBezTo>
                    <a:pt x="23" y="78"/>
                    <a:pt x="23" y="49"/>
                    <a:pt x="23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8" y="106"/>
                    <a:pt x="8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7" y="132"/>
                    <a:pt x="7" y="137"/>
                    <a:pt x="7" y="142"/>
                  </a:cubicBezTo>
                  <a:cubicBezTo>
                    <a:pt x="6" y="147"/>
                    <a:pt x="6" y="151"/>
                    <a:pt x="5" y="156"/>
                  </a:cubicBezTo>
                  <a:cubicBezTo>
                    <a:pt x="6" y="147"/>
                    <a:pt x="6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3" y="50"/>
                    <a:pt x="3" y="53"/>
                  </a:cubicBezTo>
                  <a:cubicBezTo>
                    <a:pt x="3" y="254"/>
                    <a:pt x="3" y="254"/>
                    <a:pt x="3" y="254"/>
                  </a:cubicBezTo>
                  <a:cubicBezTo>
                    <a:pt x="4" y="254"/>
                    <a:pt x="4" y="257"/>
                    <a:pt x="4" y="260"/>
                  </a:cubicBezTo>
                  <a:cubicBezTo>
                    <a:pt x="5" y="271"/>
                    <a:pt x="4" y="267"/>
                    <a:pt x="3" y="262"/>
                  </a:cubicBezTo>
                  <a:cubicBezTo>
                    <a:pt x="3" y="310"/>
                    <a:pt x="3" y="310"/>
                    <a:pt x="3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4" y="340"/>
                    <a:pt x="4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4" y="361"/>
                    <a:pt x="3" y="35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4" y="552"/>
                    <a:pt x="5" y="547"/>
                    <a:pt x="5" y="542"/>
                  </a:cubicBezTo>
                  <a:cubicBezTo>
                    <a:pt x="6" y="538"/>
                    <a:pt x="6" y="536"/>
                    <a:pt x="6" y="533"/>
                  </a:cubicBezTo>
                  <a:cubicBezTo>
                    <a:pt x="6" y="532"/>
                    <a:pt x="6" y="531"/>
                    <a:pt x="6" y="531"/>
                  </a:cubicBezTo>
                  <a:cubicBezTo>
                    <a:pt x="6" y="532"/>
                    <a:pt x="6" y="532"/>
                    <a:pt x="6" y="533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2"/>
                    <a:pt x="6" y="593"/>
                    <a:pt x="8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3" y="573"/>
                  </a:cubicBezTo>
                  <a:cubicBezTo>
                    <a:pt x="34" y="564"/>
                    <a:pt x="34" y="565"/>
                    <a:pt x="34" y="571"/>
                  </a:cubicBezTo>
                  <a:cubicBezTo>
                    <a:pt x="34" y="576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0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3" y="568"/>
                    <a:pt x="64" y="582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8" y="589"/>
                    <a:pt x="68" y="584"/>
                    <a:pt x="68" y="580"/>
                  </a:cubicBezTo>
                  <a:cubicBezTo>
                    <a:pt x="68" y="573"/>
                    <a:pt x="68" y="567"/>
                    <a:pt x="68" y="563"/>
                  </a:cubicBezTo>
                  <a:cubicBezTo>
                    <a:pt x="70" y="572"/>
                    <a:pt x="70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3" y="566"/>
                    <a:pt x="73" y="552"/>
                  </a:cubicBezTo>
                  <a:cubicBezTo>
                    <a:pt x="73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9" y="581"/>
                    <a:pt x="80" y="569"/>
                    <a:pt x="82" y="557"/>
                  </a:cubicBezTo>
                  <a:cubicBezTo>
                    <a:pt x="83" y="549"/>
                    <a:pt x="83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4" y="539"/>
                  </a:cubicBezTo>
                  <a:cubicBezTo>
                    <a:pt x="84" y="545"/>
                    <a:pt x="84" y="551"/>
                    <a:pt x="84" y="557"/>
                  </a:cubicBezTo>
                  <a:cubicBezTo>
                    <a:pt x="82" y="569"/>
                    <a:pt x="82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2"/>
                    <a:pt x="90" y="567"/>
                    <a:pt x="91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0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2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5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4" y="215"/>
                    <a:pt x="84" y="217"/>
                    <a:pt x="83" y="219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3"/>
                  </a:moveTo>
                  <a:cubicBezTo>
                    <a:pt x="82" y="119"/>
                    <a:pt x="82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1" y="133"/>
                    <a:pt x="81" y="123"/>
                    <a:pt x="82" y="116"/>
                  </a:cubicBezTo>
                  <a:cubicBezTo>
                    <a:pt x="82" y="106"/>
                    <a:pt x="83" y="107"/>
                    <a:pt x="82" y="113"/>
                  </a:cubicBezTo>
                  <a:close/>
                  <a:moveTo>
                    <a:pt x="81" y="261"/>
                  </a:moveTo>
                  <a:cubicBezTo>
                    <a:pt x="82" y="266"/>
                    <a:pt x="82" y="274"/>
                    <a:pt x="81" y="271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1" y="183"/>
                    <a:pt x="81" y="189"/>
                  </a:cubicBezTo>
                  <a:cubicBezTo>
                    <a:pt x="80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8" y="49"/>
                  </a:cubicBezTo>
                  <a:cubicBezTo>
                    <a:pt x="68" y="57"/>
                    <a:pt x="68" y="66"/>
                    <a:pt x="68" y="75"/>
                  </a:cubicBezTo>
                  <a:cubicBezTo>
                    <a:pt x="67" y="84"/>
                    <a:pt x="67" y="95"/>
                    <a:pt x="67" y="104"/>
                  </a:cubicBezTo>
                  <a:cubicBezTo>
                    <a:pt x="67" y="88"/>
                    <a:pt x="67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6" y="248"/>
                  </a:moveTo>
                  <a:cubicBezTo>
                    <a:pt x="66" y="254"/>
                    <a:pt x="67" y="264"/>
                    <a:pt x="68" y="271"/>
                  </a:cubicBezTo>
                  <a:cubicBezTo>
                    <a:pt x="69" y="280"/>
                    <a:pt x="68" y="279"/>
                    <a:pt x="67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6" y="408"/>
                  </a:moveTo>
                  <a:cubicBezTo>
                    <a:pt x="65" y="402"/>
                    <a:pt x="66" y="394"/>
                    <a:pt x="67" y="397"/>
                  </a:cubicBezTo>
                  <a:cubicBezTo>
                    <a:pt x="68" y="402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3"/>
                    <a:pt x="59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0" y="94"/>
                  </a:cubicBezTo>
                  <a:cubicBezTo>
                    <a:pt x="60" y="99"/>
                    <a:pt x="60" y="105"/>
                    <a:pt x="59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6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6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7" y="99"/>
                    <a:pt x="57" y="104"/>
                  </a:cubicBezTo>
                  <a:cubicBezTo>
                    <a:pt x="56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0" y="90"/>
                    <a:pt x="51" y="96"/>
                    <a:pt x="51" y="102"/>
                  </a:cubicBezTo>
                  <a:cubicBezTo>
                    <a:pt x="50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6" y="226"/>
                    <a:pt x="49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49" y="433"/>
                  </a:cubicBezTo>
                  <a:cubicBezTo>
                    <a:pt x="49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8"/>
                    <a:pt x="37" y="219"/>
                  </a:cubicBezTo>
                  <a:cubicBezTo>
                    <a:pt x="36" y="235"/>
                    <a:pt x="36" y="220"/>
                    <a:pt x="36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1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1" y="104"/>
                    <a:pt x="22" y="109"/>
                  </a:cubicBezTo>
                  <a:cubicBezTo>
                    <a:pt x="22" y="114"/>
                    <a:pt x="22" y="119"/>
                    <a:pt x="22" y="123"/>
                  </a:cubicBezTo>
                  <a:cubicBezTo>
                    <a:pt x="22" y="136"/>
                    <a:pt x="24" y="149"/>
                    <a:pt x="19" y="163"/>
                  </a:cubicBezTo>
                  <a:cubicBezTo>
                    <a:pt x="19" y="160"/>
                    <a:pt x="19" y="158"/>
                    <a:pt x="19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3" y="145"/>
                    <a:pt x="13" y="150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9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8" y="222"/>
                    <a:pt x="9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3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7"/>
                    <a:pt x="10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5"/>
                  </a:cubicBezTo>
                  <a:cubicBezTo>
                    <a:pt x="9" y="120"/>
                    <a:pt x="10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4" y="482"/>
                    <a:pt x="4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6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9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6"/>
                    <a:pt x="6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6"/>
                    <a:pt x="10" y="165"/>
                    <a:pt x="10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0" y="165"/>
                  </a:cubicBezTo>
                  <a:cubicBezTo>
                    <a:pt x="6" y="209"/>
                    <a:pt x="7" y="255"/>
                    <a:pt x="11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8" y="422"/>
                    <a:pt x="9" y="414"/>
                    <a:pt x="9" y="417"/>
                  </a:cubicBezTo>
                  <a:cubicBezTo>
                    <a:pt x="10" y="422"/>
                    <a:pt x="9" y="430"/>
                    <a:pt x="8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9" y="341"/>
                    <a:pt x="10" y="346"/>
                    <a:pt x="10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2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2" y="341"/>
                    <a:pt x="13" y="344"/>
                  </a:cubicBezTo>
                  <a:cubicBezTo>
                    <a:pt x="13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4" y="284"/>
                    <a:pt x="14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19" y="289"/>
                    <a:pt x="17" y="306"/>
                    <a:pt x="19" y="324"/>
                  </a:cubicBezTo>
                  <a:cubicBezTo>
                    <a:pt x="15" y="315"/>
                    <a:pt x="19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8" y="248"/>
                    <a:pt x="18" y="240"/>
                  </a:cubicBezTo>
                  <a:cubicBezTo>
                    <a:pt x="19" y="237"/>
                    <a:pt x="19" y="236"/>
                    <a:pt x="19" y="234"/>
                  </a:cubicBezTo>
                  <a:cubicBezTo>
                    <a:pt x="19" y="232"/>
                    <a:pt x="19" y="230"/>
                    <a:pt x="19" y="228"/>
                  </a:cubicBezTo>
                  <a:cubicBezTo>
                    <a:pt x="19" y="230"/>
                    <a:pt x="19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19" y="289"/>
                    <a:pt x="20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1"/>
                    <a:pt x="28" y="302"/>
                  </a:cubicBezTo>
                  <a:cubicBezTo>
                    <a:pt x="28" y="318"/>
                    <a:pt x="27" y="303"/>
                    <a:pt x="25" y="292"/>
                  </a:cubicBezTo>
                  <a:close/>
                  <a:moveTo>
                    <a:pt x="25" y="224"/>
                  </a:moveTo>
                  <a:cubicBezTo>
                    <a:pt x="25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4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0" y="260"/>
                    <a:pt x="30" y="255"/>
                    <a:pt x="29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0" y="243"/>
                    <a:pt x="30" y="245"/>
                    <a:pt x="30" y="249"/>
                  </a:cubicBezTo>
                  <a:cubicBezTo>
                    <a:pt x="33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4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7" y="391"/>
                    <a:pt x="36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6" y="423"/>
                    <a:pt x="37" y="415"/>
                    <a:pt x="38" y="418"/>
                  </a:cubicBezTo>
                  <a:cubicBezTo>
                    <a:pt x="39" y="423"/>
                    <a:pt x="37" y="431"/>
                    <a:pt x="37" y="428"/>
                  </a:cubicBezTo>
                  <a:close/>
                  <a:moveTo>
                    <a:pt x="38" y="552"/>
                  </a:moveTo>
                  <a:cubicBezTo>
                    <a:pt x="38" y="547"/>
                    <a:pt x="39" y="539"/>
                    <a:pt x="40" y="542"/>
                  </a:cubicBezTo>
                  <a:cubicBezTo>
                    <a:pt x="40" y="547"/>
                    <a:pt x="39" y="555"/>
                    <a:pt x="38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8" y="377"/>
                    <a:pt x="37" y="371"/>
                    <a:pt x="37" y="365"/>
                  </a:cubicBezTo>
                  <a:cubicBezTo>
                    <a:pt x="41" y="404"/>
                    <a:pt x="46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5" y="475"/>
                    <a:pt x="43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6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6" y="354"/>
                  </a:cubicBezTo>
                  <a:close/>
                  <a:moveTo>
                    <a:pt x="47" y="263"/>
                  </a:moveTo>
                  <a:cubicBezTo>
                    <a:pt x="46" y="257"/>
                    <a:pt x="46" y="247"/>
                    <a:pt x="45" y="240"/>
                  </a:cubicBezTo>
                  <a:cubicBezTo>
                    <a:pt x="45" y="230"/>
                    <a:pt x="46" y="232"/>
                    <a:pt x="46" y="238"/>
                  </a:cubicBezTo>
                  <a:cubicBezTo>
                    <a:pt x="46" y="243"/>
                    <a:pt x="47" y="253"/>
                    <a:pt x="48" y="261"/>
                  </a:cubicBezTo>
                  <a:cubicBezTo>
                    <a:pt x="48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8" y="475"/>
                    <a:pt x="50" y="467"/>
                    <a:pt x="50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1" y="296"/>
                    <a:pt x="54" y="312"/>
                    <a:pt x="54" y="323"/>
                  </a:cubicBezTo>
                  <a:cubicBezTo>
                    <a:pt x="54" y="339"/>
                    <a:pt x="53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4" y="255"/>
                    <a:pt x="54" y="261"/>
                  </a:cubicBezTo>
                  <a:cubicBezTo>
                    <a:pt x="55" y="272"/>
                    <a:pt x="54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4"/>
                    <a:pt x="56" y="447"/>
                    <a:pt x="57" y="449"/>
                  </a:cubicBezTo>
                  <a:cubicBezTo>
                    <a:pt x="57" y="455"/>
                    <a:pt x="55" y="463"/>
                    <a:pt x="55" y="460"/>
                  </a:cubicBezTo>
                  <a:close/>
                  <a:moveTo>
                    <a:pt x="56" y="574"/>
                  </a:moveTo>
                  <a:cubicBezTo>
                    <a:pt x="56" y="565"/>
                    <a:pt x="56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6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6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59" y="361"/>
                    <a:pt x="59" y="351"/>
                    <a:pt x="59" y="344"/>
                  </a:cubicBezTo>
                  <a:cubicBezTo>
                    <a:pt x="59" y="334"/>
                    <a:pt x="60" y="336"/>
                    <a:pt x="60" y="342"/>
                  </a:cubicBezTo>
                  <a:cubicBezTo>
                    <a:pt x="60" y="347"/>
                    <a:pt x="60" y="357"/>
                    <a:pt x="61" y="365"/>
                  </a:cubicBezTo>
                  <a:cubicBezTo>
                    <a:pt x="61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6" y="250"/>
                  </a:cubicBezTo>
                  <a:cubicBezTo>
                    <a:pt x="56" y="245"/>
                    <a:pt x="56" y="243"/>
                    <a:pt x="56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2" y="413"/>
                    <a:pt x="62" y="408"/>
                  </a:cubicBezTo>
                  <a:cubicBezTo>
                    <a:pt x="61" y="395"/>
                    <a:pt x="63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5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4" y="511"/>
                  </a:cubicBezTo>
                  <a:cubicBezTo>
                    <a:pt x="65" y="506"/>
                    <a:pt x="65" y="500"/>
                    <a:pt x="66" y="495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7" y="459"/>
                    <a:pt x="67" y="458"/>
                    <a:pt x="67" y="457"/>
                  </a:cubicBezTo>
                  <a:cubicBezTo>
                    <a:pt x="67" y="457"/>
                    <a:pt x="67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8" y="302"/>
                  </a:moveTo>
                  <a:cubicBezTo>
                    <a:pt x="67" y="297"/>
                    <a:pt x="68" y="289"/>
                    <a:pt x="68" y="292"/>
                  </a:cubicBezTo>
                  <a:cubicBezTo>
                    <a:pt x="70" y="297"/>
                    <a:pt x="69" y="305"/>
                    <a:pt x="68" y="302"/>
                  </a:cubicBezTo>
                  <a:close/>
                  <a:moveTo>
                    <a:pt x="67" y="237"/>
                  </a:moveTo>
                  <a:cubicBezTo>
                    <a:pt x="67" y="219"/>
                    <a:pt x="65" y="202"/>
                    <a:pt x="69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3" y="154"/>
                    <a:pt x="74" y="153"/>
                  </a:cubicBezTo>
                  <a:cubicBezTo>
                    <a:pt x="70" y="181"/>
                    <a:pt x="70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3" y="377"/>
                    <a:pt x="71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2" y="485"/>
                    <a:pt x="74" y="478"/>
                    <a:pt x="74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7" y="115"/>
                    <a:pt x="77" y="108"/>
                  </a:cubicBezTo>
                  <a:cubicBezTo>
                    <a:pt x="77" y="100"/>
                    <a:pt x="78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0" y="95"/>
                  </a:cubicBezTo>
                  <a:cubicBezTo>
                    <a:pt x="80" y="102"/>
                    <a:pt x="79" y="109"/>
                    <a:pt x="79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8" y="127"/>
                    <a:pt x="78" y="129"/>
                  </a:cubicBezTo>
                  <a:cubicBezTo>
                    <a:pt x="73" y="193"/>
                    <a:pt x="70" y="256"/>
                    <a:pt x="80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1" y="549"/>
                    <a:pt x="81" y="552"/>
                  </a:cubicBezTo>
                  <a:cubicBezTo>
                    <a:pt x="81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2" y="415"/>
                    <a:pt x="82" y="406"/>
                    <a:pt x="81" y="397"/>
                  </a:cubicBezTo>
                  <a:cubicBezTo>
                    <a:pt x="80" y="396"/>
                    <a:pt x="80" y="393"/>
                    <a:pt x="80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7" y="445"/>
                    <a:pt x="86" y="453"/>
                    <a:pt x="86" y="450"/>
                  </a:cubicBezTo>
                  <a:close/>
                  <a:moveTo>
                    <a:pt x="86" y="301"/>
                  </a:moveTo>
                  <a:cubicBezTo>
                    <a:pt x="86" y="292"/>
                    <a:pt x="85" y="285"/>
                    <a:pt x="84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1" y="293"/>
                    <a:pt x="89" y="317"/>
                    <a:pt x="89" y="341"/>
                  </a:cubicBezTo>
                  <a:cubicBezTo>
                    <a:pt x="87" y="328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7" name="淘宝网Chenying0907出品 102"/>
            <p:cNvSpPr>
              <a:spLocks noEditPoints="1"/>
            </p:cNvSpPr>
            <p:nvPr/>
          </p:nvSpPr>
          <p:spPr bwMode="auto">
            <a:xfrm>
              <a:off x="6002338" y="3819526"/>
              <a:ext cx="341313" cy="2228850"/>
            </a:xfrm>
            <a:custGeom>
              <a:avLst/>
              <a:gdLst>
                <a:gd name="T0" fmla="*/ 78 w 91"/>
                <a:gd name="T1" fmla="*/ 109 h 593"/>
                <a:gd name="T2" fmla="*/ 88 w 91"/>
                <a:gd name="T3" fmla="*/ 44 h 593"/>
                <a:gd name="T4" fmla="*/ 63 w 91"/>
                <a:gd name="T5" fmla="*/ 121 h 593"/>
                <a:gd name="T6" fmla="*/ 63 w 91"/>
                <a:gd name="T7" fmla="*/ 31 h 593"/>
                <a:gd name="T8" fmla="*/ 53 w 91"/>
                <a:gd name="T9" fmla="*/ 73 h 593"/>
                <a:gd name="T10" fmla="*/ 30 w 91"/>
                <a:gd name="T11" fmla="*/ 16 h 593"/>
                <a:gd name="T12" fmla="*/ 8 w 91"/>
                <a:gd name="T13" fmla="*/ 94 h 593"/>
                <a:gd name="T14" fmla="*/ 7 w 91"/>
                <a:gd name="T15" fmla="*/ 62 h 593"/>
                <a:gd name="T16" fmla="*/ 3 w 91"/>
                <a:gd name="T17" fmla="*/ 310 h 593"/>
                <a:gd name="T18" fmla="*/ 5 w 91"/>
                <a:gd name="T19" fmla="*/ 542 h 593"/>
                <a:gd name="T20" fmla="*/ 33 w 91"/>
                <a:gd name="T21" fmla="*/ 573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1 h 593"/>
                <a:gd name="T28" fmla="*/ 87 w 91"/>
                <a:gd name="T29" fmla="*/ 593 h 593"/>
                <a:gd name="T30" fmla="*/ 91 w 91"/>
                <a:gd name="T31" fmla="*/ 508 h 593"/>
                <a:gd name="T32" fmla="*/ 85 w 91"/>
                <a:gd name="T33" fmla="*/ 213 h 593"/>
                <a:gd name="T34" fmla="*/ 82 w 91"/>
                <a:gd name="T35" fmla="*/ 113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1 h 593"/>
                <a:gd name="T42" fmla="*/ 59 w 91"/>
                <a:gd name="T43" fmla="*/ 105 h 593"/>
                <a:gd name="T44" fmla="*/ 59 w 91"/>
                <a:gd name="T45" fmla="*/ 125 h 593"/>
                <a:gd name="T46" fmla="*/ 57 w 91"/>
                <a:gd name="T47" fmla="*/ 189 h 593"/>
                <a:gd name="T48" fmla="*/ 54 w 91"/>
                <a:gd name="T49" fmla="*/ 147 h 593"/>
                <a:gd name="T50" fmla="*/ 50 w 91"/>
                <a:gd name="T51" fmla="*/ 102 h 593"/>
                <a:gd name="T52" fmla="*/ 50 w 91"/>
                <a:gd name="T53" fmla="*/ 178 h 593"/>
                <a:gd name="T54" fmla="*/ 49 w 91"/>
                <a:gd name="T55" fmla="*/ 433 h 593"/>
                <a:gd name="T56" fmla="*/ 37 w 91"/>
                <a:gd name="T57" fmla="*/ 219 h 593"/>
                <a:gd name="T58" fmla="*/ 29 w 91"/>
                <a:gd name="T59" fmla="*/ 73 h 593"/>
                <a:gd name="T60" fmla="*/ 21 w 91"/>
                <a:gd name="T61" fmla="*/ 109 h 593"/>
                <a:gd name="T62" fmla="*/ 19 w 91"/>
                <a:gd name="T63" fmla="*/ 177 h 593"/>
                <a:gd name="T64" fmla="*/ 14 w 91"/>
                <a:gd name="T65" fmla="*/ 135 h 593"/>
                <a:gd name="T66" fmla="*/ 13 w 91"/>
                <a:gd name="T67" fmla="*/ 150 h 593"/>
                <a:gd name="T68" fmla="*/ 10 w 91"/>
                <a:gd name="T69" fmla="*/ 115 h 593"/>
                <a:gd name="T70" fmla="*/ 6 w 91"/>
                <a:gd name="T71" fmla="*/ 470 h 593"/>
                <a:gd name="T72" fmla="*/ 9 w 91"/>
                <a:gd name="T73" fmla="*/ 167 h 593"/>
                <a:gd name="T74" fmla="*/ 9 w 91"/>
                <a:gd name="T75" fmla="*/ 417 h 593"/>
                <a:gd name="T76" fmla="*/ 10 w 91"/>
                <a:gd name="T77" fmla="*/ 352 h 593"/>
                <a:gd name="T78" fmla="*/ 14 w 91"/>
                <a:gd name="T79" fmla="*/ 281 h 593"/>
                <a:gd name="T80" fmla="*/ 19 w 91"/>
                <a:gd name="T81" fmla="*/ 228 h 593"/>
                <a:gd name="T82" fmla="*/ 25 w 91"/>
                <a:gd name="T83" fmla="*/ 224 h 593"/>
                <a:gd name="T84" fmla="*/ 37 w 91"/>
                <a:gd name="T85" fmla="*/ 345 h 593"/>
                <a:gd name="T86" fmla="*/ 38 w 91"/>
                <a:gd name="T87" fmla="*/ 328 h 593"/>
                <a:gd name="T88" fmla="*/ 36 w 91"/>
                <a:gd name="T89" fmla="*/ 396 h 593"/>
                <a:gd name="T90" fmla="*/ 39 w 91"/>
                <a:gd name="T91" fmla="*/ 542 h 593"/>
                <a:gd name="T92" fmla="*/ 44 w 91"/>
                <a:gd name="T93" fmla="*/ 470 h 593"/>
                <a:gd name="T94" fmla="*/ 46 w 91"/>
                <a:gd name="T95" fmla="*/ 490 h 593"/>
                <a:gd name="T96" fmla="*/ 48 w 91"/>
                <a:gd name="T97" fmla="*/ 261 h 593"/>
                <a:gd name="T98" fmla="*/ 52 w 91"/>
                <a:gd name="T99" fmla="*/ 312 h 593"/>
                <a:gd name="T100" fmla="*/ 56 w 91"/>
                <a:gd name="T101" fmla="*/ 574 h 593"/>
                <a:gd name="T102" fmla="*/ 59 w 91"/>
                <a:gd name="T103" fmla="*/ 439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2 h 593"/>
                <a:gd name="T112" fmla="*/ 74 w 91"/>
                <a:gd name="T113" fmla="*/ 153 h 593"/>
                <a:gd name="T114" fmla="*/ 72 w 91"/>
                <a:gd name="T115" fmla="*/ 491 h 593"/>
                <a:gd name="T116" fmla="*/ 80 w 91"/>
                <a:gd name="T117" fmla="*/ 95 h 593"/>
                <a:gd name="T118" fmla="*/ 81 w 91"/>
                <a:gd name="T119" fmla="*/ 552 h 593"/>
                <a:gd name="T120" fmla="*/ 85 w 91"/>
                <a:gd name="T121" fmla="*/ 450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09"/>
                  </a:moveTo>
                  <a:cubicBezTo>
                    <a:pt x="78" y="113"/>
                    <a:pt x="77" y="117"/>
                    <a:pt x="77" y="121"/>
                  </a:cubicBezTo>
                  <a:cubicBezTo>
                    <a:pt x="77" y="126"/>
                    <a:pt x="76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8" y="127"/>
                    <a:pt x="78" y="125"/>
                    <a:pt x="78" y="124"/>
                  </a:cubicBezTo>
                  <a:cubicBezTo>
                    <a:pt x="78" y="121"/>
                    <a:pt x="78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89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5" y="70"/>
                    <a:pt x="65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5" y="111"/>
                    <a:pt x="63" y="121"/>
                  </a:cubicBezTo>
                  <a:cubicBezTo>
                    <a:pt x="64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3" y="39"/>
                    <a:pt x="64" y="45"/>
                  </a:cubicBezTo>
                  <a:cubicBezTo>
                    <a:pt x="64" y="52"/>
                    <a:pt x="64" y="59"/>
                    <a:pt x="64" y="62"/>
                  </a:cubicBezTo>
                  <a:cubicBezTo>
                    <a:pt x="64" y="64"/>
                    <a:pt x="63" y="60"/>
                    <a:pt x="63" y="51"/>
                  </a:cubicBezTo>
                  <a:cubicBezTo>
                    <a:pt x="62" y="42"/>
                    <a:pt x="62" y="30"/>
                    <a:pt x="62" y="1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23"/>
                    <a:pt x="53" y="39"/>
                    <a:pt x="53" y="55"/>
                  </a:cubicBezTo>
                  <a:cubicBezTo>
                    <a:pt x="53" y="61"/>
                    <a:pt x="53" y="67"/>
                    <a:pt x="53" y="73"/>
                  </a:cubicBezTo>
                  <a:cubicBezTo>
                    <a:pt x="53" y="90"/>
                    <a:pt x="52" y="83"/>
                    <a:pt x="52" y="70"/>
                  </a:cubicBezTo>
                  <a:cubicBezTo>
                    <a:pt x="52" y="63"/>
                    <a:pt x="52" y="55"/>
                    <a:pt x="52" y="48"/>
                  </a:cubicBezTo>
                  <a:cubicBezTo>
                    <a:pt x="52" y="41"/>
                    <a:pt x="52" y="35"/>
                    <a:pt x="52" y="31"/>
                  </a:cubicBezTo>
                  <a:cubicBezTo>
                    <a:pt x="52" y="23"/>
                    <a:pt x="52" y="14"/>
                    <a:pt x="52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21"/>
                    <a:pt x="30" y="26"/>
                    <a:pt x="30" y="31"/>
                  </a:cubicBezTo>
                  <a:cubicBezTo>
                    <a:pt x="30" y="48"/>
                    <a:pt x="29" y="31"/>
                    <a:pt x="29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41"/>
                    <a:pt x="25" y="65"/>
                    <a:pt x="24" y="83"/>
                  </a:cubicBezTo>
                  <a:cubicBezTo>
                    <a:pt x="22" y="78"/>
                    <a:pt x="23" y="49"/>
                    <a:pt x="23" y="24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59"/>
                    <a:pt x="8" y="76"/>
                    <a:pt x="8" y="94"/>
                  </a:cubicBezTo>
                  <a:cubicBezTo>
                    <a:pt x="8" y="100"/>
                    <a:pt x="8" y="106"/>
                    <a:pt x="8" y="111"/>
                  </a:cubicBezTo>
                  <a:cubicBezTo>
                    <a:pt x="8" y="116"/>
                    <a:pt x="8" y="122"/>
                    <a:pt x="7" y="127"/>
                  </a:cubicBezTo>
                  <a:cubicBezTo>
                    <a:pt x="7" y="132"/>
                    <a:pt x="7" y="137"/>
                    <a:pt x="7" y="142"/>
                  </a:cubicBezTo>
                  <a:cubicBezTo>
                    <a:pt x="6" y="147"/>
                    <a:pt x="6" y="151"/>
                    <a:pt x="5" y="156"/>
                  </a:cubicBezTo>
                  <a:cubicBezTo>
                    <a:pt x="6" y="147"/>
                    <a:pt x="6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6" y="77"/>
                    <a:pt x="7" y="62"/>
                  </a:cubicBezTo>
                  <a:cubicBezTo>
                    <a:pt x="7" y="56"/>
                    <a:pt x="7" y="49"/>
                    <a:pt x="7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6"/>
                    <a:pt x="3" y="50"/>
                    <a:pt x="3" y="53"/>
                  </a:cubicBezTo>
                  <a:cubicBezTo>
                    <a:pt x="3" y="254"/>
                    <a:pt x="3" y="254"/>
                    <a:pt x="3" y="254"/>
                  </a:cubicBezTo>
                  <a:cubicBezTo>
                    <a:pt x="3" y="254"/>
                    <a:pt x="4" y="257"/>
                    <a:pt x="4" y="260"/>
                  </a:cubicBezTo>
                  <a:cubicBezTo>
                    <a:pt x="5" y="271"/>
                    <a:pt x="4" y="267"/>
                    <a:pt x="3" y="262"/>
                  </a:cubicBezTo>
                  <a:cubicBezTo>
                    <a:pt x="3" y="310"/>
                    <a:pt x="3" y="310"/>
                    <a:pt x="3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4" y="340"/>
                    <a:pt x="4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3" y="361"/>
                    <a:pt x="3" y="35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3" y="565"/>
                    <a:pt x="4" y="561"/>
                    <a:pt x="4" y="558"/>
                  </a:cubicBezTo>
                  <a:cubicBezTo>
                    <a:pt x="4" y="552"/>
                    <a:pt x="4" y="547"/>
                    <a:pt x="5" y="542"/>
                  </a:cubicBezTo>
                  <a:cubicBezTo>
                    <a:pt x="6" y="538"/>
                    <a:pt x="6" y="536"/>
                    <a:pt x="6" y="533"/>
                  </a:cubicBezTo>
                  <a:cubicBezTo>
                    <a:pt x="6" y="532"/>
                    <a:pt x="6" y="531"/>
                    <a:pt x="6" y="531"/>
                  </a:cubicBezTo>
                  <a:cubicBezTo>
                    <a:pt x="6" y="532"/>
                    <a:pt x="6" y="532"/>
                    <a:pt x="6" y="533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2"/>
                    <a:pt x="6" y="593"/>
                    <a:pt x="7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3" y="573"/>
                  </a:cubicBezTo>
                  <a:cubicBezTo>
                    <a:pt x="34" y="564"/>
                    <a:pt x="34" y="565"/>
                    <a:pt x="34" y="571"/>
                  </a:cubicBezTo>
                  <a:cubicBezTo>
                    <a:pt x="34" y="576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0" y="557"/>
                  </a:cubicBezTo>
                  <a:cubicBezTo>
                    <a:pt x="40" y="549"/>
                    <a:pt x="40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3" y="568"/>
                    <a:pt x="64" y="582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7" y="589"/>
                    <a:pt x="68" y="584"/>
                    <a:pt x="68" y="580"/>
                  </a:cubicBezTo>
                  <a:cubicBezTo>
                    <a:pt x="68" y="573"/>
                    <a:pt x="68" y="567"/>
                    <a:pt x="68" y="563"/>
                  </a:cubicBezTo>
                  <a:cubicBezTo>
                    <a:pt x="70" y="572"/>
                    <a:pt x="70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2" y="566"/>
                    <a:pt x="73" y="552"/>
                  </a:cubicBezTo>
                  <a:cubicBezTo>
                    <a:pt x="73" y="544"/>
                    <a:pt x="73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8" y="581"/>
                    <a:pt x="80" y="569"/>
                    <a:pt x="82" y="557"/>
                  </a:cubicBezTo>
                  <a:cubicBezTo>
                    <a:pt x="82" y="549"/>
                    <a:pt x="83" y="540"/>
                    <a:pt x="84" y="531"/>
                  </a:cubicBezTo>
                  <a:cubicBezTo>
                    <a:pt x="84" y="529"/>
                    <a:pt x="84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4" y="529"/>
                    <a:pt x="84" y="534"/>
                    <a:pt x="84" y="539"/>
                  </a:cubicBezTo>
                  <a:cubicBezTo>
                    <a:pt x="84" y="545"/>
                    <a:pt x="84" y="551"/>
                    <a:pt x="83" y="557"/>
                  </a:cubicBezTo>
                  <a:cubicBezTo>
                    <a:pt x="82" y="569"/>
                    <a:pt x="82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0" y="572"/>
                    <a:pt x="90" y="567"/>
                    <a:pt x="90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0" y="516"/>
                    <a:pt x="90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89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4" y="89"/>
                    <a:pt x="83" y="97"/>
                    <a:pt x="82" y="94"/>
                  </a:cubicBezTo>
                  <a:cubicBezTo>
                    <a:pt x="82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5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4" y="215"/>
                    <a:pt x="83" y="217"/>
                    <a:pt x="82" y="219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3"/>
                  </a:moveTo>
                  <a:cubicBezTo>
                    <a:pt x="82" y="119"/>
                    <a:pt x="82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0" y="133"/>
                    <a:pt x="81" y="123"/>
                    <a:pt x="81" y="116"/>
                  </a:cubicBezTo>
                  <a:cubicBezTo>
                    <a:pt x="82" y="106"/>
                    <a:pt x="82" y="107"/>
                    <a:pt x="82" y="113"/>
                  </a:cubicBezTo>
                  <a:close/>
                  <a:moveTo>
                    <a:pt x="81" y="261"/>
                  </a:moveTo>
                  <a:cubicBezTo>
                    <a:pt x="82" y="266"/>
                    <a:pt x="82" y="274"/>
                    <a:pt x="81" y="271"/>
                  </a:cubicBezTo>
                  <a:cubicBezTo>
                    <a:pt x="80" y="266"/>
                    <a:pt x="80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1" y="183"/>
                    <a:pt x="81" y="189"/>
                  </a:cubicBezTo>
                  <a:cubicBezTo>
                    <a:pt x="80" y="201"/>
                    <a:pt x="79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1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8" y="49"/>
                  </a:cubicBezTo>
                  <a:cubicBezTo>
                    <a:pt x="68" y="57"/>
                    <a:pt x="68" y="66"/>
                    <a:pt x="68" y="75"/>
                  </a:cubicBezTo>
                  <a:cubicBezTo>
                    <a:pt x="67" y="84"/>
                    <a:pt x="67" y="95"/>
                    <a:pt x="67" y="104"/>
                  </a:cubicBezTo>
                  <a:cubicBezTo>
                    <a:pt x="67" y="88"/>
                    <a:pt x="67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5" y="248"/>
                  </a:moveTo>
                  <a:cubicBezTo>
                    <a:pt x="66" y="254"/>
                    <a:pt x="67" y="264"/>
                    <a:pt x="68" y="271"/>
                  </a:cubicBezTo>
                  <a:cubicBezTo>
                    <a:pt x="69" y="280"/>
                    <a:pt x="68" y="279"/>
                    <a:pt x="67" y="273"/>
                  </a:cubicBezTo>
                  <a:cubicBezTo>
                    <a:pt x="66" y="267"/>
                    <a:pt x="65" y="257"/>
                    <a:pt x="65" y="250"/>
                  </a:cubicBezTo>
                  <a:cubicBezTo>
                    <a:pt x="64" y="241"/>
                    <a:pt x="65" y="242"/>
                    <a:pt x="65" y="248"/>
                  </a:cubicBezTo>
                  <a:close/>
                  <a:moveTo>
                    <a:pt x="66" y="408"/>
                  </a:moveTo>
                  <a:cubicBezTo>
                    <a:pt x="65" y="402"/>
                    <a:pt x="66" y="394"/>
                    <a:pt x="66" y="397"/>
                  </a:cubicBezTo>
                  <a:cubicBezTo>
                    <a:pt x="67" y="402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3"/>
                    <a:pt x="59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0" y="94"/>
                  </a:cubicBezTo>
                  <a:cubicBezTo>
                    <a:pt x="60" y="99"/>
                    <a:pt x="60" y="105"/>
                    <a:pt x="59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8" y="160"/>
                    <a:pt x="50" y="195"/>
                    <a:pt x="50" y="230"/>
                  </a:cubicBezTo>
                  <a:cubicBezTo>
                    <a:pt x="50" y="193"/>
                    <a:pt x="56" y="158"/>
                    <a:pt x="58" y="120"/>
                  </a:cubicBezTo>
                  <a:cubicBezTo>
                    <a:pt x="58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7" y="189"/>
                  </a:moveTo>
                  <a:cubicBezTo>
                    <a:pt x="56" y="200"/>
                    <a:pt x="56" y="194"/>
                    <a:pt x="56" y="188"/>
                  </a:cubicBezTo>
                  <a:cubicBezTo>
                    <a:pt x="58" y="177"/>
                    <a:pt x="58" y="183"/>
                    <a:pt x="57" y="189"/>
                  </a:cubicBezTo>
                  <a:close/>
                  <a:moveTo>
                    <a:pt x="59" y="42"/>
                  </a:moveTo>
                  <a:cubicBezTo>
                    <a:pt x="58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6" y="92"/>
                    <a:pt x="57" y="99"/>
                    <a:pt x="57" y="104"/>
                  </a:cubicBezTo>
                  <a:cubicBezTo>
                    <a:pt x="56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3" y="131"/>
                    <a:pt x="52" y="139"/>
                    <a:pt x="52" y="136"/>
                  </a:cubicBezTo>
                  <a:cubicBezTo>
                    <a:pt x="51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0" y="90"/>
                    <a:pt x="50" y="96"/>
                    <a:pt x="50" y="102"/>
                  </a:cubicBezTo>
                  <a:cubicBezTo>
                    <a:pt x="50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49" y="134"/>
                  </a:cubicBezTo>
                  <a:cubicBezTo>
                    <a:pt x="50" y="127"/>
                    <a:pt x="50" y="120"/>
                    <a:pt x="49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49" y="200"/>
                    <a:pt x="46" y="226"/>
                    <a:pt x="49" y="252"/>
                  </a:cubicBezTo>
                  <a:cubicBezTo>
                    <a:pt x="47" y="236"/>
                    <a:pt x="44" y="220"/>
                    <a:pt x="47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49" y="433"/>
                  </a:cubicBezTo>
                  <a:cubicBezTo>
                    <a:pt x="49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5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8"/>
                    <a:pt x="37" y="219"/>
                  </a:cubicBezTo>
                  <a:cubicBezTo>
                    <a:pt x="36" y="235"/>
                    <a:pt x="36" y="220"/>
                    <a:pt x="36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29" y="73"/>
                  </a:moveTo>
                  <a:cubicBezTo>
                    <a:pt x="29" y="71"/>
                    <a:pt x="30" y="43"/>
                    <a:pt x="30" y="52"/>
                  </a:cubicBezTo>
                  <a:cubicBezTo>
                    <a:pt x="31" y="62"/>
                    <a:pt x="28" y="103"/>
                    <a:pt x="29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0" y="190"/>
                    <a:pt x="20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1" y="104"/>
                    <a:pt x="21" y="109"/>
                  </a:cubicBezTo>
                  <a:cubicBezTo>
                    <a:pt x="22" y="114"/>
                    <a:pt x="22" y="119"/>
                    <a:pt x="22" y="123"/>
                  </a:cubicBezTo>
                  <a:cubicBezTo>
                    <a:pt x="21" y="136"/>
                    <a:pt x="24" y="149"/>
                    <a:pt x="19" y="163"/>
                  </a:cubicBezTo>
                  <a:cubicBezTo>
                    <a:pt x="19" y="160"/>
                    <a:pt x="19" y="158"/>
                    <a:pt x="19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19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6" y="190"/>
                    <a:pt x="16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4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4" y="135"/>
                  </a:cubicBezTo>
                  <a:cubicBezTo>
                    <a:pt x="14" y="140"/>
                    <a:pt x="13" y="145"/>
                    <a:pt x="13" y="150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9" y="242"/>
                    <a:pt x="9" y="250"/>
                  </a:cubicBezTo>
                  <a:cubicBezTo>
                    <a:pt x="8" y="252"/>
                    <a:pt x="8" y="256"/>
                    <a:pt x="8" y="258"/>
                  </a:cubicBezTo>
                  <a:cubicBezTo>
                    <a:pt x="7" y="240"/>
                    <a:pt x="8" y="222"/>
                    <a:pt x="9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3" y="143"/>
                    <a:pt x="13" y="136"/>
                    <a:pt x="14" y="128"/>
                  </a:cubicBezTo>
                  <a:close/>
                  <a:moveTo>
                    <a:pt x="10" y="62"/>
                  </a:moveTo>
                  <a:cubicBezTo>
                    <a:pt x="11" y="68"/>
                    <a:pt x="10" y="76"/>
                    <a:pt x="9" y="73"/>
                  </a:cubicBezTo>
                  <a:cubicBezTo>
                    <a:pt x="9" y="67"/>
                    <a:pt x="10" y="60"/>
                    <a:pt x="10" y="62"/>
                  </a:cubicBezTo>
                  <a:close/>
                  <a:moveTo>
                    <a:pt x="10" y="115"/>
                  </a:moveTo>
                  <a:cubicBezTo>
                    <a:pt x="11" y="120"/>
                    <a:pt x="10" y="128"/>
                    <a:pt x="9" y="125"/>
                  </a:cubicBezTo>
                  <a:cubicBezTo>
                    <a:pt x="9" y="120"/>
                    <a:pt x="10" y="112"/>
                    <a:pt x="10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4" y="482"/>
                    <a:pt x="4" y="476"/>
                    <a:pt x="4" y="471"/>
                  </a:cubicBezTo>
                  <a:cubicBezTo>
                    <a:pt x="4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6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8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6" y="295"/>
                    <a:pt x="6" y="292"/>
                  </a:cubicBezTo>
                  <a:cubicBezTo>
                    <a:pt x="5" y="286"/>
                    <a:pt x="5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8" y="179"/>
                    <a:pt x="9" y="173"/>
                    <a:pt x="9" y="167"/>
                  </a:cubicBezTo>
                  <a:cubicBezTo>
                    <a:pt x="10" y="166"/>
                    <a:pt x="10" y="165"/>
                    <a:pt x="10" y="165"/>
                  </a:cubicBezTo>
                  <a:cubicBezTo>
                    <a:pt x="10" y="163"/>
                    <a:pt x="10" y="162"/>
                    <a:pt x="11" y="160"/>
                  </a:cubicBezTo>
                  <a:cubicBezTo>
                    <a:pt x="11" y="162"/>
                    <a:pt x="10" y="163"/>
                    <a:pt x="10" y="165"/>
                  </a:cubicBezTo>
                  <a:cubicBezTo>
                    <a:pt x="6" y="209"/>
                    <a:pt x="6" y="255"/>
                    <a:pt x="11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7" y="422"/>
                    <a:pt x="9" y="414"/>
                    <a:pt x="9" y="417"/>
                  </a:cubicBezTo>
                  <a:cubicBezTo>
                    <a:pt x="10" y="422"/>
                    <a:pt x="8" y="430"/>
                    <a:pt x="8" y="427"/>
                  </a:cubicBezTo>
                  <a:close/>
                  <a:moveTo>
                    <a:pt x="8" y="404"/>
                  </a:moveTo>
                  <a:cubicBezTo>
                    <a:pt x="8" y="398"/>
                    <a:pt x="8" y="391"/>
                    <a:pt x="8" y="384"/>
                  </a:cubicBezTo>
                  <a:cubicBezTo>
                    <a:pt x="8" y="377"/>
                    <a:pt x="8" y="369"/>
                    <a:pt x="8" y="363"/>
                  </a:cubicBezTo>
                  <a:cubicBezTo>
                    <a:pt x="8" y="355"/>
                    <a:pt x="8" y="348"/>
                    <a:pt x="8" y="344"/>
                  </a:cubicBezTo>
                  <a:cubicBezTo>
                    <a:pt x="8" y="341"/>
                    <a:pt x="8" y="337"/>
                    <a:pt x="8" y="335"/>
                  </a:cubicBezTo>
                  <a:cubicBezTo>
                    <a:pt x="9" y="341"/>
                    <a:pt x="10" y="346"/>
                    <a:pt x="10" y="352"/>
                  </a:cubicBezTo>
                  <a:cubicBezTo>
                    <a:pt x="11" y="358"/>
                    <a:pt x="11" y="364"/>
                    <a:pt x="12" y="369"/>
                  </a:cubicBezTo>
                  <a:cubicBezTo>
                    <a:pt x="12" y="381"/>
                    <a:pt x="12" y="392"/>
                    <a:pt x="8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2" y="341"/>
                    <a:pt x="13" y="344"/>
                  </a:cubicBezTo>
                  <a:cubicBezTo>
                    <a:pt x="13" y="349"/>
                    <a:pt x="12" y="357"/>
                    <a:pt x="12" y="354"/>
                  </a:cubicBezTo>
                  <a:close/>
                  <a:moveTo>
                    <a:pt x="15" y="296"/>
                  </a:moveTo>
                  <a:cubicBezTo>
                    <a:pt x="15" y="290"/>
                    <a:pt x="14" y="284"/>
                    <a:pt x="14" y="281"/>
                  </a:cubicBezTo>
                  <a:cubicBezTo>
                    <a:pt x="13" y="280"/>
                    <a:pt x="8" y="276"/>
                    <a:pt x="13" y="271"/>
                  </a:cubicBezTo>
                  <a:cubicBezTo>
                    <a:pt x="19" y="289"/>
                    <a:pt x="17" y="306"/>
                    <a:pt x="19" y="324"/>
                  </a:cubicBezTo>
                  <a:cubicBezTo>
                    <a:pt x="15" y="315"/>
                    <a:pt x="19" y="304"/>
                    <a:pt x="15" y="296"/>
                  </a:cubicBezTo>
                  <a:close/>
                  <a:moveTo>
                    <a:pt x="19" y="266"/>
                  </a:moveTo>
                  <a:cubicBezTo>
                    <a:pt x="19" y="257"/>
                    <a:pt x="18" y="248"/>
                    <a:pt x="18" y="240"/>
                  </a:cubicBezTo>
                  <a:cubicBezTo>
                    <a:pt x="18" y="237"/>
                    <a:pt x="19" y="236"/>
                    <a:pt x="19" y="234"/>
                  </a:cubicBezTo>
                  <a:cubicBezTo>
                    <a:pt x="19" y="232"/>
                    <a:pt x="19" y="230"/>
                    <a:pt x="19" y="228"/>
                  </a:cubicBezTo>
                  <a:cubicBezTo>
                    <a:pt x="19" y="230"/>
                    <a:pt x="19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19" y="289"/>
                    <a:pt x="19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1"/>
                    <a:pt x="27" y="302"/>
                  </a:cubicBezTo>
                  <a:cubicBezTo>
                    <a:pt x="28" y="318"/>
                    <a:pt x="26" y="303"/>
                    <a:pt x="25" y="292"/>
                  </a:cubicBezTo>
                  <a:close/>
                  <a:moveTo>
                    <a:pt x="25" y="224"/>
                  </a:moveTo>
                  <a:cubicBezTo>
                    <a:pt x="25" y="215"/>
                    <a:pt x="26" y="207"/>
                    <a:pt x="26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4" y="323"/>
                  </a:moveTo>
                  <a:cubicBezTo>
                    <a:pt x="34" y="306"/>
                    <a:pt x="34" y="313"/>
                    <a:pt x="35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6" y="327"/>
                  </a:cubicBezTo>
                  <a:cubicBezTo>
                    <a:pt x="34" y="306"/>
                    <a:pt x="34" y="287"/>
                    <a:pt x="31" y="266"/>
                  </a:cubicBezTo>
                  <a:cubicBezTo>
                    <a:pt x="30" y="260"/>
                    <a:pt x="30" y="255"/>
                    <a:pt x="29" y="250"/>
                  </a:cubicBezTo>
                  <a:cubicBezTo>
                    <a:pt x="29" y="250"/>
                    <a:pt x="29" y="249"/>
                    <a:pt x="29" y="249"/>
                  </a:cubicBezTo>
                  <a:cubicBezTo>
                    <a:pt x="29" y="246"/>
                    <a:pt x="28" y="242"/>
                    <a:pt x="28" y="239"/>
                  </a:cubicBezTo>
                  <a:cubicBezTo>
                    <a:pt x="30" y="243"/>
                    <a:pt x="30" y="245"/>
                    <a:pt x="29" y="249"/>
                  </a:cubicBezTo>
                  <a:cubicBezTo>
                    <a:pt x="33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4" y="372"/>
                  </a:cubicBezTo>
                  <a:cubicBezTo>
                    <a:pt x="34" y="366"/>
                    <a:pt x="34" y="361"/>
                    <a:pt x="34" y="355"/>
                  </a:cubicBezTo>
                  <a:cubicBezTo>
                    <a:pt x="34" y="350"/>
                    <a:pt x="35" y="344"/>
                    <a:pt x="35" y="339"/>
                  </a:cubicBezTo>
                  <a:cubicBezTo>
                    <a:pt x="34" y="333"/>
                    <a:pt x="34" y="328"/>
                    <a:pt x="34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6" y="383"/>
                    <a:pt x="36" y="386"/>
                  </a:cubicBezTo>
                  <a:cubicBezTo>
                    <a:pt x="37" y="391"/>
                    <a:pt x="36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6" y="423"/>
                    <a:pt x="37" y="415"/>
                    <a:pt x="38" y="418"/>
                  </a:cubicBezTo>
                  <a:cubicBezTo>
                    <a:pt x="38" y="423"/>
                    <a:pt x="37" y="431"/>
                    <a:pt x="37" y="428"/>
                  </a:cubicBezTo>
                  <a:close/>
                  <a:moveTo>
                    <a:pt x="38" y="552"/>
                  </a:moveTo>
                  <a:cubicBezTo>
                    <a:pt x="38" y="547"/>
                    <a:pt x="39" y="539"/>
                    <a:pt x="39" y="542"/>
                  </a:cubicBezTo>
                  <a:cubicBezTo>
                    <a:pt x="40" y="547"/>
                    <a:pt x="38" y="555"/>
                    <a:pt x="38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7" y="377"/>
                    <a:pt x="37" y="371"/>
                    <a:pt x="37" y="365"/>
                  </a:cubicBezTo>
                  <a:cubicBezTo>
                    <a:pt x="41" y="404"/>
                    <a:pt x="45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4" y="467"/>
                    <a:pt x="44" y="470"/>
                  </a:cubicBezTo>
                  <a:cubicBezTo>
                    <a:pt x="45" y="475"/>
                    <a:pt x="43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5" y="485"/>
                    <a:pt x="47" y="477"/>
                    <a:pt x="47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6" y="354"/>
                  </a:moveTo>
                  <a:cubicBezTo>
                    <a:pt x="47" y="338"/>
                    <a:pt x="47" y="354"/>
                    <a:pt x="48" y="365"/>
                  </a:cubicBezTo>
                  <a:cubicBezTo>
                    <a:pt x="48" y="381"/>
                    <a:pt x="46" y="365"/>
                    <a:pt x="46" y="354"/>
                  </a:cubicBezTo>
                  <a:close/>
                  <a:moveTo>
                    <a:pt x="47" y="263"/>
                  </a:moveTo>
                  <a:cubicBezTo>
                    <a:pt x="46" y="257"/>
                    <a:pt x="45" y="247"/>
                    <a:pt x="45" y="240"/>
                  </a:cubicBezTo>
                  <a:cubicBezTo>
                    <a:pt x="45" y="230"/>
                    <a:pt x="45" y="232"/>
                    <a:pt x="46" y="238"/>
                  </a:cubicBezTo>
                  <a:cubicBezTo>
                    <a:pt x="46" y="243"/>
                    <a:pt x="47" y="253"/>
                    <a:pt x="48" y="261"/>
                  </a:cubicBezTo>
                  <a:cubicBezTo>
                    <a:pt x="48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8" y="475"/>
                    <a:pt x="50" y="467"/>
                    <a:pt x="50" y="470"/>
                  </a:cubicBezTo>
                  <a:cubicBezTo>
                    <a:pt x="50" y="475"/>
                    <a:pt x="49" y="483"/>
                    <a:pt x="49" y="480"/>
                  </a:cubicBezTo>
                  <a:close/>
                  <a:moveTo>
                    <a:pt x="52" y="312"/>
                  </a:moveTo>
                  <a:cubicBezTo>
                    <a:pt x="51" y="296"/>
                    <a:pt x="53" y="312"/>
                    <a:pt x="54" y="323"/>
                  </a:cubicBezTo>
                  <a:cubicBezTo>
                    <a:pt x="54" y="339"/>
                    <a:pt x="53" y="324"/>
                    <a:pt x="52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3" y="255"/>
                    <a:pt x="54" y="261"/>
                  </a:cubicBezTo>
                  <a:cubicBezTo>
                    <a:pt x="55" y="272"/>
                    <a:pt x="53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4"/>
                    <a:pt x="56" y="447"/>
                    <a:pt x="56" y="449"/>
                  </a:cubicBezTo>
                  <a:cubicBezTo>
                    <a:pt x="57" y="455"/>
                    <a:pt x="55" y="463"/>
                    <a:pt x="55" y="460"/>
                  </a:cubicBezTo>
                  <a:close/>
                  <a:moveTo>
                    <a:pt x="56" y="574"/>
                  </a:moveTo>
                  <a:cubicBezTo>
                    <a:pt x="56" y="565"/>
                    <a:pt x="56" y="555"/>
                    <a:pt x="56" y="546"/>
                  </a:cubicBezTo>
                  <a:cubicBezTo>
                    <a:pt x="56" y="540"/>
                    <a:pt x="57" y="535"/>
                    <a:pt x="57" y="531"/>
                  </a:cubicBezTo>
                  <a:cubicBezTo>
                    <a:pt x="56" y="528"/>
                    <a:pt x="58" y="524"/>
                    <a:pt x="58" y="522"/>
                  </a:cubicBezTo>
                  <a:cubicBezTo>
                    <a:pt x="58" y="539"/>
                    <a:pt x="58" y="557"/>
                    <a:pt x="56" y="574"/>
                  </a:cubicBezTo>
                  <a:close/>
                  <a:moveTo>
                    <a:pt x="59" y="439"/>
                  </a:moveTo>
                  <a:cubicBezTo>
                    <a:pt x="58" y="427"/>
                    <a:pt x="60" y="433"/>
                    <a:pt x="60" y="439"/>
                  </a:cubicBezTo>
                  <a:cubicBezTo>
                    <a:pt x="59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59" y="361"/>
                    <a:pt x="59" y="351"/>
                    <a:pt x="59" y="344"/>
                  </a:cubicBezTo>
                  <a:cubicBezTo>
                    <a:pt x="59" y="334"/>
                    <a:pt x="59" y="336"/>
                    <a:pt x="60" y="342"/>
                  </a:cubicBezTo>
                  <a:cubicBezTo>
                    <a:pt x="60" y="347"/>
                    <a:pt x="60" y="357"/>
                    <a:pt x="60" y="365"/>
                  </a:cubicBezTo>
                  <a:cubicBezTo>
                    <a:pt x="60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8"/>
                    <a:pt x="58" y="267"/>
                    <a:pt x="57" y="265"/>
                  </a:cubicBezTo>
                  <a:cubicBezTo>
                    <a:pt x="57" y="259"/>
                    <a:pt x="56" y="253"/>
                    <a:pt x="56" y="250"/>
                  </a:cubicBezTo>
                  <a:cubicBezTo>
                    <a:pt x="56" y="245"/>
                    <a:pt x="56" y="243"/>
                    <a:pt x="56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3" y="420"/>
                    <a:pt x="62" y="413"/>
                    <a:pt x="62" y="408"/>
                  </a:cubicBezTo>
                  <a:cubicBezTo>
                    <a:pt x="61" y="395"/>
                    <a:pt x="62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5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4" y="511"/>
                  </a:cubicBezTo>
                  <a:cubicBezTo>
                    <a:pt x="64" y="506"/>
                    <a:pt x="65" y="500"/>
                    <a:pt x="65" y="495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3"/>
                    <a:pt x="67" y="467"/>
                    <a:pt x="67" y="462"/>
                  </a:cubicBezTo>
                  <a:cubicBezTo>
                    <a:pt x="67" y="461"/>
                    <a:pt x="67" y="460"/>
                    <a:pt x="67" y="459"/>
                  </a:cubicBezTo>
                  <a:cubicBezTo>
                    <a:pt x="67" y="459"/>
                    <a:pt x="67" y="458"/>
                    <a:pt x="67" y="457"/>
                  </a:cubicBezTo>
                  <a:cubicBezTo>
                    <a:pt x="67" y="457"/>
                    <a:pt x="67" y="458"/>
                    <a:pt x="67" y="459"/>
                  </a:cubicBezTo>
                  <a:cubicBezTo>
                    <a:pt x="67" y="459"/>
                    <a:pt x="67" y="460"/>
                    <a:pt x="67" y="460"/>
                  </a:cubicBezTo>
                  <a:cubicBezTo>
                    <a:pt x="67" y="461"/>
                    <a:pt x="67" y="461"/>
                    <a:pt x="67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8" y="302"/>
                  </a:moveTo>
                  <a:cubicBezTo>
                    <a:pt x="67" y="297"/>
                    <a:pt x="68" y="289"/>
                    <a:pt x="68" y="292"/>
                  </a:cubicBezTo>
                  <a:cubicBezTo>
                    <a:pt x="69" y="297"/>
                    <a:pt x="69" y="305"/>
                    <a:pt x="68" y="302"/>
                  </a:cubicBezTo>
                  <a:close/>
                  <a:moveTo>
                    <a:pt x="67" y="237"/>
                  </a:moveTo>
                  <a:cubicBezTo>
                    <a:pt x="67" y="219"/>
                    <a:pt x="65" y="202"/>
                    <a:pt x="69" y="184"/>
                  </a:cubicBezTo>
                  <a:cubicBezTo>
                    <a:pt x="70" y="175"/>
                    <a:pt x="70" y="166"/>
                    <a:pt x="71" y="158"/>
                  </a:cubicBezTo>
                  <a:cubicBezTo>
                    <a:pt x="71" y="156"/>
                    <a:pt x="73" y="154"/>
                    <a:pt x="74" y="153"/>
                  </a:cubicBezTo>
                  <a:cubicBezTo>
                    <a:pt x="69" y="181"/>
                    <a:pt x="69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2" y="377"/>
                    <a:pt x="71" y="371"/>
                    <a:pt x="71" y="365"/>
                  </a:cubicBezTo>
                  <a:close/>
                  <a:moveTo>
                    <a:pt x="72" y="491"/>
                  </a:moveTo>
                  <a:cubicBezTo>
                    <a:pt x="72" y="485"/>
                    <a:pt x="74" y="478"/>
                    <a:pt x="74" y="481"/>
                  </a:cubicBezTo>
                  <a:cubicBezTo>
                    <a:pt x="74" y="486"/>
                    <a:pt x="72" y="494"/>
                    <a:pt x="72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6" y="115"/>
                    <a:pt x="77" y="108"/>
                  </a:cubicBezTo>
                  <a:cubicBezTo>
                    <a:pt x="77" y="100"/>
                    <a:pt x="78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0" y="95"/>
                  </a:cubicBezTo>
                  <a:cubicBezTo>
                    <a:pt x="80" y="102"/>
                    <a:pt x="79" y="109"/>
                    <a:pt x="79" y="116"/>
                  </a:cubicBezTo>
                  <a:cubicBezTo>
                    <a:pt x="79" y="119"/>
                    <a:pt x="79" y="121"/>
                    <a:pt x="78" y="124"/>
                  </a:cubicBezTo>
                  <a:cubicBezTo>
                    <a:pt x="78" y="125"/>
                    <a:pt x="78" y="127"/>
                    <a:pt x="78" y="129"/>
                  </a:cubicBezTo>
                  <a:cubicBezTo>
                    <a:pt x="73" y="193"/>
                    <a:pt x="70" y="256"/>
                    <a:pt x="80" y="319"/>
                  </a:cubicBezTo>
                  <a:cubicBezTo>
                    <a:pt x="69" y="256"/>
                    <a:pt x="69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0" y="549"/>
                    <a:pt x="81" y="552"/>
                  </a:cubicBezTo>
                  <a:cubicBezTo>
                    <a:pt x="81" y="557"/>
                    <a:pt x="80" y="565"/>
                    <a:pt x="80" y="563"/>
                  </a:cubicBezTo>
                  <a:close/>
                  <a:moveTo>
                    <a:pt x="82" y="476"/>
                  </a:moveTo>
                  <a:cubicBezTo>
                    <a:pt x="82" y="459"/>
                    <a:pt x="82" y="441"/>
                    <a:pt x="82" y="424"/>
                  </a:cubicBezTo>
                  <a:cubicBezTo>
                    <a:pt x="82" y="415"/>
                    <a:pt x="81" y="406"/>
                    <a:pt x="81" y="397"/>
                  </a:cubicBezTo>
                  <a:cubicBezTo>
                    <a:pt x="80" y="396"/>
                    <a:pt x="80" y="393"/>
                    <a:pt x="80" y="391"/>
                  </a:cubicBezTo>
                  <a:cubicBezTo>
                    <a:pt x="85" y="419"/>
                    <a:pt x="87" y="448"/>
                    <a:pt x="82" y="476"/>
                  </a:cubicBezTo>
                  <a:close/>
                  <a:moveTo>
                    <a:pt x="85" y="450"/>
                  </a:moveTo>
                  <a:cubicBezTo>
                    <a:pt x="85" y="445"/>
                    <a:pt x="86" y="437"/>
                    <a:pt x="86" y="440"/>
                  </a:cubicBezTo>
                  <a:cubicBezTo>
                    <a:pt x="87" y="445"/>
                    <a:pt x="86" y="453"/>
                    <a:pt x="85" y="450"/>
                  </a:cubicBezTo>
                  <a:close/>
                  <a:moveTo>
                    <a:pt x="86" y="301"/>
                  </a:moveTo>
                  <a:cubicBezTo>
                    <a:pt x="85" y="292"/>
                    <a:pt x="85" y="285"/>
                    <a:pt x="84" y="281"/>
                  </a:cubicBezTo>
                  <a:cubicBezTo>
                    <a:pt x="82" y="278"/>
                    <a:pt x="82" y="276"/>
                    <a:pt x="82" y="271"/>
                  </a:cubicBezTo>
                  <a:cubicBezTo>
                    <a:pt x="91" y="293"/>
                    <a:pt x="89" y="317"/>
                    <a:pt x="89" y="341"/>
                  </a:cubicBezTo>
                  <a:cubicBezTo>
                    <a:pt x="87" y="328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75" name="淘宝网Chenying0907出品 103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5688" y="4371976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48" name="Oval 104"/>
            <p:cNvSpPr>
              <a:spLocks noChangeArrowheads="1"/>
            </p:cNvSpPr>
            <p:nvPr/>
          </p:nvSpPr>
          <p:spPr bwMode="auto">
            <a:xfrm>
              <a:off x="6145213" y="4371976"/>
              <a:ext cx="60325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77" name="淘宝网Chenying0907出品 105"/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9338" y="4362451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8" name="淘宝网Chenying0907出品 106"/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0926" y="4364038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9" name="淘宝网Chenying0907出品 107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5688" y="5718176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50" name="Oval 108"/>
            <p:cNvSpPr>
              <a:spLocks noChangeArrowheads="1"/>
            </p:cNvSpPr>
            <p:nvPr/>
          </p:nvSpPr>
          <p:spPr bwMode="auto">
            <a:xfrm>
              <a:off x="6145213" y="5721351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81" name="淘宝网Chenying0907出品 109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9338" y="5710238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" name="淘宝网Chenying0907出品 110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0926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54" name="淘宝网Chenying0907出品 111"/>
            <p:cNvSpPr>
              <a:spLocks/>
            </p:cNvSpPr>
            <p:nvPr/>
          </p:nvSpPr>
          <p:spPr bwMode="auto">
            <a:xfrm>
              <a:off x="6723063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8 w 93"/>
                <a:gd name="T3" fmla="*/ 592 h 592"/>
                <a:gd name="T4" fmla="*/ 4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3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89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2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7" name="淘宝网Chenying0907出品 112"/>
            <p:cNvSpPr>
              <a:spLocks/>
            </p:cNvSpPr>
            <p:nvPr/>
          </p:nvSpPr>
          <p:spPr bwMode="auto">
            <a:xfrm>
              <a:off x="6723063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8 w 93"/>
                <a:gd name="T3" fmla="*/ 592 h 592"/>
                <a:gd name="T4" fmla="*/ 4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3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89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2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8" name="淘宝网Chenying0907出品 113"/>
            <p:cNvSpPr>
              <a:spLocks noEditPoints="1"/>
            </p:cNvSpPr>
            <p:nvPr/>
          </p:nvSpPr>
          <p:spPr bwMode="auto">
            <a:xfrm>
              <a:off x="6711951" y="3824288"/>
              <a:ext cx="346075" cy="2228850"/>
            </a:xfrm>
            <a:custGeom>
              <a:avLst/>
              <a:gdLst>
                <a:gd name="T0" fmla="*/ 78 w 92"/>
                <a:gd name="T1" fmla="*/ 110 h 593"/>
                <a:gd name="T2" fmla="*/ 88 w 92"/>
                <a:gd name="T3" fmla="*/ 44 h 593"/>
                <a:gd name="T4" fmla="*/ 64 w 92"/>
                <a:gd name="T5" fmla="*/ 122 h 593"/>
                <a:gd name="T6" fmla="*/ 64 w 92"/>
                <a:gd name="T7" fmla="*/ 32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3 h 593"/>
                <a:gd name="T16" fmla="*/ 4 w 92"/>
                <a:gd name="T17" fmla="*/ 311 h 593"/>
                <a:gd name="T18" fmla="*/ 6 w 92"/>
                <a:gd name="T19" fmla="*/ 542 h 593"/>
                <a:gd name="T20" fmla="*/ 34 w 92"/>
                <a:gd name="T21" fmla="*/ 574 h 593"/>
                <a:gd name="T22" fmla="*/ 42 w 92"/>
                <a:gd name="T23" fmla="*/ 593 h 593"/>
                <a:gd name="T24" fmla="*/ 70 w 92"/>
                <a:gd name="T25" fmla="*/ 593 h 593"/>
                <a:gd name="T26" fmla="*/ 85 w 92"/>
                <a:gd name="T27" fmla="*/ 532 h 593"/>
                <a:gd name="T28" fmla="*/ 88 w 92"/>
                <a:gd name="T29" fmla="*/ 593 h 593"/>
                <a:gd name="T30" fmla="*/ 92 w 92"/>
                <a:gd name="T31" fmla="*/ 509 h 593"/>
                <a:gd name="T32" fmla="*/ 85 w 92"/>
                <a:gd name="T33" fmla="*/ 213 h 593"/>
                <a:gd name="T34" fmla="*/ 83 w 92"/>
                <a:gd name="T35" fmla="*/ 114 h 593"/>
                <a:gd name="T36" fmla="*/ 82 w 92"/>
                <a:gd name="T37" fmla="*/ 261 h 593"/>
                <a:gd name="T38" fmla="*/ 68 w 92"/>
                <a:gd name="T39" fmla="*/ 42 h 593"/>
                <a:gd name="T40" fmla="*/ 69 w 92"/>
                <a:gd name="T41" fmla="*/ 272 h 593"/>
                <a:gd name="T42" fmla="*/ 60 w 92"/>
                <a:gd name="T43" fmla="*/ 105 h 593"/>
                <a:gd name="T44" fmla="*/ 59 w 92"/>
                <a:gd name="T45" fmla="*/ 126 h 593"/>
                <a:gd name="T46" fmla="*/ 58 w 92"/>
                <a:gd name="T47" fmla="*/ 189 h 593"/>
                <a:gd name="T48" fmla="*/ 55 w 92"/>
                <a:gd name="T49" fmla="*/ 147 h 593"/>
                <a:gd name="T50" fmla="*/ 51 w 92"/>
                <a:gd name="T51" fmla="*/ 103 h 593"/>
                <a:gd name="T52" fmla="*/ 50 w 92"/>
                <a:gd name="T53" fmla="*/ 179 h 593"/>
                <a:gd name="T54" fmla="*/ 50 w 92"/>
                <a:gd name="T55" fmla="*/ 433 h 593"/>
                <a:gd name="T56" fmla="*/ 37 w 92"/>
                <a:gd name="T57" fmla="*/ 220 h 593"/>
                <a:gd name="T58" fmla="*/ 30 w 92"/>
                <a:gd name="T59" fmla="*/ 73 h 593"/>
                <a:gd name="T60" fmla="*/ 22 w 92"/>
                <a:gd name="T61" fmla="*/ 110 h 593"/>
                <a:gd name="T62" fmla="*/ 19 w 92"/>
                <a:gd name="T63" fmla="*/ 178 h 593"/>
                <a:gd name="T64" fmla="*/ 15 w 92"/>
                <a:gd name="T65" fmla="*/ 136 h 593"/>
                <a:gd name="T66" fmla="*/ 14 w 92"/>
                <a:gd name="T67" fmla="*/ 151 h 593"/>
                <a:gd name="T68" fmla="*/ 11 w 92"/>
                <a:gd name="T69" fmla="*/ 115 h 593"/>
                <a:gd name="T70" fmla="*/ 7 w 92"/>
                <a:gd name="T71" fmla="*/ 470 h 593"/>
                <a:gd name="T72" fmla="*/ 10 w 92"/>
                <a:gd name="T73" fmla="*/ 167 h 593"/>
                <a:gd name="T74" fmla="*/ 10 w 92"/>
                <a:gd name="T75" fmla="*/ 418 h 593"/>
                <a:gd name="T76" fmla="*/ 11 w 92"/>
                <a:gd name="T77" fmla="*/ 353 h 593"/>
                <a:gd name="T78" fmla="*/ 15 w 92"/>
                <a:gd name="T79" fmla="*/ 282 h 593"/>
                <a:gd name="T80" fmla="*/ 20 w 92"/>
                <a:gd name="T81" fmla="*/ 228 h 593"/>
                <a:gd name="T82" fmla="*/ 26 w 92"/>
                <a:gd name="T83" fmla="*/ 225 h 593"/>
                <a:gd name="T84" fmla="*/ 37 w 92"/>
                <a:gd name="T85" fmla="*/ 345 h 593"/>
                <a:gd name="T86" fmla="*/ 38 w 92"/>
                <a:gd name="T87" fmla="*/ 329 h 593"/>
                <a:gd name="T88" fmla="*/ 37 w 92"/>
                <a:gd name="T89" fmla="*/ 397 h 593"/>
                <a:gd name="T90" fmla="*/ 40 w 92"/>
                <a:gd name="T91" fmla="*/ 542 h 593"/>
                <a:gd name="T92" fmla="*/ 45 w 92"/>
                <a:gd name="T93" fmla="*/ 470 h 593"/>
                <a:gd name="T94" fmla="*/ 47 w 92"/>
                <a:gd name="T95" fmla="*/ 491 h 593"/>
                <a:gd name="T96" fmla="*/ 48 w 92"/>
                <a:gd name="T97" fmla="*/ 261 h 593"/>
                <a:gd name="T98" fmla="*/ 53 w 92"/>
                <a:gd name="T99" fmla="*/ 313 h 593"/>
                <a:gd name="T100" fmla="*/ 57 w 92"/>
                <a:gd name="T101" fmla="*/ 575 h 593"/>
                <a:gd name="T102" fmla="*/ 59 w 92"/>
                <a:gd name="T103" fmla="*/ 440 h 593"/>
                <a:gd name="T104" fmla="*/ 60 w 92"/>
                <a:gd name="T105" fmla="*/ 270 h 593"/>
                <a:gd name="T106" fmla="*/ 63 w 92"/>
                <a:gd name="T107" fmla="*/ 408 h 593"/>
                <a:gd name="T108" fmla="*/ 67 w 92"/>
                <a:gd name="T109" fmla="*/ 480 h 593"/>
                <a:gd name="T110" fmla="*/ 67 w 92"/>
                <a:gd name="T111" fmla="*/ 503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6 h 593"/>
                <a:gd name="T118" fmla="*/ 81 w 92"/>
                <a:gd name="T119" fmla="*/ 553 h 593"/>
                <a:gd name="T120" fmla="*/ 86 w 92"/>
                <a:gd name="T121" fmla="*/ 451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10"/>
                  </a:moveTo>
                  <a:cubicBezTo>
                    <a:pt x="78" y="114"/>
                    <a:pt x="78" y="118"/>
                    <a:pt x="78" y="122"/>
                  </a:cubicBezTo>
                  <a:cubicBezTo>
                    <a:pt x="78" y="127"/>
                    <a:pt x="77" y="132"/>
                    <a:pt x="76" y="137"/>
                  </a:cubicBezTo>
                  <a:cubicBezTo>
                    <a:pt x="78" y="135"/>
                    <a:pt x="78" y="132"/>
                    <a:pt x="79" y="130"/>
                  </a:cubicBezTo>
                  <a:cubicBezTo>
                    <a:pt x="79" y="128"/>
                    <a:pt x="79" y="126"/>
                    <a:pt x="79" y="124"/>
                  </a:cubicBezTo>
                  <a:cubicBezTo>
                    <a:pt x="79" y="122"/>
                    <a:pt x="79" y="119"/>
                    <a:pt x="79" y="116"/>
                  </a:cubicBezTo>
                  <a:cubicBezTo>
                    <a:pt x="79" y="114"/>
                    <a:pt x="79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9" y="108"/>
                    <a:pt x="79" y="107"/>
                    <a:pt x="79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2" y="378"/>
                    <a:pt x="92" y="380"/>
                    <a:pt x="92" y="381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51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2"/>
                    <a:pt x="67" y="42"/>
                    <a:pt x="67" y="53"/>
                  </a:cubicBezTo>
                  <a:cubicBezTo>
                    <a:pt x="67" y="58"/>
                    <a:pt x="67" y="63"/>
                    <a:pt x="67" y="68"/>
                  </a:cubicBezTo>
                  <a:cubicBezTo>
                    <a:pt x="66" y="71"/>
                    <a:pt x="66" y="74"/>
                    <a:pt x="66" y="77"/>
                  </a:cubicBezTo>
                  <a:cubicBezTo>
                    <a:pt x="66" y="82"/>
                    <a:pt x="66" y="86"/>
                    <a:pt x="66" y="91"/>
                  </a:cubicBezTo>
                  <a:cubicBezTo>
                    <a:pt x="66" y="102"/>
                    <a:pt x="66" y="112"/>
                    <a:pt x="64" y="122"/>
                  </a:cubicBezTo>
                  <a:cubicBezTo>
                    <a:pt x="65" y="112"/>
                    <a:pt x="65" y="102"/>
                    <a:pt x="66" y="91"/>
                  </a:cubicBezTo>
                  <a:cubicBezTo>
                    <a:pt x="65" y="86"/>
                    <a:pt x="65" y="82"/>
                    <a:pt x="66" y="77"/>
                  </a:cubicBezTo>
                  <a:cubicBezTo>
                    <a:pt x="66" y="74"/>
                    <a:pt x="66" y="71"/>
                    <a:pt x="66" y="68"/>
                  </a:cubicBezTo>
                  <a:cubicBezTo>
                    <a:pt x="66" y="60"/>
                    <a:pt x="66" y="51"/>
                    <a:pt x="66" y="42"/>
                  </a:cubicBezTo>
                  <a:cubicBezTo>
                    <a:pt x="66" y="35"/>
                    <a:pt x="66" y="27"/>
                    <a:pt x="66" y="20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3"/>
                    <a:pt x="64" y="28"/>
                    <a:pt x="64" y="32"/>
                  </a:cubicBezTo>
                  <a:cubicBezTo>
                    <a:pt x="64" y="33"/>
                    <a:pt x="64" y="39"/>
                    <a:pt x="64" y="46"/>
                  </a:cubicBezTo>
                  <a:cubicBezTo>
                    <a:pt x="65" y="52"/>
                    <a:pt x="65" y="59"/>
                    <a:pt x="65" y="63"/>
                  </a:cubicBezTo>
                  <a:cubicBezTo>
                    <a:pt x="65" y="65"/>
                    <a:pt x="64" y="60"/>
                    <a:pt x="64" y="51"/>
                  </a:cubicBezTo>
                  <a:cubicBezTo>
                    <a:pt x="63" y="43"/>
                    <a:pt x="63" y="30"/>
                    <a:pt x="63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4"/>
                    <a:pt x="53" y="56"/>
                    <a:pt x="53" y="49"/>
                  </a:cubicBezTo>
                  <a:cubicBezTo>
                    <a:pt x="53" y="42"/>
                    <a:pt x="53" y="35"/>
                    <a:pt x="53" y="32"/>
                  </a:cubicBezTo>
                  <a:cubicBezTo>
                    <a:pt x="53" y="23"/>
                    <a:pt x="53" y="15"/>
                    <a:pt x="53" y="7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8" y="0"/>
                    <a:pt x="45" y="0"/>
                    <a:pt x="43" y="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7"/>
                    <a:pt x="31" y="32"/>
                  </a:cubicBezTo>
                  <a:cubicBezTo>
                    <a:pt x="30" y="48"/>
                    <a:pt x="30" y="32"/>
                    <a:pt x="30" y="17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41"/>
                    <a:pt x="26" y="66"/>
                    <a:pt x="25" y="84"/>
                  </a:cubicBezTo>
                  <a:cubicBezTo>
                    <a:pt x="23" y="78"/>
                    <a:pt x="24" y="49"/>
                    <a:pt x="24" y="25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59"/>
                    <a:pt x="9" y="77"/>
                    <a:pt x="9" y="94"/>
                  </a:cubicBezTo>
                  <a:cubicBezTo>
                    <a:pt x="9" y="100"/>
                    <a:pt x="9" y="106"/>
                    <a:pt x="9" y="112"/>
                  </a:cubicBezTo>
                  <a:cubicBezTo>
                    <a:pt x="9" y="117"/>
                    <a:pt x="9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2"/>
                    <a:pt x="6" y="157"/>
                  </a:cubicBezTo>
                  <a:cubicBezTo>
                    <a:pt x="7" y="148"/>
                    <a:pt x="7" y="137"/>
                    <a:pt x="7" y="129"/>
                  </a:cubicBezTo>
                  <a:cubicBezTo>
                    <a:pt x="7" y="123"/>
                    <a:pt x="7" y="118"/>
                    <a:pt x="7" y="112"/>
                  </a:cubicBezTo>
                  <a:cubicBezTo>
                    <a:pt x="7" y="95"/>
                    <a:pt x="7" y="78"/>
                    <a:pt x="8" y="63"/>
                  </a:cubicBezTo>
                  <a:cubicBezTo>
                    <a:pt x="8" y="56"/>
                    <a:pt x="8" y="50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1"/>
                    <a:pt x="4" y="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5"/>
                    <a:pt x="5" y="258"/>
                    <a:pt x="5" y="261"/>
                  </a:cubicBezTo>
                  <a:cubicBezTo>
                    <a:pt x="6" y="272"/>
                    <a:pt x="5" y="268"/>
                    <a:pt x="4" y="262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7"/>
                    <a:pt x="5" y="324"/>
                    <a:pt x="5" y="330"/>
                  </a:cubicBezTo>
                  <a:cubicBezTo>
                    <a:pt x="5" y="335"/>
                    <a:pt x="5" y="341"/>
                    <a:pt x="5" y="346"/>
                  </a:cubicBezTo>
                  <a:cubicBezTo>
                    <a:pt x="5" y="353"/>
                    <a:pt x="5" y="359"/>
                    <a:pt x="5" y="366"/>
                  </a:cubicBezTo>
                  <a:cubicBezTo>
                    <a:pt x="5" y="364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6"/>
                    <a:pt x="4" y="562"/>
                    <a:pt x="5" y="558"/>
                  </a:cubicBezTo>
                  <a:cubicBezTo>
                    <a:pt x="5" y="553"/>
                    <a:pt x="5" y="548"/>
                    <a:pt x="6" y="542"/>
                  </a:cubicBezTo>
                  <a:cubicBezTo>
                    <a:pt x="7" y="539"/>
                    <a:pt x="7" y="537"/>
                    <a:pt x="7" y="534"/>
                  </a:cubicBezTo>
                  <a:cubicBezTo>
                    <a:pt x="7" y="533"/>
                    <a:pt x="7" y="532"/>
                    <a:pt x="7" y="531"/>
                  </a:cubicBezTo>
                  <a:cubicBezTo>
                    <a:pt x="7" y="532"/>
                    <a:pt x="7" y="533"/>
                    <a:pt x="7" y="534"/>
                  </a:cubicBezTo>
                  <a:cubicBezTo>
                    <a:pt x="7" y="553"/>
                    <a:pt x="6" y="572"/>
                    <a:pt x="5" y="591"/>
                  </a:cubicBezTo>
                  <a:cubicBezTo>
                    <a:pt x="6" y="593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8"/>
                    <a:pt x="34" y="580"/>
                    <a:pt x="34" y="574"/>
                  </a:cubicBezTo>
                  <a:cubicBezTo>
                    <a:pt x="35" y="564"/>
                    <a:pt x="35" y="566"/>
                    <a:pt x="35" y="571"/>
                  </a:cubicBezTo>
                  <a:cubicBezTo>
                    <a:pt x="35" y="577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2" y="569"/>
                    <a:pt x="41" y="558"/>
                  </a:cubicBezTo>
                  <a:cubicBezTo>
                    <a:pt x="41" y="549"/>
                    <a:pt x="41" y="541"/>
                    <a:pt x="42" y="532"/>
                  </a:cubicBezTo>
                  <a:cubicBezTo>
                    <a:pt x="42" y="529"/>
                    <a:pt x="42" y="527"/>
                    <a:pt x="42" y="525"/>
                  </a:cubicBezTo>
                  <a:cubicBezTo>
                    <a:pt x="42" y="547"/>
                    <a:pt x="42" y="571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7"/>
                    <a:pt x="63" y="584"/>
                  </a:cubicBezTo>
                  <a:cubicBezTo>
                    <a:pt x="64" y="568"/>
                    <a:pt x="64" y="583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9" y="585"/>
                    <a:pt x="69" y="580"/>
                  </a:cubicBezTo>
                  <a:cubicBezTo>
                    <a:pt x="69" y="574"/>
                    <a:pt x="69" y="568"/>
                    <a:pt x="69" y="563"/>
                  </a:cubicBezTo>
                  <a:cubicBezTo>
                    <a:pt x="71" y="573"/>
                    <a:pt x="70" y="583"/>
                    <a:pt x="70" y="593"/>
                  </a:cubicBezTo>
                  <a:cubicBezTo>
                    <a:pt x="73" y="593"/>
                    <a:pt x="73" y="593"/>
                    <a:pt x="73" y="593"/>
                  </a:cubicBezTo>
                  <a:cubicBezTo>
                    <a:pt x="73" y="580"/>
                    <a:pt x="73" y="566"/>
                    <a:pt x="74" y="552"/>
                  </a:cubicBezTo>
                  <a:cubicBezTo>
                    <a:pt x="74" y="545"/>
                    <a:pt x="74" y="538"/>
                    <a:pt x="75" y="532"/>
                  </a:cubicBezTo>
                  <a:cubicBezTo>
                    <a:pt x="75" y="552"/>
                    <a:pt x="75" y="573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2"/>
                    <a:pt x="81" y="570"/>
                    <a:pt x="83" y="558"/>
                  </a:cubicBezTo>
                  <a:cubicBezTo>
                    <a:pt x="83" y="549"/>
                    <a:pt x="84" y="541"/>
                    <a:pt x="85" y="532"/>
                  </a:cubicBezTo>
                  <a:cubicBezTo>
                    <a:pt x="85" y="530"/>
                    <a:pt x="85" y="527"/>
                    <a:pt x="85" y="525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5" y="525"/>
                  </a:cubicBezTo>
                  <a:cubicBezTo>
                    <a:pt x="85" y="530"/>
                    <a:pt x="85" y="535"/>
                    <a:pt x="85" y="540"/>
                  </a:cubicBezTo>
                  <a:cubicBezTo>
                    <a:pt x="85" y="546"/>
                    <a:pt x="85" y="551"/>
                    <a:pt x="84" y="557"/>
                  </a:cubicBezTo>
                  <a:cubicBezTo>
                    <a:pt x="83" y="570"/>
                    <a:pt x="83" y="582"/>
                    <a:pt x="83" y="593"/>
                  </a:cubicBezTo>
                  <a:cubicBezTo>
                    <a:pt x="88" y="593"/>
                    <a:pt x="88" y="593"/>
                    <a:pt x="88" y="593"/>
                  </a:cubicBezTo>
                  <a:cubicBezTo>
                    <a:pt x="90" y="593"/>
                    <a:pt x="92" y="591"/>
                    <a:pt x="92" y="588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91" y="573"/>
                    <a:pt x="91" y="568"/>
                    <a:pt x="91" y="563"/>
                  </a:cubicBezTo>
                  <a:cubicBezTo>
                    <a:pt x="91" y="561"/>
                    <a:pt x="92" y="559"/>
                    <a:pt x="92" y="558"/>
                  </a:cubicBezTo>
                  <a:cubicBezTo>
                    <a:pt x="92" y="520"/>
                    <a:pt x="92" y="520"/>
                    <a:pt x="92" y="520"/>
                  </a:cubicBezTo>
                  <a:cubicBezTo>
                    <a:pt x="92" y="520"/>
                    <a:pt x="92" y="520"/>
                    <a:pt x="92" y="520"/>
                  </a:cubicBezTo>
                  <a:cubicBezTo>
                    <a:pt x="91" y="517"/>
                    <a:pt x="91" y="513"/>
                    <a:pt x="92" y="509"/>
                  </a:cubicBezTo>
                  <a:cubicBezTo>
                    <a:pt x="92" y="383"/>
                    <a:pt x="92" y="383"/>
                    <a:pt x="92" y="383"/>
                  </a:cubicBezTo>
                  <a:cubicBezTo>
                    <a:pt x="92" y="386"/>
                    <a:pt x="90" y="375"/>
                    <a:pt x="90" y="366"/>
                  </a:cubicBezTo>
                  <a:cubicBezTo>
                    <a:pt x="90" y="349"/>
                    <a:pt x="91" y="365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90"/>
                    <a:pt x="83" y="98"/>
                    <a:pt x="83" y="95"/>
                  </a:cubicBezTo>
                  <a:cubicBezTo>
                    <a:pt x="83" y="89"/>
                    <a:pt x="85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7" y="207"/>
                    <a:pt x="85" y="200"/>
                    <a:pt x="86" y="194"/>
                  </a:cubicBezTo>
                  <a:cubicBezTo>
                    <a:pt x="86" y="188"/>
                    <a:pt x="86" y="183"/>
                    <a:pt x="86" y="179"/>
                  </a:cubicBezTo>
                  <a:cubicBezTo>
                    <a:pt x="88" y="176"/>
                    <a:pt x="88" y="172"/>
                    <a:pt x="88" y="170"/>
                  </a:cubicBezTo>
                  <a:cubicBezTo>
                    <a:pt x="89" y="185"/>
                    <a:pt x="90" y="198"/>
                    <a:pt x="85" y="213"/>
                  </a:cubicBezTo>
                  <a:cubicBezTo>
                    <a:pt x="85" y="215"/>
                    <a:pt x="84" y="218"/>
                    <a:pt x="83" y="220"/>
                  </a:cubicBezTo>
                  <a:cubicBezTo>
                    <a:pt x="84" y="217"/>
                    <a:pt x="85" y="215"/>
                    <a:pt x="85" y="213"/>
                  </a:cubicBezTo>
                  <a:close/>
                  <a:moveTo>
                    <a:pt x="83" y="114"/>
                  </a:moveTo>
                  <a:cubicBezTo>
                    <a:pt x="83" y="120"/>
                    <a:pt x="82" y="130"/>
                    <a:pt x="82" y="137"/>
                  </a:cubicBezTo>
                  <a:cubicBezTo>
                    <a:pt x="81" y="147"/>
                    <a:pt x="81" y="145"/>
                    <a:pt x="81" y="140"/>
                  </a:cubicBezTo>
                  <a:cubicBezTo>
                    <a:pt x="81" y="134"/>
                    <a:pt x="82" y="124"/>
                    <a:pt x="82" y="116"/>
                  </a:cubicBezTo>
                  <a:cubicBezTo>
                    <a:pt x="83" y="106"/>
                    <a:pt x="83" y="108"/>
                    <a:pt x="83" y="114"/>
                  </a:cubicBezTo>
                  <a:close/>
                  <a:moveTo>
                    <a:pt x="82" y="261"/>
                  </a:moveTo>
                  <a:cubicBezTo>
                    <a:pt x="83" y="267"/>
                    <a:pt x="82" y="274"/>
                    <a:pt x="82" y="272"/>
                  </a:cubicBezTo>
                  <a:cubicBezTo>
                    <a:pt x="81" y="266"/>
                    <a:pt x="81" y="258"/>
                    <a:pt x="82" y="261"/>
                  </a:cubicBezTo>
                  <a:close/>
                  <a:moveTo>
                    <a:pt x="81" y="190"/>
                  </a:moveTo>
                  <a:cubicBezTo>
                    <a:pt x="82" y="178"/>
                    <a:pt x="82" y="184"/>
                    <a:pt x="82" y="190"/>
                  </a:cubicBezTo>
                  <a:cubicBezTo>
                    <a:pt x="81" y="201"/>
                    <a:pt x="80" y="195"/>
                    <a:pt x="81" y="190"/>
                  </a:cubicBezTo>
                  <a:close/>
                  <a:moveTo>
                    <a:pt x="83" y="53"/>
                  </a:moveTo>
                  <a:cubicBezTo>
                    <a:pt x="82" y="64"/>
                    <a:pt x="81" y="58"/>
                    <a:pt x="81" y="53"/>
                  </a:cubicBezTo>
                  <a:cubicBezTo>
                    <a:pt x="82" y="41"/>
                    <a:pt x="83" y="47"/>
                    <a:pt x="83" y="53"/>
                  </a:cubicBezTo>
                  <a:close/>
                  <a:moveTo>
                    <a:pt x="68" y="42"/>
                  </a:moveTo>
                  <a:cubicBezTo>
                    <a:pt x="69" y="26"/>
                    <a:pt x="69" y="35"/>
                    <a:pt x="69" y="50"/>
                  </a:cubicBezTo>
                  <a:cubicBezTo>
                    <a:pt x="69" y="58"/>
                    <a:pt x="69" y="67"/>
                    <a:pt x="69" y="75"/>
                  </a:cubicBezTo>
                  <a:cubicBezTo>
                    <a:pt x="68" y="85"/>
                    <a:pt x="68" y="96"/>
                    <a:pt x="68" y="104"/>
                  </a:cubicBezTo>
                  <a:cubicBezTo>
                    <a:pt x="68" y="89"/>
                    <a:pt x="68" y="76"/>
                    <a:pt x="68" y="61"/>
                  </a:cubicBezTo>
                  <a:cubicBezTo>
                    <a:pt x="68" y="53"/>
                    <a:pt x="68" y="46"/>
                    <a:pt x="68" y="42"/>
                  </a:cubicBezTo>
                  <a:close/>
                  <a:moveTo>
                    <a:pt x="66" y="249"/>
                  </a:moveTo>
                  <a:cubicBezTo>
                    <a:pt x="67" y="254"/>
                    <a:pt x="68" y="264"/>
                    <a:pt x="69" y="272"/>
                  </a:cubicBezTo>
                  <a:cubicBezTo>
                    <a:pt x="69" y="281"/>
                    <a:pt x="69" y="279"/>
                    <a:pt x="68" y="274"/>
                  </a:cubicBezTo>
                  <a:cubicBezTo>
                    <a:pt x="67" y="268"/>
                    <a:pt x="66" y="258"/>
                    <a:pt x="66" y="251"/>
                  </a:cubicBezTo>
                  <a:cubicBezTo>
                    <a:pt x="65" y="241"/>
                    <a:pt x="66" y="243"/>
                    <a:pt x="66" y="249"/>
                  </a:cubicBezTo>
                  <a:close/>
                  <a:moveTo>
                    <a:pt x="67" y="408"/>
                  </a:moveTo>
                  <a:cubicBezTo>
                    <a:pt x="66" y="403"/>
                    <a:pt x="67" y="394"/>
                    <a:pt x="67" y="397"/>
                  </a:cubicBezTo>
                  <a:cubicBezTo>
                    <a:pt x="68" y="403"/>
                    <a:pt x="67" y="411"/>
                    <a:pt x="67" y="408"/>
                  </a:cubicBezTo>
                  <a:close/>
                  <a:moveTo>
                    <a:pt x="60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4"/>
                    <a:pt x="60" y="103"/>
                  </a:cubicBezTo>
                  <a:cubicBezTo>
                    <a:pt x="60" y="97"/>
                    <a:pt x="61" y="91"/>
                    <a:pt x="61" y="85"/>
                  </a:cubicBezTo>
                  <a:cubicBezTo>
                    <a:pt x="61" y="89"/>
                    <a:pt x="61" y="91"/>
                    <a:pt x="61" y="95"/>
                  </a:cubicBezTo>
                  <a:cubicBezTo>
                    <a:pt x="61" y="100"/>
                    <a:pt x="60" y="105"/>
                    <a:pt x="60" y="105"/>
                  </a:cubicBezTo>
                  <a:cubicBezTo>
                    <a:pt x="60" y="108"/>
                    <a:pt x="60" y="111"/>
                    <a:pt x="60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9" y="161"/>
                    <a:pt x="51" y="196"/>
                    <a:pt x="51" y="231"/>
                  </a:cubicBezTo>
                  <a:cubicBezTo>
                    <a:pt x="51" y="194"/>
                    <a:pt x="57" y="159"/>
                    <a:pt x="59" y="121"/>
                  </a:cubicBezTo>
                  <a:cubicBezTo>
                    <a:pt x="59" y="119"/>
                    <a:pt x="59" y="116"/>
                    <a:pt x="60" y="114"/>
                  </a:cubicBezTo>
                  <a:cubicBezTo>
                    <a:pt x="60" y="111"/>
                    <a:pt x="60" y="108"/>
                    <a:pt x="60" y="105"/>
                  </a:cubicBezTo>
                  <a:close/>
                  <a:moveTo>
                    <a:pt x="58" y="189"/>
                  </a:moveTo>
                  <a:cubicBezTo>
                    <a:pt x="57" y="201"/>
                    <a:pt x="57" y="195"/>
                    <a:pt x="57" y="189"/>
                  </a:cubicBezTo>
                  <a:cubicBezTo>
                    <a:pt x="59" y="177"/>
                    <a:pt x="59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4"/>
                    <a:pt x="58" y="48"/>
                    <a:pt x="58" y="42"/>
                  </a:cubicBezTo>
                  <a:cubicBezTo>
                    <a:pt x="59" y="30"/>
                    <a:pt x="59" y="36"/>
                    <a:pt x="59" y="42"/>
                  </a:cubicBezTo>
                  <a:close/>
                  <a:moveTo>
                    <a:pt x="57" y="105"/>
                  </a:moveTo>
                  <a:cubicBezTo>
                    <a:pt x="57" y="93"/>
                    <a:pt x="58" y="99"/>
                    <a:pt x="58" y="105"/>
                  </a:cubicBezTo>
                  <a:cubicBezTo>
                    <a:pt x="57" y="117"/>
                    <a:pt x="56" y="111"/>
                    <a:pt x="57" y="105"/>
                  </a:cubicBezTo>
                  <a:close/>
                  <a:moveTo>
                    <a:pt x="55" y="147"/>
                  </a:moveTo>
                  <a:cubicBezTo>
                    <a:pt x="55" y="153"/>
                    <a:pt x="53" y="161"/>
                    <a:pt x="53" y="158"/>
                  </a:cubicBezTo>
                  <a:cubicBezTo>
                    <a:pt x="53" y="152"/>
                    <a:pt x="55" y="144"/>
                    <a:pt x="55" y="147"/>
                  </a:cubicBezTo>
                  <a:close/>
                  <a:moveTo>
                    <a:pt x="54" y="126"/>
                  </a:moveTo>
                  <a:cubicBezTo>
                    <a:pt x="54" y="132"/>
                    <a:pt x="53" y="140"/>
                    <a:pt x="52" y="137"/>
                  </a:cubicBezTo>
                  <a:cubicBezTo>
                    <a:pt x="52" y="131"/>
                    <a:pt x="54" y="123"/>
                    <a:pt x="54" y="126"/>
                  </a:cubicBezTo>
                  <a:close/>
                  <a:moveTo>
                    <a:pt x="51" y="85"/>
                  </a:moveTo>
                  <a:cubicBezTo>
                    <a:pt x="51" y="91"/>
                    <a:pt x="51" y="97"/>
                    <a:pt x="51" y="103"/>
                  </a:cubicBezTo>
                  <a:cubicBezTo>
                    <a:pt x="51" y="109"/>
                    <a:pt x="51" y="115"/>
                    <a:pt x="51" y="121"/>
                  </a:cubicBezTo>
                  <a:cubicBezTo>
                    <a:pt x="51" y="133"/>
                    <a:pt x="51" y="143"/>
                    <a:pt x="51" y="157"/>
                  </a:cubicBezTo>
                  <a:cubicBezTo>
                    <a:pt x="51" y="150"/>
                    <a:pt x="51" y="141"/>
                    <a:pt x="50" y="135"/>
                  </a:cubicBezTo>
                  <a:cubicBezTo>
                    <a:pt x="50" y="128"/>
                    <a:pt x="50" y="121"/>
                    <a:pt x="50" y="114"/>
                  </a:cubicBezTo>
                  <a:cubicBezTo>
                    <a:pt x="50" y="106"/>
                    <a:pt x="51" y="98"/>
                    <a:pt x="51" y="94"/>
                  </a:cubicBezTo>
                  <a:cubicBezTo>
                    <a:pt x="51" y="91"/>
                    <a:pt x="51" y="87"/>
                    <a:pt x="51" y="85"/>
                  </a:cubicBezTo>
                  <a:close/>
                  <a:moveTo>
                    <a:pt x="50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1"/>
                    <a:pt x="47" y="226"/>
                    <a:pt x="50" y="252"/>
                  </a:cubicBezTo>
                  <a:cubicBezTo>
                    <a:pt x="48" y="236"/>
                    <a:pt x="44" y="220"/>
                    <a:pt x="48" y="204"/>
                  </a:cubicBezTo>
                  <a:cubicBezTo>
                    <a:pt x="49" y="196"/>
                    <a:pt x="49" y="187"/>
                    <a:pt x="50" y="179"/>
                  </a:cubicBezTo>
                  <a:close/>
                  <a:moveTo>
                    <a:pt x="51" y="407"/>
                  </a:moveTo>
                  <a:cubicBezTo>
                    <a:pt x="51" y="424"/>
                    <a:pt x="51" y="444"/>
                    <a:pt x="51" y="461"/>
                  </a:cubicBezTo>
                  <a:cubicBezTo>
                    <a:pt x="51" y="453"/>
                    <a:pt x="51" y="442"/>
                    <a:pt x="50" y="433"/>
                  </a:cubicBezTo>
                  <a:cubicBezTo>
                    <a:pt x="50" y="427"/>
                    <a:pt x="50" y="422"/>
                    <a:pt x="50" y="418"/>
                  </a:cubicBezTo>
                  <a:cubicBezTo>
                    <a:pt x="51" y="414"/>
                    <a:pt x="51" y="411"/>
                    <a:pt x="51" y="407"/>
                  </a:cubicBezTo>
                  <a:close/>
                  <a:moveTo>
                    <a:pt x="47" y="199"/>
                  </a:moveTo>
                  <a:cubicBezTo>
                    <a:pt x="46" y="215"/>
                    <a:pt x="46" y="200"/>
                    <a:pt x="47" y="189"/>
                  </a:cubicBezTo>
                  <a:cubicBezTo>
                    <a:pt x="50" y="173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9" y="193"/>
                    <a:pt x="38" y="209"/>
                    <a:pt x="37" y="220"/>
                  </a:cubicBezTo>
                  <a:cubicBezTo>
                    <a:pt x="37" y="236"/>
                    <a:pt x="36" y="220"/>
                    <a:pt x="37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2" y="230"/>
                  </a:cubicBezTo>
                  <a:cubicBezTo>
                    <a:pt x="33" y="218"/>
                    <a:pt x="33" y="224"/>
                    <a:pt x="33" y="230"/>
                  </a:cubicBezTo>
                  <a:close/>
                  <a:moveTo>
                    <a:pt x="30" y="73"/>
                  </a:moveTo>
                  <a:cubicBezTo>
                    <a:pt x="30" y="72"/>
                    <a:pt x="30" y="44"/>
                    <a:pt x="31" y="53"/>
                  </a:cubicBezTo>
                  <a:cubicBezTo>
                    <a:pt x="32" y="63"/>
                    <a:pt x="29" y="103"/>
                    <a:pt x="30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1" y="191"/>
                    <a:pt x="21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1" y="87"/>
                    <a:pt x="21" y="58"/>
                    <a:pt x="22" y="42"/>
                  </a:cubicBezTo>
                  <a:cubicBezTo>
                    <a:pt x="24" y="53"/>
                    <a:pt x="22" y="75"/>
                    <a:pt x="22" y="94"/>
                  </a:cubicBezTo>
                  <a:cubicBezTo>
                    <a:pt x="22" y="100"/>
                    <a:pt x="22" y="105"/>
                    <a:pt x="22" y="110"/>
                  </a:cubicBezTo>
                  <a:cubicBezTo>
                    <a:pt x="22" y="115"/>
                    <a:pt x="23" y="119"/>
                    <a:pt x="23" y="124"/>
                  </a:cubicBezTo>
                  <a:cubicBezTo>
                    <a:pt x="22" y="137"/>
                    <a:pt x="24" y="150"/>
                    <a:pt x="20" y="163"/>
                  </a:cubicBezTo>
                  <a:cubicBezTo>
                    <a:pt x="20" y="161"/>
                    <a:pt x="20" y="159"/>
                    <a:pt x="20" y="157"/>
                  </a:cubicBezTo>
                  <a:cubicBezTo>
                    <a:pt x="16" y="176"/>
                    <a:pt x="16" y="198"/>
                    <a:pt x="14" y="218"/>
                  </a:cubicBezTo>
                  <a:cubicBezTo>
                    <a:pt x="14" y="189"/>
                    <a:pt x="18" y="159"/>
                    <a:pt x="20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9" y="183"/>
                    <a:pt x="17" y="191"/>
                    <a:pt x="17" y="188"/>
                  </a:cubicBezTo>
                  <a:cubicBezTo>
                    <a:pt x="17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5" y="98"/>
                    <a:pt x="16" y="106"/>
                    <a:pt x="16" y="117"/>
                  </a:cubicBezTo>
                  <a:cubicBezTo>
                    <a:pt x="16" y="123"/>
                    <a:pt x="15" y="130"/>
                    <a:pt x="15" y="136"/>
                  </a:cubicBezTo>
                  <a:cubicBezTo>
                    <a:pt x="15" y="141"/>
                    <a:pt x="14" y="146"/>
                    <a:pt x="14" y="151"/>
                  </a:cubicBezTo>
                  <a:cubicBezTo>
                    <a:pt x="13" y="168"/>
                    <a:pt x="11" y="186"/>
                    <a:pt x="10" y="204"/>
                  </a:cubicBezTo>
                  <a:cubicBezTo>
                    <a:pt x="10" y="213"/>
                    <a:pt x="10" y="222"/>
                    <a:pt x="10" y="231"/>
                  </a:cubicBezTo>
                  <a:cubicBezTo>
                    <a:pt x="10" y="236"/>
                    <a:pt x="10" y="243"/>
                    <a:pt x="10" y="251"/>
                  </a:cubicBezTo>
                  <a:cubicBezTo>
                    <a:pt x="9" y="252"/>
                    <a:pt x="9" y="257"/>
                    <a:pt x="9" y="259"/>
                  </a:cubicBezTo>
                  <a:cubicBezTo>
                    <a:pt x="8" y="241"/>
                    <a:pt x="9" y="222"/>
                    <a:pt x="10" y="204"/>
                  </a:cubicBezTo>
                  <a:cubicBezTo>
                    <a:pt x="10" y="187"/>
                    <a:pt x="12" y="168"/>
                    <a:pt x="14" y="151"/>
                  </a:cubicBezTo>
                  <a:cubicBezTo>
                    <a:pt x="14" y="143"/>
                    <a:pt x="14" y="136"/>
                    <a:pt x="14" y="129"/>
                  </a:cubicBezTo>
                  <a:close/>
                  <a:moveTo>
                    <a:pt x="11" y="63"/>
                  </a:moveTo>
                  <a:cubicBezTo>
                    <a:pt x="12" y="68"/>
                    <a:pt x="11" y="76"/>
                    <a:pt x="10" y="73"/>
                  </a:cubicBezTo>
                  <a:cubicBezTo>
                    <a:pt x="10" y="68"/>
                    <a:pt x="11" y="60"/>
                    <a:pt x="11" y="63"/>
                  </a:cubicBezTo>
                  <a:close/>
                  <a:moveTo>
                    <a:pt x="11" y="115"/>
                  </a:moveTo>
                  <a:cubicBezTo>
                    <a:pt x="12" y="120"/>
                    <a:pt x="11" y="128"/>
                    <a:pt x="10" y="126"/>
                  </a:cubicBezTo>
                  <a:cubicBezTo>
                    <a:pt x="10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2"/>
                    <a:pt x="5" y="498"/>
                    <a:pt x="5" y="489"/>
                  </a:cubicBezTo>
                  <a:cubicBezTo>
                    <a:pt x="5" y="483"/>
                    <a:pt x="5" y="477"/>
                    <a:pt x="5" y="471"/>
                  </a:cubicBezTo>
                  <a:cubicBezTo>
                    <a:pt x="5" y="465"/>
                    <a:pt x="5" y="460"/>
                    <a:pt x="6" y="454"/>
                  </a:cubicBezTo>
                  <a:cubicBezTo>
                    <a:pt x="6" y="445"/>
                    <a:pt x="6" y="437"/>
                    <a:pt x="6" y="428"/>
                  </a:cubicBezTo>
                  <a:cubicBezTo>
                    <a:pt x="5" y="424"/>
                    <a:pt x="3" y="420"/>
                    <a:pt x="7" y="418"/>
                  </a:cubicBezTo>
                  <a:cubicBezTo>
                    <a:pt x="6" y="435"/>
                    <a:pt x="6" y="453"/>
                    <a:pt x="7" y="470"/>
                  </a:cubicBezTo>
                  <a:cubicBezTo>
                    <a:pt x="7" y="476"/>
                    <a:pt x="7" y="482"/>
                    <a:pt x="7" y="488"/>
                  </a:cubicBezTo>
                  <a:cubicBezTo>
                    <a:pt x="9" y="498"/>
                    <a:pt x="5" y="512"/>
                    <a:pt x="5" y="522"/>
                  </a:cubicBezTo>
                  <a:close/>
                  <a:moveTo>
                    <a:pt x="7" y="282"/>
                  </a:moveTo>
                  <a:cubicBezTo>
                    <a:pt x="8" y="287"/>
                    <a:pt x="7" y="295"/>
                    <a:pt x="7" y="292"/>
                  </a:cubicBezTo>
                  <a:cubicBezTo>
                    <a:pt x="6" y="287"/>
                    <a:pt x="6" y="279"/>
                    <a:pt x="7" y="282"/>
                  </a:cubicBezTo>
                  <a:close/>
                  <a:moveTo>
                    <a:pt x="9" y="185"/>
                  </a:moveTo>
                  <a:cubicBezTo>
                    <a:pt x="9" y="179"/>
                    <a:pt x="10" y="173"/>
                    <a:pt x="10" y="167"/>
                  </a:cubicBezTo>
                  <a:cubicBezTo>
                    <a:pt x="11" y="167"/>
                    <a:pt x="11" y="166"/>
                    <a:pt x="11" y="165"/>
                  </a:cubicBezTo>
                  <a:cubicBezTo>
                    <a:pt x="11" y="164"/>
                    <a:pt x="11" y="162"/>
                    <a:pt x="11" y="161"/>
                  </a:cubicBezTo>
                  <a:cubicBezTo>
                    <a:pt x="11" y="162"/>
                    <a:pt x="11" y="164"/>
                    <a:pt x="11" y="165"/>
                  </a:cubicBezTo>
                  <a:cubicBezTo>
                    <a:pt x="7" y="210"/>
                    <a:pt x="7" y="256"/>
                    <a:pt x="11" y="300"/>
                  </a:cubicBezTo>
                  <a:cubicBezTo>
                    <a:pt x="0" y="263"/>
                    <a:pt x="7" y="224"/>
                    <a:pt x="9" y="185"/>
                  </a:cubicBezTo>
                  <a:close/>
                  <a:moveTo>
                    <a:pt x="9" y="428"/>
                  </a:moveTo>
                  <a:cubicBezTo>
                    <a:pt x="8" y="423"/>
                    <a:pt x="9" y="415"/>
                    <a:pt x="10" y="418"/>
                  </a:cubicBezTo>
                  <a:cubicBezTo>
                    <a:pt x="10" y="423"/>
                    <a:pt x="9" y="431"/>
                    <a:pt x="9" y="428"/>
                  </a:cubicBezTo>
                  <a:close/>
                  <a:moveTo>
                    <a:pt x="9" y="405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70"/>
                    <a:pt x="9" y="364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2"/>
                    <a:pt x="9" y="337"/>
                    <a:pt x="9" y="335"/>
                  </a:cubicBezTo>
                  <a:cubicBezTo>
                    <a:pt x="10" y="341"/>
                    <a:pt x="10" y="347"/>
                    <a:pt x="11" y="353"/>
                  </a:cubicBezTo>
                  <a:cubicBezTo>
                    <a:pt x="12" y="359"/>
                    <a:pt x="12" y="364"/>
                    <a:pt x="12" y="370"/>
                  </a:cubicBezTo>
                  <a:cubicBezTo>
                    <a:pt x="13" y="381"/>
                    <a:pt x="12" y="393"/>
                    <a:pt x="9" y="405"/>
                  </a:cubicBezTo>
                  <a:close/>
                  <a:moveTo>
                    <a:pt x="12" y="355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50"/>
                    <a:pt x="13" y="358"/>
                    <a:pt x="12" y="355"/>
                  </a:cubicBezTo>
                  <a:close/>
                  <a:moveTo>
                    <a:pt x="16" y="297"/>
                  </a:moveTo>
                  <a:cubicBezTo>
                    <a:pt x="16" y="291"/>
                    <a:pt x="15" y="285"/>
                    <a:pt x="15" y="282"/>
                  </a:cubicBezTo>
                  <a:cubicBezTo>
                    <a:pt x="14" y="281"/>
                    <a:pt x="9" y="276"/>
                    <a:pt x="14" y="272"/>
                  </a:cubicBezTo>
                  <a:cubicBezTo>
                    <a:pt x="20" y="289"/>
                    <a:pt x="18" y="307"/>
                    <a:pt x="20" y="324"/>
                  </a:cubicBezTo>
                  <a:cubicBezTo>
                    <a:pt x="16" y="316"/>
                    <a:pt x="20" y="305"/>
                    <a:pt x="16" y="297"/>
                  </a:cubicBezTo>
                  <a:close/>
                  <a:moveTo>
                    <a:pt x="20" y="266"/>
                  </a:moveTo>
                  <a:cubicBezTo>
                    <a:pt x="20" y="258"/>
                    <a:pt x="19" y="249"/>
                    <a:pt x="19" y="240"/>
                  </a:cubicBezTo>
                  <a:cubicBezTo>
                    <a:pt x="19" y="238"/>
                    <a:pt x="20" y="236"/>
                    <a:pt x="20" y="235"/>
                  </a:cubicBezTo>
                  <a:cubicBezTo>
                    <a:pt x="20" y="233"/>
                    <a:pt x="20" y="231"/>
                    <a:pt x="20" y="228"/>
                  </a:cubicBezTo>
                  <a:cubicBezTo>
                    <a:pt x="20" y="231"/>
                    <a:pt x="20" y="233"/>
                    <a:pt x="20" y="235"/>
                  </a:cubicBezTo>
                  <a:cubicBezTo>
                    <a:pt x="19" y="268"/>
                    <a:pt x="27" y="302"/>
                    <a:pt x="27" y="335"/>
                  </a:cubicBezTo>
                  <a:cubicBezTo>
                    <a:pt x="27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2"/>
                    <a:pt x="28" y="303"/>
                  </a:cubicBezTo>
                  <a:cubicBezTo>
                    <a:pt x="29" y="319"/>
                    <a:pt x="27" y="303"/>
                    <a:pt x="26" y="292"/>
                  </a:cubicBezTo>
                  <a:close/>
                  <a:moveTo>
                    <a:pt x="26" y="225"/>
                  </a:moveTo>
                  <a:cubicBezTo>
                    <a:pt x="26" y="216"/>
                    <a:pt x="27" y="207"/>
                    <a:pt x="27" y="198"/>
                  </a:cubicBezTo>
                  <a:cubicBezTo>
                    <a:pt x="27" y="196"/>
                    <a:pt x="29" y="194"/>
                    <a:pt x="29" y="191"/>
                  </a:cubicBezTo>
                  <a:cubicBezTo>
                    <a:pt x="27" y="220"/>
                    <a:pt x="27" y="250"/>
                    <a:pt x="29" y="279"/>
                  </a:cubicBezTo>
                  <a:cubicBezTo>
                    <a:pt x="24" y="261"/>
                    <a:pt x="24" y="241"/>
                    <a:pt x="26" y="225"/>
                  </a:cubicBezTo>
                  <a:close/>
                  <a:moveTo>
                    <a:pt x="35" y="323"/>
                  </a:moveTo>
                  <a:cubicBezTo>
                    <a:pt x="34" y="307"/>
                    <a:pt x="35" y="314"/>
                    <a:pt x="36" y="327"/>
                  </a:cubicBezTo>
                  <a:cubicBezTo>
                    <a:pt x="36" y="333"/>
                    <a:pt x="37" y="339"/>
                    <a:pt x="37" y="345"/>
                  </a:cubicBezTo>
                  <a:cubicBezTo>
                    <a:pt x="37" y="340"/>
                    <a:pt x="37" y="334"/>
                    <a:pt x="37" y="328"/>
                  </a:cubicBezTo>
                  <a:cubicBezTo>
                    <a:pt x="35" y="307"/>
                    <a:pt x="35" y="287"/>
                    <a:pt x="31" y="266"/>
                  </a:cubicBezTo>
                  <a:cubicBezTo>
                    <a:pt x="31" y="261"/>
                    <a:pt x="30" y="256"/>
                    <a:pt x="30" y="251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30" y="246"/>
                    <a:pt x="29" y="243"/>
                    <a:pt x="29" y="239"/>
                  </a:cubicBezTo>
                  <a:cubicBezTo>
                    <a:pt x="31" y="243"/>
                    <a:pt x="31" y="246"/>
                    <a:pt x="30" y="250"/>
                  </a:cubicBezTo>
                  <a:cubicBezTo>
                    <a:pt x="34" y="276"/>
                    <a:pt x="38" y="302"/>
                    <a:pt x="38" y="329"/>
                  </a:cubicBezTo>
                  <a:cubicBezTo>
                    <a:pt x="38" y="334"/>
                    <a:pt x="38" y="340"/>
                    <a:pt x="38" y="346"/>
                  </a:cubicBezTo>
                  <a:cubicBezTo>
                    <a:pt x="38" y="347"/>
                    <a:pt x="38" y="348"/>
                    <a:pt x="38" y="349"/>
                  </a:cubicBezTo>
                  <a:cubicBezTo>
                    <a:pt x="39" y="357"/>
                    <a:pt x="39" y="365"/>
                    <a:pt x="35" y="372"/>
                  </a:cubicBezTo>
                  <a:cubicBezTo>
                    <a:pt x="35" y="367"/>
                    <a:pt x="35" y="361"/>
                    <a:pt x="35" y="356"/>
                  </a:cubicBezTo>
                  <a:cubicBezTo>
                    <a:pt x="35" y="350"/>
                    <a:pt x="35" y="345"/>
                    <a:pt x="35" y="339"/>
                  </a:cubicBezTo>
                  <a:cubicBezTo>
                    <a:pt x="35" y="334"/>
                    <a:pt x="35" y="329"/>
                    <a:pt x="35" y="323"/>
                  </a:cubicBezTo>
                  <a:close/>
                  <a:moveTo>
                    <a:pt x="37" y="397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2"/>
                    <a:pt x="37" y="400"/>
                    <a:pt x="37" y="397"/>
                  </a:cubicBezTo>
                  <a:close/>
                  <a:moveTo>
                    <a:pt x="38" y="429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4"/>
                    <a:pt x="38" y="432"/>
                    <a:pt x="38" y="429"/>
                  </a:cubicBezTo>
                  <a:close/>
                  <a:moveTo>
                    <a:pt x="39" y="553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1" y="548"/>
                    <a:pt x="39" y="556"/>
                    <a:pt x="39" y="553"/>
                  </a:cubicBezTo>
                  <a:close/>
                  <a:moveTo>
                    <a:pt x="40" y="481"/>
                  </a:moveTo>
                  <a:cubicBezTo>
                    <a:pt x="37" y="448"/>
                    <a:pt x="42" y="418"/>
                    <a:pt x="38" y="385"/>
                  </a:cubicBezTo>
                  <a:cubicBezTo>
                    <a:pt x="38" y="378"/>
                    <a:pt x="38" y="371"/>
                    <a:pt x="38" y="365"/>
                  </a:cubicBezTo>
                  <a:cubicBezTo>
                    <a:pt x="42" y="405"/>
                    <a:pt x="46" y="442"/>
                    <a:pt x="40" y="481"/>
                  </a:cubicBezTo>
                  <a:close/>
                  <a:moveTo>
                    <a:pt x="44" y="481"/>
                  </a:moveTo>
                  <a:cubicBezTo>
                    <a:pt x="43" y="475"/>
                    <a:pt x="45" y="468"/>
                    <a:pt x="45" y="470"/>
                  </a:cubicBezTo>
                  <a:cubicBezTo>
                    <a:pt x="46" y="476"/>
                    <a:pt x="44" y="483"/>
                    <a:pt x="44" y="481"/>
                  </a:cubicBezTo>
                  <a:close/>
                  <a:moveTo>
                    <a:pt x="45" y="178"/>
                  </a:moveTo>
                  <a:cubicBezTo>
                    <a:pt x="46" y="173"/>
                    <a:pt x="48" y="165"/>
                    <a:pt x="48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7" y="491"/>
                  </a:moveTo>
                  <a:cubicBezTo>
                    <a:pt x="46" y="486"/>
                    <a:pt x="48" y="478"/>
                    <a:pt x="48" y="481"/>
                  </a:cubicBezTo>
                  <a:cubicBezTo>
                    <a:pt x="49" y="486"/>
                    <a:pt x="47" y="494"/>
                    <a:pt x="47" y="491"/>
                  </a:cubicBezTo>
                  <a:close/>
                  <a:moveTo>
                    <a:pt x="47" y="355"/>
                  </a:moveTo>
                  <a:cubicBezTo>
                    <a:pt x="47" y="339"/>
                    <a:pt x="48" y="354"/>
                    <a:pt x="48" y="365"/>
                  </a:cubicBezTo>
                  <a:cubicBezTo>
                    <a:pt x="48" y="382"/>
                    <a:pt x="47" y="366"/>
                    <a:pt x="47" y="355"/>
                  </a:cubicBezTo>
                  <a:close/>
                  <a:moveTo>
                    <a:pt x="48" y="263"/>
                  </a:moveTo>
                  <a:cubicBezTo>
                    <a:pt x="47" y="258"/>
                    <a:pt x="46" y="248"/>
                    <a:pt x="46" y="240"/>
                  </a:cubicBezTo>
                  <a:cubicBezTo>
                    <a:pt x="46" y="231"/>
                    <a:pt x="46" y="232"/>
                    <a:pt x="47" y="238"/>
                  </a:cubicBezTo>
                  <a:cubicBezTo>
                    <a:pt x="47" y="244"/>
                    <a:pt x="48" y="254"/>
                    <a:pt x="48" y="261"/>
                  </a:cubicBezTo>
                  <a:cubicBezTo>
                    <a:pt x="49" y="271"/>
                    <a:pt x="49" y="269"/>
                    <a:pt x="48" y="263"/>
                  </a:cubicBezTo>
                  <a:close/>
                  <a:moveTo>
                    <a:pt x="49" y="481"/>
                  </a:moveTo>
                  <a:cubicBezTo>
                    <a:pt x="49" y="475"/>
                    <a:pt x="51" y="468"/>
                    <a:pt x="51" y="470"/>
                  </a:cubicBezTo>
                  <a:cubicBezTo>
                    <a:pt x="51" y="476"/>
                    <a:pt x="50" y="484"/>
                    <a:pt x="49" y="481"/>
                  </a:cubicBezTo>
                  <a:close/>
                  <a:moveTo>
                    <a:pt x="53" y="313"/>
                  </a:moveTo>
                  <a:cubicBezTo>
                    <a:pt x="52" y="297"/>
                    <a:pt x="54" y="312"/>
                    <a:pt x="55" y="323"/>
                  </a:cubicBezTo>
                  <a:cubicBezTo>
                    <a:pt x="55" y="340"/>
                    <a:pt x="54" y="324"/>
                    <a:pt x="53" y="313"/>
                  </a:cubicBezTo>
                  <a:close/>
                  <a:moveTo>
                    <a:pt x="54" y="261"/>
                  </a:moveTo>
                  <a:cubicBezTo>
                    <a:pt x="53" y="249"/>
                    <a:pt x="54" y="255"/>
                    <a:pt x="55" y="261"/>
                  </a:cubicBezTo>
                  <a:cubicBezTo>
                    <a:pt x="56" y="273"/>
                    <a:pt x="54" y="267"/>
                    <a:pt x="54" y="261"/>
                  </a:cubicBezTo>
                  <a:close/>
                  <a:moveTo>
                    <a:pt x="56" y="460"/>
                  </a:moveTo>
                  <a:cubicBezTo>
                    <a:pt x="55" y="455"/>
                    <a:pt x="57" y="447"/>
                    <a:pt x="57" y="450"/>
                  </a:cubicBezTo>
                  <a:cubicBezTo>
                    <a:pt x="58" y="455"/>
                    <a:pt x="56" y="463"/>
                    <a:pt x="56" y="460"/>
                  </a:cubicBezTo>
                  <a:close/>
                  <a:moveTo>
                    <a:pt x="57" y="575"/>
                  </a:moveTo>
                  <a:cubicBezTo>
                    <a:pt x="57" y="566"/>
                    <a:pt x="57" y="555"/>
                    <a:pt x="57" y="547"/>
                  </a:cubicBezTo>
                  <a:cubicBezTo>
                    <a:pt x="57" y="541"/>
                    <a:pt x="57" y="535"/>
                    <a:pt x="58" y="532"/>
                  </a:cubicBezTo>
                  <a:cubicBezTo>
                    <a:pt x="57" y="529"/>
                    <a:pt x="59" y="525"/>
                    <a:pt x="59" y="522"/>
                  </a:cubicBezTo>
                  <a:cubicBezTo>
                    <a:pt x="59" y="540"/>
                    <a:pt x="59" y="557"/>
                    <a:pt x="57" y="575"/>
                  </a:cubicBezTo>
                  <a:close/>
                  <a:moveTo>
                    <a:pt x="59" y="440"/>
                  </a:moveTo>
                  <a:cubicBezTo>
                    <a:pt x="59" y="428"/>
                    <a:pt x="60" y="434"/>
                    <a:pt x="61" y="440"/>
                  </a:cubicBezTo>
                  <a:cubicBezTo>
                    <a:pt x="60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60" y="362"/>
                    <a:pt x="60" y="352"/>
                    <a:pt x="60" y="344"/>
                  </a:cubicBezTo>
                  <a:cubicBezTo>
                    <a:pt x="60" y="335"/>
                    <a:pt x="60" y="336"/>
                    <a:pt x="60" y="342"/>
                  </a:cubicBezTo>
                  <a:cubicBezTo>
                    <a:pt x="61" y="348"/>
                    <a:pt x="61" y="358"/>
                    <a:pt x="61" y="365"/>
                  </a:cubicBezTo>
                  <a:cubicBezTo>
                    <a:pt x="61" y="375"/>
                    <a:pt x="61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9"/>
                    <a:pt x="59" y="267"/>
                    <a:pt x="58" y="266"/>
                  </a:cubicBezTo>
                  <a:cubicBezTo>
                    <a:pt x="58" y="260"/>
                    <a:pt x="57" y="254"/>
                    <a:pt x="57" y="251"/>
                  </a:cubicBezTo>
                  <a:cubicBezTo>
                    <a:pt x="57" y="246"/>
                    <a:pt x="57" y="244"/>
                    <a:pt x="57" y="239"/>
                  </a:cubicBezTo>
                  <a:cubicBezTo>
                    <a:pt x="58" y="250"/>
                    <a:pt x="60" y="260"/>
                    <a:pt x="60" y="270"/>
                  </a:cubicBezTo>
                  <a:cubicBezTo>
                    <a:pt x="63" y="277"/>
                    <a:pt x="61" y="284"/>
                    <a:pt x="61" y="292"/>
                  </a:cubicBezTo>
                  <a:close/>
                  <a:moveTo>
                    <a:pt x="64" y="408"/>
                  </a:moveTo>
                  <a:cubicBezTo>
                    <a:pt x="64" y="420"/>
                    <a:pt x="63" y="414"/>
                    <a:pt x="63" y="408"/>
                  </a:cubicBezTo>
                  <a:cubicBezTo>
                    <a:pt x="62" y="396"/>
                    <a:pt x="63" y="402"/>
                    <a:pt x="64" y="408"/>
                  </a:cubicBezTo>
                  <a:close/>
                  <a:moveTo>
                    <a:pt x="67" y="503"/>
                  </a:moveTo>
                  <a:cubicBezTo>
                    <a:pt x="66" y="508"/>
                    <a:pt x="66" y="513"/>
                    <a:pt x="66" y="518"/>
                  </a:cubicBezTo>
                  <a:cubicBezTo>
                    <a:pt x="66" y="533"/>
                    <a:pt x="66" y="549"/>
                    <a:pt x="66" y="564"/>
                  </a:cubicBezTo>
                  <a:cubicBezTo>
                    <a:pt x="64" y="546"/>
                    <a:pt x="61" y="529"/>
                    <a:pt x="65" y="511"/>
                  </a:cubicBezTo>
                  <a:cubicBezTo>
                    <a:pt x="65" y="506"/>
                    <a:pt x="66" y="501"/>
                    <a:pt x="66" y="496"/>
                  </a:cubicBezTo>
                  <a:cubicBezTo>
                    <a:pt x="67" y="490"/>
                    <a:pt x="67" y="485"/>
                    <a:pt x="67" y="480"/>
                  </a:cubicBezTo>
                  <a:cubicBezTo>
                    <a:pt x="68" y="474"/>
                    <a:pt x="68" y="468"/>
                    <a:pt x="68" y="462"/>
                  </a:cubicBezTo>
                  <a:cubicBezTo>
                    <a:pt x="68" y="461"/>
                    <a:pt x="68" y="461"/>
                    <a:pt x="68" y="460"/>
                  </a:cubicBezTo>
                  <a:cubicBezTo>
                    <a:pt x="68" y="459"/>
                    <a:pt x="68" y="459"/>
                    <a:pt x="68" y="457"/>
                  </a:cubicBezTo>
                  <a:cubicBezTo>
                    <a:pt x="68" y="458"/>
                    <a:pt x="68" y="459"/>
                    <a:pt x="68" y="460"/>
                  </a:cubicBezTo>
                  <a:cubicBezTo>
                    <a:pt x="68" y="460"/>
                    <a:pt x="68" y="460"/>
                    <a:pt x="68" y="461"/>
                  </a:cubicBezTo>
                  <a:cubicBezTo>
                    <a:pt x="68" y="461"/>
                    <a:pt x="68" y="462"/>
                    <a:pt x="68" y="462"/>
                  </a:cubicBezTo>
                  <a:cubicBezTo>
                    <a:pt x="69" y="476"/>
                    <a:pt x="68" y="489"/>
                    <a:pt x="67" y="503"/>
                  </a:cubicBezTo>
                  <a:close/>
                  <a:moveTo>
                    <a:pt x="69" y="303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8"/>
                    <a:pt x="70" y="306"/>
                    <a:pt x="69" y="303"/>
                  </a:cubicBezTo>
                  <a:close/>
                  <a:moveTo>
                    <a:pt x="68" y="237"/>
                  </a:moveTo>
                  <a:cubicBezTo>
                    <a:pt x="68" y="220"/>
                    <a:pt x="66" y="202"/>
                    <a:pt x="70" y="184"/>
                  </a:cubicBezTo>
                  <a:cubicBezTo>
                    <a:pt x="70" y="176"/>
                    <a:pt x="71" y="167"/>
                    <a:pt x="72" y="158"/>
                  </a:cubicBezTo>
                  <a:cubicBezTo>
                    <a:pt x="72" y="157"/>
                    <a:pt x="74" y="155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2" y="365"/>
                  </a:moveTo>
                  <a:cubicBezTo>
                    <a:pt x="71" y="353"/>
                    <a:pt x="73" y="360"/>
                    <a:pt x="73" y="365"/>
                  </a:cubicBezTo>
                  <a:cubicBezTo>
                    <a:pt x="73" y="378"/>
                    <a:pt x="72" y="371"/>
                    <a:pt x="72" y="365"/>
                  </a:cubicBezTo>
                  <a:close/>
                  <a:moveTo>
                    <a:pt x="73" y="491"/>
                  </a:moveTo>
                  <a:cubicBezTo>
                    <a:pt x="73" y="486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7" y="128"/>
                  </a:moveTo>
                  <a:cubicBezTo>
                    <a:pt x="77" y="122"/>
                    <a:pt x="77" y="115"/>
                    <a:pt x="77" y="109"/>
                  </a:cubicBezTo>
                  <a:cubicBezTo>
                    <a:pt x="78" y="101"/>
                    <a:pt x="78" y="92"/>
                    <a:pt x="79" y="84"/>
                  </a:cubicBezTo>
                  <a:cubicBezTo>
                    <a:pt x="79" y="83"/>
                    <a:pt x="79" y="80"/>
                    <a:pt x="79" y="78"/>
                  </a:cubicBezTo>
                  <a:cubicBezTo>
                    <a:pt x="79" y="85"/>
                    <a:pt x="79" y="92"/>
                    <a:pt x="79" y="99"/>
                  </a:cubicBezTo>
                  <a:cubicBezTo>
                    <a:pt x="79" y="101"/>
                    <a:pt x="79" y="103"/>
                    <a:pt x="79" y="105"/>
                  </a:cubicBezTo>
                  <a:cubicBezTo>
                    <a:pt x="79" y="102"/>
                    <a:pt x="80" y="99"/>
                    <a:pt x="81" y="96"/>
                  </a:cubicBezTo>
                  <a:cubicBezTo>
                    <a:pt x="80" y="103"/>
                    <a:pt x="80" y="110"/>
                    <a:pt x="80" y="117"/>
                  </a:cubicBezTo>
                  <a:cubicBezTo>
                    <a:pt x="80" y="119"/>
                    <a:pt x="79" y="122"/>
                    <a:pt x="79" y="124"/>
                  </a:cubicBezTo>
                  <a:cubicBezTo>
                    <a:pt x="79" y="126"/>
                    <a:pt x="79" y="128"/>
                    <a:pt x="79" y="130"/>
                  </a:cubicBezTo>
                  <a:cubicBezTo>
                    <a:pt x="74" y="193"/>
                    <a:pt x="71" y="257"/>
                    <a:pt x="81" y="320"/>
                  </a:cubicBezTo>
                  <a:cubicBezTo>
                    <a:pt x="70" y="257"/>
                    <a:pt x="70" y="191"/>
                    <a:pt x="77" y="128"/>
                  </a:cubicBezTo>
                  <a:close/>
                  <a:moveTo>
                    <a:pt x="80" y="563"/>
                  </a:moveTo>
                  <a:cubicBezTo>
                    <a:pt x="80" y="558"/>
                    <a:pt x="81" y="550"/>
                    <a:pt x="81" y="553"/>
                  </a:cubicBezTo>
                  <a:cubicBezTo>
                    <a:pt x="82" y="558"/>
                    <a:pt x="81" y="566"/>
                    <a:pt x="80" y="563"/>
                  </a:cubicBezTo>
                  <a:close/>
                  <a:moveTo>
                    <a:pt x="83" y="477"/>
                  </a:moveTo>
                  <a:cubicBezTo>
                    <a:pt x="83" y="459"/>
                    <a:pt x="83" y="442"/>
                    <a:pt x="83" y="424"/>
                  </a:cubicBezTo>
                  <a:cubicBezTo>
                    <a:pt x="83" y="415"/>
                    <a:pt x="82" y="407"/>
                    <a:pt x="81" y="398"/>
                  </a:cubicBezTo>
                  <a:cubicBezTo>
                    <a:pt x="81" y="396"/>
                    <a:pt x="81" y="394"/>
                    <a:pt x="81" y="392"/>
                  </a:cubicBezTo>
                  <a:cubicBezTo>
                    <a:pt x="85" y="420"/>
                    <a:pt x="88" y="448"/>
                    <a:pt x="83" y="477"/>
                  </a:cubicBezTo>
                  <a:close/>
                  <a:moveTo>
                    <a:pt x="86" y="451"/>
                  </a:moveTo>
                  <a:cubicBezTo>
                    <a:pt x="86" y="445"/>
                    <a:pt x="87" y="437"/>
                    <a:pt x="87" y="440"/>
                  </a:cubicBezTo>
                  <a:cubicBezTo>
                    <a:pt x="88" y="446"/>
                    <a:pt x="87" y="453"/>
                    <a:pt x="86" y="451"/>
                  </a:cubicBezTo>
                  <a:close/>
                  <a:moveTo>
                    <a:pt x="87" y="301"/>
                  </a:moveTo>
                  <a:cubicBezTo>
                    <a:pt x="86" y="293"/>
                    <a:pt x="85" y="286"/>
                    <a:pt x="85" y="282"/>
                  </a:cubicBezTo>
                  <a:cubicBezTo>
                    <a:pt x="83" y="279"/>
                    <a:pt x="83" y="276"/>
                    <a:pt x="83" y="272"/>
                  </a:cubicBezTo>
                  <a:cubicBezTo>
                    <a:pt x="92" y="294"/>
                    <a:pt x="90" y="318"/>
                    <a:pt x="90" y="342"/>
                  </a:cubicBezTo>
                  <a:cubicBezTo>
                    <a:pt x="88" y="329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9" name="淘宝网Chenying0907出品 114"/>
            <p:cNvSpPr>
              <a:spLocks noEditPoints="1"/>
            </p:cNvSpPr>
            <p:nvPr/>
          </p:nvSpPr>
          <p:spPr bwMode="auto">
            <a:xfrm>
              <a:off x="6738938" y="3819526"/>
              <a:ext cx="341313" cy="2228850"/>
            </a:xfrm>
            <a:custGeom>
              <a:avLst/>
              <a:gdLst>
                <a:gd name="T0" fmla="*/ 78 w 91"/>
                <a:gd name="T1" fmla="*/ 109 h 593"/>
                <a:gd name="T2" fmla="*/ 88 w 91"/>
                <a:gd name="T3" fmla="*/ 44 h 593"/>
                <a:gd name="T4" fmla="*/ 63 w 91"/>
                <a:gd name="T5" fmla="*/ 121 h 593"/>
                <a:gd name="T6" fmla="*/ 63 w 91"/>
                <a:gd name="T7" fmla="*/ 31 h 593"/>
                <a:gd name="T8" fmla="*/ 53 w 91"/>
                <a:gd name="T9" fmla="*/ 73 h 593"/>
                <a:gd name="T10" fmla="*/ 30 w 91"/>
                <a:gd name="T11" fmla="*/ 16 h 593"/>
                <a:gd name="T12" fmla="*/ 8 w 91"/>
                <a:gd name="T13" fmla="*/ 94 h 593"/>
                <a:gd name="T14" fmla="*/ 7 w 91"/>
                <a:gd name="T15" fmla="*/ 62 h 593"/>
                <a:gd name="T16" fmla="*/ 3 w 91"/>
                <a:gd name="T17" fmla="*/ 310 h 593"/>
                <a:gd name="T18" fmla="*/ 5 w 91"/>
                <a:gd name="T19" fmla="*/ 542 h 593"/>
                <a:gd name="T20" fmla="*/ 33 w 91"/>
                <a:gd name="T21" fmla="*/ 573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1 h 593"/>
                <a:gd name="T28" fmla="*/ 87 w 91"/>
                <a:gd name="T29" fmla="*/ 593 h 593"/>
                <a:gd name="T30" fmla="*/ 91 w 91"/>
                <a:gd name="T31" fmla="*/ 508 h 593"/>
                <a:gd name="T32" fmla="*/ 85 w 91"/>
                <a:gd name="T33" fmla="*/ 213 h 593"/>
                <a:gd name="T34" fmla="*/ 82 w 91"/>
                <a:gd name="T35" fmla="*/ 113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1 h 593"/>
                <a:gd name="T42" fmla="*/ 59 w 91"/>
                <a:gd name="T43" fmla="*/ 105 h 593"/>
                <a:gd name="T44" fmla="*/ 59 w 91"/>
                <a:gd name="T45" fmla="*/ 125 h 593"/>
                <a:gd name="T46" fmla="*/ 58 w 91"/>
                <a:gd name="T47" fmla="*/ 189 h 593"/>
                <a:gd name="T48" fmla="*/ 54 w 91"/>
                <a:gd name="T49" fmla="*/ 147 h 593"/>
                <a:gd name="T50" fmla="*/ 50 w 91"/>
                <a:gd name="T51" fmla="*/ 102 h 593"/>
                <a:gd name="T52" fmla="*/ 50 w 91"/>
                <a:gd name="T53" fmla="*/ 178 h 593"/>
                <a:gd name="T54" fmla="*/ 49 w 91"/>
                <a:gd name="T55" fmla="*/ 433 h 593"/>
                <a:gd name="T56" fmla="*/ 37 w 91"/>
                <a:gd name="T57" fmla="*/ 219 h 593"/>
                <a:gd name="T58" fmla="*/ 29 w 91"/>
                <a:gd name="T59" fmla="*/ 73 h 593"/>
                <a:gd name="T60" fmla="*/ 22 w 91"/>
                <a:gd name="T61" fmla="*/ 109 h 593"/>
                <a:gd name="T62" fmla="*/ 19 w 91"/>
                <a:gd name="T63" fmla="*/ 177 h 593"/>
                <a:gd name="T64" fmla="*/ 14 w 91"/>
                <a:gd name="T65" fmla="*/ 135 h 593"/>
                <a:gd name="T66" fmla="*/ 13 w 91"/>
                <a:gd name="T67" fmla="*/ 150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7 h 593"/>
                <a:gd name="T76" fmla="*/ 10 w 91"/>
                <a:gd name="T77" fmla="*/ 352 h 593"/>
                <a:gd name="T78" fmla="*/ 14 w 91"/>
                <a:gd name="T79" fmla="*/ 281 h 593"/>
                <a:gd name="T80" fmla="*/ 19 w 91"/>
                <a:gd name="T81" fmla="*/ 228 h 593"/>
                <a:gd name="T82" fmla="*/ 25 w 91"/>
                <a:gd name="T83" fmla="*/ 224 h 593"/>
                <a:gd name="T84" fmla="*/ 37 w 91"/>
                <a:gd name="T85" fmla="*/ 345 h 593"/>
                <a:gd name="T86" fmla="*/ 38 w 91"/>
                <a:gd name="T87" fmla="*/ 328 h 593"/>
                <a:gd name="T88" fmla="*/ 36 w 91"/>
                <a:gd name="T89" fmla="*/ 396 h 593"/>
                <a:gd name="T90" fmla="*/ 39 w 91"/>
                <a:gd name="T91" fmla="*/ 542 h 593"/>
                <a:gd name="T92" fmla="*/ 45 w 91"/>
                <a:gd name="T93" fmla="*/ 470 h 593"/>
                <a:gd name="T94" fmla="*/ 46 w 91"/>
                <a:gd name="T95" fmla="*/ 490 h 593"/>
                <a:gd name="T96" fmla="*/ 48 w 91"/>
                <a:gd name="T97" fmla="*/ 261 h 593"/>
                <a:gd name="T98" fmla="*/ 52 w 91"/>
                <a:gd name="T99" fmla="*/ 312 h 593"/>
                <a:gd name="T100" fmla="*/ 56 w 91"/>
                <a:gd name="T101" fmla="*/ 574 h 593"/>
                <a:gd name="T102" fmla="*/ 59 w 91"/>
                <a:gd name="T103" fmla="*/ 439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2 h 593"/>
                <a:gd name="T112" fmla="*/ 74 w 91"/>
                <a:gd name="T113" fmla="*/ 153 h 593"/>
                <a:gd name="T114" fmla="*/ 72 w 91"/>
                <a:gd name="T115" fmla="*/ 491 h 593"/>
                <a:gd name="T116" fmla="*/ 80 w 91"/>
                <a:gd name="T117" fmla="*/ 95 h 593"/>
                <a:gd name="T118" fmla="*/ 81 w 91"/>
                <a:gd name="T119" fmla="*/ 552 h 593"/>
                <a:gd name="T120" fmla="*/ 86 w 91"/>
                <a:gd name="T121" fmla="*/ 450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09"/>
                  </a:moveTo>
                  <a:cubicBezTo>
                    <a:pt x="78" y="113"/>
                    <a:pt x="77" y="117"/>
                    <a:pt x="77" y="121"/>
                  </a:cubicBezTo>
                  <a:cubicBezTo>
                    <a:pt x="77" y="126"/>
                    <a:pt x="76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8" y="127"/>
                    <a:pt x="78" y="125"/>
                    <a:pt x="78" y="124"/>
                  </a:cubicBezTo>
                  <a:cubicBezTo>
                    <a:pt x="79" y="121"/>
                    <a:pt x="78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89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6" y="70"/>
                    <a:pt x="65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5" y="111"/>
                    <a:pt x="63" y="121"/>
                  </a:cubicBezTo>
                  <a:cubicBezTo>
                    <a:pt x="64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3" y="39"/>
                    <a:pt x="64" y="45"/>
                  </a:cubicBezTo>
                  <a:cubicBezTo>
                    <a:pt x="64" y="52"/>
                    <a:pt x="64" y="59"/>
                    <a:pt x="64" y="62"/>
                  </a:cubicBezTo>
                  <a:cubicBezTo>
                    <a:pt x="64" y="64"/>
                    <a:pt x="63" y="60"/>
                    <a:pt x="63" y="51"/>
                  </a:cubicBezTo>
                  <a:cubicBezTo>
                    <a:pt x="62" y="42"/>
                    <a:pt x="62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3" y="73"/>
                  </a:cubicBezTo>
                  <a:cubicBezTo>
                    <a:pt x="53" y="90"/>
                    <a:pt x="52" y="83"/>
                    <a:pt x="52" y="70"/>
                  </a:cubicBezTo>
                  <a:cubicBezTo>
                    <a:pt x="52" y="63"/>
                    <a:pt x="52" y="55"/>
                    <a:pt x="52" y="48"/>
                  </a:cubicBezTo>
                  <a:cubicBezTo>
                    <a:pt x="52" y="41"/>
                    <a:pt x="52" y="35"/>
                    <a:pt x="52" y="31"/>
                  </a:cubicBezTo>
                  <a:cubicBezTo>
                    <a:pt x="52" y="23"/>
                    <a:pt x="52" y="14"/>
                    <a:pt x="52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21"/>
                    <a:pt x="30" y="26"/>
                    <a:pt x="30" y="31"/>
                  </a:cubicBezTo>
                  <a:cubicBezTo>
                    <a:pt x="30" y="48"/>
                    <a:pt x="29" y="31"/>
                    <a:pt x="29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41"/>
                    <a:pt x="25" y="65"/>
                    <a:pt x="24" y="83"/>
                  </a:cubicBezTo>
                  <a:cubicBezTo>
                    <a:pt x="22" y="78"/>
                    <a:pt x="23" y="49"/>
                    <a:pt x="23" y="24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59"/>
                    <a:pt x="8" y="76"/>
                    <a:pt x="8" y="94"/>
                  </a:cubicBezTo>
                  <a:cubicBezTo>
                    <a:pt x="8" y="100"/>
                    <a:pt x="8" y="106"/>
                    <a:pt x="8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7" y="132"/>
                    <a:pt x="7" y="137"/>
                    <a:pt x="7" y="142"/>
                  </a:cubicBezTo>
                  <a:cubicBezTo>
                    <a:pt x="6" y="147"/>
                    <a:pt x="6" y="151"/>
                    <a:pt x="5" y="156"/>
                  </a:cubicBezTo>
                  <a:cubicBezTo>
                    <a:pt x="6" y="147"/>
                    <a:pt x="6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7" y="77"/>
                    <a:pt x="7" y="62"/>
                  </a:cubicBezTo>
                  <a:cubicBezTo>
                    <a:pt x="7" y="56"/>
                    <a:pt x="7" y="49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3" y="50"/>
                    <a:pt x="3" y="53"/>
                  </a:cubicBezTo>
                  <a:cubicBezTo>
                    <a:pt x="3" y="254"/>
                    <a:pt x="3" y="254"/>
                    <a:pt x="3" y="254"/>
                  </a:cubicBezTo>
                  <a:cubicBezTo>
                    <a:pt x="4" y="254"/>
                    <a:pt x="4" y="257"/>
                    <a:pt x="4" y="260"/>
                  </a:cubicBezTo>
                  <a:cubicBezTo>
                    <a:pt x="5" y="271"/>
                    <a:pt x="4" y="267"/>
                    <a:pt x="3" y="262"/>
                  </a:cubicBezTo>
                  <a:cubicBezTo>
                    <a:pt x="3" y="310"/>
                    <a:pt x="3" y="310"/>
                    <a:pt x="3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4" y="340"/>
                    <a:pt x="4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4" y="361"/>
                    <a:pt x="3" y="35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4" y="552"/>
                    <a:pt x="5" y="547"/>
                    <a:pt x="5" y="542"/>
                  </a:cubicBezTo>
                  <a:cubicBezTo>
                    <a:pt x="6" y="538"/>
                    <a:pt x="6" y="536"/>
                    <a:pt x="6" y="533"/>
                  </a:cubicBezTo>
                  <a:cubicBezTo>
                    <a:pt x="6" y="532"/>
                    <a:pt x="6" y="531"/>
                    <a:pt x="6" y="531"/>
                  </a:cubicBezTo>
                  <a:cubicBezTo>
                    <a:pt x="6" y="532"/>
                    <a:pt x="6" y="532"/>
                    <a:pt x="6" y="533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2"/>
                    <a:pt x="6" y="593"/>
                    <a:pt x="7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3" y="573"/>
                  </a:cubicBezTo>
                  <a:cubicBezTo>
                    <a:pt x="34" y="564"/>
                    <a:pt x="34" y="565"/>
                    <a:pt x="34" y="571"/>
                  </a:cubicBezTo>
                  <a:cubicBezTo>
                    <a:pt x="34" y="576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0" y="557"/>
                  </a:cubicBezTo>
                  <a:cubicBezTo>
                    <a:pt x="40" y="549"/>
                    <a:pt x="41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3" y="568"/>
                    <a:pt x="64" y="582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8" y="589"/>
                    <a:pt x="68" y="584"/>
                    <a:pt x="68" y="580"/>
                  </a:cubicBezTo>
                  <a:cubicBezTo>
                    <a:pt x="68" y="573"/>
                    <a:pt x="68" y="567"/>
                    <a:pt x="68" y="563"/>
                  </a:cubicBezTo>
                  <a:cubicBezTo>
                    <a:pt x="70" y="572"/>
                    <a:pt x="70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2" y="566"/>
                    <a:pt x="73" y="552"/>
                  </a:cubicBezTo>
                  <a:cubicBezTo>
                    <a:pt x="73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8" y="581"/>
                    <a:pt x="80" y="569"/>
                    <a:pt x="82" y="557"/>
                  </a:cubicBezTo>
                  <a:cubicBezTo>
                    <a:pt x="82" y="549"/>
                    <a:pt x="83" y="540"/>
                    <a:pt x="84" y="531"/>
                  </a:cubicBezTo>
                  <a:cubicBezTo>
                    <a:pt x="84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4" y="534"/>
                    <a:pt x="84" y="539"/>
                  </a:cubicBezTo>
                  <a:cubicBezTo>
                    <a:pt x="84" y="545"/>
                    <a:pt x="84" y="551"/>
                    <a:pt x="84" y="557"/>
                  </a:cubicBezTo>
                  <a:cubicBezTo>
                    <a:pt x="82" y="569"/>
                    <a:pt x="82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0" y="572"/>
                    <a:pt x="90" y="567"/>
                    <a:pt x="90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0" y="516"/>
                    <a:pt x="90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4" y="89"/>
                    <a:pt x="83" y="97"/>
                    <a:pt x="83" y="94"/>
                  </a:cubicBezTo>
                  <a:cubicBezTo>
                    <a:pt x="82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5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4" y="215"/>
                    <a:pt x="84" y="217"/>
                    <a:pt x="82" y="219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3"/>
                  </a:moveTo>
                  <a:cubicBezTo>
                    <a:pt x="82" y="119"/>
                    <a:pt x="82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0" y="133"/>
                    <a:pt x="81" y="123"/>
                    <a:pt x="81" y="116"/>
                  </a:cubicBezTo>
                  <a:cubicBezTo>
                    <a:pt x="82" y="106"/>
                    <a:pt x="82" y="107"/>
                    <a:pt x="82" y="113"/>
                  </a:cubicBezTo>
                  <a:close/>
                  <a:moveTo>
                    <a:pt x="81" y="261"/>
                  </a:moveTo>
                  <a:cubicBezTo>
                    <a:pt x="82" y="266"/>
                    <a:pt x="82" y="274"/>
                    <a:pt x="81" y="271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1" y="183"/>
                    <a:pt x="81" y="189"/>
                  </a:cubicBezTo>
                  <a:cubicBezTo>
                    <a:pt x="80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8" y="49"/>
                  </a:cubicBezTo>
                  <a:cubicBezTo>
                    <a:pt x="68" y="57"/>
                    <a:pt x="68" y="66"/>
                    <a:pt x="68" y="75"/>
                  </a:cubicBezTo>
                  <a:cubicBezTo>
                    <a:pt x="67" y="84"/>
                    <a:pt x="67" y="95"/>
                    <a:pt x="67" y="104"/>
                  </a:cubicBezTo>
                  <a:cubicBezTo>
                    <a:pt x="67" y="88"/>
                    <a:pt x="67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6" y="248"/>
                  </a:moveTo>
                  <a:cubicBezTo>
                    <a:pt x="66" y="254"/>
                    <a:pt x="67" y="264"/>
                    <a:pt x="68" y="271"/>
                  </a:cubicBezTo>
                  <a:cubicBezTo>
                    <a:pt x="69" y="280"/>
                    <a:pt x="68" y="279"/>
                    <a:pt x="67" y="273"/>
                  </a:cubicBezTo>
                  <a:cubicBezTo>
                    <a:pt x="66" y="267"/>
                    <a:pt x="65" y="257"/>
                    <a:pt x="65" y="250"/>
                  </a:cubicBezTo>
                  <a:cubicBezTo>
                    <a:pt x="64" y="241"/>
                    <a:pt x="65" y="242"/>
                    <a:pt x="66" y="248"/>
                  </a:cubicBezTo>
                  <a:close/>
                  <a:moveTo>
                    <a:pt x="66" y="408"/>
                  </a:moveTo>
                  <a:cubicBezTo>
                    <a:pt x="65" y="402"/>
                    <a:pt x="66" y="394"/>
                    <a:pt x="67" y="397"/>
                  </a:cubicBezTo>
                  <a:cubicBezTo>
                    <a:pt x="68" y="402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3"/>
                    <a:pt x="59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0" y="94"/>
                  </a:cubicBezTo>
                  <a:cubicBezTo>
                    <a:pt x="60" y="99"/>
                    <a:pt x="60" y="105"/>
                    <a:pt x="59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6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6" y="200"/>
                    <a:pt x="56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6" y="92"/>
                    <a:pt x="57" y="99"/>
                    <a:pt x="57" y="104"/>
                  </a:cubicBezTo>
                  <a:cubicBezTo>
                    <a:pt x="56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3" y="131"/>
                    <a:pt x="52" y="139"/>
                    <a:pt x="52" y="136"/>
                  </a:cubicBezTo>
                  <a:cubicBezTo>
                    <a:pt x="51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0" y="90"/>
                    <a:pt x="50" y="96"/>
                    <a:pt x="50" y="102"/>
                  </a:cubicBezTo>
                  <a:cubicBezTo>
                    <a:pt x="50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49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49" y="200"/>
                    <a:pt x="46" y="226"/>
                    <a:pt x="49" y="252"/>
                  </a:cubicBezTo>
                  <a:cubicBezTo>
                    <a:pt x="47" y="236"/>
                    <a:pt x="44" y="220"/>
                    <a:pt x="47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49" y="433"/>
                  </a:cubicBezTo>
                  <a:cubicBezTo>
                    <a:pt x="49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5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8"/>
                    <a:pt x="37" y="219"/>
                  </a:cubicBezTo>
                  <a:cubicBezTo>
                    <a:pt x="36" y="235"/>
                    <a:pt x="36" y="220"/>
                    <a:pt x="36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29" y="73"/>
                  </a:moveTo>
                  <a:cubicBezTo>
                    <a:pt x="29" y="71"/>
                    <a:pt x="30" y="43"/>
                    <a:pt x="30" y="52"/>
                  </a:cubicBezTo>
                  <a:cubicBezTo>
                    <a:pt x="31" y="62"/>
                    <a:pt x="28" y="103"/>
                    <a:pt x="29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1" y="104"/>
                    <a:pt x="22" y="109"/>
                  </a:cubicBezTo>
                  <a:cubicBezTo>
                    <a:pt x="22" y="114"/>
                    <a:pt x="22" y="119"/>
                    <a:pt x="22" y="123"/>
                  </a:cubicBezTo>
                  <a:cubicBezTo>
                    <a:pt x="21" y="136"/>
                    <a:pt x="24" y="149"/>
                    <a:pt x="19" y="163"/>
                  </a:cubicBezTo>
                  <a:cubicBezTo>
                    <a:pt x="19" y="160"/>
                    <a:pt x="19" y="158"/>
                    <a:pt x="19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19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4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4" y="135"/>
                  </a:cubicBezTo>
                  <a:cubicBezTo>
                    <a:pt x="14" y="140"/>
                    <a:pt x="13" y="145"/>
                    <a:pt x="13" y="150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9" y="242"/>
                    <a:pt x="9" y="250"/>
                  </a:cubicBezTo>
                  <a:cubicBezTo>
                    <a:pt x="8" y="252"/>
                    <a:pt x="8" y="256"/>
                    <a:pt x="8" y="258"/>
                  </a:cubicBezTo>
                  <a:cubicBezTo>
                    <a:pt x="8" y="240"/>
                    <a:pt x="8" y="222"/>
                    <a:pt x="9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3" y="143"/>
                    <a:pt x="13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7"/>
                    <a:pt x="10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9" y="125"/>
                  </a:cubicBezTo>
                  <a:cubicBezTo>
                    <a:pt x="9" y="120"/>
                    <a:pt x="10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4" y="482"/>
                    <a:pt x="4" y="476"/>
                    <a:pt x="4" y="471"/>
                  </a:cubicBezTo>
                  <a:cubicBezTo>
                    <a:pt x="4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6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8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6" y="295"/>
                    <a:pt x="6" y="292"/>
                  </a:cubicBezTo>
                  <a:cubicBezTo>
                    <a:pt x="5" y="286"/>
                    <a:pt x="5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8" y="179"/>
                    <a:pt x="9" y="173"/>
                    <a:pt x="10" y="167"/>
                  </a:cubicBezTo>
                  <a:cubicBezTo>
                    <a:pt x="10" y="166"/>
                    <a:pt x="10" y="165"/>
                    <a:pt x="10" y="165"/>
                  </a:cubicBezTo>
                  <a:cubicBezTo>
                    <a:pt x="10" y="163"/>
                    <a:pt x="10" y="162"/>
                    <a:pt x="11" y="160"/>
                  </a:cubicBezTo>
                  <a:cubicBezTo>
                    <a:pt x="11" y="162"/>
                    <a:pt x="11" y="163"/>
                    <a:pt x="10" y="165"/>
                  </a:cubicBezTo>
                  <a:cubicBezTo>
                    <a:pt x="6" y="209"/>
                    <a:pt x="6" y="255"/>
                    <a:pt x="11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7" y="422"/>
                    <a:pt x="9" y="414"/>
                    <a:pt x="9" y="417"/>
                  </a:cubicBezTo>
                  <a:cubicBezTo>
                    <a:pt x="10" y="422"/>
                    <a:pt x="8" y="430"/>
                    <a:pt x="8" y="427"/>
                  </a:cubicBezTo>
                  <a:close/>
                  <a:moveTo>
                    <a:pt x="8" y="404"/>
                  </a:moveTo>
                  <a:cubicBezTo>
                    <a:pt x="8" y="398"/>
                    <a:pt x="8" y="391"/>
                    <a:pt x="8" y="384"/>
                  </a:cubicBezTo>
                  <a:cubicBezTo>
                    <a:pt x="8" y="377"/>
                    <a:pt x="8" y="369"/>
                    <a:pt x="8" y="363"/>
                  </a:cubicBezTo>
                  <a:cubicBezTo>
                    <a:pt x="8" y="355"/>
                    <a:pt x="8" y="348"/>
                    <a:pt x="8" y="344"/>
                  </a:cubicBezTo>
                  <a:cubicBezTo>
                    <a:pt x="8" y="341"/>
                    <a:pt x="8" y="337"/>
                    <a:pt x="8" y="335"/>
                  </a:cubicBezTo>
                  <a:cubicBezTo>
                    <a:pt x="9" y="341"/>
                    <a:pt x="10" y="346"/>
                    <a:pt x="10" y="352"/>
                  </a:cubicBezTo>
                  <a:cubicBezTo>
                    <a:pt x="11" y="358"/>
                    <a:pt x="11" y="364"/>
                    <a:pt x="12" y="369"/>
                  </a:cubicBezTo>
                  <a:cubicBezTo>
                    <a:pt x="12" y="381"/>
                    <a:pt x="12" y="392"/>
                    <a:pt x="8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2" y="341"/>
                    <a:pt x="13" y="344"/>
                  </a:cubicBezTo>
                  <a:cubicBezTo>
                    <a:pt x="13" y="349"/>
                    <a:pt x="12" y="357"/>
                    <a:pt x="12" y="354"/>
                  </a:cubicBezTo>
                  <a:close/>
                  <a:moveTo>
                    <a:pt x="15" y="296"/>
                  </a:moveTo>
                  <a:cubicBezTo>
                    <a:pt x="15" y="290"/>
                    <a:pt x="14" y="284"/>
                    <a:pt x="14" y="281"/>
                  </a:cubicBezTo>
                  <a:cubicBezTo>
                    <a:pt x="13" y="280"/>
                    <a:pt x="8" y="276"/>
                    <a:pt x="13" y="271"/>
                  </a:cubicBezTo>
                  <a:cubicBezTo>
                    <a:pt x="19" y="289"/>
                    <a:pt x="17" y="306"/>
                    <a:pt x="19" y="324"/>
                  </a:cubicBezTo>
                  <a:cubicBezTo>
                    <a:pt x="15" y="315"/>
                    <a:pt x="19" y="304"/>
                    <a:pt x="15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8" y="248"/>
                    <a:pt x="18" y="240"/>
                  </a:cubicBezTo>
                  <a:cubicBezTo>
                    <a:pt x="18" y="237"/>
                    <a:pt x="19" y="236"/>
                    <a:pt x="19" y="234"/>
                  </a:cubicBezTo>
                  <a:cubicBezTo>
                    <a:pt x="19" y="232"/>
                    <a:pt x="19" y="230"/>
                    <a:pt x="19" y="228"/>
                  </a:cubicBezTo>
                  <a:cubicBezTo>
                    <a:pt x="19" y="230"/>
                    <a:pt x="19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19" y="289"/>
                    <a:pt x="20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1"/>
                    <a:pt x="27" y="302"/>
                  </a:cubicBezTo>
                  <a:cubicBezTo>
                    <a:pt x="28" y="318"/>
                    <a:pt x="26" y="303"/>
                    <a:pt x="25" y="292"/>
                  </a:cubicBezTo>
                  <a:close/>
                  <a:moveTo>
                    <a:pt x="25" y="224"/>
                  </a:moveTo>
                  <a:cubicBezTo>
                    <a:pt x="25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4" y="323"/>
                  </a:moveTo>
                  <a:cubicBezTo>
                    <a:pt x="34" y="306"/>
                    <a:pt x="35" y="313"/>
                    <a:pt x="35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6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0" y="260"/>
                    <a:pt x="30" y="255"/>
                    <a:pt x="29" y="250"/>
                  </a:cubicBezTo>
                  <a:cubicBezTo>
                    <a:pt x="29" y="250"/>
                    <a:pt x="29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0" y="243"/>
                    <a:pt x="30" y="245"/>
                    <a:pt x="30" y="249"/>
                  </a:cubicBezTo>
                  <a:cubicBezTo>
                    <a:pt x="33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4" y="328"/>
                    <a:pt x="34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7" y="391"/>
                    <a:pt x="36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6" y="423"/>
                    <a:pt x="37" y="415"/>
                    <a:pt x="38" y="418"/>
                  </a:cubicBezTo>
                  <a:cubicBezTo>
                    <a:pt x="39" y="423"/>
                    <a:pt x="37" y="431"/>
                    <a:pt x="37" y="428"/>
                  </a:cubicBezTo>
                  <a:close/>
                  <a:moveTo>
                    <a:pt x="38" y="552"/>
                  </a:moveTo>
                  <a:cubicBezTo>
                    <a:pt x="38" y="547"/>
                    <a:pt x="39" y="539"/>
                    <a:pt x="39" y="542"/>
                  </a:cubicBezTo>
                  <a:cubicBezTo>
                    <a:pt x="40" y="547"/>
                    <a:pt x="38" y="555"/>
                    <a:pt x="38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8" y="377"/>
                    <a:pt x="37" y="371"/>
                    <a:pt x="37" y="365"/>
                  </a:cubicBezTo>
                  <a:cubicBezTo>
                    <a:pt x="41" y="404"/>
                    <a:pt x="45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4" y="467"/>
                    <a:pt x="45" y="470"/>
                  </a:cubicBezTo>
                  <a:cubicBezTo>
                    <a:pt x="45" y="475"/>
                    <a:pt x="43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7" y="477"/>
                    <a:pt x="48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6" y="354"/>
                  </a:moveTo>
                  <a:cubicBezTo>
                    <a:pt x="47" y="338"/>
                    <a:pt x="47" y="354"/>
                    <a:pt x="48" y="365"/>
                  </a:cubicBezTo>
                  <a:cubicBezTo>
                    <a:pt x="48" y="381"/>
                    <a:pt x="47" y="365"/>
                    <a:pt x="46" y="354"/>
                  </a:cubicBezTo>
                  <a:close/>
                  <a:moveTo>
                    <a:pt x="47" y="263"/>
                  </a:moveTo>
                  <a:cubicBezTo>
                    <a:pt x="46" y="257"/>
                    <a:pt x="45" y="247"/>
                    <a:pt x="45" y="240"/>
                  </a:cubicBezTo>
                  <a:cubicBezTo>
                    <a:pt x="45" y="230"/>
                    <a:pt x="45" y="232"/>
                    <a:pt x="46" y="238"/>
                  </a:cubicBezTo>
                  <a:cubicBezTo>
                    <a:pt x="46" y="243"/>
                    <a:pt x="47" y="253"/>
                    <a:pt x="48" y="261"/>
                  </a:cubicBezTo>
                  <a:cubicBezTo>
                    <a:pt x="48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8" y="475"/>
                    <a:pt x="50" y="467"/>
                    <a:pt x="50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2" y="312"/>
                  </a:moveTo>
                  <a:cubicBezTo>
                    <a:pt x="51" y="296"/>
                    <a:pt x="53" y="312"/>
                    <a:pt x="54" y="323"/>
                  </a:cubicBezTo>
                  <a:cubicBezTo>
                    <a:pt x="54" y="339"/>
                    <a:pt x="53" y="324"/>
                    <a:pt x="52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3" y="255"/>
                    <a:pt x="54" y="261"/>
                  </a:cubicBezTo>
                  <a:cubicBezTo>
                    <a:pt x="55" y="272"/>
                    <a:pt x="54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4"/>
                    <a:pt x="56" y="447"/>
                    <a:pt x="56" y="449"/>
                  </a:cubicBezTo>
                  <a:cubicBezTo>
                    <a:pt x="57" y="455"/>
                    <a:pt x="55" y="463"/>
                    <a:pt x="55" y="460"/>
                  </a:cubicBezTo>
                  <a:close/>
                  <a:moveTo>
                    <a:pt x="56" y="574"/>
                  </a:moveTo>
                  <a:cubicBezTo>
                    <a:pt x="56" y="565"/>
                    <a:pt x="56" y="555"/>
                    <a:pt x="56" y="546"/>
                  </a:cubicBezTo>
                  <a:cubicBezTo>
                    <a:pt x="56" y="540"/>
                    <a:pt x="57" y="535"/>
                    <a:pt x="57" y="531"/>
                  </a:cubicBezTo>
                  <a:cubicBezTo>
                    <a:pt x="56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6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59" y="361"/>
                    <a:pt x="59" y="351"/>
                    <a:pt x="59" y="344"/>
                  </a:cubicBezTo>
                  <a:cubicBezTo>
                    <a:pt x="59" y="334"/>
                    <a:pt x="59" y="336"/>
                    <a:pt x="60" y="342"/>
                  </a:cubicBezTo>
                  <a:cubicBezTo>
                    <a:pt x="60" y="347"/>
                    <a:pt x="60" y="357"/>
                    <a:pt x="60" y="365"/>
                  </a:cubicBezTo>
                  <a:cubicBezTo>
                    <a:pt x="60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8"/>
                    <a:pt x="58" y="267"/>
                    <a:pt x="58" y="265"/>
                  </a:cubicBezTo>
                  <a:cubicBezTo>
                    <a:pt x="57" y="259"/>
                    <a:pt x="56" y="253"/>
                    <a:pt x="56" y="250"/>
                  </a:cubicBezTo>
                  <a:cubicBezTo>
                    <a:pt x="56" y="245"/>
                    <a:pt x="56" y="243"/>
                    <a:pt x="56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3" y="420"/>
                    <a:pt x="62" y="413"/>
                    <a:pt x="62" y="408"/>
                  </a:cubicBezTo>
                  <a:cubicBezTo>
                    <a:pt x="61" y="395"/>
                    <a:pt x="63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5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4" y="511"/>
                  </a:cubicBezTo>
                  <a:cubicBezTo>
                    <a:pt x="65" y="506"/>
                    <a:pt x="65" y="500"/>
                    <a:pt x="65" y="495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3"/>
                    <a:pt x="67" y="467"/>
                    <a:pt x="68" y="462"/>
                  </a:cubicBezTo>
                  <a:cubicBezTo>
                    <a:pt x="67" y="461"/>
                    <a:pt x="67" y="460"/>
                    <a:pt x="67" y="459"/>
                  </a:cubicBezTo>
                  <a:cubicBezTo>
                    <a:pt x="67" y="459"/>
                    <a:pt x="67" y="458"/>
                    <a:pt x="67" y="457"/>
                  </a:cubicBezTo>
                  <a:cubicBezTo>
                    <a:pt x="67" y="457"/>
                    <a:pt x="67" y="458"/>
                    <a:pt x="67" y="459"/>
                  </a:cubicBezTo>
                  <a:cubicBezTo>
                    <a:pt x="67" y="459"/>
                    <a:pt x="67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8" y="302"/>
                  </a:moveTo>
                  <a:cubicBezTo>
                    <a:pt x="67" y="297"/>
                    <a:pt x="68" y="289"/>
                    <a:pt x="68" y="292"/>
                  </a:cubicBezTo>
                  <a:cubicBezTo>
                    <a:pt x="69" y="297"/>
                    <a:pt x="69" y="305"/>
                    <a:pt x="68" y="302"/>
                  </a:cubicBezTo>
                  <a:close/>
                  <a:moveTo>
                    <a:pt x="67" y="237"/>
                  </a:moveTo>
                  <a:cubicBezTo>
                    <a:pt x="67" y="219"/>
                    <a:pt x="65" y="202"/>
                    <a:pt x="69" y="184"/>
                  </a:cubicBezTo>
                  <a:cubicBezTo>
                    <a:pt x="70" y="175"/>
                    <a:pt x="71" y="166"/>
                    <a:pt x="71" y="158"/>
                  </a:cubicBezTo>
                  <a:cubicBezTo>
                    <a:pt x="72" y="156"/>
                    <a:pt x="73" y="154"/>
                    <a:pt x="74" y="153"/>
                  </a:cubicBezTo>
                  <a:cubicBezTo>
                    <a:pt x="69" y="181"/>
                    <a:pt x="69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3" y="377"/>
                    <a:pt x="71" y="371"/>
                    <a:pt x="71" y="365"/>
                  </a:cubicBezTo>
                  <a:close/>
                  <a:moveTo>
                    <a:pt x="72" y="491"/>
                  </a:moveTo>
                  <a:cubicBezTo>
                    <a:pt x="72" y="485"/>
                    <a:pt x="74" y="478"/>
                    <a:pt x="74" y="481"/>
                  </a:cubicBezTo>
                  <a:cubicBezTo>
                    <a:pt x="75" y="486"/>
                    <a:pt x="73" y="494"/>
                    <a:pt x="72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6" y="115"/>
                    <a:pt x="77" y="108"/>
                  </a:cubicBezTo>
                  <a:cubicBezTo>
                    <a:pt x="77" y="100"/>
                    <a:pt x="78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0" y="95"/>
                  </a:cubicBezTo>
                  <a:cubicBezTo>
                    <a:pt x="80" y="102"/>
                    <a:pt x="79" y="109"/>
                    <a:pt x="79" y="116"/>
                  </a:cubicBezTo>
                  <a:cubicBezTo>
                    <a:pt x="79" y="119"/>
                    <a:pt x="79" y="121"/>
                    <a:pt x="78" y="124"/>
                  </a:cubicBezTo>
                  <a:cubicBezTo>
                    <a:pt x="78" y="125"/>
                    <a:pt x="78" y="127"/>
                    <a:pt x="78" y="129"/>
                  </a:cubicBezTo>
                  <a:cubicBezTo>
                    <a:pt x="73" y="193"/>
                    <a:pt x="70" y="256"/>
                    <a:pt x="80" y="319"/>
                  </a:cubicBezTo>
                  <a:cubicBezTo>
                    <a:pt x="69" y="256"/>
                    <a:pt x="69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0" y="549"/>
                    <a:pt x="81" y="552"/>
                  </a:cubicBezTo>
                  <a:cubicBezTo>
                    <a:pt x="81" y="557"/>
                    <a:pt x="80" y="565"/>
                    <a:pt x="80" y="563"/>
                  </a:cubicBezTo>
                  <a:close/>
                  <a:moveTo>
                    <a:pt x="82" y="476"/>
                  </a:moveTo>
                  <a:cubicBezTo>
                    <a:pt x="82" y="459"/>
                    <a:pt x="82" y="441"/>
                    <a:pt x="83" y="424"/>
                  </a:cubicBezTo>
                  <a:cubicBezTo>
                    <a:pt x="82" y="415"/>
                    <a:pt x="81" y="406"/>
                    <a:pt x="81" y="397"/>
                  </a:cubicBezTo>
                  <a:cubicBezTo>
                    <a:pt x="80" y="396"/>
                    <a:pt x="80" y="393"/>
                    <a:pt x="80" y="391"/>
                  </a:cubicBezTo>
                  <a:cubicBezTo>
                    <a:pt x="85" y="419"/>
                    <a:pt x="87" y="448"/>
                    <a:pt x="82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7" y="445"/>
                    <a:pt x="86" y="453"/>
                    <a:pt x="86" y="450"/>
                  </a:cubicBezTo>
                  <a:close/>
                  <a:moveTo>
                    <a:pt x="86" y="301"/>
                  </a:moveTo>
                  <a:cubicBezTo>
                    <a:pt x="85" y="292"/>
                    <a:pt x="85" y="285"/>
                    <a:pt x="84" y="281"/>
                  </a:cubicBezTo>
                  <a:cubicBezTo>
                    <a:pt x="82" y="278"/>
                    <a:pt x="82" y="276"/>
                    <a:pt x="82" y="271"/>
                  </a:cubicBezTo>
                  <a:cubicBezTo>
                    <a:pt x="91" y="293"/>
                    <a:pt x="89" y="317"/>
                    <a:pt x="89" y="341"/>
                  </a:cubicBezTo>
                  <a:cubicBezTo>
                    <a:pt x="87" y="328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0" name="淘宝网Chenying0907出品 115"/>
            <p:cNvSpPr>
              <a:spLocks noEditPoints="1"/>
            </p:cNvSpPr>
            <p:nvPr/>
          </p:nvSpPr>
          <p:spPr bwMode="auto">
            <a:xfrm>
              <a:off x="6726238" y="3819526"/>
              <a:ext cx="346075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4 w 92"/>
                <a:gd name="T5" fmla="*/ 121 h 593"/>
                <a:gd name="T6" fmla="*/ 64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6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5 w 92"/>
                <a:gd name="T27" fmla="*/ 531 h 593"/>
                <a:gd name="T28" fmla="*/ 88 w 92"/>
                <a:gd name="T29" fmla="*/ 593 h 593"/>
                <a:gd name="T30" fmla="*/ 92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9 w 92"/>
                <a:gd name="T41" fmla="*/ 271 h 593"/>
                <a:gd name="T42" fmla="*/ 60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5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4 w 92"/>
                <a:gd name="T67" fmla="*/ 150 h 593"/>
                <a:gd name="T68" fmla="*/ 11 w 92"/>
                <a:gd name="T69" fmla="*/ 115 h 593"/>
                <a:gd name="T70" fmla="*/ 7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5 w 92"/>
                <a:gd name="T79" fmla="*/ 281 h 593"/>
                <a:gd name="T80" fmla="*/ 20 w 92"/>
                <a:gd name="T81" fmla="*/ 228 h 593"/>
                <a:gd name="T82" fmla="*/ 26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7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7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3 w 92"/>
                <a:gd name="T107" fmla="*/ 408 h 593"/>
                <a:gd name="T108" fmla="*/ 67 w 92"/>
                <a:gd name="T109" fmla="*/ 480 h 593"/>
                <a:gd name="T110" fmla="*/ 67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2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8" y="126"/>
                    <a:pt x="77" y="132"/>
                    <a:pt x="76" y="136"/>
                  </a:cubicBezTo>
                  <a:cubicBezTo>
                    <a:pt x="78" y="134"/>
                    <a:pt x="78" y="132"/>
                    <a:pt x="79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9" y="114"/>
                    <a:pt x="79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9" y="108"/>
                    <a:pt x="79" y="106"/>
                    <a:pt x="79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2" y="376"/>
                  </a:moveTo>
                  <a:cubicBezTo>
                    <a:pt x="92" y="378"/>
                    <a:pt x="92" y="380"/>
                    <a:pt x="92" y="381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7" y="68"/>
                  </a:cubicBezTo>
                  <a:cubicBezTo>
                    <a:pt x="66" y="70"/>
                    <a:pt x="66" y="73"/>
                    <a:pt x="66" y="76"/>
                  </a:cubicBezTo>
                  <a:cubicBezTo>
                    <a:pt x="66" y="81"/>
                    <a:pt x="66" y="86"/>
                    <a:pt x="66" y="91"/>
                  </a:cubicBezTo>
                  <a:cubicBezTo>
                    <a:pt x="66" y="101"/>
                    <a:pt x="66" y="111"/>
                    <a:pt x="64" y="121"/>
                  </a:cubicBezTo>
                  <a:cubicBezTo>
                    <a:pt x="65" y="111"/>
                    <a:pt x="65" y="101"/>
                    <a:pt x="66" y="91"/>
                  </a:cubicBezTo>
                  <a:cubicBezTo>
                    <a:pt x="66" y="86"/>
                    <a:pt x="65" y="81"/>
                    <a:pt x="66" y="76"/>
                  </a:cubicBezTo>
                  <a:cubicBezTo>
                    <a:pt x="66" y="73"/>
                    <a:pt x="66" y="70"/>
                    <a:pt x="66" y="68"/>
                  </a:cubicBezTo>
                  <a:cubicBezTo>
                    <a:pt x="66" y="59"/>
                    <a:pt x="66" y="50"/>
                    <a:pt x="66" y="42"/>
                  </a:cubicBezTo>
                  <a:cubicBezTo>
                    <a:pt x="66" y="34"/>
                    <a:pt x="66" y="27"/>
                    <a:pt x="66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4" y="27"/>
                    <a:pt x="64" y="31"/>
                  </a:cubicBezTo>
                  <a:cubicBezTo>
                    <a:pt x="64" y="33"/>
                    <a:pt x="64" y="39"/>
                    <a:pt x="65" y="45"/>
                  </a:cubicBezTo>
                  <a:cubicBezTo>
                    <a:pt x="65" y="52"/>
                    <a:pt x="65" y="59"/>
                    <a:pt x="65" y="62"/>
                  </a:cubicBezTo>
                  <a:cubicBezTo>
                    <a:pt x="65" y="64"/>
                    <a:pt x="64" y="60"/>
                    <a:pt x="64" y="51"/>
                  </a:cubicBezTo>
                  <a:cubicBezTo>
                    <a:pt x="63" y="42"/>
                    <a:pt x="63" y="30"/>
                    <a:pt x="63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8" y="0"/>
                    <a:pt x="45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1" y="48"/>
                    <a:pt x="30" y="31"/>
                    <a:pt x="30" y="17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41"/>
                    <a:pt x="26" y="65"/>
                    <a:pt x="25" y="83"/>
                  </a:cubicBezTo>
                  <a:cubicBezTo>
                    <a:pt x="23" y="78"/>
                    <a:pt x="24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9" y="116"/>
                    <a:pt x="9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7" y="151"/>
                    <a:pt x="6" y="156"/>
                  </a:cubicBezTo>
                  <a:cubicBezTo>
                    <a:pt x="7" y="147"/>
                    <a:pt x="7" y="136"/>
                    <a:pt x="7" y="128"/>
                  </a:cubicBezTo>
                  <a:cubicBezTo>
                    <a:pt x="7" y="123"/>
                    <a:pt x="7" y="117"/>
                    <a:pt x="7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6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5" y="257"/>
                    <a:pt x="5" y="260"/>
                  </a:cubicBezTo>
                  <a:cubicBezTo>
                    <a:pt x="6" y="271"/>
                    <a:pt x="5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5" y="317"/>
                    <a:pt x="5" y="323"/>
                    <a:pt x="5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5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5" y="561"/>
                    <a:pt x="5" y="558"/>
                  </a:cubicBezTo>
                  <a:cubicBezTo>
                    <a:pt x="5" y="552"/>
                    <a:pt x="5" y="547"/>
                    <a:pt x="6" y="542"/>
                  </a:cubicBezTo>
                  <a:cubicBezTo>
                    <a:pt x="7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6" y="572"/>
                    <a:pt x="5" y="591"/>
                  </a:cubicBezTo>
                  <a:cubicBezTo>
                    <a:pt x="6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7"/>
                    <a:pt x="34" y="579"/>
                    <a:pt x="34" y="573"/>
                  </a:cubicBezTo>
                  <a:cubicBezTo>
                    <a:pt x="35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2" y="568"/>
                    <a:pt x="41" y="557"/>
                  </a:cubicBezTo>
                  <a:cubicBezTo>
                    <a:pt x="41" y="549"/>
                    <a:pt x="41" y="540"/>
                    <a:pt x="42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9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1" y="572"/>
                    <a:pt x="70" y="583"/>
                    <a:pt x="70" y="593"/>
                  </a:cubicBezTo>
                  <a:cubicBezTo>
                    <a:pt x="73" y="593"/>
                    <a:pt x="73" y="593"/>
                    <a:pt x="73" y="593"/>
                  </a:cubicBezTo>
                  <a:cubicBezTo>
                    <a:pt x="73" y="579"/>
                    <a:pt x="73" y="566"/>
                    <a:pt x="74" y="552"/>
                  </a:cubicBezTo>
                  <a:cubicBezTo>
                    <a:pt x="74" y="544"/>
                    <a:pt x="74" y="537"/>
                    <a:pt x="75" y="531"/>
                  </a:cubicBezTo>
                  <a:cubicBezTo>
                    <a:pt x="75" y="551"/>
                    <a:pt x="75" y="572"/>
                    <a:pt x="75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1" y="569"/>
                    <a:pt x="83" y="557"/>
                  </a:cubicBezTo>
                  <a:cubicBezTo>
                    <a:pt x="83" y="549"/>
                    <a:pt x="84" y="540"/>
                    <a:pt x="85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5" y="551"/>
                    <a:pt x="84" y="557"/>
                  </a:cubicBezTo>
                  <a:cubicBezTo>
                    <a:pt x="83" y="569"/>
                    <a:pt x="83" y="581"/>
                    <a:pt x="83" y="593"/>
                  </a:cubicBezTo>
                  <a:cubicBezTo>
                    <a:pt x="88" y="593"/>
                    <a:pt x="88" y="593"/>
                    <a:pt x="88" y="593"/>
                  </a:cubicBezTo>
                  <a:cubicBezTo>
                    <a:pt x="90" y="593"/>
                    <a:pt x="92" y="590"/>
                    <a:pt x="92" y="587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2" y="559"/>
                    <a:pt x="92" y="558"/>
                  </a:cubicBezTo>
                  <a:cubicBezTo>
                    <a:pt x="92" y="519"/>
                    <a:pt x="92" y="519"/>
                    <a:pt x="92" y="519"/>
                  </a:cubicBezTo>
                  <a:cubicBezTo>
                    <a:pt x="92" y="519"/>
                    <a:pt x="92" y="520"/>
                    <a:pt x="92" y="520"/>
                  </a:cubicBezTo>
                  <a:cubicBezTo>
                    <a:pt x="91" y="516"/>
                    <a:pt x="91" y="512"/>
                    <a:pt x="92" y="508"/>
                  </a:cubicBezTo>
                  <a:cubicBezTo>
                    <a:pt x="92" y="382"/>
                    <a:pt x="92" y="382"/>
                    <a:pt x="92" y="382"/>
                  </a:cubicBezTo>
                  <a:cubicBezTo>
                    <a:pt x="92" y="386"/>
                    <a:pt x="90" y="374"/>
                    <a:pt x="90" y="365"/>
                  </a:cubicBezTo>
                  <a:cubicBezTo>
                    <a:pt x="90" y="349"/>
                    <a:pt x="91" y="364"/>
                    <a:pt x="92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5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7" y="206"/>
                    <a:pt x="85" y="200"/>
                    <a:pt x="86" y="194"/>
                  </a:cubicBezTo>
                  <a:cubicBezTo>
                    <a:pt x="86" y="188"/>
                    <a:pt x="86" y="182"/>
                    <a:pt x="86" y="179"/>
                  </a:cubicBezTo>
                  <a:cubicBezTo>
                    <a:pt x="88" y="176"/>
                    <a:pt x="88" y="171"/>
                    <a:pt x="88" y="169"/>
                  </a:cubicBezTo>
                  <a:cubicBezTo>
                    <a:pt x="89" y="184"/>
                    <a:pt x="90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5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1" y="146"/>
                    <a:pt x="81" y="145"/>
                    <a:pt x="81" y="139"/>
                  </a:cubicBezTo>
                  <a:cubicBezTo>
                    <a:pt x="81" y="133"/>
                    <a:pt x="82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2" y="271"/>
                  </a:cubicBezTo>
                  <a:cubicBezTo>
                    <a:pt x="81" y="266"/>
                    <a:pt x="81" y="258"/>
                    <a:pt x="82" y="261"/>
                  </a:cubicBezTo>
                  <a:close/>
                  <a:moveTo>
                    <a:pt x="81" y="189"/>
                  </a:moveTo>
                  <a:cubicBezTo>
                    <a:pt x="82" y="177"/>
                    <a:pt x="82" y="183"/>
                    <a:pt x="82" y="189"/>
                  </a:cubicBezTo>
                  <a:cubicBezTo>
                    <a:pt x="81" y="201"/>
                    <a:pt x="80" y="195"/>
                    <a:pt x="81" y="189"/>
                  </a:cubicBezTo>
                  <a:close/>
                  <a:moveTo>
                    <a:pt x="83" y="52"/>
                  </a:moveTo>
                  <a:cubicBezTo>
                    <a:pt x="82" y="64"/>
                    <a:pt x="82" y="58"/>
                    <a:pt x="82" y="52"/>
                  </a:cubicBezTo>
                  <a:cubicBezTo>
                    <a:pt x="82" y="40"/>
                    <a:pt x="83" y="46"/>
                    <a:pt x="83" y="52"/>
                  </a:cubicBezTo>
                  <a:close/>
                  <a:moveTo>
                    <a:pt x="68" y="42"/>
                  </a:moveTo>
                  <a:cubicBezTo>
                    <a:pt x="69" y="25"/>
                    <a:pt x="69" y="34"/>
                    <a:pt x="69" y="49"/>
                  </a:cubicBezTo>
                  <a:cubicBezTo>
                    <a:pt x="69" y="57"/>
                    <a:pt x="69" y="66"/>
                    <a:pt x="69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9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6" y="250"/>
                  </a:cubicBezTo>
                  <a:cubicBezTo>
                    <a:pt x="65" y="241"/>
                    <a:pt x="66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60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1" y="99"/>
                    <a:pt x="61" y="105"/>
                    <a:pt x="60" y="105"/>
                  </a:cubicBezTo>
                  <a:cubicBezTo>
                    <a:pt x="60" y="108"/>
                    <a:pt x="60" y="110"/>
                    <a:pt x="60" y="113"/>
                  </a:cubicBezTo>
                  <a:cubicBezTo>
                    <a:pt x="60" y="117"/>
                    <a:pt x="59" y="121"/>
                    <a:pt x="59" y="125"/>
                  </a:cubicBezTo>
                  <a:cubicBezTo>
                    <a:pt x="59" y="160"/>
                    <a:pt x="51" y="195"/>
                    <a:pt x="51" y="230"/>
                  </a:cubicBezTo>
                  <a:cubicBezTo>
                    <a:pt x="51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60" y="113"/>
                  </a:cubicBezTo>
                  <a:cubicBezTo>
                    <a:pt x="60" y="110"/>
                    <a:pt x="60" y="107"/>
                    <a:pt x="60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7" y="194"/>
                    <a:pt x="57" y="188"/>
                  </a:cubicBezTo>
                  <a:cubicBezTo>
                    <a:pt x="59" y="177"/>
                    <a:pt x="59" y="183"/>
                    <a:pt x="58" y="189"/>
                  </a:cubicBezTo>
                  <a:close/>
                  <a:moveTo>
                    <a:pt x="60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9" y="30"/>
                    <a:pt x="60" y="36"/>
                    <a:pt x="60" y="42"/>
                  </a:cubicBezTo>
                  <a:close/>
                  <a:moveTo>
                    <a:pt x="57" y="104"/>
                  </a:moveTo>
                  <a:cubicBezTo>
                    <a:pt x="57" y="92"/>
                    <a:pt x="58" y="99"/>
                    <a:pt x="58" y="104"/>
                  </a:cubicBezTo>
                  <a:cubicBezTo>
                    <a:pt x="57" y="116"/>
                    <a:pt x="56" y="110"/>
                    <a:pt x="57" y="104"/>
                  </a:cubicBezTo>
                  <a:close/>
                  <a:moveTo>
                    <a:pt x="55" y="147"/>
                  </a:moveTo>
                  <a:cubicBezTo>
                    <a:pt x="55" y="152"/>
                    <a:pt x="53" y="160"/>
                    <a:pt x="53" y="157"/>
                  </a:cubicBezTo>
                  <a:cubicBezTo>
                    <a:pt x="53" y="152"/>
                    <a:pt x="55" y="144"/>
                    <a:pt x="55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3" y="139"/>
                    <a:pt x="52" y="136"/>
                  </a:cubicBezTo>
                  <a:cubicBezTo>
                    <a:pt x="52" y="131"/>
                    <a:pt x="54" y="123"/>
                    <a:pt x="54" y="126"/>
                  </a:cubicBezTo>
                  <a:close/>
                  <a:moveTo>
                    <a:pt x="51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1" y="120"/>
                  </a:cubicBezTo>
                  <a:cubicBezTo>
                    <a:pt x="51" y="132"/>
                    <a:pt x="51" y="143"/>
                    <a:pt x="51" y="156"/>
                  </a:cubicBezTo>
                  <a:cubicBezTo>
                    <a:pt x="51" y="149"/>
                    <a:pt x="51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1" y="98"/>
                    <a:pt x="51" y="94"/>
                  </a:cubicBezTo>
                  <a:cubicBezTo>
                    <a:pt x="51" y="91"/>
                    <a:pt x="51" y="86"/>
                    <a:pt x="51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1" y="176"/>
                    <a:pt x="51" y="175"/>
                  </a:cubicBezTo>
                  <a:cubicBezTo>
                    <a:pt x="50" y="200"/>
                    <a:pt x="47" y="226"/>
                    <a:pt x="50" y="252"/>
                  </a:cubicBezTo>
                  <a:cubicBezTo>
                    <a:pt x="48" y="236"/>
                    <a:pt x="44" y="220"/>
                    <a:pt x="48" y="204"/>
                  </a:cubicBezTo>
                  <a:cubicBezTo>
                    <a:pt x="49" y="195"/>
                    <a:pt x="50" y="187"/>
                    <a:pt x="50" y="178"/>
                  </a:cubicBezTo>
                  <a:close/>
                  <a:moveTo>
                    <a:pt x="51" y="406"/>
                  </a:moveTo>
                  <a:cubicBezTo>
                    <a:pt x="51" y="424"/>
                    <a:pt x="51" y="443"/>
                    <a:pt x="51" y="461"/>
                  </a:cubicBezTo>
                  <a:cubicBezTo>
                    <a:pt x="51" y="452"/>
                    <a:pt x="51" y="441"/>
                    <a:pt x="50" y="433"/>
                  </a:cubicBezTo>
                  <a:cubicBezTo>
                    <a:pt x="50" y="427"/>
                    <a:pt x="50" y="421"/>
                    <a:pt x="50" y="418"/>
                  </a:cubicBezTo>
                  <a:cubicBezTo>
                    <a:pt x="51" y="413"/>
                    <a:pt x="51" y="411"/>
                    <a:pt x="51" y="406"/>
                  </a:cubicBezTo>
                  <a:close/>
                  <a:moveTo>
                    <a:pt x="48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50" y="172"/>
                    <a:pt x="48" y="188"/>
                    <a:pt x="48" y="199"/>
                  </a:cubicBezTo>
                  <a:close/>
                  <a:moveTo>
                    <a:pt x="37" y="209"/>
                  </a:moveTo>
                  <a:cubicBezTo>
                    <a:pt x="39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3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1" y="43"/>
                    <a:pt x="31" y="52"/>
                  </a:cubicBezTo>
                  <a:cubicBezTo>
                    <a:pt x="32" y="62"/>
                    <a:pt x="29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4" y="174"/>
                    <a:pt x="23" y="177"/>
                  </a:cubicBezTo>
                  <a:close/>
                  <a:moveTo>
                    <a:pt x="21" y="112"/>
                  </a:moveTo>
                  <a:cubicBezTo>
                    <a:pt x="21" y="87"/>
                    <a:pt x="21" y="57"/>
                    <a:pt x="22" y="42"/>
                  </a:cubicBezTo>
                  <a:cubicBezTo>
                    <a:pt x="24" y="53"/>
                    <a:pt x="22" y="75"/>
                    <a:pt x="22" y="94"/>
                  </a:cubicBezTo>
                  <a:cubicBezTo>
                    <a:pt x="22" y="99"/>
                    <a:pt x="22" y="104"/>
                    <a:pt x="22" y="109"/>
                  </a:cubicBezTo>
                  <a:cubicBezTo>
                    <a:pt x="23" y="114"/>
                    <a:pt x="23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6" y="176"/>
                    <a:pt x="16" y="197"/>
                    <a:pt x="14" y="217"/>
                  </a:cubicBezTo>
                  <a:cubicBezTo>
                    <a:pt x="14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1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6" y="106"/>
                    <a:pt x="16" y="117"/>
                  </a:cubicBezTo>
                  <a:cubicBezTo>
                    <a:pt x="16" y="123"/>
                    <a:pt x="15" y="129"/>
                    <a:pt x="15" y="135"/>
                  </a:cubicBezTo>
                  <a:cubicBezTo>
                    <a:pt x="15" y="140"/>
                    <a:pt x="14" y="145"/>
                    <a:pt x="14" y="150"/>
                  </a:cubicBezTo>
                  <a:cubicBezTo>
                    <a:pt x="13" y="168"/>
                    <a:pt x="11" y="186"/>
                    <a:pt x="10" y="204"/>
                  </a:cubicBezTo>
                  <a:cubicBezTo>
                    <a:pt x="10" y="213"/>
                    <a:pt x="10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2" y="168"/>
                    <a:pt x="14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1" y="76"/>
                    <a:pt x="10" y="73"/>
                  </a:cubicBezTo>
                  <a:cubicBezTo>
                    <a:pt x="10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1" y="128"/>
                    <a:pt x="10" y="125"/>
                  </a:cubicBezTo>
                  <a:cubicBezTo>
                    <a:pt x="10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6" y="453"/>
                  </a:cubicBezTo>
                  <a:cubicBezTo>
                    <a:pt x="6" y="445"/>
                    <a:pt x="6" y="436"/>
                    <a:pt x="6" y="427"/>
                  </a:cubicBezTo>
                  <a:cubicBezTo>
                    <a:pt x="5" y="424"/>
                    <a:pt x="3" y="419"/>
                    <a:pt x="7" y="417"/>
                  </a:cubicBezTo>
                  <a:cubicBezTo>
                    <a:pt x="6" y="435"/>
                    <a:pt x="6" y="452"/>
                    <a:pt x="7" y="470"/>
                  </a:cubicBezTo>
                  <a:cubicBezTo>
                    <a:pt x="7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7" y="281"/>
                  </a:moveTo>
                  <a:cubicBezTo>
                    <a:pt x="8" y="287"/>
                    <a:pt x="7" y="295"/>
                    <a:pt x="7" y="292"/>
                  </a:cubicBezTo>
                  <a:cubicBezTo>
                    <a:pt x="6" y="286"/>
                    <a:pt x="6" y="278"/>
                    <a:pt x="7" y="281"/>
                  </a:cubicBezTo>
                  <a:close/>
                  <a:moveTo>
                    <a:pt x="9" y="185"/>
                  </a:moveTo>
                  <a:cubicBezTo>
                    <a:pt x="9" y="179"/>
                    <a:pt x="10" y="173"/>
                    <a:pt x="10" y="167"/>
                  </a:cubicBezTo>
                  <a:cubicBezTo>
                    <a:pt x="11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9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10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10" y="341"/>
                    <a:pt x="10" y="346"/>
                    <a:pt x="11" y="352"/>
                  </a:cubicBezTo>
                  <a:cubicBezTo>
                    <a:pt x="12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49"/>
                    <a:pt x="13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6" y="290"/>
                    <a:pt x="15" y="284"/>
                    <a:pt x="15" y="281"/>
                  </a:cubicBezTo>
                  <a:cubicBezTo>
                    <a:pt x="14" y="280"/>
                    <a:pt x="9" y="276"/>
                    <a:pt x="14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6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20" y="257"/>
                    <a:pt x="19" y="248"/>
                    <a:pt x="19" y="240"/>
                  </a:cubicBezTo>
                  <a:cubicBezTo>
                    <a:pt x="19" y="237"/>
                    <a:pt x="20" y="236"/>
                    <a:pt x="20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20" y="234"/>
                  </a:cubicBezTo>
                  <a:cubicBezTo>
                    <a:pt x="19" y="267"/>
                    <a:pt x="27" y="302"/>
                    <a:pt x="27" y="335"/>
                  </a:cubicBezTo>
                  <a:cubicBezTo>
                    <a:pt x="27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6" y="224"/>
                  </a:moveTo>
                  <a:cubicBezTo>
                    <a:pt x="26" y="215"/>
                    <a:pt x="27" y="207"/>
                    <a:pt x="27" y="198"/>
                  </a:cubicBezTo>
                  <a:cubicBezTo>
                    <a:pt x="27" y="195"/>
                    <a:pt x="29" y="193"/>
                    <a:pt x="29" y="191"/>
                  </a:cubicBezTo>
                  <a:cubicBezTo>
                    <a:pt x="27" y="219"/>
                    <a:pt x="27" y="250"/>
                    <a:pt x="29" y="278"/>
                  </a:cubicBezTo>
                  <a:cubicBezTo>
                    <a:pt x="24" y="261"/>
                    <a:pt x="24" y="241"/>
                    <a:pt x="26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7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30" y="246"/>
                    <a:pt x="29" y="242"/>
                    <a:pt x="29" y="239"/>
                  </a:cubicBezTo>
                  <a:cubicBezTo>
                    <a:pt x="31" y="243"/>
                    <a:pt x="31" y="245"/>
                    <a:pt x="30" y="249"/>
                  </a:cubicBezTo>
                  <a:cubicBezTo>
                    <a:pt x="34" y="276"/>
                    <a:pt x="38" y="301"/>
                    <a:pt x="38" y="328"/>
                  </a:cubicBezTo>
                  <a:cubicBezTo>
                    <a:pt x="38" y="334"/>
                    <a:pt x="38" y="339"/>
                    <a:pt x="38" y="345"/>
                  </a:cubicBezTo>
                  <a:cubicBezTo>
                    <a:pt x="38" y="346"/>
                    <a:pt x="38" y="348"/>
                    <a:pt x="38" y="349"/>
                  </a:cubicBezTo>
                  <a:cubicBezTo>
                    <a:pt x="39" y="356"/>
                    <a:pt x="39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7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7" y="396"/>
                  </a:cubicBezTo>
                  <a:close/>
                  <a:moveTo>
                    <a:pt x="38" y="428"/>
                  </a:moveTo>
                  <a:cubicBezTo>
                    <a:pt x="37" y="423"/>
                    <a:pt x="38" y="415"/>
                    <a:pt x="39" y="418"/>
                  </a:cubicBezTo>
                  <a:cubicBezTo>
                    <a:pt x="39" y="423"/>
                    <a:pt x="38" y="431"/>
                    <a:pt x="38" y="428"/>
                  </a:cubicBezTo>
                  <a:close/>
                  <a:moveTo>
                    <a:pt x="39" y="552"/>
                  </a:moveTo>
                  <a:cubicBezTo>
                    <a:pt x="39" y="547"/>
                    <a:pt x="40" y="539"/>
                    <a:pt x="40" y="542"/>
                  </a:cubicBezTo>
                  <a:cubicBezTo>
                    <a:pt x="41" y="547"/>
                    <a:pt x="39" y="555"/>
                    <a:pt x="39" y="552"/>
                  </a:cubicBezTo>
                  <a:close/>
                  <a:moveTo>
                    <a:pt x="40" y="480"/>
                  </a:moveTo>
                  <a:cubicBezTo>
                    <a:pt x="37" y="448"/>
                    <a:pt x="42" y="417"/>
                    <a:pt x="39" y="384"/>
                  </a:cubicBezTo>
                  <a:cubicBezTo>
                    <a:pt x="38" y="377"/>
                    <a:pt x="38" y="371"/>
                    <a:pt x="38" y="365"/>
                  </a:cubicBezTo>
                  <a:cubicBezTo>
                    <a:pt x="42" y="404"/>
                    <a:pt x="46" y="441"/>
                    <a:pt x="40" y="480"/>
                  </a:cubicBezTo>
                  <a:close/>
                  <a:moveTo>
                    <a:pt x="44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6" y="475"/>
                    <a:pt x="44" y="483"/>
                    <a:pt x="44" y="480"/>
                  </a:cubicBezTo>
                  <a:close/>
                  <a:moveTo>
                    <a:pt x="45" y="178"/>
                  </a:moveTo>
                  <a:cubicBezTo>
                    <a:pt x="46" y="172"/>
                    <a:pt x="48" y="165"/>
                    <a:pt x="48" y="167"/>
                  </a:cubicBezTo>
                  <a:cubicBezTo>
                    <a:pt x="48" y="173"/>
                    <a:pt x="45" y="181"/>
                    <a:pt x="45" y="178"/>
                  </a:cubicBezTo>
                  <a:close/>
                  <a:moveTo>
                    <a:pt x="47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9" y="485"/>
                    <a:pt x="47" y="493"/>
                    <a:pt x="47" y="490"/>
                  </a:cubicBezTo>
                  <a:close/>
                  <a:moveTo>
                    <a:pt x="47" y="354"/>
                  </a:moveTo>
                  <a:cubicBezTo>
                    <a:pt x="48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8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7" y="238"/>
                  </a:cubicBezTo>
                  <a:cubicBezTo>
                    <a:pt x="47" y="243"/>
                    <a:pt x="48" y="253"/>
                    <a:pt x="48" y="261"/>
                  </a:cubicBezTo>
                  <a:cubicBezTo>
                    <a:pt x="49" y="270"/>
                    <a:pt x="49" y="268"/>
                    <a:pt x="48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1" y="467"/>
                    <a:pt x="51" y="470"/>
                  </a:cubicBezTo>
                  <a:cubicBezTo>
                    <a:pt x="51" y="475"/>
                    <a:pt x="50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5" y="339"/>
                    <a:pt x="54" y="324"/>
                    <a:pt x="53" y="312"/>
                  </a:cubicBezTo>
                  <a:close/>
                  <a:moveTo>
                    <a:pt x="54" y="261"/>
                  </a:moveTo>
                  <a:cubicBezTo>
                    <a:pt x="53" y="249"/>
                    <a:pt x="54" y="255"/>
                    <a:pt x="55" y="261"/>
                  </a:cubicBezTo>
                  <a:cubicBezTo>
                    <a:pt x="56" y="272"/>
                    <a:pt x="54" y="266"/>
                    <a:pt x="54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8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8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1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60" y="351"/>
                    <a:pt x="60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1" y="347"/>
                    <a:pt x="61" y="357"/>
                    <a:pt x="61" y="365"/>
                  </a:cubicBezTo>
                  <a:cubicBezTo>
                    <a:pt x="61" y="375"/>
                    <a:pt x="61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8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60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4" y="408"/>
                  </a:moveTo>
                  <a:cubicBezTo>
                    <a:pt x="64" y="420"/>
                    <a:pt x="63" y="413"/>
                    <a:pt x="63" y="408"/>
                  </a:cubicBezTo>
                  <a:cubicBezTo>
                    <a:pt x="62" y="395"/>
                    <a:pt x="63" y="402"/>
                    <a:pt x="64" y="408"/>
                  </a:cubicBezTo>
                  <a:close/>
                  <a:moveTo>
                    <a:pt x="67" y="502"/>
                  </a:moveTo>
                  <a:cubicBezTo>
                    <a:pt x="66" y="507"/>
                    <a:pt x="66" y="512"/>
                    <a:pt x="66" y="517"/>
                  </a:cubicBezTo>
                  <a:cubicBezTo>
                    <a:pt x="66" y="533"/>
                    <a:pt x="66" y="548"/>
                    <a:pt x="66" y="563"/>
                  </a:cubicBezTo>
                  <a:cubicBezTo>
                    <a:pt x="64" y="546"/>
                    <a:pt x="61" y="528"/>
                    <a:pt x="65" y="511"/>
                  </a:cubicBezTo>
                  <a:cubicBezTo>
                    <a:pt x="65" y="506"/>
                    <a:pt x="66" y="500"/>
                    <a:pt x="66" y="495"/>
                  </a:cubicBezTo>
                  <a:cubicBezTo>
                    <a:pt x="67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9" y="475"/>
                    <a:pt x="68" y="489"/>
                    <a:pt x="67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70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6" y="202"/>
                    <a:pt x="70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2" y="365"/>
                  </a:moveTo>
                  <a:cubicBezTo>
                    <a:pt x="72" y="353"/>
                    <a:pt x="73" y="359"/>
                    <a:pt x="73" y="365"/>
                  </a:cubicBezTo>
                  <a:cubicBezTo>
                    <a:pt x="73" y="377"/>
                    <a:pt x="72" y="371"/>
                    <a:pt x="72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7" y="128"/>
                  </a:moveTo>
                  <a:cubicBezTo>
                    <a:pt x="77" y="121"/>
                    <a:pt x="77" y="115"/>
                    <a:pt x="78" y="108"/>
                  </a:cubicBezTo>
                  <a:cubicBezTo>
                    <a:pt x="78" y="100"/>
                    <a:pt x="78" y="92"/>
                    <a:pt x="79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9" y="98"/>
                  </a:cubicBezTo>
                  <a:cubicBezTo>
                    <a:pt x="79" y="100"/>
                    <a:pt x="79" y="102"/>
                    <a:pt x="79" y="104"/>
                  </a:cubicBezTo>
                  <a:cubicBezTo>
                    <a:pt x="79" y="101"/>
                    <a:pt x="80" y="98"/>
                    <a:pt x="81" y="95"/>
                  </a:cubicBezTo>
                  <a:cubicBezTo>
                    <a:pt x="80" y="102"/>
                    <a:pt x="80" y="109"/>
                    <a:pt x="80" y="116"/>
                  </a:cubicBezTo>
                  <a:cubicBezTo>
                    <a:pt x="80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9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7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2" y="552"/>
                  </a:cubicBezTo>
                  <a:cubicBezTo>
                    <a:pt x="82" y="557"/>
                    <a:pt x="81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8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6" y="445"/>
                    <a:pt x="87" y="437"/>
                    <a:pt x="87" y="440"/>
                  </a:cubicBezTo>
                  <a:cubicBezTo>
                    <a:pt x="88" y="445"/>
                    <a:pt x="87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6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90" y="317"/>
                    <a:pt x="90" y="341"/>
                  </a:cubicBezTo>
                  <a:cubicBezTo>
                    <a:pt x="88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88" name="淘宝网Chenying0907出品 116"/>
            <p:cNvPicPr>
              <a:picLocks noChangeAspect="1" noChangeArrowheads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763" y="4371976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61" name="Oval 117"/>
            <p:cNvSpPr>
              <a:spLocks noChangeArrowheads="1"/>
            </p:cNvSpPr>
            <p:nvPr/>
          </p:nvSpPr>
          <p:spPr bwMode="auto">
            <a:xfrm>
              <a:off x="6869113" y="4371976"/>
              <a:ext cx="65088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90" name="淘宝网Chenying0907出品 118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6413" y="4362451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91" name="淘宝网Chenying0907出品 119"/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9588" y="4364038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92" name="淘宝网Chenying0907出品 120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763" y="5718176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63" name="Oval 121"/>
            <p:cNvSpPr>
              <a:spLocks noChangeArrowheads="1"/>
            </p:cNvSpPr>
            <p:nvPr/>
          </p:nvSpPr>
          <p:spPr bwMode="auto">
            <a:xfrm>
              <a:off x="6869113" y="5721351"/>
              <a:ext cx="65088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194" name="淘宝网Chenying0907出品 122"/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6413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95" name="淘宝网Chenying0907出品 123"/>
            <p:cNvPicPr>
              <a:picLocks noChangeAspect="1" noChangeArrowheads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9588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67" name="淘宝网Chenying0907出品 124"/>
            <p:cNvSpPr>
              <a:spLocks/>
            </p:cNvSpPr>
            <p:nvPr/>
          </p:nvSpPr>
          <p:spPr bwMode="auto">
            <a:xfrm>
              <a:off x="7451726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8 w 93"/>
                <a:gd name="T3" fmla="*/ 592 h 592"/>
                <a:gd name="T4" fmla="*/ 4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3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89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0" name="淘宝网Chenying0907出品 125"/>
            <p:cNvSpPr>
              <a:spLocks/>
            </p:cNvSpPr>
            <p:nvPr/>
          </p:nvSpPr>
          <p:spPr bwMode="auto">
            <a:xfrm>
              <a:off x="7451726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8 w 93"/>
                <a:gd name="T3" fmla="*/ 592 h 592"/>
                <a:gd name="T4" fmla="*/ 4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3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89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1" name="淘宝网Chenying0907出品 126"/>
            <p:cNvSpPr>
              <a:spLocks noEditPoints="1"/>
            </p:cNvSpPr>
            <p:nvPr/>
          </p:nvSpPr>
          <p:spPr bwMode="auto">
            <a:xfrm>
              <a:off x="7440613" y="3824288"/>
              <a:ext cx="346075" cy="2228850"/>
            </a:xfrm>
            <a:custGeom>
              <a:avLst/>
              <a:gdLst>
                <a:gd name="T0" fmla="*/ 78 w 92"/>
                <a:gd name="T1" fmla="*/ 110 h 593"/>
                <a:gd name="T2" fmla="*/ 88 w 92"/>
                <a:gd name="T3" fmla="*/ 44 h 593"/>
                <a:gd name="T4" fmla="*/ 63 w 92"/>
                <a:gd name="T5" fmla="*/ 122 h 593"/>
                <a:gd name="T6" fmla="*/ 64 w 92"/>
                <a:gd name="T7" fmla="*/ 32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3 h 593"/>
                <a:gd name="T16" fmla="*/ 4 w 92"/>
                <a:gd name="T17" fmla="*/ 311 h 593"/>
                <a:gd name="T18" fmla="*/ 5 w 92"/>
                <a:gd name="T19" fmla="*/ 542 h 593"/>
                <a:gd name="T20" fmla="*/ 34 w 92"/>
                <a:gd name="T21" fmla="*/ 574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2 h 593"/>
                <a:gd name="T28" fmla="*/ 87 w 92"/>
                <a:gd name="T29" fmla="*/ 593 h 593"/>
                <a:gd name="T30" fmla="*/ 92 w 92"/>
                <a:gd name="T31" fmla="*/ 509 h 593"/>
                <a:gd name="T32" fmla="*/ 85 w 92"/>
                <a:gd name="T33" fmla="*/ 213 h 593"/>
                <a:gd name="T34" fmla="*/ 83 w 92"/>
                <a:gd name="T35" fmla="*/ 114 h 593"/>
                <a:gd name="T36" fmla="*/ 82 w 92"/>
                <a:gd name="T37" fmla="*/ 261 h 593"/>
                <a:gd name="T38" fmla="*/ 68 w 92"/>
                <a:gd name="T39" fmla="*/ 42 h 593"/>
                <a:gd name="T40" fmla="*/ 69 w 92"/>
                <a:gd name="T41" fmla="*/ 272 h 593"/>
                <a:gd name="T42" fmla="*/ 59 w 92"/>
                <a:gd name="T43" fmla="*/ 105 h 593"/>
                <a:gd name="T44" fmla="*/ 59 w 92"/>
                <a:gd name="T45" fmla="*/ 126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3 h 593"/>
                <a:gd name="T52" fmla="*/ 50 w 92"/>
                <a:gd name="T53" fmla="*/ 179 h 593"/>
                <a:gd name="T54" fmla="*/ 50 w 92"/>
                <a:gd name="T55" fmla="*/ 433 h 593"/>
                <a:gd name="T56" fmla="*/ 37 w 92"/>
                <a:gd name="T57" fmla="*/ 220 h 593"/>
                <a:gd name="T58" fmla="*/ 30 w 92"/>
                <a:gd name="T59" fmla="*/ 73 h 593"/>
                <a:gd name="T60" fmla="*/ 22 w 92"/>
                <a:gd name="T61" fmla="*/ 110 h 593"/>
                <a:gd name="T62" fmla="*/ 19 w 92"/>
                <a:gd name="T63" fmla="*/ 178 h 593"/>
                <a:gd name="T64" fmla="*/ 15 w 92"/>
                <a:gd name="T65" fmla="*/ 136 h 593"/>
                <a:gd name="T66" fmla="*/ 13 w 92"/>
                <a:gd name="T67" fmla="*/ 151 h 593"/>
                <a:gd name="T68" fmla="*/ 11 w 92"/>
                <a:gd name="T69" fmla="*/ 115 h 593"/>
                <a:gd name="T70" fmla="*/ 7 w 92"/>
                <a:gd name="T71" fmla="*/ 470 h 593"/>
                <a:gd name="T72" fmla="*/ 10 w 92"/>
                <a:gd name="T73" fmla="*/ 167 h 593"/>
                <a:gd name="T74" fmla="*/ 10 w 92"/>
                <a:gd name="T75" fmla="*/ 418 h 593"/>
                <a:gd name="T76" fmla="*/ 11 w 92"/>
                <a:gd name="T77" fmla="*/ 353 h 593"/>
                <a:gd name="T78" fmla="*/ 15 w 92"/>
                <a:gd name="T79" fmla="*/ 282 h 593"/>
                <a:gd name="T80" fmla="*/ 20 w 92"/>
                <a:gd name="T81" fmla="*/ 228 h 593"/>
                <a:gd name="T82" fmla="*/ 25 w 92"/>
                <a:gd name="T83" fmla="*/ 225 h 593"/>
                <a:gd name="T84" fmla="*/ 37 w 92"/>
                <a:gd name="T85" fmla="*/ 345 h 593"/>
                <a:gd name="T86" fmla="*/ 38 w 92"/>
                <a:gd name="T87" fmla="*/ 329 h 593"/>
                <a:gd name="T88" fmla="*/ 36 w 92"/>
                <a:gd name="T89" fmla="*/ 397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1 h 593"/>
                <a:gd name="T96" fmla="*/ 48 w 92"/>
                <a:gd name="T97" fmla="*/ 261 h 593"/>
                <a:gd name="T98" fmla="*/ 53 w 92"/>
                <a:gd name="T99" fmla="*/ 313 h 593"/>
                <a:gd name="T100" fmla="*/ 57 w 92"/>
                <a:gd name="T101" fmla="*/ 575 h 593"/>
                <a:gd name="T102" fmla="*/ 59 w 92"/>
                <a:gd name="T103" fmla="*/ 440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7 w 92"/>
                <a:gd name="T111" fmla="*/ 503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6 h 593"/>
                <a:gd name="T118" fmla="*/ 81 w 92"/>
                <a:gd name="T119" fmla="*/ 553 h 593"/>
                <a:gd name="T120" fmla="*/ 86 w 92"/>
                <a:gd name="T121" fmla="*/ 451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10"/>
                  </a:moveTo>
                  <a:cubicBezTo>
                    <a:pt x="78" y="114"/>
                    <a:pt x="78" y="118"/>
                    <a:pt x="78" y="122"/>
                  </a:cubicBezTo>
                  <a:cubicBezTo>
                    <a:pt x="77" y="127"/>
                    <a:pt x="77" y="132"/>
                    <a:pt x="76" y="137"/>
                  </a:cubicBezTo>
                  <a:cubicBezTo>
                    <a:pt x="78" y="135"/>
                    <a:pt x="78" y="132"/>
                    <a:pt x="79" y="130"/>
                  </a:cubicBezTo>
                  <a:cubicBezTo>
                    <a:pt x="79" y="128"/>
                    <a:pt x="79" y="126"/>
                    <a:pt x="79" y="124"/>
                  </a:cubicBezTo>
                  <a:cubicBezTo>
                    <a:pt x="79" y="122"/>
                    <a:pt x="79" y="119"/>
                    <a:pt x="79" y="116"/>
                  </a:cubicBezTo>
                  <a:cubicBezTo>
                    <a:pt x="79" y="114"/>
                    <a:pt x="78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8" y="108"/>
                    <a:pt x="78" y="107"/>
                    <a:pt x="78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2" y="381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51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2"/>
                    <a:pt x="67" y="42"/>
                    <a:pt x="67" y="53"/>
                  </a:cubicBezTo>
                  <a:cubicBezTo>
                    <a:pt x="67" y="58"/>
                    <a:pt x="67" y="63"/>
                    <a:pt x="67" y="68"/>
                  </a:cubicBezTo>
                  <a:cubicBezTo>
                    <a:pt x="66" y="71"/>
                    <a:pt x="66" y="74"/>
                    <a:pt x="66" y="77"/>
                  </a:cubicBezTo>
                  <a:cubicBezTo>
                    <a:pt x="66" y="82"/>
                    <a:pt x="66" y="86"/>
                    <a:pt x="65" y="91"/>
                  </a:cubicBezTo>
                  <a:cubicBezTo>
                    <a:pt x="66" y="102"/>
                    <a:pt x="66" y="112"/>
                    <a:pt x="63" y="122"/>
                  </a:cubicBezTo>
                  <a:cubicBezTo>
                    <a:pt x="65" y="112"/>
                    <a:pt x="65" y="102"/>
                    <a:pt x="65" y="91"/>
                  </a:cubicBezTo>
                  <a:cubicBezTo>
                    <a:pt x="65" y="86"/>
                    <a:pt x="65" y="82"/>
                    <a:pt x="66" y="77"/>
                  </a:cubicBezTo>
                  <a:cubicBezTo>
                    <a:pt x="66" y="74"/>
                    <a:pt x="66" y="71"/>
                    <a:pt x="66" y="68"/>
                  </a:cubicBezTo>
                  <a:cubicBezTo>
                    <a:pt x="66" y="60"/>
                    <a:pt x="66" y="51"/>
                    <a:pt x="66" y="42"/>
                  </a:cubicBezTo>
                  <a:cubicBezTo>
                    <a:pt x="66" y="35"/>
                    <a:pt x="66" y="27"/>
                    <a:pt x="66" y="20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3"/>
                    <a:pt x="64" y="28"/>
                    <a:pt x="64" y="32"/>
                  </a:cubicBezTo>
                  <a:cubicBezTo>
                    <a:pt x="64" y="33"/>
                    <a:pt x="64" y="39"/>
                    <a:pt x="64" y="46"/>
                  </a:cubicBezTo>
                  <a:cubicBezTo>
                    <a:pt x="65" y="52"/>
                    <a:pt x="65" y="59"/>
                    <a:pt x="65" y="63"/>
                  </a:cubicBezTo>
                  <a:cubicBezTo>
                    <a:pt x="64" y="65"/>
                    <a:pt x="64" y="60"/>
                    <a:pt x="64" y="51"/>
                  </a:cubicBezTo>
                  <a:cubicBezTo>
                    <a:pt x="63" y="43"/>
                    <a:pt x="63" y="30"/>
                    <a:pt x="62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4"/>
                    <a:pt x="53" y="56"/>
                    <a:pt x="53" y="49"/>
                  </a:cubicBezTo>
                  <a:cubicBezTo>
                    <a:pt x="53" y="42"/>
                    <a:pt x="53" y="35"/>
                    <a:pt x="53" y="32"/>
                  </a:cubicBezTo>
                  <a:cubicBezTo>
                    <a:pt x="53" y="23"/>
                    <a:pt x="53" y="15"/>
                    <a:pt x="53" y="7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7"/>
                    <a:pt x="31" y="32"/>
                  </a:cubicBezTo>
                  <a:cubicBezTo>
                    <a:pt x="30" y="48"/>
                    <a:pt x="30" y="32"/>
                    <a:pt x="30" y="17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41"/>
                    <a:pt x="25" y="66"/>
                    <a:pt x="25" y="84"/>
                  </a:cubicBezTo>
                  <a:cubicBezTo>
                    <a:pt x="23" y="78"/>
                    <a:pt x="24" y="49"/>
                    <a:pt x="24" y="25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59"/>
                    <a:pt x="9" y="77"/>
                    <a:pt x="9" y="94"/>
                  </a:cubicBezTo>
                  <a:cubicBezTo>
                    <a:pt x="9" y="100"/>
                    <a:pt x="9" y="106"/>
                    <a:pt x="9" y="112"/>
                  </a:cubicBezTo>
                  <a:cubicBezTo>
                    <a:pt x="9" y="117"/>
                    <a:pt x="8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2"/>
                    <a:pt x="6" y="157"/>
                  </a:cubicBezTo>
                  <a:cubicBezTo>
                    <a:pt x="7" y="148"/>
                    <a:pt x="7" y="137"/>
                    <a:pt x="7" y="129"/>
                  </a:cubicBezTo>
                  <a:cubicBezTo>
                    <a:pt x="6" y="123"/>
                    <a:pt x="7" y="118"/>
                    <a:pt x="7" y="112"/>
                  </a:cubicBezTo>
                  <a:cubicBezTo>
                    <a:pt x="7" y="95"/>
                    <a:pt x="7" y="78"/>
                    <a:pt x="8" y="63"/>
                  </a:cubicBezTo>
                  <a:cubicBezTo>
                    <a:pt x="8" y="56"/>
                    <a:pt x="8" y="50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1"/>
                    <a:pt x="4" y="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5"/>
                    <a:pt x="5" y="258"/>
                    <a:pt x="5" y="261"/>
                  </a:cubicBezTo>
                  <a:cubicBezTo>
                    <a:pt x="5" y="272"/>
                    <a:pt x="4" y="268"/>
                    <a:pt x="4" y="262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7"/>
                    <a:pt x="5" y="324"/>
                    <a:pt x="5" y="330"/>
                  </a:cubicBezTo>
                  <a:cubicBezTo>
                    <a:pt x="5" y="335"/>
                    <a:pt x="5" y="341"/>
                    <a:pt x="5" y="346"/>
                  </a:cubicBezTo>
                  <a:cubicBezTo>
                    <a:pt x="5" y="353"/>
                    <a:pt x="5" y="359"/>
                    <a:pt x="5" y="366"/>
                  </a:cubicBezTo>
                  <a:cubicBezTo>
                    <a:pt x="4" y="364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6"/>
                    <a:pt x="4" y="562"/>
                    <a:pt x="5" y="558"/>
                  </a:cubicBezTo>
                  <a:cubicBezTo>
                    <a:pt x="5" y="553"/>
                    <a:pt x="5" y="548"/>
                    <a:pt x="5" y="542"/>
                  </a:cubicBezTo>
                  <a:cubicBezTo>
                    <a:pt x="7" y="539"/>
                    <a:pt x="7" y="537"/>
                    <a:pt x="7" y="534"/>
                  </a:cubicBezTo>
                  <a:cubicBezTo>
                    <a:pt x="7" y="533"/>
                    <a:pt x="7" y="532"/>
                    <a:pt x="7" y="531"/>
                  </a:cubicBezTo>
                  <a:cubicBezTo>
                    <a:pt x="7" y="532"/>
                    <a:pt x="7" y="533"/>
                    <a:pt x="7" y="534"/>
                  </a:cubicBezTo>
                  <a:cubicBezTo>
                    <a:pt x="7" y="553"/>
                    <a:pt x="6" y="572"/>
                    <a:pt x="5" y="591"/>
                  </a:cubicBezTo>
                  <a:cubicBezTo>
                    <a:pt x="6" y="593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8"/>
                    <a:pt x="34" y="580"/>
                    <a:pt x="34" y="574"/>
                  </a:cubicBezTo>
                  <a:cubicBezTo>
                    <a:pt x="35" y="564"/>
                    <a:pt x="35" y="566"/>
                    <a:pt x="35" y="571"/>
                  </a:cubicBezTo>
                  <a:cubicBezTo>
                    <a:pt x="35" y="577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9"/>
                    <a:pt x="41" y="558"/>
                  </a:cubicBezTo>
                  <a:cubicBezTo>
                    <a:pt x="41" y="549"/>
                    <a:pt x="41" y="541"/>
                    <a:pt x="41" y="532"/>
                  </a:cubicBezTo>
                  <a:cubicBezTo>
                    <a:pt x="42" y="529"/>
                    <a:pt x="42" y="527"/>
                    <a:pt x="42" y="525"/>
                  </a:cubicBezTo>
                  <a:cubicBezTo>
                    <a:pt x="42" y="547"/>
                    <a:pt x="42" y="571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7"/>
                    <a:pt x="63" y="584"/>
                  </a:cubicBezTo>
                  <a:cubicBezTo>
                    <a:pt x="64" y="568"/>
                    <a:pt x="64" y="583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5"/>
                    <a:pt x="69" y="580"/>
                  </a:cubicBezTo>
                  <a:cubicBezTo>
                    <a:pt x="69" y="574"/>
                    <a:pt x="69" y="568"/>
                    <a:pt x="69" y="563"/>
                  </a:cubicBezTo>
                  <a:cubicBezTo>
                    <a:pt x="70" y="573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3" y="580"/>
                    <a:pt x="73" y="566"/>
                    <a:pt x="74" y="552"/>
                  </a:cubicBezTo>
                  <a:cubicBezTo>
                    <a:pt x="74" y="545"/>
                    <a:pt x="74" y="538"/>
                    <a:pt x="75" y="532"/>
                  </a:cubicBezTo>
                  <a:cubicBezTo>
                    <a:pt x="74" y="552"/>
                    <a:pt x="74" y="573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2"/>
                    <a:pt x="81" y="570"/>
                    <a:pt x="82" y="558"/>
                  </a:cubicBezTo>
                  <a:cubicBezTo>
                    <a:pt x="83" y="549"/>
                    <a:pt x="84" y="541"/>
                    <a:pt x="84" y="532"/>
                  </a:cubicBezTo>
                  <a:cubicBezTo>
                    <a:pt x="85" y="530"/>
                    <a:pt x="85" y="527"/>
                    <a:pt x="85" y="525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5" y="525"/>
                  </a:cubicBezTo>
                  <a:cubicBezTo>
                    <a:pt x="85" y="530"/>
                    <a:pt x="85" y="535"/>
                    <a:pt x="85" y="540"/>
                  </a:cubicBezTo>
                  <a:cubicBezTo>
                    <a:pt x="85" y="546"/>
                    <a:pt x="84" y="551"/>
                    <a:pt x="84" y="557"/>
                  </a:cubicBezTo>
                  <a:cubicBezTo>
                    <a:pt x="82" y="570"/>
                    <a:pt x="83" y="582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2" y="591"/>
                    <a:pt x="92" y="588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91" y="573"/>
                    <a:pt x="91" y="568"/>
                    <a:pt x="91" y="563"/>
                  </a:cubicBezTo>
                  <a:cubicBezTo>
                    <a:pt x="91" y="561"/>
                    <a:pt x="91" y="559"/>
                    <a:pt x="92" y="558"/>
                  </a:cubicBezTo>
                  <a:cubicBezTo>
                    <a:pt x="92" y="520"/>
                    <a:pt x="92" y="520"/>
                    <a:pt x="92" y="520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17"/>
                    <a:pt x="91" y="513"/>
                    <a:pt x="92" y="509"/>
                  </a:cubicBezTo>
                  <a:cubicBezTo>
                    <a:pt x="92" y="383"/>
                    <a:pt x="92" y="383"/>
                    <a:pt x="92" y="383"/>
                  </a:cubicBezTo>
                  <a:cubicBezTo>
                    <a:pt x="91" y="386"/>
                    <a:pt x="90" y="375"/>
                    <a:pt x="90" y="366"/>
                  </a:cubicBezTo>
                  <a:cubicBezTo>
                    <a:pt x="89" y="349"/>
                    <a:pt x="91" y="365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90"/>
                    <a:pt x="83" y="98"/>
                    <a:pt x="83" y="95"/>
                  </a:cubicBezTo>
                  <a:cubicBezTo>
                    <a:pt x="83" y="89"/>
                    <a:pt x="85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7"/>
                    <a:pt x="85" y="200"/>
                    <a:pt x="85" y="194"/>
                  </a:cubicBezTo>
                  <a:cubicBezTo>
                    <a:pt x="86" y="188"/>
                    <a:pt x="86" y="183"/>
                    <a:pt x="86" y="179"/>
                  </a:cubicBezTo>
                  <a:cubicBezTo>
                    <a:pt x="87" y="176"/>
                    <a:pt x="87" y="172"/>
                    <a:pt x="87" y="170"/>
                  </a:cubicBezTo>
                  <a:cubicBezTo>
                    <a:pt x="89" y="185"/>
                    <a:pt x="90" y="198"/>
                    <a:pt x="85" y="213"/>
                  </a:cubicBezTo>
                  <a:cubicBezTo>
                    <a:pt x="85" y="215"/>
                    <a:pt x="84" y="218"/>
                    <a:pt x="83" y="220"/>
                  </a:cubicBezTo>
                  <a:cubicBezTo>
                    <a:pt x="84" y="217"/>
                    <a:pt x="85" y="215"/>
                    <a:pt x="85" y="213"/>
                  </a:cubicBezTo>
                  <a:close/>
                  <a:moveTo>
                    <a:pt x="83" y="114"/>
                  </a:moveTo>
                  <a:cubicBezTo>
                    <a:pt x="83" y="120"/>
                    <a:pt x="82" y="130"/>
                    <a:pt x="82" y="137"/>
                  </a:cubicBezTo>
                  <a:cubicBezTo>
                    <a:pt x="80" y="147"/>
                    <a:pt x="80" y="145"/>
                    <a:pt x="81" y="140"/>
                  </a:cubicBezTo>
                  <a:cubicBezTo>
                    <a:pt x="81" y="134"/>
                    <a:pt x="82" y="124"/>
                    <a:pt x="82" y="116"/>
                  </a:cubicBezTo>
                  <a:cubicBezTo>
                    <a:pt x="83" y="106"/>
                    <a:pt x="83" y="108"/>
                    <a:pt x="83" y="114"/>
                  </a:cubicBezTo>
                  <a:close/>
                  <a:moveTo>
                    <a:pt x="82" y="261"/>
                  </a:moveTo>
                  <a:cubicBezTo>
                    <a:pt x="83" y="267"/>
                    <a:pt x="82" y="274"/>
                    <a:pt x="82" y="272"/>
                  </a:cubicBezTo>
                  <a:cubicBezTo>
                    <a:pt x="80" y="266"/>
                    <a:pt x="81" y="258"/>
                    <a:pt x="82" y="261"/>
                  </a:cubicBezTo>
                  <a:close/>
                  <a:moveTo>
                    <a:pt x="80" y="190"/>
                  </a:moveTo>
                  <a:cubicBezTo>
                    <a:pt x="81" y="178"/>
                    <a:pt x="82" y="184"/>
                    <a:pt x="81" y="190"/>
                  </a:cubicBezTo>
                  <a:cubicBezTo>
                    <a:pt x="81" y="201"/>
                    <a:pt x="80" y="195"/>
                    <a:pt x="80" y="190"/>
                  </a:cubicBezTo>
                  <a:close/>
                  <a:moveTo>
                    <a:pt x="82" y="53"/>
                  </a:moveTo>
                  <a:cubicBezTo>
                    <a:pt x="82" y="64"/>
                    <a:pt x="81" y="58"/>
                    <a:pt x="81" y="53"/>
                  </a:cubicBezTo>
                  <a:cubicBezTo>
                    <a:pt x="82" y="41"/>
                    <a:pt x="82" y="47"/>
                    <a:pt x="82" y="53"/>
                  </a:cubicBezTo>
                  <a:close/>
                  <a:moveTo>
                    <a:pt x="68" y="42"/>
                  </a:moveTo>
                  <a:cubicBezTo>
                    <a:pt x="68" y="26"/>
                    <a:pt x="69" y="35"/>
                    <a:pt x="69" y="50"/>
                  </a:cubicBezTo>
                  <a:cubicBezTo>
                    <a:pt x="69" y="58"/>
                    <a:pt x="69" y="67"/>
                    <a:pt x="69" y="75"/>
                  </a:cubicBezTo>
                  <a:cubicBezTo>
                    <a:pt x="68" y="85"/>
                    <a:pt x="68" y="96"/>
                    <a:pt x="68" y="104"/>
                  </a:cubicBezTo>
                  <a:cubicBezTo>
                    <a:pt x="68" y="89"/>
                    <a:pt x="68" y="76"/>
                    <a:pt x="68" y="61"/>
                  </a:cubicBezTo>
                  <a:cubicBezTo>
                    <a:pt x="68" y="53"/>
                    <a:pt x="68" y="46"/>
                    <a:pt x="68" y="42"/>
                  </a:cubicBezTo>
                  <a:close/>
                  <a:moveTo>
                    <a:pt x="66" y="249"/>
                  </a:moveTo>
                  <a:cubicBezTo>
                    <a:pt x="67" y="254"/>
                    <a:pt x="68" y="264"/>
                    <a:pt x="69" y="272"/>
                  </a:cubicBezTo>
                  <a:cubicBezTo>
                    <a:pt x="69" y="281"/>
                    <a:pt x="69" y="279"/>
                    <a:pt x="68" y="274"/>
                  </a:cubicBezTo>
                  <a:cubicBezTo>
                    <a:pt x="67" y="268"/>
                    <a:pt x="66" y="258"/>
                    <a:pt x="65" y="251"/>
                  </a:cubicBezTo>
                  <a:cubicBezTo>
                    <a:pt x="65" y="241"/>
                    <a:pt x="65" y="243"/>
                    <a:pt x="66" y="249"/>
                  </a:cubicBezTo>
                  <a:close/>
                  <a:moveTo>
                    <a:pt x="67" y="408"/>
                  </a:moveTo>
                  <a:cubicBezTo>
                    <a:pt x="66" y="403"/>
                    <a:pt x="67" y="394"/>
                    <a:pt x="67" y="397"/>
                  </a:cubicBezTo>
                  <a:cubicBezTo>
                    <a:pt x="68" y="403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4"/>
                    <a:pt x="60" y="103"/>
                  </a:cubicBezTo>
                  <a:cubicBezTo>
                    <a:pt x="60" y="97"/>
                    <a:pt x="61" y="91"/>
                    <a:pt x="61" y="85"/>
                  </a:cubicBezTo>
                  <a:cubicBezTo>
                    <a:pt x="61" y="89"/>
                    <a:pt x="61" y="91"/>
                    <a:pt x="61" y="95"/>
                  </a:cubicBezTo>
                  <a:cubicBezTo>
                    <a:pt x="61" y="100"/>
                    <a:pt x="60" y="105"/>
                    <a:pt x="60" y="105"/>
                  </a:cubicBezTo>
                  <a:cubicBezTo>
                    <a:pt x="60" y="108"/>
                    <a:pt x="59" y="111"/>
                    <a:pt x="59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9" y="161"/>
                    <a:pt x="50" y="196"/>
                    <a:pt x="50" y="231"/>
                  </a:cubicBezTo>
                  <a:cubicBezTo>
                    <a:pt x="50" y="194"/>
                    <a:pt x="57" y="159"/>
                    <a:pt x="59" y="121"/>
                  </a:cubicBezTo>
                  <a:cubicBezTo>
                    <a:pt x="59" y="119"/>
                    <a:pt x="59" y="116"/>
                    <a:pt x="59" y="114"/>
                  </a:cubicBezTo>
                  <a:cubicBezTo>
                    <a:pt x="59" y="111"/>
                    <a:pt x="59" y="108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1"/>
                    <a:pt x="57" y="195"/>
                    <a:pt x="57" y="189"/>
                  </a:cubicBezTo>
                  <a:cubicBezTo>
                    <a:pt x="58" y="177"/>
                    <a:pt x="59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4"/>
                    <a:pt x="58" y="48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5"/>
                  </a:moveTo>
                  <a:cubicBezTo>
                    <a:pt x="57" y="93"/>
                    <a:pt x="58" y="99"/>
                    <a:pt x="57" y="105"/>
                  </a:cubicBezTo>
                  <a:cubicBezTo>
                    <a:pt x="57" y="117"/>
                    <a:pt x="56" y="111"/>
                    <a:pt x="56" y="105"/>
                  </a:cubicBezTo>
                  <a:close/>
                  <a:moveTo>
                    <a:pt x="54" y="147"/>
                  </a:moveTo>
                  <a:cubicBezTo>
                    <a:pt x="54" y="153"/>
                    <a:pt x="52" y="161"/>
                    <a:pt x="52" y="158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2"/>
                    <a:pt x="52" y="140"/>
                    <a:pt x="52" y="137"/>
                  </a:cubicBezTo>
                  <a:cubicBezTo>
                    <a:pt x="52" y="131"/>
                    <a:pt x="54" y="123"/>
                    <a:pt x="54" y="126"/>
                  </a:cubicBezTo>
                  <a:close/>
                  <a:moveTo>
                    <a:pt x="50" y="85"/>
                  </a:moveTo>
                  <a:cubicBezTo>
                    <a:pt x="51" y="91"/>
                    <a:pt x="51" y="97"/>
                    <a:pt x="51" y="103"/>
                  </a:cubicBezTo>
                  <a:cubicBezTo>
                    <a:pt x="51" y="109"/>
                    <a:pt x="51" y="115"/>
                    <a:pt x="50" y="121"/>
                  </a:cubicBezTo>
                  <a:cubicBezTo>
                    <a:pt x="50" y="133"/>
                    <a:pt x="50" y="143"/>
                    <a:pt x="50" y="157"/>
                  </a:cubicBezTo>
                  <a:cubicBezTo>
                    <a:pt x="50" y="150"/>
                    <a:pt x="50" y="141"/>
                    <a:pt x="50" y="135"/>
                  </a:cubicBezTo>
                  <a:cubicBezTo>
                    <a:pt x="50" y="128"/>
                    <a:pt x="50" y="121"/>
                    <a:pt x="50" y="114"/>
                  </a:cubicBezTo>
                  <a:cubicBezTo>
                    <a:pt x="50" y="106"/>
                    <a:pt x="51" y="98"/>
                    <a:pt x="51" y="94"/>
                  </a:cubicBezTo>
                  <a:cubicBezTo>
                    <a:pt x="50" y="91"/>
                    <a:pt x="50" y="87"/>
                    <a:pt x="50" y="85"/>
                  </a:cubicBezTo>
                  <a:close/>
                  <a:moveTo>
                    <a:pt x="50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1"/>
                    <a:pt x="47" y="226"/>
                    <a:pt x="50" y="252"/>
                  </a:cubicBezTo>
                  <a:cubicBezTo>
                    <a:pt x="48" y="236"/>
                    <a:pt x="44" y="220"/>
                    <a:pt x="48" y="204"/>
                  </a:cubicBezTo>
                  <a:cubicBezTo>
                    <a:pt x="49" y="196"/>
                    <a:pt x="49" y="187"/>
                    <a:pt x="50" y="179"/>
                  </a:cubicBezTo>
                  <a:close/>
                  <a:moveTo>
                    <a:pt x="50" y="407"/>
                  </a:moveTo>
                  <a:cubicBezTo>
                    <a:pt x="50" y="424"/>
                    <a:pt x="50" y="444"/>
                    <a:pt x="50" y="461"/>
                  </a:cubicBezTo>
                  <a:cubicBezTo>
                    <a:pt x="50" y="453"/>
                    <a:pt x="50" y="442"/>
                    <a:pt x="50" y="433"/>
                  </a:cubicBezTo>
                  <a:cubicBezTo>
                    <a:pt x="50" y="427"/>
                    <a:pt x="50" y="422"/>
                    <a:pt x="50" y="418"/>
                  </a:cubicBezTo>
                  <a:cubicBezTo>
                    <a:pt x="50" y="414"/>
                    <a:pt x="50" y="411"/>
                    <a:pt x="50" y="407"/>
                  </a:cubicBezTo>
                  <a:close/>
                  <a:moveTo>
                    <a:pt x="47" y="199"/>
                  </a:moveTo>
                  <a:cubicBezTo>
                    <a:pt x="46" y="215"/>
                    <a:pt x="46" y="200"/>
                    <a:pt x="47" y="189"/>
                  </a:cubicBezTo>
                  <a:cubicBezTo>
                    <a:pt x="49" y="173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9"/>
                    <a:pt x="37" y="220"/>
                  </a:cubicBezTo>
                  <a:cubicBezTo>
                    <a:pt x="37" y="236"/>
                    <a:pt x="36" y="220"/>
                    <a:pt x="37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2" y="230"/>
                  </a:cubicBezTo>
                  <a:cubicBezTo>
                    <a:pt x="33" y="218"/>
                    <a:pt x="33" y="224"/>
                    <a:pt x="33" y="230"/>
                  </a:cubicBezTo>
                  <a:close/>
                  <a:moveTo>
                    <a:pt x="30" y="73"/>
                  </a:moveTo>
                  <a:cubicBezTo>
                    <a:pt x="30" y="72"/>
                    <a:pt x="30" y="44"/>
                    <a:pt x="31" y="53"/>
                  </a:cubicBezTo>
                  <a:cubicBezTo>
                    <a:pt x="32" y="63"/>
                    <a:pt x="29" y="103"/>
                    <a:pt x="30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1" y="191"/>
                    <a:pt x="21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1" y="87"/>
                    <a:pt x="20" y="58"/>
                    <a:pt x="22" y="42"/>
                  </a:cubicBezTo>
                  <a:cubicBezTo>
                    <a:pt x="24" y="53"/>
                    <a:pt x="21" y="75"/>
                    <a:pt x="22" y="94"/>
                  </a:cubicBezTo>
                  <a:cubicBezTo>
                    <a:pt x="22" y="100"/>
                    <a:pt x="22" y="105"/>
                    <a:pt x="22" y="110"/>
                  </a:cubicBezTo>
                  <a:cubicBezTo>
                    <a:pt x="22" y="115"/>
                    <a:pt x="23" y="119"/>
                    <a:pt x="23" y="124"/>
                  </a:cubicBezTo>
                  <a:cubicBezTo>
                    <a:pt x="22" y="137"/>
                    <a:pt x="24" y="150"/>
                    <a:pt x="20" y="163"/>
                  </a:cubicBezTo>
                  <a:cubicBezTo>
                    <a:pt x="20" y="161"/>
                    <a:pt x="20" y="159"/>
                    <a:pt x="20" y="157"/>
                  </a:cubicBezTo>
                  <a:cubicBezTo>
                    <a:pt x="16" y="176"/>
                    <a:pt x="16" y="198"/>
                    <a:pt x="13" y="218"/>
                  </a:cubicBezTo>
                  <a:cubicBezTo>
                    <a:pt x="13" y="189"/>
                    <a:pt x="18" y="159"/>
                    <a:pt x="20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9" y="183"/>
                    <a:pt x="17" y="191"/>
                    <a:pt x="17" y="188"/>
                  </a:cubicBezTo>
                  <a:cubicBezTo>
                    <a:pt x="17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5" y="98"/>
                    <a:pt x="15" y="106"/>
                    <a:pt x="15" y="117"/>
                  </a:cubicBezTo>
                  <a:cubicBezTo>
                    <a:pt x="15" y="123"/>
                    <a:pt x="15" y="130"/>
                    <a:pt x="15" y="136"/>
                  </a:cubicBezTo>
                  <a:cubicBezTo>
                    <a:pt x="14" y="141"/>
                    <a:pt x="14" y="146"/>
                    <a:pt x="13" y="151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10" y="213"/>
                    <a:pt x="10" y="222"/>
                    <a:pt x="10" y="231"/>
                  </a:cubicBezTo>
                  <a:cubicBezTo>
                    <a:pt x="10" y="236"/>
                    <a:pt x="10" y="243"/>
                    <a:pt x="10" y="251"/>
                  </a:cubicBezTo>
                  <a:cubicBezTo>
                    <a:pt x="9" y="252"/>
                    <a:pt x="9" y="257"/>
                    <a:pt x="9" y="259"/>
                  </a:cubicBezTo>
                  <a:cubicBezTo>
                    <a:pt x="8" y="241"/>
                    <a:pt x="9" y="222"/>
                    <a:pt x="10" y="204"/>
                  </a:cubicBezTo>
                  <a:cubicBezTo>
                    <a:pt x="10" y="187"/>
                    <a:pt x="12" y="168"/>
                    <a:pt x="13" y="151"/>
                  </a:cubicBezTo>
                  <a:cubicBezTo>
                    <a:pt x="14" y="143"/>
                    <a:pt x="14" y="136"/>
                    <a:pt x="14" y="129"/>
                  </a:cubicBezTo>
                  <a:close/>
                  <a:moveTo>
                    <a:pt x="11" y="63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10" y="68"/>
                    <a:pt x="11" y="60"/>
                    <a:pt x="11" y="63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6"/>
                  </a:cubicBezTo>
                  <a:cubicBezTo>
                    <a:pt x="10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2"/>
                    <a:pt x="5" y="498"/>
                    <a:pt x="5" y="489"/>
                  </a:cubicBezTo>
                  <a:cubicBezTo>
                    <a:pt x="5" y="483"/>
                    <a:pt x="5" y="477"/>
                    <a:pt x="5" y="471"/>
                  </a:cubicBezTo>
                  <a:cubicBezTo>
                    <a:pt x="5" y="465"/>
                    <a:pt x="5" y="460"/>
                    <a:pt x="5" y="454"/>
                  </a:cubicBezTo>
                  <a:cubicBezTo>
                    <a:pt x="5" y="445"/>
                    <a:pt x="5" y="437"/>
                    <a:pt x="5" y="428"/>
                  </a:cubicBezTo>
                  <a:cubicBezTo>
                    <a:pt x="5" y="424"/>
                    <a:pt x="2" y="420"/>
                    <a:pt x="7" y="418"/>
                  </a:cubicBezTo>
                  <a:cubicBezTo>
                    <a:pt x="6" y="435"/>
                    <a:pt x="6" y="453"/>
                    <a:pt x="7" y="470"/>
                  </a:cubicBezTo>
                  <a:cubicBezTo>
                    <a:pt x="7" y="476"/>
                    <a:pt x="7" y="482"/>
                    <a:pt x="7" y="488"/>
                  </a:cubicBezTo>
                  <a:cubicBezTo>
                    <a:pt x="9" y="498"/>
                    <a:pt x="5" y="512"/>
                    <a:pt x="5" y="522"/>
                  </a:cubicBezTo>
                  <a:close/>
                  <a:moveTo>
                    <a:pt x="7" y="282"/>
                  </a:moveTo>
                  <a:cubicBezTo>
                    <a:pt x="8" y="287"/>
                    <a:pt x="7" y="295"/>
                    <a:pt x="6" y="292"/>
                  </a:cubicBezTo>
                  <a:cubicBezTo>
                    <a:pt x="5" y="287"/>
                    <a:pt x="6" y="279"/>
                    <a:pt x="7" y="282"/>
                  </a:cubicBezTo>
                  <a:close/>
                  <a:moveTo>
                    <a:pt x="8" y="185"/>
                  </a:moveTo>
                  <a:cubicBezTo>
                    <a:pt x="9" y="179"/>
                    <a:pt x="10" y="173"/>
                    <a:pt x="10" y="167"/>
                  </a:cubicBezTo>
                  <a:cubicBezTo>
                    <a:pt x="10" y="167"/>
                    <a:pt x="11" y="166"/>
                    <a:pt x="11" y="165"/>
                  </a:cubicBezTo>
                  <a:cubicBezTo>
                    <a:pt x="11" y="164"/>
                    <a:pt x="11" y="162"/>
                    <a:pt x="11" y="161"/>
                  </a:cubicBezTo>
                  <a:cubicBezTo>
                    <a:pt x="11" y="162"/>
                    <a:pt x="11" y="164"/>
                    <a:pt x="11" y="165"/>
                  </a:cubicBezTo>
                  <a:cubicBezTo>
                    <a:pt x="7" y="210"/>
                    <a:pt x="7" y="256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8"/>
                  </a:moveTo>
                  <a:cubicBezTo>
                    <a:pt x="8" y="423"/>
                    <a:pt x="9" y="415"/>
                    <a:pt x="10" y="418"/>
                  </a:cubicBezTo>
                  <a:cubicBezTo>
                    <a:pt x="10" y="423"/>
                    <a:pt x="9" y="431"/>
                    <a:pt x="9" y="428"/>
                  </a:cubicBezTo>
                  <a:close/>
                  <a:moveTo>
                    <a:pt x="9" y="405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70"/>
                    <a:pt x="9" y="364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2"/>
                    <a:pt x="9" y="337"/>
                    <a:pt x="9" y="335"/>
                  </a:cubicBezTo>
                  <a:cubicBezTo>
                    <a:pt x="10" y="341"/>
                    <a:pt x="10" y="347"/>
                    <a:pt x="11" y="353"/>
                  </a:cubicBezTo>
                  <a:cubicBezTo>
                    <a:pt x="11" y="359"/>
                    <a:pt x="12" y="364"/>
                    <a:pt x="12" y="370"/>
                  </a:cubicBezTo>
                  <a:cubicBezTo>
                    <a:pt x="13" y="381"/>
                    <a:pt x="12" y="393"/>
                    <a:pt x="9" y="405"/>
                  </a:cubicBezTo>
                  <a:close/>
                  <a:moveTo>
                    <a:pt x="12" y="355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50"/>
                    <a:pt x="12" y="358"/>
                    <a:pt x="12" y="355"/>
                  </a:cubicBezTo>
                  <a:close/>
                  <a:moveTo>
                    <a:pt x="16" y="297"/>
                  </a:moveTo>
                  <a:cubicBezTo>
                    <a:pt x="15" y="291"/>
                    <a:pt x="15" y="285"/>
                    <a:pt x="15" y="282"/>
                  </a:cubicBezTo>
                  <a:cubicBezTo>
                    <a:pt x="13" y="281"/>
                    <a:pt x="9" y="276"/>
                    <a:pt x="13" y="272"/>
                  </a:cubicBezTo>
                  <a:cubicBezTo>
                    <a:pt x="20" y="289"/>
                    <a:pt x="18" y="307"/>
                    <a:pt x="20" y="324"/>
                  </a:cubicBezTo>
                  <a:cubicBezTo>
                    <a:pt x="16" y="316"/>
                    <a:pt x="20" y="305"/>
                    <a:pt x="16" y="297"/>
                  </a:cubicBezTo>
                  <a:close/>
                  <a:moveTo>
                    <a:pt x="20" y="266"/>
                  </a:moveTo>
                  <a:cubicBezTo>
                    <a:pt x="19" y="258"/>
                    <a:pt x="19" y="249"/>
                    <a:pt x="18" y="240"/>
                  </a:cubicBezTo>
                  <a:cubicBezTo>
                    <a:pt x="19" y="238"/>
                    <a:pt x="19" y="236"/>
                    <a:pt x="20" y="235"/>
                  </a:cubicBezTo>
                  <a:cubicBezTo>
                    <a:pt x="20" y="233"/>
                    <a:pt x="20" y="231"/>
                    <a:pt x="20" y="228"/>
                  </a:cubicBezTo>
                  <a:cubicBezTo>
                    <a:pt x="20" y="231"/>
                    <a:pt x="20" y="233"/>
                    <a:pt x="20" y="235"/>
                  </a:cubicBezTo>
                  <a:cubicBezTo>
                    <a:pt x="19" y="268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2"/>
                    <a:pt x="28" y="303"/>
                  </a:cubicBezTo>
                  <a:cubicBezTo>
                    <a:pt x="29" y="319"/>
                    <a:pt x="27" y="303"/>
                    <a:pt x="26" y="292"/>
                  </a:cubicBezTo>
                  <a:close/>
                  <a:moveTo>
                    <a:pt x="25" y="225"/>
                  </a:moveTo>
                  <a:cubicBezTo>
                    <a:pt x="26" y="216"/>
                    <a:pt x="26" y="207"/>
                    <a:pt x="27" y="198"/>
                  </a:cubicBezTo>
                  <a:cubicBezTo>
                    <a:pt x="26" y="196"/>
                    <a:pt x="29" y="194"/>
                    <a:pt x="29" y="191"/>
                  </a:cubicBezTo>
                  <a:cubicBezTo>
                    <a:pt x="26" y="220"/>
                    <a:pt x="26" y="250"/>
                    <a:pt x="29" y="279"/>
                  </a:cubicBezTo>
                  <a:cubicBezTo>
                    <a:pt x="24" y="261"/>
                    <a:pt x="24" y="241"/>
                    <a:pt x="25" y="225"/>
                  </a:cubicBezTo>
                  <a:close/>
                  <a:moveTo>
                    <a:pt x="35" y="323"/>
                  </a:moveTo>
                  <a:cubicBezTo>
                    <a:pt x="34" y="307"/>
                    <a:pt x="35" y="314"/>
                    <a:pt x="36" y="327"/>
                  </a:cubicBezTo>
                  <a:cubicBezTo>
                    <a:pt x="36" y="333"/>
                    <a:pt x="37" y="339"/>
                    <a:pt x="37" y="345"/>
                  </a:cubicBezTo>
                  <a:cubicBezTo>
                    <a:pt x="37" y="340"/>
                    <a:pt x="37" y="334"/>
                    <a:pt x="37" y="328"/>
                  </a:cubicBezTo>
                  <a:cubicBezTo>
                    <a:pt x="35" y="307"/>
                    <a:pt x="35" y="287"/>
                    <a:pt x="31" y="266"/>
                  </a:cubicBezTo>
                  <a:cubicBezTo>
                    <a:pt x="31" y="261"/>
                    <a:pt x="30" y="256"/>
                    <a:pt x="30" y="251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30" y="246"/>
                    <a:pt x="29" y="243"/>
                    <a:pt x="29" y="239"/>
                  </a:cubicBezTo>
                  <a:cubicBezTo>
                    <a:pt x="31" y="243"/>
                    <a:pt x="31" y="246"/>
                    <a:pt x="30" y="250"/>
                  </a:cubicBezTo>
                  <a:cubicBezTo>
                    <a:pt x="34" y="276"/>
                    <a:pt x="37" y="302"/>
                    <a:pt x="38" y="329"/>
                  </a:cubicBezTo>
                  <a:cubicBezTo>
                    <a:pt x="38" y="334"/>
                    <a:pt x="37" y="340"/>
                    <a:pt x="37" y="346"/>
                  </a:cubicBezTo>
                  <a:cubicBezTo>
                    <a:pt x="37" y="347"/>
                    <a:pt x="38" y="348"/>
                    <a:pt x="38" y="349"/>
                  </a:cubicBezTo>
                  <a:cubicBezTo>
                    <a:pt x="38" y="357"/>
                    <a:pt x="38" y="365"/>
                    <a:pt x="35" y="372"/>
                  </a:cubicBezTo>
                  <a:cubicBezTo>
                    <a:pt x="35" y="367"/>
                    <a:pt x="35" y="361"/>
                    <a:pt x="35" y="356"/>
                  </a:cubicBezTo>
                  <a:cubicBezTo>
                    <a:pt x="35" y="350"/>
                    <a:pt x="35" y="345"/>
                    <a:pt x="35" y="339"/>
                  </a:cubicBezTo>
                  <a:cubicBezTo>
                    <a:pt x="35" y="334"/>
                    <a:pt x="35" y="329"/>
                    <a:pt x="35" y="323"/>
                  </a:cubicBezTo>
                  <a:close/>
                  <a:moveTo>
                    <a:pt x="36" y="397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2"/>
                    <a:pt x="37" y="400"/>
                    <a:pt x="36" y="397"/>
                  </a:cubicBezTo>
                  <a:close/>
                  <a:moveTo>
                    <a:pt x="37" y="429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4"/>
                    <a:pt x="38" y="432"/>
                    <a:pt x="37" y="429"/>
                  </a:cubicBezTo>
                  <a:close/>
                  <a:moveTo>
                    <a:pt x="39" y="553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1" y="548"/>
                    <a:pt x="39" y="556"/>
                    <a:pt x="39" y="553"/>
                  </a:cubicBezTo>
                  <a:close/>
                  <a:moveTo>
                    <a:pt x="39" y="481"/>
                  </a:moveTo>
                  <a:cubicBezTo>
                    <a:pt x="37" y="448"/>
                    <a:pt x="42" y="418"/>
                    <a:pt x="38" y="385"/>
                  </a:cubicBezTo>
                  <a:cubicBezTo>
                    <a:pt x="38" y="378"/>
                    <a:pt x="38" y="371"/>
                    <a:pt x="38" y="365"/>
                  </a:cubicBezTo>
                  <a:cubicBezTo>
                    <a:pt x="42" y="405"/>
                    <a:pt x="46" y="442"/>
                    <a:pt x="39" y="481"/>
                  </a:cubicBezTo>
                  <a:close/>
                  <a:moveTo>
                    <a:pt x="44" y="481"/>
                  </a:moveTo>
                  <a:cubicBezTo>
                    <a:pt x="43" y="475"/>
                    <a:pt x="45" y="468"/>
                    <a:pt x="45" y="470"/>
                  </a:cubicBezTo>
                  <a:cubicBezTo>
                    <a:pt x="46" y="476"/>
                    <a:pt x="44" y="483"/>
                    <a:pt x="44" y="481"/>
                  </a:cubicBezTo>
                  <a:close/>
                  <a:moveTo>
                    <a:pt x="45" y="178"/>
                  </a:moveTo>
                  <a:cubicBezTo>
                    <a:pt x="45" y="173"/>
                    <a:pt x="47" y="165"/>
                    <a:pt x="47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1"/>
                  </a:moveTo>
                  <a:cubicBezTo>
                    <a:pt x="46" y="486"/>
                    <a:pt x="48" y="478"/>
                    <a:pt x="48" y="481"/>
                  </a:cubicBezTo>
                  <a:cubicBezTo>
                    <a:pt x="48" y="486"/>
                    <a:pt x="47" y="494"/>
                    <a:pt x="46" y="491"/>
                  </a:cubicBezTo>
                  <a:close/>
                  <a:moveTo>
                    <a:pt x="47" y="355"/>
                  </a:moveTo>
                  <a:cubicBezTo>
                    <a:pt x="47" y="339"/>
                    <a:pt x="48" y="354"/>
                    <a:pt x="48" y="365"/>
                  </a:cubicBezTo>
                  <a:cubicBezTo>
                    <a:pt x="48" y="382"/>
                    <a:pt x="47" y="366"/>
                    <a:pt x="47" y="355"/>
                  </a:cubicBezTo>
                  <a:close/>
                  <a:moveTo>
                    <a:pt x="48" y="263"/>
                  </a:moveTo>
                  <a:cubicBezTo>
                    <a:pt x="47" y="258"/>
                    <a:pt x="46" y="248"/>
                    <a:pt x="46" y="240"/>
                  </a:cubicBezTo>
                  <a:cubicBezTo>
                    <a:pt x="46" y="231"/>
                    <a:pt x="46" y="232"/>
                    <a:pt x="46" y="238"/>
                  </a:cubicBezTo>
                  <a:cubicBezTo>
                    <a:pt x="47" y="244"/>
                    <a:pt x="48" y="254"/>
                    <a:pt x="48" y="261"/>
                  </a:cubicBezTo>
                  <a:cubicBezTo>
                    <a:pt x="49" y="271"/>
                    <a:pt x="48" y="269"/>
                    <a:pt x="48" y="263"/>
                  </a:cubicBezTo>
                  <a:close/>
                  <a:moveTo>
                    <a:pt x="49" y="481"/>
                  </a:moveTo>
                  <a:cubicBezTo>
                    <a:pt x="49" y="475"/>
                    <a:pt x="51" y="468"/>
                    <a:pt x="51" y="470"/>
                  </a:cubicBezTo>
                  <a:cubicBezTo>
                    <a:pt x="51" y="476"/>
                    <a:pt x="49" y="484"/>
                    <a:pt x="49" y="481"/>
                  </a:cubicBezTo>
                  <a:close/>
                  <a:moveTo>
                    <a:pt x="53" y="313"/>
                  </a:moveTo>
                  <a:cubicBezTo>
                    <a:pt x="52" y="297"/>
                    <a:pt x="54" y="312"/>
                    <a:pt x="55" y="323"/>
                  </a:cubicBezTo>
                  <a:cubicBezTo>
                    <a:pt x="55" y="340"/>
                    <a:pt x="54" y="324"/>
                    <a:pt x="53" y="313"/>
                  </a:cubicBezTo>
                  <a:close/>
                  <a:moveTo>
                    <a:pt x="53" y="261"/>
                  </a:moveTo>
                  <a:cubicBezTo>
                    <a:pt x="53" y="249"/>
                    <a:pt x="54" y="255"/>
                    <a:pt x="55" y="261"/>
                  </a:cubicBezTo>
                  <a:cubicBezTo>
                    <a:pt x="56" y="273"/>
                    <a:pt x="54" y="267"/>
                    <a:pt x="53" y="261"/>
                  </a:cubicBezTo>
                  <a:close/>
                  <a:moveTo>
                    <a:pt x="56" y="460"/>
                  </a:moveTo>
                  <a:cubicBezTo>
                    <a:pt x="55" y="455"/>
                    <a:pt x="57" y="447"/>
                    <a:pt x="57" y="450"/>
                  </a:cubicBezTo>
                  <a:cubicBezTo>
                    <a:pt x="58" y="455"/>
                    <a:pt x="56" y="463"/>
                    <a:pt x="56" y="460"/>
                  </a:cubicBezTo>
                  <a:close/>
                  <a:moveTo>
                    <a:pt x="57" y="575"/>
                  </a:moveTo>
                  <a:cubicBezTo>
                    <a:pt x="57" y="566"/>
                    <a:pt x="57" y="555"/>
                    <a:pt x="57" y="547"/>
                  </a:cubicBezTo>
                  <a:cubicBezTo>
                    <a:pt x="57" y="541"/>
                    <a:pt x="57" y="535"/>
                    <a:pt x="57" y="532"/>
                  </a:cubicBezTo>
                  <a:cubicBezTo>
                    <a:pt x="57" y="529"/>
                    <a:pt x="59" y="525"/>
                    <a:pt x="59" y="522"/>
                  </a:cubicBezTo>
                  <a:cubicBezTo>
                    <a:pt x="59" y="540"/>
                    <a:pt x="59" y="557"/>
                    <a:pt x="57" y="575"/>
                  </a:cubicBezTo>
                  <a:close/>
                  <a:moveTo>
                    <a:pt x="59" y="440"/>
                  </a:moveTo>
                  <a:cubicBezTo>
                    <a:pt x="59" y="428"/>
                    <a:pt x="60" y="434"/>
                    <a:pt x="60" y="440"/>
                  </a:cubicBezTo>
                  <a:cubicBezTo>
                    <a:pt x="60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60" y="362"/>
                    <a:pt x="59" y="352"/>
                    <a:pt x="59" y="344"/>
                  </a:cubicBezTo>
                  <a:cubicBezTo>
                    <a:pt x="60" y="335"/>
                    <a:pt x="60" y="336"/>
                    <a:pt x="60" y="342"/>
                  </a:cubicBezTo>
                  <a:cubicBezTo>
                    <a:pt x="60" y="348"/>
                    <a:pt x="61" y="358"/>
                    <a:pt x="61" y="365"/>
                  </a:cubicBezTo>
                  <a:cubicBezTo>
                    <a:pt x="61" y="375"/>
                    <a:pt x="61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9"/>
                    <a:pt x="59" y="267"/>
                    <a:pt x="58" y="266"/>
                  </a:cubicBezTo>
                  <a:cubicBezTo>
                    <a:pt x="57" y="260"/>
                    <a:pt x="57" y="254"/>
                    <a:pt x="57" y="251"/>
                  </a:cubicBezTo>
                  <a:cubicBezTo>
                    <a:pt x="57" y="246"/>
                    <a:pt x="57" y="244"/>
                    <a:pt x="57" y="239"/>
                  </a:cubicBezTo>
                  <a:cubicBezTo>
                    <a:pt x="58" y="250"/>
                    <a:pt x="59" y="260"/>
                    <a:pt x="60" y="270"/>
                  </a:cubicBezTo>
                  <a:cubicBezTo>
                    <a:pt x="63" y="277"/>
                    <a:pt x="61" y="284"/>
                    <a:pt x="61" y="292"/>
                  </a:cubicBezTo>
                  <a:close/>
                  <a:moveTo>
                    <a:pt x="64" y="408"/>
                  </a:moveTo>
                  <a:cubicBezTo>
                    <a:pt x="64" y="420"/>
                    <a:pt x="63" y="414"/>
                    <a:pt x="62" y="408"/>
                  </a:cubicBezTo>
                  <a:cubicBezTo>
                    <a:pt x="62" y="396"/>
                    <a:pt x="63" y="402"/>
                    <a:pt x="64" y="408"/>
                  </a:cubicBezTo>
                  <a:close/>
                  <a:moveTo>
                    <a:pt x="67" y="503"/>
                  </a:moveTo>
                  <a:cubicBezTo>
                    <a:pt x="66" y="508"/>
                    <a:pt x="66" y="513"/>
                    <a:pt x="66" y="518"/>
                  </a:cubicBezTo>
                  <a:cubicBezTo>
                    <a:pt x="66" y="533"/>
                    <a:pt x="66" y="549"/>
                    <a:pt x="66" y="564"/>
                  </a:cubicBezTo>
                  <a:cubicBezTo>
                    <a:pt x="63" y="546"/>
                    <a:pt x="61" y="529"/>
                    <a:pt x="65" y="511"/>
                  </a:cubicBezTo>
                  <a:cubicBezTo>
                    <a:pt x="65" y="506"/>
                    <a:pt x="66" y="501"/>
                    <a:pt x="66" y="496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4"/>
                    <a:pt x="68" y="468"/>
                    <a:pt x="68" y="462"/>
                  </a:cubicBezTo>
                  <a:cubicBezTo>
                    <a:pt x="68" y="461"/>
                    <a:pt x="68" y="461"/>
                    <a:pt x="68" y="460"/>
                  </a:cubicBezTo>
                  <a:cubicBezTo>
                    <a:pt x="68" y="459"/>
                    <a:pt x="68" y="459"/>
                    <a:pt x="68" y="457"/>
                  </a:cubicBezTo>
                  <a:cubicBezTo>
                    <a:pt x="68" y="458"/>
                    <a:pt x="68" y="459"/>
                    <a:pt x="68" y="460"/>
                  </a:cubicBezTo>
                  <a:cubicBezTo>
                    <a:pt x="68" y="460"/>
                    <a:pt x="68" y="460"/>
                    <a:pt x="68" y="461"/>
                  </a:cubicBezTo>
                  <a:cubicBezTo>
                    <a:pt x="68" y="461"/>
                    <a:pt x="68" y="462"/>
                    <a:pt x="68" y="462"/>
                  </a:cubicBezTo>
                  <a:cubicBezTo>
                    <a:pt x="69" y="476"/>
                    <a:pt x="68" y="489"/>
                    <a:pt x="67" y="503"/>
                  </a:cubicBezTo>
                  <a:close/>
                  <a:moveTo>
                    <a:pt x="69" y="303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8"/>
                    <a:pt x="70" y="306"/>
                    <a:pt x="69" y="303"/>
                  </a:cubicBezTo>
                  <a:close/>
                  <a:moveTo>
                    <a:pt x="68" y="237"/>
                  </a:moveTo>
                  <a:cubicBezTo>
                    <a:pt x="68" y="220"/>
                    <a:pt x="66" y="202"/>
                    <a:pt x="70" y="184"/>
                  </a:cubicBezTo>
                  <a:cubicBezTo>
                    <a:pt x="70" y="176"/>
                    <a:pt x="71" y="167"/>
                    <a:pt x="72" y="158"/>
                  </a:cubicBezTo>
                  <a:cubicBezTo>
                    <a:pt x="72" y="157"/>
                    <a:pt x="74" y="155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2" y="365"/>
                  </a:moveTo>
                  <a:cubicBezTo>
                    <a:pt x="71" y="353"/>
                    <a:pt x="72" y="360"/>
                    <a:pt x="73" y="365"/>
                  </a:cubicBezTo>
                  <a:cubicBezTo>
                    <a:pt x="73" y="378"/>
                    <a:pt x="72" y="371"/>
                    <a:pt x="72" y="365"/>
                  </a:cubicBezTo>
                  <a:close/>
                  <a:moveTo>
                    <a:pt x="73" y="491"/>
                  </a:moveTo>
                  <a:cubicBezTo>
                    <a:pt x="73" y="486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7" y="122"/>
                    <a:pt x="77" y="115"/>
                    <a:pt x="77" y="109"/>
                  </a:cubicBezTo>
                  <a:cubicBezTo>
                    <a:pt x="78" y="101"/>
                    <a:pt x="78" y="92"/>
                    <a:pt x="79" y="84"/>
                  </a:cubicBezTo>
                  <a:cubicBezTo>
                    <a:pt x="79" y="83"/>
                    <a:pt x="79" y="80"/>
                    <a:pt x="79" y="78"/>
                  </a:cubicBezTo>
                  <a:cubicBezTo>
                    <a:pt x="79" y="85"/>
                    <a:pt x="79" y="92"/>
                    <a:pt x="79" y="99"/>
                  </a:cubicBezTo>
                  <a:cubicBezTo>
                    <a:pt x="79" y="101"/>
                    <a:pt x="78" y="103"/>
                    <a:pt x="78" y="105"/>
                  </a:cubicBezTo>
                  <a:cubicBezTo>
                    <a:pt x="79" y="102"/>
                    <a:pt x="79" y="99"/>
                    <a:pt x="81" y="96"/>
                  </a:cubicBezTo>
                  <a:cubicBezTo>
                    <a:pt x="80" y="103"/>
                    <a:pt x="80" y="110"/>
                    <a:pt x="80" y="117"/>
                  </a:cubicBezTo>
                  <a:cubicBezTo>
                    <a:pt x="79" y="119"/>
                    <a:pt x="79" y="122"/>
                    <a:pt x="79" y="124"/>
                  </a:cubicBezTo>
                  <a:cubicBezTo>
                    <a:pt x="79" y="126"/>
                    <a:pt x="79" y="128"/>
                    <a:pt x="79" y="130"/>
                  </a:cubicBezTo>
                  <a:cubicBezTo>
                    <a:pt x="74" y="193"/>
                    <a:pt x="71" y="257"/>
                    <a:pt x="81" y="320"/>
                  </a:cubicBezTo>
                  <a:cubicBezTo>
                    <a:pt x="70" y="257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80" y="558"/>
                    <a:pt x="81" y="550"/>
                    <a:pt x="81" y="553"/>
                  </a:cubicBezTo>
                  <a:cubicBezTo>
                    <a:pt x="82" y="558"/>
                    <a:pt x="81" y="566"/>
                    <a:pt x="80" y="563"/>
                  </a:cubicBezTo>
                  <a:close/>
                  <a:moveTo>
                    <a:pt x="83" y="477"/>
                  </a:moveTo>
                  <a:cubicBezTo>
                    <a:pt x="83" y="459"/>
                    <a:pt x="83" y="442"/>
                    <a:pt x="83" y="424"/>
                  </a:cubicBezTo>
                  <a:cubicBezTo>
                    <a:pt x="83" y="415"/>
                    <a:pt x="82" y="407"/>
                    <a:pt x="81" y="398"/>
                  </a:cubicBezTo>
                  <a:cubicBezTo>
                    <a:pt x="81" y="396"/>
                    <a:pt x="81" y="394"/>
                    <a:pt x="81" y="392"/>
                  </a:cubicBezTo>
                  <a:cubicBezTo>
                    <a:pt x="85" y="420"/>
                    <a:pt x="87" y="448"/>
                    <a:pt x="83" y="477"/>
                  </a:cubicBezTo>
                  <a:close/>
                  <a:moveTo>
                    <a:pt x="86" y="451"/>
                  </a:moveTo>
                  <a:cubicBezTo>
                    <a:pt x="86" y="445"/>
                    <a:pt x="87" y="437"/>
                    <a:pt x="87" y="440"/>
                  </a:cubicBezTo>
                  <a:cubicBezTo>
                    <a:pt x="88" y="446"/>
                    <a:pt x="86" y="453"/>
                    <a:pt x="86" y="451"/>
                  </a:cubicBezTo>
                  <a:close/>
                  <a:moveTo>
                    <a:pt x="87" y="301"/>
                  </a:moveTo>
                  <a:cubicBezTo>
                    <a:pt x="86" y="293"/>
                    <a:pt x="85" y="286"/>
                    <a:pt x="85" y="282"/>
                  </a:cubicBezTo>
                  <a:cubicBezTo>
                    <a:pt x="83" y="279"/>
                    <a:pt x="83" y="276"/>
                    <a:pt x="83" y="272"/>
                  </a:cubicBezTo>
                  <a:cubicBezTo>
                    <a:pt x="92" y="294"/>
                    <a:pt x="90" y="318"/>
                    <a:pt x="90" y="342"/>
                  </a:cubicBezTo>
                  <a:cubicBezTo>
                    <a:pt x="87" y="329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2" name="淘宝网Chenying0907出品 127"/>
            <p:cNvSpPr>
              <a:spLocks noEditPoints="1"/>
            </p:cNvSpPr>
            <p:nvPr/>
          </p:nvSpPr>
          <p:spPr bwMode="auto">
            <a:xfrm>
              <a:off x="7466013" y="3819526"/>
              <a:ext cx="342900" cy="2228850"/>
            </a:xfrm>
            <a:custGeom>
              <a:avLst/>
              <a:gdLst>
                <a:gd name="T0" fmla="*/ 78 w 91"/>
                <a:gd name="T1" fmla="*/ 109 h 593"/>
                <a:gd name="T2" fmla="*/ 87 w 91"/>
                <a:gd name="T3" fmla="*/ 44 h 593"/>
                <a:gd name="T4" fmla="*/ 63 w 91"/>
                <a:gd name="T5" fmla="*/ 121 h 593"/>
                <a:gd name="T6" fmla="*/ 63 w 91"/>
                <a:gd name="T7" fmla="*/ 31 h 593"/>
                <a:gd name="T8" fmla="*/ 53 w 91"/>
                <a:gd name="T9" fmla="*/ 73 h 593"/>
                <a:gd name="T10" fmla="*/ 30 w 91"/>
                <a:gd name="T11" fmla="*/ 16 h 593"/>
                <a:gd name="T12" fmla="*/ 8 w 91"/>
                <a:gd name="T13" fmla="*/ 94 h 593"/>
                <a:gd name="T14" fmla="*/ 7 w 91"/>
                <a:gd name="T15" fmla="*/ 62 h 593"/>
                <a:gd name="T16" fmla="*/ 3 w 91"/>
                <a:gd name="T17" fmla="*/ 310 h 593"/>
                <a:gd name="T18" fmla="*/ 5 w 91"/>
                <a:gd name="T19" fmla="*/ 542 h 593"/>
                <a:gd name="T20" fmla="*/ 33 w 91"/>
                <a:gd name="T21" fmla="*/ 573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1 h 593"/>
                <a:gd name="T28" fmla="*/ 87 w 91"/>
                <a:gd name="T29" fmla="*/ 593 h 593"/>
                <a:gd name="T30" fmla="*/ 91 w 91"/>
                <a:gd name="T31" fmla="*/ 508 h 593"/>
                <a:gd name="T32" fmla="*/ 85 w 91"/>
                <a:gd name="T33" fmla="*/ 213 h 593"/>
                <a:gd name="T34" fmla="*/ 82 w 91"/>
                <a:gd name="T35" fmla="*/ 113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1 h 593"/>
                <a:gd name="T42" fmla="*/ 59 w 91"/>
                <a:gd name="T43" fmla="*/ 105 h 593"/>
                <a:gd name="T44" fmla="*/ 59 w 91"/>
                <a:gd name="T45" fmla="*/ 125 h 593"/>
                <a:gd name="T46" fmla="*/ 57 w 91"/>
                <a:gd name="T47" fmla="*/ 189 h 593"/>
                <a:gd name="T48" fmla="*/ 54 w 91"/>
                <a:gd name="T49" fmla="*/ 147 h 593"/>
                <a:gd name="T50" fmla="*/ 50 w 91"/>
                <a:gd name="T51" fmla="*/ 102 h 593"/>
                <a:gd name="T52" fmla="*/ 49 w 91"/>
                <a:gd name="T53" fmla="*/ 178 h 593"/>
                <a:gd name="T54" fmla="*/ 49 w 91"/>
                <a:gd name="T55" fmla="*/ 433 h 593"/>
                <a:gd name="T56" fmla="*/ 37 w 91"/>
                <a:gd name="T57" fmla="*/ 219 h 593"/>
                <a:gd name="T58" fmla="*/ 29 w 91"/>
                <a:gd name="T59" fmla="*/ 73 h 593"/>
                <a:gd name="T60" fmla="*/ 21 w 91"/>
                <a:gd name="T61" fmla="*/ 109 h 593"/>
                <a:gd name="T62" fmla="*/ 19 w 91"/>
                <a:gd name="T63" fmla="*/ 177 h 593"/>
                <a:gd name="T64" fmla="*/ 14 w 91"/>
                <a:gd name="T65" fmla="*/ 135 h 593"/>
                <a:gd name="T66" fmla="*/ 13 w 91"/>
                <a:gd name="T67" fmla="*/ 150 h 593"/>
                <a:gd name="T68" fmla="*/ 10 w 91"/>
                <a:gd name="T69" fmla="*/ 115 h 593"/>
                <a:gd name="T70" fmla="*/ 6 w 91"/>
                <a:gd name="T71" fmla="*/ 470 h 593"/>
                <a:gd name="T72" fmla="*/ 9 w 91"/>
                <a:gd name="T73" fmla="*/ 167 h 593"/>
                <a:gd name="T74" fmla="*/ 9 w 91"/>
                <a:gd name="T75" fmla="*/ 417 h 593"/>
                <a:gd name="T76" fmla="*/ 10 w 91"/>
                <a:gd name="T77" fmla="*/ 352 h 593"/>
                <a:gd name="T78" fmla="*/ 14 w 91"/>
                <a:gd name="T79" fmla="*/ 281 h 593"/>
                <a:gd name="T80" fmla="*/ 19 w 91"/>
                <a:gd name="T81" fmla="*/ 228 h 593"/>
                <a:gd name="T82" fmla="*/ 25 w 91"/>
                <a:gd name="T83" fmla="*/ 224 h 593"/>
                <a:gd name="T84" fmla="*/ 37 w 91"/>
                <a:gd name="T85" fmla="*/ 345 h 593"/>
                <a:gd name="T86" fmla="*/ 37 w 91"/>
                <a:gd name="T87" fmla="*/ 328 h 593"/>
                <a:gd name="T88" fmla="*/ 36 w 91"/>
                <a:gd name="T89" fmla="*/ 396 h 593"/>
                <a:gd name="T90" fmla="*/ 39 w 91"/>
                <a:gd name="T91" fmla="*/ 542 h 593"/>
                <a:gd name="T92" fmla="*/ 44 w 91"/>
                <a:gd name="T93" fmla="*/ 470 h 593"/>
                <a:gd name="T94" fmla="*/ 46 w 91"/>
                <a:gd name="T95" fmla="*/ 490 h 593"/>
                <a:gd name="T96" fmla="*/ 48 w 91"/>
                <a:gd name="T97" fmla="*/ 261 h 593"/>
                <a:gd name="T98" fmla="*/ 52 w 91"/>
                <a:gd name="T99" fmla="*/ 312 h 593"/>
                <a:gd name="T100" fmla="*/ 56 w 91"/>
                <a:gd name="T101" fmla="*/ 574 h 593"/>
                <a:gd name="T102" fmla="*/ 59 w 91"/>
                <a:gd name="T103" fmla="*/ 439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2 h 593"/>
                <a:gd name="T112" fmla="*/ 73 w 91"/>
                <a:gd name="T113" fmla="*/ 153 h 593"/>
                <a:gd name="T114" fmla="*/ 72 w 91"/>
                <a:gd name="T115" fmla="*/ 491 h 593"/>
                <a:gd name="T116" fmla="*/ 80 w 91"/>
                <a:gd name="T117" fmla="*/ 95 h 593"/>
                <a:gd name="T118" fmla="*/ 81 w 91"/>
                <a:gd name="T119" fmla="*/ 552 h 593"/>
                <a:gd name="T120" fmla="*/ 85 w 91"/>
                <a:gd name="T121" fmla="*/ 450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09"/>
                  </a:moveTo>
                  <a:cubicBezTo>
                    <a:pt x="77" y="113"/>
                    <a:pt x="77" y="117"/>
                    <a:pt x="77" y="121"/>
                  </a:cubicBezTo>
                  <a:cubicBezTo>
                    <a:pt x="77" y="126"/>
                    <a:pt x="76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8" y="127"/>
                    <a:pt x="78" y="125"/>
                    <a:pt x="78" y="124"/>
                  </a:cubicBezTo>
                  <a:cubicBezTo>
                    <a:pt x="78" y="121"/>
                    <a:pt x="78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89" y="46"/>
                    <a:pt x="87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5" y="70"/>
                    <a:pt x="65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5" y="111"/>
                    <a:pt x="63" y="121"/>
                  </a:cubicBezTo>
                  <a:cubicBezTo>
                    <a:pt x="64" y="111"/>
                    <a:pt x="64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3" y="39"/>
                    <a:pt x="64" y="45"/>
                  </a:cubicBezTo>
                  <a:cubicBezTo>
                    <a:pt x="64" y="52"/>
                    <a:pt x="64" y="59"/>
                    <a:pt x="64" y="62"/>
                  </a:cubicBezTo>
                  <a:cubicBezTo>
                    <a:pt x="64" y="64"/>
                    <a:pt x="63" y="60"/>
                    <a:pt x="63" y="51"/>
                  </a:cubicBezTo>
                  <a:cubicBezTo>
                    <a:pt x="62" y="42"/>
                    <a:pt x="62" y="30"/>
                    <a:pt x="62" y="1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23"/>
                    <a:pt x="53" y="39"/>
                    <a:pt x="53" y="55"/>
                  </a:cubicBezTo>
                  <a:cubicBezTo>
                    <a:pt x="53" y="61"/>
                    <a:pt x="53" y="67"/>
                    <a:pt x="53" y="73"/>
                  </a:cubicBezTo>
                  <a:cubicBezTo>
                    <a:pt x="53" y="90"/>
                    <a:pt x="52" y="83"/>
                    <a:pt x="52" y="70"/>
                  </a:cubicBezTo>
                  <a:cubicBezTo>
                    <a:pt x="52" y="63"/>
                    <a:pt x="52" y="55"/>
                    <a:pt x="52" y="48"/>
                  </a:cubicBezTo>
                  <a:cubicBezTo>
                    <a:pt x="52" y="41"/>
                    <a:pt x="52" y="35"/>
                    <a:pt x="52" y="31"/>
                  </a:cubicBezTo>
                  <a:cubicBezTo>
                    <a:pt x="52" y="23"/>
                    <a:pt x="52" y="14"/>
                    <a:pt x="52" y="6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21"/>
                    <a:pt x="30" y="26"/>
                    <a:pt x="30" y="31"/>
                  </a:cubicBezTo>
                  <a:cubicBezTo>
                    <a:pt x="30" y="48"/>
                    <a:pt x="29" y="31"/>
                    <a:pt x="29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41"/>
                    <a:pt x="25" y="65"/>
                    <a:pt x="24" y="83"/>
                  </a:cubicBezTo>
                  <a:cubicBezTo>
                    <a:pt x="22" y="78"/>
                    <a:pt x="23" y="49"/>
                    <a:pt x="23" y="24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59"/>
                    <a:pt x="8" y="76"/>
                    <a:pt x="8" y="94"/>
                  </a:cubicBezTo>
                  <a:cubicBezTo>
                    <a:pt x="8" y="100"/>
                    <a:pt x="8" y="106"/>
                    <a:pt x="8" y="111"/>
                  </a:cubicBezTo>
                  <a:cubicBezTo>
                    <a:pt x="8" y="116"/>
                    <a:pt x="8" y="122"/>
                    <a:pt x="7" y="127"/>
                  </a:cubicBezTo>
                  <a:cubicBezTo>
                    <a:pt x="7" y="132"/>
                    <a:pt x="7" y="137"/>
                    <a:pt x="7" y="142"/>
                  </a:cubicBezTo>
                  <a:cubicBezTo>
                    <a:pt x="6" y="147"/>
                    <a:pt x="6" y="151"/>
                    <a:pt x="5" y="156"/>
                  </a:cubicBezTo>
                  <a:cubicBezTo>
                    <a:pt x="6" y="147"/>
                    <a:pt x="6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6" y="77"/>
                    <a:pt x="7" y="62"/>
                  </a:cubicBezTo>
                  <a:cubicBezTo>
                    <a:pt x="7" y="56"/>
                    <a:pt x="7" y="49"/>
                    <a:pt x="7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6"/>
                    <a:pt x="3" y="50"/>
                    <a:pt x="3" y="53"/>
                  </a:cubicBezTo>
                  <a:cubicBezTo>
                    <a:pt x="3" y="254"/>
                    <a:pt x="3" y="254"/>
                    <a:pt x="3" y="254"/>
                  </a:cubicBezTo>
                  <a:cubicBezTo>
                    <a:pt x="3" y="254"/>
                    <a:pt x="4" y="257"/>
                    <a:pt x="4" y="260"/>
                  </a:cubicBezTo>
                  <a:cubicBezTo>
                    <a:pt x="5" y="271"/>
                    <a:pt x="4" y="267"/>
                    <a:pt x="3" y="262"/>
                  </a:cubicBezTo>
                  <a:cubicBezTo>
                    <a:pt x="3" y="310"/>
                    <a:pt x="3" y="310"/>
                    <a:pt x="3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4" y="340"/>
                    <a:pt x="4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3" y="361"/>
                    <a:pt x="3" y="35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3" y="565"/>
                    <a:pt x="4" y="561"/>
                    <a:pt x="4" y="558"/>
                  </a:cubicBezTo>
                  <a:cubicBezTo>
                    <a:pt x="4" y="552"/>
                    <a:pt x="4" y="547"/>
                    <a:pt x="5" y="542"/>
                  </a:cubicBezTo>
                  <a:cubicBezTo>
                    <a:pt x="6" y="538"/>
                    <a:pt x="6" y="536"/>
                    <a:pt x="6" y="533"/>
                  </a:cubicBezTo>
                  <a:cubicBezTo>
                    <a:pt x="6" y="532"/>
                    <a:pt x="6" y="531"/>
                    <a:pt x="6" y="531"/>
                  </a:cubicBezTo>
                  <a:cubicBezTo>
                    <a:pt x="6" y="532"/>
                    <a:pt x="6" y="532"/>
                    <a:pt x="6" y="533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2"/>
                    <a:pt x="6" y="593"/>
                    <a:pt x="7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3" y="573"/>
                  </a:cubicBezTo>
                  <a:cubicBezTo>
                    <a:pt x="34" y="564"/>
                    <a:pt x="34" y="565"/>
                    <a:pt x="34" y="571"/>
                  </a:cubicBezTo>
                  <a:cubicBezTo>
                    <a:pt x="34" y="576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0" y="557"/>
                  </a:cubicBezTo>
                  <a:cubicBezTo>
                    <a:pt x="40" y="549"/>
                    <a:pt x="40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2" y="590"/>
                    <a:pt x="62" y="586"/>
                    <a:pt x="62" y="583"/>
                  </a:cubicBezTo>
                  <a:cubicBezTo>
                    <a:pt x="63" y="568"/>
                    <a:pt x="64" y="582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7" y="589"/>
                    <a:pt x="68" y="584"/>
                    <a:pt x="68" y="580"/>
                  </a:cubicBezTo>
                  <a:cubicBezTo>
                    <a:pt x="68" y="573"/>
                    <a:pt x="68" y="567"/>
                    <a:pt x="68" y="563"/>
                  </a:cubicBezTo>
                  <a:cubicBezTo>
                    <a:pt x="70" y="572"/>
                    <a:pt x="69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2" y="566"/>
                    <a:pt x="73" y="552"/>
                  </a:cubicBezTo>
                  <a:cubicBezTo>
                    <a:pt x="73" y="544"/>
                    <a:pt x="73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8" y="581"/>
                    <a:pt x="80" y="569"/>
                    <a:pt x="82" y="557"/>
                  </a:cubicBezTo>
                  <a:cubicBezTo>
                    <a:pt x="82" y="549"/>
                    <a:pt x="83" y="540"/>
                    <a:pt x="84" y="531"/>
                  </a:cubicBezTo>
                  <a:cubicBezTo>
                    <a:pt x="84" y="529"/>
                    <a:pt x="84" y="527"/>
                    <a:pt x="84" y="524"/>
                  </a:cubicBezTo>
                  <a:cubicBezTo>
                    <a:pt x="84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4" y="524"/>
                  </a:cubicBezTo>
                  <a:cubicBezTo>
                    <a:pt x="84" y="529"/>
                    <a:pt x="84" y="534"/>
                    <a:pt x="84" y="539"/>
                  </a:cubicBezTo>
                  <a:cubicBezTo>
                    <a:pt x="84" y="545"/>
                    <a:pt x="84" y="551"/>
                    <a:pt x="83" y="557"/>
                  </a:cubicBezTo>
                  <a:cubicBezTo>
                    <a:pt x="82" y="569"/>
                    <a:pt x="82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0" y="572"/>
                    <a:pt x="90" y="567"/>
                    <a:pt x="90" y="563"/>
                  </a:cubicBezTo>
                  <a:cubicBezTo>
                    <a:pt x="90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0" y="516"/>
                    <a:pt x="90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89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4" y="89"/>
                    <a:pt x="83" y="97"/>
                    <a:pt x="82" y="94"/>
                  </a:cubicBezTo>
                  <a:cubicBezTo>
                    <a:pt x="82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5" y="182"/>
                    <a:pt x="85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4" y="215"/>
                    <a:pt x="83" y="217"/>
                    <a:pt x="82" y="219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3"/>
                  </a:moveTo>
                  <a:cubicBezTo>
                    <a:pt x="82" y="119"/>
                    <a:pt x="81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0" y="133"/>
                    <a:pt x="81" y="123"/>
                    <a:pt x="81" y="116"/>
                  </a:cubicBezTo>
                  <a:cubicBezTo>
                    <a:pt x="82" y="106"/>
                    <a:pt x="82" y="107"/>
                    <a:pt x="82" y="113"/>
                  </a:cubicBezTo>
                  <a:close/>
                  <a:moveTo>
                    <a:pt x="81" y="261"/>
                  </a:moveTo>
                  <a:cubicBezTo>
                    <a:pt x="82" y="266"/>
                    <a:pt x="82" y="274"/>
                    <a:pt x="81" y="271"/>
                  </a:cubicBezTo>
                  <a:cubicBezTo>
                    <a:pt x="80" y="266"/>
                    <a:pt x="80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1" y="183"/>
                    <a:pt x="81" y="189"/>
                  </a:cubicBezTo>
                  <a:cubicBezTo>
                    <a:pt x="80" y="201"/>
                    <a:pt x="79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1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8" y="49"/>
                  </a:cubicBezTo>
                  <a:cubicBezTo>
                    <a:pt x="68" y="57"/>
                    <a:pt x="68" y="66"/>
                    <a:pt x="68" y="75"/>
                  </a:cubicBezTo>
                  <a:cubicBezTo>
                    <a:pt x="67" y="84"/>
                    <a:pt x="67" y="95"/>
                    <a:pt x="67" y="104"/>
                  </a:cubicBezTo>
                  <a:cubicBezTo>
                    <a:pt x="67" y="88"/>
                    <a:pt x="67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5" y="248"/>
                  </a:moveTo>
                  <a:cubicBezTo>
                    <a:pt x="66" y="254"/>
                    <a:pt x="67" y="264"/>
                    <a:pt x="68" y="271"/>
                  </a:cubicBezTo>
                  <a:cubicBezTo>
                    <a:pt x="68" y="280"/>
                    <a:pt x="68" y="279"/>
                    <a:pt x="67" y="273"/>
                  </a:cubicBezTo>
                  <a:cubicBezTo>
                    <a:pt x="66" y="267"/>
                    <a:pt x="65" y="257"/>
                    <a:pt x="65" y="250"/>
                  </a:cubicBezTo>
                  <a:cubicBezTo>
                    <a:pt x="64" y="241"/>
                    <a:pt x="65" y="242"/>
                    <a:pt x="65" y="248"/>
                  </a:cubicBezTo>
                  <a:close/>
                  <a:moveTo>
                    <a:pt x="66" y="408"/>
                  </a:moveTo>
                  <a:cubicBezTo>
                    <a:pt x="65" y="402"/>
                    <a:pt x="66" y="394"/>
                    <a:pt x="66" y="397"/>
                  </a:cubicBezTo>
                  <a:cubicBezTo>
                    <a:pt x="67" y="402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3"/>
                    <a:pt x="59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0" y="94"/>
                  </a:cubicBezTo>
                  <a:cubicBezTo>
                    <a:pt x="60" y="99"/>
                    <a:pt x="60" y="105"/>
                    <a:pt x="59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8" y="160"/>
                    <a:pt x="50" y="195"/>
                    <a:pt x="50" y="230"/>
                  </a:cubicBezTo>
                  <a:cubicBezTo>
                    <a:pt x="50" y="193"/>
                    <a:pt x="56" y="158"/>
                    <a:pt x="58" y="120"/>
                  </a:cubicBezTo>
                  <a:cubicBezTo>
                    <a:pt x="58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7" y="189"/>
                  </a:moveTo>
                  <a:cubicBezTo>
                    <a:pt x="56" y="200"/>
                    <a:pt x="56" y="194"/>
                    <a:pt x="56" y="188"/>
                  </a:cubicBezTo>
                  <a:cubicBezTo>
                    <a:pt x="58" y="177"/>
                    <a:pt x="58" y="183"/>
                    <a:pt x="57" y="189"/>
                  </a:cubicBezTo>
                  <a:close/>
                  <a:moveTo>
                    <a:pt x="59" y="42"/>
                  </a:moveTo>
                  <a:cubicBezTo>
                    <a:pt x="58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6" y="92"/>
                    <a:pt x="57" y="99"/>
                    <a:pt x="57" y="104"/>
                  </a:cubicBezTo>
                  <a:cubicBezTo>
                    <a:pt x="56" y="116"/>
                    <a:pt x="55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3" y="131"/>
                    <a:pt x="52" y="139"/>
                    <a:pt x="52" y="136"/>
                  </a:cubicBezTo>
                  <a:cubicBezTo>
                    <a:pt x="51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0" y="90"/>
                    <a:pt x="50" y="96"/>
                    <a:pt x="50" y="102"/>
                  </a:cubicBezTo>
                  <a:cubicBezTo>
                    <a:pt x="50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49" y="134"/>
                  </a:cubicBezTo>
                  <a:cubicBezTo>
                    <a:pt x="50" y="127"/>
                    <a:pt x="50" y="120"/>
                    <a:pt x="49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49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49" y="200"/>
                    <a:pt x="46" y="226"/>
                    <a:pt x="49" y="252"/>
                  </a:cubicBezTo>
                  <a:cubicBezTo>
                    <a:pt x="47" y="236"/>
                    <a:pt x="43" y="220"/>
                    <a:pt x="47" y="204"/>
                  </a:cubicBezTo>
                  <a:cubicBezTo>
                    <a:pt x="48" y="195"/>
                    <a:pt x="49" y="187"/>
                    <a:pt x="49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49" y="433"/>
                  </a:cubicBezTo>
                  <a:cubicBezTo>
                    <a:pt x="49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5" y="214"/>
                    <a:pt x="46" y="199"/>
                    <a:pt x="46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8"/>
                    <a:pt x="37" y="219"/>
                  </a:cubicBezTo>
                  <a:cubicBezTo>
                    <a:pt x="36" y="235"/>
                    <a:pt x="36" y="220"/>
                    <a:pt x="36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1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29" y="73"/>
                  </a:moveTo>
                  <a:cubicBezTo>
                    <a:pt x="29" y="71"/>
                    <a:pt x="30" y="43"/>
                    <a:pt x="30" y="52"/>
                  </a:cubicBezTo>
                  <a:cubicBezTo>
                    <a:pt x="31" y="62"/>
                    <a:pt x="28" y="103"/>
                    <a:pt x="29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0" y="190"/>
                    <a:pt x="20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1" y="104"/>
                    <a:pt x="21" y="109"/>
                  </a:cubicBezTo>
                  <a:cubicBezTo>
                    <a:pt x="22" y="114"/>
                    <a:pt x="22" y="119"/>
                    <a:pt x="22" y="123"/>
                  </a:cubicBezTo>
                  <a:cubicBezTo>
                    <a:pt x="21" y="136"/>
                    <a:pt x="24" y="149"/>
                    <a:pt x="19" y="163"/>
                  </a:cubicBezTo>
                  <a:cubicBezTo>
                    <a:pt x="19" y="160"/>
                    <a:pt x="19" y="158"/>
                    <a:pt x="19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19" y="131"/>
                  </a:cubicBezTo>
                  <a:cubicBezTo>
                    <a:pt x="19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8" y="182"/>
                    <a:pt x="16" y="190"/>
                    <a:pt x="16" y="187"/>
                  </a:cubicBezTo>
                  <a:cubicBezTo>
                    <a:pt x="16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4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4" y="135"/>
                  </a:cubicBezTo>
                  <a:cubicBezTo>
                    <a:pt x="14" y="140"/>
                    <a:pt x="13" y="145"/>
                    <a:pt x="13" y="150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9" y="242"/>
                    <a:pt x="9" y="250"/>
                  </a:cubicBezTo>
                  <a:cubicBezTo>
                    <a:pt x="8" y="252"/>
                    <a:pt x="8" y="256"/>
                    <a:pt x="8" y="258"/>
                  </a:cubicBezTo>
                  <a:cubicBezTo>
                    <a:pt x="7" y="240"/>
                    <a:pt x="8" y="222"/>
                    <a:pt x="9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3" y="143"/>
                    <a:pt x="13" y="136"/>
                    <a:pt x="14" y="128"/>
                  </a:cubicBezTo>
                  <a:close/>
                  <a:moveTo>
                    <a:pt x="10" y="62"/>
                  </a:moveTo>
                  <a:cubicBezTo>
                    <a:pt x="11" y="68"/>
                    <a:pt x="10" y="76"/>
                    <a:pt x="9" y="73"/>
                  </a:cubicBezTo>
                  <a:cubicBezTo>
                    <a:pt x="9" y="67"/>
                    <a:pt x="10" y="60"/>
                    <a:pt x="10" y="62"/>
                  </a:cubicBezTo>
                  <a:close/>
                  <a:moveTo>
                    <a:pt x="10" y="115"/>
                  </a:moveTo>
                  <a:cubicBezTo>
                    <a:pt x="11" y="120"/>
                    <a:pt x="10" y="128"/>
                    <a:pt x="9" y="125"/>
                  </a:cubicBezTo>
                  <a:cubicBezTo>
                    <a:pt x="9" y="120"/>
                    <a:pt x="10" y="112"/>
                    <a:pt x="10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4" y="482"/>
                    <a:pt x="4" y="476"/>
                    <a:pt x="4" y="471"/>
                  </a:cubicBezTo>
                  <a:cubicBezTo>
                    <a:pt x="4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6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8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6" y="295"/>
                    <a:pt x="6" y="292"/>
                  </a:cubicBezTo>
                  <a:cubicBezTo>
                    <a:pt x="5" y="286"/>
                    <a:pt x="5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8" y="179"/>
                    <a:pt x="9" y="173"/>
                    <a:pt x="9" y="167"/>
                  </a:cubicBezTo>
                  <a:cubicBezTo>
                    <a:pt x="10" y="166"/>
                    <a:pt x="10" y="165"/>
                    <a:pt x="10" y="165"/>
                  </a:cubicBezTo>
                  <a:cubicBezTo>
                    <a:pt x="10" y="163"/>
                    <a:pt x="10" y="162"/>
                    <a:pt x="10" y="160"/>
                  </a:cubicBezTo>
                  <a:cubicBezTo>
                    <a:pt x="10" y="162"/>
                    <a:pt x="10" y="163"/>
                    <a:pt x="10" y="165"/>
                  </a:cubicBezTo>
                  <a:cubicBezTo>
                    <a:pt x="6" y="209"/>
                    <a:pt x="6" y="255"/>
                    <a:pt x="10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7" y="422"/>
                    <a:pt x="9" y="414"/>
                    <a:pt x="9" y="417"/>
                  </a:cubicBezTo>
                  <a:cubicBezTo>
                    <a:pt x="10" y="422"/>
                    <a:pt x="8" y="430"/>
                    <a:pt x="8" y="427"/>
                  </a:cubicBezTo>
                  <a:close/>
                  <a:moveTo>
                    <a:pt x="8" y="404"/>
                  </a:moveTo>
                  <a:cubicBezTo>
                    <a:pt x="8" y="398"/>
                    <a:pt x="8" y="391"/>
                    <a:pt x="8" y="384"/>
                  </a:cubicBezTo>
                  <a:cubicBezTo>
                    <a:pt x="8" y="377"/>
                    <a:pt x="8" y="369"/>
                    <a:pt x="8" y="363"/>
                  </a:cubicBezTo>
                  <a:cubicBezTo>
                    <a:pt x="8" y="355"/>
                    <a:pt x="8" y="348"/>
                    <a:pt x="8" y="344"/>
                  </a:cubicBezTo>
                  <a:cubicBezTo>
                    <a:pt x="8" y="341"/>
                    <a:pt x="8" y="337"/>
                    <a:pt x="8" y="335"/>
                  </a:cubicBezTo>
                  <a:cubicBezTo>
                    <a:pt x="9" y="341"/>
                    <a:pt x="10" y="346"/>
                    <a:pt x="10" y="352"/>
                  </a:cubicBezTo>
                  <a:cubicBezTo>
                    <a:pt x="11" y="358"/>
                    <a:pt x="11" y="364"/>
                    <a:pt x="12" y="369"/>
                  </a:cubicBezTo>
                  <a:cubicBezTo>
                    <a:pt x="12" y="381"/>
                    <a:pt x="12" y="392"/>
                    <a:pt x="8" y="404"/>
                  </a:cubicBezTo>
                  <a:close/>
                  <a:moveTo>
                    <a:pt x="11" y="354"/>
                  </a:moveTo>
                  <a:cubicBezTo>
                    <a:pt x="11" y="349"/>
                    <a:pt x="12" y="341"/>
                    <a:pt x="13" y="344"/>
                  </a:cubicBezTo>
                  <a:cubicBezTo>
                    <a:pt x="13" y="349"/>
                    <a:pt x="12" y="357"/>
                    <a:pt x="11" y="354"/>
                  </a:cubicBezTo>
                  <a:close/>
                  <a:moveTo>
                    <a:pt x="15" y="296"/>
                  </a:moveTo>
                  <a:cubicBezTo>
                    <a:pt x="15" y="290"/>
                    <a:pt x="14" y="284"/>
                    <a:pt x="14" y="281"/>
                  </a:cubicBezTo>
                  <a:cubicBezTo>
                    <a:pt x="13" y="280"/>
                    <a:pt x="8" y="276"/>
                    <a:pt x="13" y="271"/>
                  </a:cubicBezTo>
                  <a:cubicBezTo>
                    <a:pt x="19" y="289"/>
                    <a:pt x="17" y="306"/>
                    <a:pt x="19" y="324"/>
                  </a:cubicBezTo>
                  <a:cubicBezTo>
                    <a:pt x="15" y="315"/>
                    <a:pt x="19" y="304"/>
                    <a:pt x="15" y="296"/>
                  </a:cubicBezTo>
                  <a:close/>
                  <a:moveTo>
                    <a:pt x="19" y="266"/>
                  </a:moveTo>
                  <a:cubicBezTo>
                    <a:pt x="19" y="257"/>
                    <a:pt x="18" y="248"/>
                    <a:pt x="18" y="240"/>
                  </a:cubicBezTo>
                  <a:cubicBezTo>
                    <a:pt x="18" y="237"/>
                    <a:pt x="19" y="236"/>
                    <a:pt x="19" y="234"/>
                  </a:cubicBezTo>
                  <a:cubicBezTo>
                    <a:pt x="19" y="232"/>
                    <a:pt x="19" y="230"/>
                    <a:pt x="19" y="228"/>
                  </a:cubicBezTo>
                  <a:cubicBezTo>
                    <a:pt x="19" y="230"/>
                    <a:pt x="19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19" y="289"/>
                    <a:pt x="19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1"/>
                    <a:pt x="27" y="302"/>
                  </a:cubicBezTo>
                  <a:cubicBezTo>
                    <a:pt x="28" y="318"/>
                    <a:pt x="26" y="303"/>
                    <a:pt x="25" y="292"/>
                  </a:cubicBezTo>
                  <a:close/>
                  <a:moveTo>
                    <a:pt x="25" y="224"/>
                  </a:moveTo>
                  <a:cubicBezTo>
                    <a:pt x="25" y="215"/>
                    <a:pt x="26" y="207"/>
                    <a:pt x="26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4" y="323"/>
                  </a:moveTo>
                  <a:cubicBezTo>
                    <a:pt x="33" y="306"/>
                    <a:pt x="34" y="313"/>
                    <a:pt x="35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6" y="333"/>
                    <a:pt x="36" y="327"/>
                  </a:cubicBezTo>
                  <a:cubicBezTo>
                    <a:pt x="34" y="306"/>
                    <a:pt x="34" y="287"/>
                    <a:pt x="30" y="266"/>
                  </a:cubicBezTo>
                  <a:cubicBezTo>
                    <a:pt x="30" y="260"/>
                    <a:pt x="30" y="255"/>
                    <a:pt x="29" y="250"/>
                  </a:cubicBezTo>
                  <a:cubicBezTo>
                    <a:pt x="29" y="250"/>
                    <a:pt x="29" y="249"/>
                    <a:pt x="29" y="249"/>
                  </a:cubicBezTo>
                  <a:cubicBezTo>
                    <a:pt x="29" y="246"/>
                    <a:pt x="28" y="242"/>
                    <a:pt x="28" y="239"/>
                  </a:cubicBezTo>
                  <a:cubicBezTo>
                    <a:pt x="30" y="243"/>
                    <a:pt x="30" y="245"/>
                    <a:pt x="29" y="249"/>
                  </a:cubicBezTo>
                  <a:cubicBezTo>
                    <a:pt x="33" y="276"/>
                    <a:pt x="37" y="301"/>
                    <a:pt x="37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4" y="372"/>
                  </a:cubicBezTo>
                  <a:cubicBezTo>
                    <a:pt x="34" y="366"/>
                    <a:pt x="34" y="361"/>
                    <a:pt x="34" y="355"/>
                  </a:cubicBezTo>
                  <a:cubicBezTo>
                    <a:pt x="34" y="350"/>
                    <a:pt x="34" y="344"/>
                    <a:pt x="35" y="339"/>
                  </a:cubicBezTo>
                  <a:cubicBezTo>
                    <a:pt x="34" y="333"/>
                    <a:pt x="34" y="328"/>
                    <a:pt x="34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6" y="383"/>
                    <a:pt x="36" y="386"/>
                  </a:cubicBezTo>
                  <a:cubicBezTo>
                    <a:pt x="37" y="391"/>
                    <a:pt x="36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6" y="423"/>
                    <a:pt x="37" y="415"/>
                    <a:pt x="38" y="418"/>
                  </a:cubicBezTo>
                  <a:cubicBezTo>
                    <a:pt x="38" y="423"/>
                    <a:pt x="37" y="431"/>
                    <a:pt x="37" y="428"/>
                  </a:cubicBezTo>
                  <a:close/>
                  <a:moveTo>
                    <a:pt x="38" y="552"/>
                  </a:moveTo>
                  <a:cubicBezTo>
                    <a:pt x="38" y="547"/>
                    <a:pt x="39" y="539"/>
                    <a:pt x="39" y="542"/>
                  </a:cubicBezTo>
                  <a:cubicBezTo>
                    <a:pt x="40" y="547"/>
                    <a:pt x="38" y="555"/>
                    <a:pt x="38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7" y="377"/>
                    <a:pt x="37" y="371"/>
                    <a:pt x="37" y="365"/>
                  </a:cubicBezTo>
                  <a:cubicBezTo>
                    <a:pt x="41" y="404"/>
                    <a:pt x="45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4" y="467"/>
                    <a:pt x="44" y="470"/>
                  </a:cubicBezTo>
                  <a:cubicBezTo>
                    <a:pt x="45" y="475"/>
                    <a:pt x="43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5" y="485"/>
                    <a:pt x="47" y="477"/>
                    <a:pt x="47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6" y="354"/>
                  </a:moveTo>
                  <a:cubicBezTo>
                    <a:pt x="47" y="338"/>
                    <a:pt x="47" y="354"/>
                    <a:pt x="48" y="365"/>
                  </a:cubicBezTo>
                  <a:cubicBezTo>
                    <a:pt x="48" y="381"/>
                    <a:pt x="46" y="365"/>
                    <a:pt x="46" y="354"/>
                  </a:cubicBezTo>
                  <a:close/>
                  <a:moveTo>
                    <a:pt x="47" y="263"/>
                  </a:moveTo>
                  <a:cubicBezTo>
                    <a:pt x="46" y="257"/>
                    <a:pt x="45" y="247"/>
                    <a:pt x="45" y="240"/>
                  </a:cubicBezTo>
                  <a:cubicBezTo>
                    <a:pt x="45" y="230"/>
                    <a:pt x="45" y="232"/>
                    <a:pt x="46" y="238"/>
                  </a:cubicBezTo>
                  <a:cubicBezTo>
                    <a:pt x="46" y="243"/>
                    <a:pt x="47" y="253"/>
                    <a:pt x="48" y="261"/>
                  </a:cubicBezTo>
                  <a:cubicBezTo>
                    <a:pt x="48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8" y="475"/>
                    <a:pt x="50" y="467"/>
                    <a:pt x="50" y="470"/>
                  </a:cubicBezTo>
                  <a:cubicBezTo>
                    <a:pt x="50" y="475"/>
                    <a:pt x="49" y="483"/>
                    <a:pt x="49" y="480"/>
                  </a:cubicBezTo>
                  <a:close/>
                  <a:moveTo>
                    <a:pt x="52" y="312"/>
                  </a:moveTo>
                  <a:cubicBezTo>
                    <a:pt x="51" y="296"/>
                    <a:pt x="53" y="312"/>
                    <a:pt x="54" y="323"/>
                  </a:cubicBezTo>
                  <a:cubicBezTo>
                    <a:pt x="54" y="339"/>
                    <a:pt x="53" y="324"/>
                    <a:pt x="52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3" y="255"/>
                    <a:pt x="54" y="261"/>
                  </a:cubicBezTo>
                  <a:cubicBezTo>
                    <a:pt x="55" y="272"/>
                    <a:pt x="53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4"/>
                    <a:pt x="56" y="447"/>
                    <a:pt x="56" y="449"/>
                  </a:cubicBezTo>
                  <a:cubicBezTo>
                    <a:pt x="57" y="455"/>
                    <a:pt x="55" y="463"/>
                    <a:pt x="55" y="460"/>
                  </a:cubicBezTo>
                  <a:close/>
                  <a:moveTo>
                    <a:pt x="56" y="574"/>
                  </a:moveTo>
                  <a:cubicBezTo>
                    <a:pt x="56" y="565"/>
                    <a:pt x="56" y="555"/>
                    <a:pt x="56" y="546"/>
                  </a:cubicBezTo>
                  <a:cubicBezTo>
                    <a:pt x="56" y="540"/>
                    <a:pt x="57" y="535"/>
                    <a:pt x="57" y="531"/>
                  </a:cubicBezTo>
                  <a:cubicBezTo>
                    <a:pt x="56" y="528"/>
                    <a:pt x="58" y="524"/>
                    <a:pt x="58" y="522"/>
                  </a:cubicBezTo>
                  <a:cubicBezTo>
                    <a:pt x="58" y="539"/>
                    <a:pt x="58" y="557"/>
                    <a:pt x="56" y="574"/>
                  </a:cubicBezTo>
                  <a:close/>
                  <a:moveTo>
                    <a:pt x="59" y="439"/>
                  </a:moveTo>
                  <a:cubicBezTo>
                    <a:pt x="58" y="427"/>
                    <a:pt x="60" y="433"/>
                    <a:pt x="60" y="439"/>
                  </a:cubicBezTo>
                  <a:cubicBezTo>
                    <a:pt x="59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59" y="361"/>
                    <a:pt x="59" y="351"/>
                    <a:pt x="59" y="344"/>
                  </a:cubicBezTo>
                  <a:cubicBezTo>
                    <a:pt x="59" y="334"/>
                    <a:pt x="59" y="336"/>
                    <a:pt x="60" y="342"/>
                  </a:cubicBezTo>
                  <a:cubicBezTo>
                    <a:pt x="60" y="347"/>
                    <a:pt x="60" y="357"/>
                    <a:pt x="60" y="365"/>
                  </a:cubicBezTo>
                  <a:cubicBezTo>
                    <a:pt x="60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8"/>
                    <a:pt x="58" y="267"/>
                    <a:pt x="57" y="265"/>
                  </a:cubicBezTo>
                  <a:cubicBezTo>
                    <a:pt x="57" y="259"/>
                    <a:pt x="56" y="253"/>
                    <a:pt x="56" y="250"/>
                  </a:cubicBezTo>
                  <a:cubicBezTo>
                    <a:pt x="56" y="245"/>
                    <a:pt x="56" y="243"/>
                    <a:pt x="56" y="239"/>
                  </a:cubicBezTo>
                  <a:cubicBezTo>
                    <a:pt x="57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3" y="420"/>
                    <a:pt x="62" y="413"/>
                    <a:pt x="62" y="408"/>
                  </a:cubicBezTo>
                  <a:cubicBezTo>
                    <a:pt x="61" y="395"/>
                    <a:pt x="62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5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4" y="511"/>
                  </a:cubicBezTo>
                  <a:cubicBezTo>
                    <a:pt x="64" y="506"/>
                    <a:pt x="65" y="500"/>
                    <a:pt x="65" y="495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3"/>
                    <a:pt x="67" y="467"/>
                    <a:pt x="67" y="462"/>
                  </a:cubicBezTo>
                  <a:cubicBezTo>
                    <a:pt x="67" y="461"/>
                    <a:pt x="67" y="460"/>
                    <a:pt x="67" y="459"/>
                  </a:cubicBezTo>
                  <a:cubicBezTo>
                    <a:pt x="67" y="459"/>
                    <a:pt x="67" y="458"/>
                    <a:pt x="67" y="457"/>
                  </a:cubicBezTo>
                  <a:cubicBezTo>
                    <a:pt x="67" y="457"/>
                    <a:pt x="67" y="458"/>
                    <a:pt x="67" y="459"/>
                  </a:cubicBezTo>
                  <a:cubicBezTo>
                    <a:pt x="67" y="459"/>
                    <a:pt x="67" y="460"/>
                    <a:pt x="67" y="460"/>
                  </a:cubicBezTo>
                  <a:cubicBezTo>
                    <a:pt x="67" y="461"/>
                    <a:pt x="67" y="461"/>
                    <a:pt x="67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8" y="302"/>
                  </a:moveTo>
                  <a:cubicBezTo>
                    <a:pt x="67" y="297"/>
                    <a:pt x="67" y="289"/>
                    <a:pt x="68" y="292"/>
                  </a:cubicBezTo>
                  <a:cubicBezTo>
                    <a:pt x="69" y="297"/>
                    <a:pt x="69" y="305"/>
                    <a:pt x="68" y="302"/>
                  </a:cubicBezTo>
                  <a:close/>
                  <a:moveTo>
                    <a:pt x="67" y="237"/>
                  </a:moveTo>
                  <a:cubicBezTo>
                    <a:pt x="67" y="219"/>
                    <a:pt x="65" y="202"/>
                    <a:pt x="69" y="184"/>
                  </a:cubicBezTo>
                  <a:cubicBezTo>
                    <a:pt x="70" y="175"/>
                    <a:pt x="70" y="166"/>
                    <a:pt x="71" y="158"/>
                  </a:cubicBezTo>
                  <a:cubicBezTo>
                    <a:pt x="71" y="156"/>
                    <a:pt x="73" y="154"/>
                    <a:pt x="73" y="153"/>
                  </a:cubicBezTo>
                  <a:cubicBezTo>
                    <a:pt x="69" y="181"/>
                    <a:pt x="69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2" y="377"/>
                    <a:pt x="71" y="371"/>
                    <a:pt x="71" y="365"/>
                  </a:cubicBezTo>
                  <a:close/>
                  <a:moveTo>
                    <a:pt x="72" y="491"/>
                  </a:moveTo>
                  <a:cubicBezTo>
                    <a:pt x="72" y="485"/>
                    <a:pt x="74" y="478"/>
                    <a:pt x="74" y="481"/>
                  </a:cubicBezTo>
                  <a:cubicBezTo>
                    <a:pt x="74" y="486"/>
                    <a:pt x="72" y="494"/>
                    <a:pt x="72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6" y="115"/>
                    <a:pt x="77" y="108"/>
                  </a:cubicBezTo>
                  <a:cubicBezTo>
                    <a:pt x="77" y="100"/>
                    <a:pt x="77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0" y="95"/>
                  </a:cubicBezTo>
                  <a:cubicBezTo>
                    <a:pt x="80" y="102"/>
                    <a:pt x="79" y="109"/>
                    <a:pt x="79" y="116"/>
                  </a:cubicBezTo>
                  <a:cubicBezTo>
                    <a:pt x="79" y="119"/>
                    <a:pt x="79" y="121"/>
                    <a:pt x="78" y="124"/>
                  </a:cubicBezTo>
                  <a:cubicBezTo>
                    <a:pt x="78" y="125"/>
                    <a:pt x="78" y="127"/>
                    <a:pt x="78" y="129"/>
                  </a:cubicBezTo>
                  <a:cubicBezTo>
                    <a:pt x="73" y="193"/>
                    <a:pt x="70" y="256"/>
                    <a:pt x="80" y="319"/>
                  </a:cubicBezTo>
                  <a:cubicBezTo>
                    <a:pt x="69" y="256"/>
                    <a:pt x="69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0" y="549"/>
                    <a:pt x="81" y="552"/>
                  </a:cubicBezTo>
                  <a:cubicBezTo>
                    <a:pt x="81" y="557"/>
                    <a:pt x="80" y="565"/>
                    <a:pt x="80" y="563"/>
                  </a:cubicBezTo>
                  <a:close/>
                  <a:moveTo>
                    <a:pt x="82" y="476"/>
                  </a:moveTo>
                  <a:cubicBezTo>
                    <a:pt x="82" y="459"/>
                    <a:pt x="82" y="441"/>
                    <a:pt x="82" y="424"/>
                  </a:cubicBezTo>
                  <a:cubicBezTo>
                    <a:pt x="82" y="415"/>
                    <a:pt x="81" y="406"/>
                    <a:pt x="81" y="397"/>
                  </a:cubicBezTo>
                  <a:cubicBezTo>
                    <a:pt x="80" y="396"/>
                    <a:pt x="80" y="393"/>
                    <a:pt x="80" y="391"/>
                  </a:cubicBezTo>
                  <a:cubicBezTo>
                    <a:pt x="85" y="419"/>
                    <a:pt x="87" y="448"/>
                    <a:pt x="82" y="476"/>
                  </a:cubicBezTo>
                  <a:close/>
                  <a:moveTo>
                    <a:pt x="85" y="450"/>
                  </a:moveTo>
                  <a:cubicBezTo>
                    <a:pt x="85" y="445"/>
                    <a:pt x="86" y="437"/>
                    <a:pt x="86" y="440"/>
                  </a:cubicBezTo>
                  <a:cubicBezTo>
                    <a:pt x="87" y="445"/>
                    <a:pt x="86" y="453"/>
                    <a:pt x="85" y="450"/>
                  </a:cubicBezTo>
                  <a:close/>
                  <a:moveTo>
                    <a:pt x="86" y="301"/>
                  </a:moveTo>
                  <a:cubicBezTo>
                    <a:pt x="85" y="292"/>
                    <a:pt x="85" y="285"/>
                    <a:pt x="84" y="281"/>
                  </a:cubicBezTo>
                  <a:cubicBezTo>
                    <a:pt x="82" y="278"/>
                    <a:pt x="82" y="276"/>
                    <a:pt x="82" y="271"/>
                  </a:cubicBezTo>
                  <a:cubicBezTo>
                    <a:pt x="91" y="293"/>
                    <a:pt x="89" y="317"/>
                    <a:pt x="89" y="341"/>
                  </a:cubicBezTo>
                  <a:cubicBezTo>
                    <a:pt x="87" y="328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3" name="淘宝网Chenying0907出品 128"/>
            <p:cNvSpPr>
              <a:spLocks noEditPoints="1"/>
            </p:cNvSpPr>
            <p:nvPr/>
          </p:nvSpPr>
          <p:spPr bwMode="auto">
            <a:xfrm>
              <a:off x="7454901" y="3819526"/>
              <a:ext cx="346075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3 w 92"/>
                <a:gd name="T5" fmla="*/ 121 h 593"/>
                <a:gd name="T6" fmla="*/ 64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5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1 h 593"/>
                <a:gd name="T28" fmla="*/ 87 w 92"/>
                <a:gd name="T29" fmla="*/ 593 h 593"/>
                <a:gd name="T30" fmla="*/ 92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9 w 92"/>
                <a:gd name="T41" fmla="*/ 271 h 593"/>
                <a:gd name="T42" fmla="*/ 59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7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5 w 92"/>
                <a:gd name="T79" fmla="*/ 281 h 593"/>
                <a:gd name="T80" fmla="*/ 20 w 92"/>
                <a:gd name="T81" fmla="*/ 228 h 593"/>
                <a:gd name="T82" fmla="*/ 26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6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7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7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8" y="134"/>
                    <a:pt x="78" y="132"/>
                    <a:pt x="79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9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2" y="380"/>
                    <a:pt x="92" y="381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7" y="68"/>
                  </a:cubicBezTo>
                  <a:cubicBezTo>
                    <a:pt x="66" y="70"/>
                    <a:pt x="66" y="73"/>
                    <a:pt x="66" y="76"/>
                  </a:cubicBezTo>
                  <a:cubicBezTo>
                    <a:pt x="66" y="81"/>
                    <a:pt x="66" y="86"/>
                    <a:pt x="65" y="91"/>
                  </a:cubicBezTo>
                  <a:cubicBezTo>
                    <a:pt x="66" y="101"/>
                    <a:pt x="66" y="111"/>
                    <a:pt x="63" y="121"/>
                  </a:cubicBezTo>
                  <a:cubicBezTo>
                    <a:pt x="65" y="111"/>
                    <a:pt x="65" y="101"/>
                    <a:pt x="65" y="91"/>
                  </a:cubicBezTo>
                  <a:cubicBezTo>
                    <a:pt x="65" y="86"/>
                    <a:pt x="65" y="81"/>
                    <a:pt x="66" y="76"/>
                  </a:cubicBezTo>
                  <a:cubicBezTo>
                    <a:pt x="66" y="73"/>
                    <a:pt x="66" y="70"/>
                    <a:pt x="66" y="68"/>
                  </a:cubicBezTo>
                  <a:cubicBezTo>
                    <a:pt x="66" y="59"/>
                    <a:pt x="66" y="50"/>
                    <a:pt x="66" y="42"/>
                  </a:cubicBezTo>
                  <a:cubicBezTo>
                    <a:pt x="66" y="34"/>
                    <a:pt x="66" y="27"/>
                    <a:pt x="66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4" y="27"/>
                    <a:pt x="64" y="31"/>
                  </a:cubicBezTo>
                  <a:cubicBezTo>
                    <a:pt x="64" y="33"/>
                    <a:pt x="64" y="39"/>
                    <a:pt x="64" y="45"/>
                  </a:cubicBezTo>
                  <a:cubicBezTo>
                    <a:pt x="65" y="52"/>
                    <a:pt x="65" y="59"/>
                    <a:pt x="65" y="62"/>
                  </a:cubicBezTo>
                  <a:cubicBezTo>
                    <a:pt x="64" y="64"/>
                    <a:pt x="64" y="60"/>
                    <a:pt x="64" y="51"/>
                  </a:cubicBezTo>
                  <a:cubicBezTo>
                    <a:pt x="63" y="42"/>
                    <a:pt x="63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41"/>
                    <a:pt x="25" y="65"/>
                    <a:pt x="25" y="83"/>
                  </a:cubicBezTo>
                  <a:cubicBezTo>
                    <a:pt x="23" y="78"/>
                    <a:pt x="24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9" y="116"/>
                    <a:pt x="8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7" y="128"/>
                  </a:cubicBezTo>
                  <a:cubicBezTo>
                    <a:pt x="7" y="123"/>
                    <a:pt x="7" y="117"/>
                    <a:pt x="7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5" y="257"/>
                    <a:pt x="5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5" y="323"/>
                    <a:pt x="5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5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7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6" y="572"/>
                    <a:pt x="5" y="591"/>
                  </a:cubicBezTo>
                  <a:cubicBezTo>
                    <a:pt x="6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7"/>
                    <a:pt x="34" y="579"/>
                    <a:pt x="34" y="573"/>
                  </a:cubicBezTo>
                  <a:cubicBezTo>
                    <a:pt x="35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3" y="593"/>
                    <a:pt x="73" y="593"/>
                    <a:pt x="73" y="593"/>
                  </a:cubicBezTo>
                  <a:cubicBezTo>
                    <a:pt x="73" y="579"/>
                    <a:pt x="73" y="566"/>
                    <a:pt x="74" y="552"/>
                  </a:cubicBezTo>
                  <a:cubicBezTo>
                    <a:pt x="74" y="544"/>
                    <a:pt x="74" y="537"/>
                    <a:pt x="75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1" y="569"/>
                    <a:pt x="83" y="557"/>
                  </a:cubicBezTo>
                  <a:cubicBezTo>
                    <a:pt x="83" y="549"/>
                    <a:pt x="84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2" y="590"/>
                    <a:pt x="92" y="587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1" y="559"/>
                    <a:pt x="92" y="558"/>
                  </a:cubicBezTo>
                  <a:cubicBezTo>
                    <a:pt x="92" y="519"/>
                    <a:pt x="92" y="519"/>
                    <a:pt x="92" y="519"/>
                  </a:cubicBezTo>
                  <a:cubicBezTo>
                    <a:pt x="92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2" y="508"/>
                  </a:cubicBezTo>
                  <a:cubicBezTo>
                    <a:pt x="92" y="382"/>
                    <a:pt x="92" y="382"/>
                    <a:pt x="92" y="382"/>
                  </a:cubicBezTo>
                  <a:cubicBezTo>
                    <a:pt x="91" y="386"/>
                    <a:pt x="90" y="374"/>
                    <a:pt x="90" y="365"/>
                  </a:cubicBezTo>
                  <a:cubicBezTo>
                    <a:pt x="89" y="349"/>
                    <a:pt x="91" y="364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5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6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90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5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1" y="146"/>
                    <a:pt x="80" y="145"/>
                    <a:pt x="81" y="139"/>
                  </a:cubicBezTo>
                  <a:cubicBezTo>
                    <a:pt x="81" y="133"/>
                    <a:pt x="82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2" y="271"/>
                  </a:cubicBezTo>
                  <a:cubicBezTo>
                    <a:pt x="81" y="266"/>
                    <a:pt x="81" y="258"/>
                    <a:pt x="82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1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2" y="40"/>
                    <a:pt x="82" y="46"/>
                    <a:pt x="82" y="52"/>
                  </a:cubicBezTo>
                  <a:close/>
                  <a:moveTo>
                    <a:pt x="68" y="42"/>
                  </a:moveTo>
                  <a:cubicBezTo>
                    <a:pt x="68" y="25"/>
                    <a:pt x="69" y="34"/>
                    <a:pt x="69" y="49"/>
                  </a:cubicBezTo>
                  <a:cubicBezTo>
                    <a:pt x="69" y="57"/>
                    <a:pt x="69" y="66"/>
                    <a:pt x="69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9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1" y="99"/>
                    <a:pt x="60" y="105"/>
                    <a:pt x="60" y="105"/>
                  </a:cubicBezTo>
                  <a:cubicBezTo>
                    <a:pt x="60" y="108"/>
                    <a:pt x="60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7" y="194"/>
                    <a:pt x="57" y="188"/>
                  </a:cubicBezTo>
                  <a:cubicBezTo>
                    <a:pt x="58" y="177"/>
                    <a:pt x="59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9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8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3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4" y="123"/>
                    <a:pt x="54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1" y="98"/>
                    <a:pt x="51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7" y="226"/>
                    <a:pt x="50" y="252"/>
                  </a:cubicBezTo>
                  <a:cubicBezTo>
                    <a:pt x="48" y="236"/>
                    <a:pt x="44" y="220"/>
                    <a:pt x="48" y="204"/>
                  </a:cubicBezTo>
                  <a:cubicBezTo>
                    <a:pt x="49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50" y="427"/>
                    <a:pt x="50" y="421"/>
                    <a:pt x="50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3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9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1" y="87"/>
                    <a:pt x="20" y="57"/>
                    <a:pt x="22" y="42"/>
                  </a:cubicBezTo>
                  <a:cubicBezTo>
                    <a:pt x="24" y="53"/>
                    <a:pt x="22" y="75"/>
                    <a:pt x="22" y="94"/>
                  </a:cubicBezTo>
                  <a:cubicBezTo>
                    <a:pt x="22" y="99"/>
                    <a:pt x="22" y="104"/>
                    <a:pt x="22" y="109"/>
                  </a:cubicBezTo>
                  <a:cubicBezTo>
                    <a:pt x="22" y="114"/>
                    <a:pt x="23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6" y="176"/>
                    <a:pt x="16" y="197"/>
                    <a:pt x="13" y="217"/>
                  </a:cubicBezTo>
                  <a:cubicBezTo>
                    <a:pt x="13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10" y="213"/>
                    <a:pt x="10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2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10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5"/>
                  </a:cubicBezTo>
                  <a:cubicBezTo>
                    <a:pt x="10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5" y="424"/>
                    <a:pt x="3" y="419"/>
                    <a:pt x="7" y="417"/>
                  </a:cubicBezTo>
                  <a:cubicBezTo>
                    <a:pt x="6" y="435"/>
                    <a:pt x="6" y="452"/>
                    <a:pt x="7" y="470"/>
                  </a:cubicBezTo>
                  <a:cubicBezTo>
                    <a:pt x="7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7" y="281"/>
                  </a:moveTo>
                  <a:cubicBezTo>
                    <a:pt x="8" y="287"/>
                    <a:pt x="7" y="295"/>
                    <a:pt x="6" y="292"/>
                  </a:cubicBezTo>
                  <a:cubicBezTo>
                    <a:pt x="5" y="286"/>
                    <a:pt x="6" y="278"/>
                    <a:pt x="7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10" y="173"/>
                    <a:pt x="10" y="167"/>
                  </a:cubicBezTo>
                  <a:cubicBezTo>
                    <a:pt x="10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9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10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49"/>
                    <a:pt x="13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5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6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20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20" y="234"/>
                  </a:cubicBezTo>
                  <a:cubicBezTo>
                    <a:pt x="19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6" y="224"/>
                  </a:moveTo>
                  <a:cubicBezTo>
                    <a:pt x="26" y="215"/>
                    <a:pt x="26" y="207"/>
                    <a:pt x="27" y="198"/>
                  </a:cubicBezTo>
                  <a:cubicBezTo>
                    <a:pt x="26" y="195"/>
                    <a:pt x="29" y="193"/>
                    <a:pt x="29" y="191"/>
                  </a:cubicBezTo>
                  <a:cubicBezTo>
                    <a:pt x="26" y="219"/>
                    <a:pt x="26" y="250"/>
                    <a:pt x="29" y="278"/>
                  </a:cubicBezTo>
                  <a:cubicBezTo>
                    <a:pt x="24" y="261"/>
                    <a:pt x="24" y="241"/>
                    <a:pt x="26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7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30" y="246"/>
                    <a:pt x="29" y="242"/>
                    <a:pt x="29" y="239"/>
                  </a:cubicBezTo>
                  <a:cubicBezTo>
                    <a:pt x="31" y="243"/>
                    <a:pt x="31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8" y="334"/>
                    <a:pt x="37" y="339"/>
                    <a:pt x="37" y="345"/>
                  </a:cubicBezTo>
                  <a:cubicBezTo>
                    <a:pt x="38" y="346"/>
                    <a:pt x="38" y="348"/>
                    <a:pt x="38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8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8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1" y="547"/>
                    <a:pt x="39" y="555"/>
                    <a:pt x="39" y="552"/>
                  </a:cubicBezTo>
                  <a:close/>
                  <a:moveTo>
                    <a:pt x="40" y="480"/>
                  </a:moveTo>
                  <a:cubicBezTo>
                    <a:pt x="37" y="448"/>
                    <a:pt x="42" y="417"/>
                    <a:pt x="38" y="384"/>
                  </a:cubicBezTo>
                  <a:cubicBezTo>
                    <a:pt x="38" y="377"/>
                    <a:pt x="38" y="371"/>
                    <a:pt x="38" y="365"/>
                  </a:cubicBezTo>
                  <a:cubicBezTo>
                    <a:pt x="42" y="404"/>
                    <a:pt x="46" y="441"/>
                    <a:pt x="40" y="480"/>
                  </a:cubicBezTo>
                  <a:close/>
                  <a:moveTo>
                    <a:pt x="44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6" y="475"/>
                    <a:pt x="44" y="483"/>
                    <a:pt x="44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7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7" y="493"/>
                    <a:pt x="47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8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7" y="238"/>
                  </a:cubicBezTo>
                  <a:cubicBezTo>
                    <a:pt x="47" y="243"/>
                    <a:pt x="48" y="253"/>
                    <a:pt x="48" y="261"/>
                  </a:cubicBezTo>
                  <a:cubicBezTo>
                    <a:pt x="49" y="270"/>
                    <a:pt x="48" y="268"/>
                    <a:pt x="48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1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5" y="339"/>
                    <a:pt x="54" y="324"/>
                    <a:pt x="53" y="312"/>
                  </a:cubicBezTo>
                  <a:close/>
                  <a:moveTo>
                    <a:pt x="54" y="261"/>
                  </a:moveTo>
                  <a:cubicBezTo>
                    <a:pt x="53" y="249"/>
                    <a:pt x="54" y="255"/>
                    <a:pt x="55" y="261"/>
                  </a:cubicBezTo>
                  <a:cubicBezTo>
                    <a:pt x="56" y="272"/>
                    <a:pt x="54" y="266"/>
                    <a:pt x="54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8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60" y="351"/>
                    <a:pt x="59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1" y="347"/>
                    <a:pt x="61" y="357"/>
                    <a:pt x="61" y="365"/>
                  </a:cubicBezTo>
                  <a:cubicBezTo>
                    <a:pt x="61" y="375"/>
                    <a:pt x="61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60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4" y="408"/>
                  </a:moveTo>
                  <a:cubicBezTo>
                    <a:pt x="64" y="420"/>
                    <a:pt x="63" y="413"/>
                    <a:pt x="62" y="408"/>
                  </a:cubicBezTo>
                  <a:cubicBezTo>
                    <a:pt x="62" y="395"/>
                    <a:pt x="63" y="402"/>
                    <a:pt x="64" y="408"/>
                  </a:cubicBezTo>
                  <a:close/>
                  <a:moveTo>
                    <a:pt x="67" y="502"/>
                  </a:moveTo>
                  <a:cubicBezTo>
                    <a:pt x="66" y="507"/>
                    <a:pt x="66" y="512"/>
                    <a:pt x="66" y="517"/>
                  </a:cubicBezTo>
                  <a:cubicBezTo>
                    <a:pt x="66" y="533"/>
                    <a:pt x="66" y="548"/>
                    <a:pt x="66" y="563"/>
                  </a:cubicBezTo>
                  <a:cubicBezTo>
                    <a:pt x="63" y="546"/>
                    <a:pt x="61" y="528"/>
                    <a:pt x="65" y="511"/>
                  </a:cubicBezTo>
                  <a:cubicBezTo>
                    <a:pt x="65" y="506"/>
                    <a:pt x="66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9" y="475"/>
                    <a:pt x="68" y="489"/>
                    <a:pt x="67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70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6" y="202"/>
                    <a:pt x="70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2" y="365"/>
                  </a:moveTo>
                  <a:cubicBezTo>
                    <a:pt x="71" y="353"/>
                    <a:pt x="72" y="359"/>
                    <a:pt x="73" y="365"/>
                  </a:cubicBezTo>
                  <a:cubicBezTo>
                    <a:pt x="73" y="377"/>
                    <a:pt x="72" y="371"/>
                    <a:pt x="72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7" y="128"/>
                  </a:moveTo>
                  <a:cubicBezTo>
                    <a:pt x="77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9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9" y="98"/>
                  </a:cubicBezTo>
                  <a:cubicBezTo>
                    <a:pt x="79" y="100"/>
                    <a:pt x="79" y="102"/>
                    <a:pt x="78" y="104"/>
                  </a:cubicBezTo>
                  <a:cubicBezTo>
                    <a:pt x="79" y="101"/>
                    <a:pt x="79" y="98"/>
                    <a:pt x="81" y="95"/>
                  </a:cubicBezTo>
                  <a:cubicBezTo>
                    <a:pt x="80" y="102"/>
                    <a:pt x="80" y="109"/>
                    <a:pt x="80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9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7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1" y="552"/>
                  </a:cubicBezTo>
                  <a:cubicBezTo>
                    <a:pt x="82" y="557"/>
                    <a:pt x="81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6" y="445"/>
                    <a:pt x="87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90" y="317"/>
                    <a:pt x="90" y="341"/>
                  </a:cubicBezTo>
                  <a:cubicBezTo>
                    <a:pt x="87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01" name="淘宝网Chenying0907出品 129"/>
            <p:cNvPicPr>
              <a:picLocks noChangeAspect="1" noChangeArrowheads="1"/>
            </p:cNvPicPr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1426" y="4371976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4" name="Oval 130"/>
            <p:cNvSpPr>
              <a:spLocks noChangeArrowheads="1"/>
            </p:cNvSpPr>
            <p:nvPr/>
          </p:nvSpPr>
          <p:spPr bwMode="auto">
            <a:xfrm>
              <a:off x="7597776" y="4371976"/>
              <a:ext cx="63500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03" name="淘宝网Chenying0907出品 131"/>
            <p:cNvPicPr>
              <a:picLocks noChangeAspect="1" noChangeArrowheads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5076" y="4362451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04" name="淘宝网Chenying0907出品 132"/>
            <p:cNvPicPr>
              <a:picLocks noChangeAspect="1" noChangeArrowheads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6663" y="4364038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05" name="淘宝网Chenying0907出品 133"/>
            <p:cNvPicPr>
              <a:picLocks noChangeAspect="1" noChangeArrowheads="1"/>
            </p:cNvPicPr>
            <p:nvPr/>
          </p:nvPicPr>
          <p:blipFill>
            <a:blip r:embed="rId5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1426" y="5718176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" name="Oval 134"/>
            <p:cNvSpPr>
              <a:spLocks noChangeArrowheads="1"/>
            </p:cNvSpPr>
            <p:nvPr/>
          </p:nvSpPr>
          <p:spPr bwMode="auto">
            <a:xfrm>
              <a:off x="7597776" y="5721351"/>
              <a:ext cx="63500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07" name="淘宝网Chenying0907出品 135"/>
            <p:cNvPicPr>
              <a:picLocks noChangeAspect="1" noChangeArrowheads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5076" y="5710238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08" name="淘宝网Chenying0907出品 136"/>
            <p:cNvPicPr>
              <a:picLocks noChangeAspect="1" noChangeArrowheads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6663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80" name="淘宝网Chenying0907出品 137"/>
            <p:cNvSpPr>
              <a:spLocks/>
            </p:cNvSpPr>
            <p:nvPr/>
          </p:nvSpPr>
          <p:spPr bwMode="auto">
            <a:xfrm>
              <a:off x="8180388" y="3824288"/>
              <a:ext cx="344488" cy="2224088"/>
            </a:xfrm>
            <a:custGeom>
              <a:avLst/>
              <a:gdLst>
                <a:gd name="T0" fmla="*/ 92 w 92"/>
                <a:gd name="T1" fmla="*/ 586 h 592"/>
                <a:gd name="T2" fmla="*/ 88 w 92"/>
                <a:gd name="T3" fmla="*/ 592 h 592"/>
                <a:gd name="T4" fmla="*/ 4 w 92"/>
                <a:gd name="T5" fmla="*/ 592 h 592"/>
                <a:gd name="T6" fmla="*/ 0 w 92"/>
                <a:gd name="T7" fmla="*/ 586 h 592"/>
                <a:gd name="T8" fmla="*/ 0 w 92"/>
                <a:gd name="T9" fmla="*/ 54 h 592"/>
                <a:gd name="T10" fmla="*/ 3 w 92"/>
                <a:gd name="T11" fmla="*/ 44 h 592"/>
                <a:gd name="T12" fmla="*/ 41 w 92"/>
                <a:gd name="T13" fmla="*/ 2 h 592"/>
                <a:gd name="T14" fmla="*/ 48 w 92"/>
                <a:gd name="T15" fmla="*/ 2 h 592"/>
                <a:gd name="T16" fmla="*/ 89 w 92"/>
                <a:gd name="T17" fmla="*/ 44 h 592"/>
                <a:gd name="T18" fmla="*/ 92 w 92"/>
                <a:gd name="T19" fmla="*/ 54 h 592"/>
                <a:gd name="T20" fmla="*/ 92 w 92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592">
                  <a:moveTo>
                    <a:pt x="92" y="586"/>
                  </a:moveTo>
                  <a:cubicBezTo>
                    <a:pt x="92" y="589"/>
                    <a:pt x="90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2" y="50"/>
                    <a:pt x="92" y="54"/>
                  </a:cubicBezTo>
                  <a:lnTo>
                    <a:pt x="92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3" name="淘宝网Chenying0907出品 138"/>
            <p:cNvSpPr>
              <a:spLocks/>
            </p:cNvSpPr>
            <p:nvPr/>
          </p:nvSpPr>
          <p:spPr bwMode="auto">
            <a:xfrm>
              <a:off x="8180388" y="3824288"/>
              <a:ext cx="344488" cy="2224088"/>
            </a:xfrm>
            <a:custGeom>
              <a:avLst/>
              <a:gdLst>
                <a:gd name="T0" fmla="*/ 92 w 92"/>
                <a:gd name="T1" fmla="*/ 586 h 592"/>
                <a:gd name="T2" fmla="*/ 88 w 92"/>
                <a:gd name="T3" fmla="*/ 592 h 592"/>
                <a:gd name="T4" fmla="*/ 4 w 92"/>
                <a:gd name="T5" fmla="*/ 592 h 592"/>
                <a:gd name="T6" fmla="*/ 0 w 92"/>
                <a:gd name="T7" fmla="*/ 586 h 592"/>
                <a:gd name="T8" fmla="*/ 0 w 92"/>
                <a:gd name="T9" fmla="*/ 54 h 592"/>
                <a:gd name="T10" fmla="*/ 3 w 92"/>
                <a:gd name="T11" fmla="*/ 44 h 592"/>
                <a:gd name="T12" fmla="*/ 41 w 92"/>
                <a:gd name="T13" fmla="*/ 2 h 592"/>
                <a:gd name="T14" fmla="*/ 48 w 92"/>
                <a:gd name="T15" fmla="*/ 2 h 592"/>
                <a:gd name="T16" fmla="*/ 89 w 92"/>
                <a:gd name="T17" fmla="*/ 44 h 592"/>
                <a:gd name="T18" fmla="*/ 92 w 92"/>
                <a:gd name="T19" fmla="*/ 54 h 592"/>
                <a:gd name="T20" fmla="*/ 92 w 92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592">
                  <a:moveTo>
                    <a:pt x="92" y="586"/>
                  </a:moveTo>
                  <a:cubicBezTo>
                    <a:pt x="92" y="589"/>
                    <a:pt x="90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2" y="50"/>
                    <a:pt x="92" y="54"/>
                  </a:cubicBezTo>
                  <a:lnTo>
                    <a:pt x="92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4" name="淘宝网Chenying0907出品 139"/>
            <p:cNvSpPr>
              <a:spLocks noEditPoints="1"/>
            </p:cNvSpPr>
            <p:nvPr/>
          </p:nvSpPr>
          <p:spPr bwMode="auto">
            <a:xfrm>
              <a:off x="8169276" y="3824288"/>
              <a:ext cx="344488" cy="2228850"/>
            </a:xfrm>
            <a:custGeom>
              <a:avLst/>
              <a:gdLst>
                <a:gd name="T0" fmla="*/ 78 w 92"/>
                <a:gd name="T1" fmla="*/ 110 h 593"/>
                <a:gd name="T2" fmla="*/ 88 w 92"/>
                <a:gd name="T3" fmla="*/ 44 h 593"/>
                <a:gd name="T4" fmla="*/ 63 w 92"/>
                <a:gd name="T5" fmla="*/ 122 h 593"/>
                <a:gd name="T6" fmla="*/ 63 w 92"/>
                <a:gd name="T7" fmla="*/ 32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3 h 593"/>
                <a:gd name="T16" fmla="*/ 4 w 92"/>
                <a:gd name="T17" fmla="*/ 311 h 593"/>
                <a:gd name="T18" fmla="*/ 5 w 92"/>
                <a:gd name="T19" fmla="*/ 542 h 593"/>
                <a:gd name="T20" fmla="*/ 34 w 92"/>
                <a:gd name="T21" fmla="*/ 574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2 h 593"/>
                <a:gd name="T28" fmla="*/ 87 w 92"/>
                <a:gd name="T29" fmla="*/ 593 h 593"/>
                <a:gd name="T30" fmla="*/ 91 w 92"/>
                <a:gd name="T31" fmla="*/ 509 h 593"/>
                <a:gd name="T32" fmla="*/ 85 w 92"/>
                <a:gd name="T33" fmla="*/ 213 h 593"/>
                <a:gd name="T34" fmla="*/ 83 w 92"/>
                <a:gd name="T35" fmla="*/ 114 h 593"/>
                <a:gd name="T36" fmla="*/ 82 w 92"/>
                <a:gd name="T37" fmla="*/ 261 h 593"/>
                <a:gd name="T38" fmla="*/ 68 w 92"/>
                <a:gd name="T39" fmla="*/ 42 h 593"/>
                <a:gd name="T40" fmla="*/ 68 w 92"/>
                <a:gd name="T41" fmla="*/ 272 h 593"/>
                <a:gd name="T42" fmla="*/ 59 w 92"/>
                <a:gd name="T43" fmla="*/ 105 h 593"/>
                <a:gd name="T44" fmla="*/ 59 w 92"/>
                <a:gd name="T45" fmla="*/ 126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3 h 593"/>
                <a:gd name="T52" fmla="*/ 50 w 92"/>
                <a:gd name="T53" fmla="*/ 179 h 593"/>
                <a:gd name="T54" fmla="*/ 50 w 92"/>
                <a:gd name="T55" fmla="*/ 433 h 593"/>
                <a:gd name="T56" fmla="*/ 37 w 92"/>
                <a:gd name="T57" fmla="*/ 220 h 593"/>
                <a:gd name="T58" fmla="*/ 30 w 92"/>
                <a:gd name="T59" fmla="*/ 73 h 593"/>
                <a:gd name="T60" fmla="*/ 22 w 92"/>
                <a:gd name="T61" fmla="*/ 110 h 593"/>
                <a:gd name="T62" fmla="*/ 19 w 92"/>
                <a:gd name="T63" fmla="*/ 178 h 593"/>
                <a:gd name="T64" fmla="*/ 15 w 92"/>
                <a:gd name="T65" fmla="*/ 136 h 593"/>
                <a:gd name="T66" fmla="*/ 13 w 92"/>
                <a:gd name="T67" fmla="*/ 151 h 593"/>
                <a:gd name="T68" fmla="*/ 11 w 92"/>
                <a:gd name="T69" fmla="*/ 115 h 593"/>
                <a:gd name="T70" fmla="*/ 6 w 92"/>
                <a:gd name="T71" fmla="*/ 470 h 593"/>
                <a:gd name="T72" fmla="*/ 10 w 92"/>
                <a:gd name="T73" fmla="*/ 167 h 593"/>
                <a:gd name="T74" fmla="*/ 10 w 92"/>
                <a:gd name="T75" fmla="*/ 418 h 593"/>
                <a:gd name="T76" fmla="*/ 11 w 92"/>
                <a:gd name="T77" fmla="*/ 353 h 593"/>
                <a:gd name="T78" fmla="*/ 14 w 92"/>
                <a:gd name="T79" fmla="*/ 282 h 593"/>
                <a:gd name="T80" fmla="*/ 20 w 92"/>
                <a:gd name="T81" fmla="*/ 228 h 593"/>
                <a:gd name="T82" fmla="*/ 25 w 92"/>
                <a:gd name="T83" fmla="*/ 225 h 593"/>
                <a:gd name="T84" fmla="*/ 37 w 92"/>
                <a:gd name="T85" fmla="*/ 345 h 593"/>
                <a:gd name="T86" fmla="*/ 38 w 92"/>
                <a:gd name="T87" fmla="*/ 329 h 593"/>
                <a:gd name="T88" fmla="*/ 36 w 92"/>
                <a:gd name="T89" fmla="*/ 397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1 h 593"/>
                <a:gd name="T96" fmla="*/ 48 w 92"/>
                <a:gd name="T97" fmla="*/ 261 h 593"/>
                <a:gd name="T98" fmla="*/ 53 w 92"/>
                <a:gd name="T99" fmla="*/ 313 h 593"/>
                <a:gd name="T100" fmla="*/ 57 w 92"/>
                <a:gd name="T101" fmla="*/ 575 h 593"/>
                <a:gd name="T102" fmla="*/ 59 w 92"/>
                <a:gd name="T103" fmla="*/ 440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6 w 92"/>
                <a:gd name="T111" fmla="*/ 503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6 h 593"/>
                <a:gd name="T118" fmla="*/ 81 w 92"/>
                <a:gd name="T119" fmla="*/ 553 h 593"/>
                <a:gd name="T120" fmla="*/ 86 w 92"/>
                <a:gd name="T121" fmla="*/ 451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10"/>
                  </a:moveTo>
                  <a:cubicBezTo>
                    <a:pt x="78" y="114"/>
                    <a:pt x="78" y="118"/>
                    <a:pt x="78" y="122"/>
                  </a:cubicBezTo>
                  <a:cubicBezTo>
                    <a:pt x="77" y="127"/>
                    <a:pt x="77" y="132"/>
                    <a:pt x="76" y="137"/>
                  </a:cubicBezTo>
                  <a:cubicBezTo>
                    <a:pt x="77" y="135"/>
                    <a:pt x="78" y="132"/>
                    <a:pt x="79" y="130"/>
                  </a:cubicBezTo>
                  <a:cubicBezTo>
                    <a:pt x="79" y="128"/>
                    <a:pt x="79" y="126"/>
                    <a:pt x="79" y="124"/>
                  </a:cubicBezTo>
                  <a:cubicBezTo>
                    <a:pt x="79" y="122"/>
                    <a:pt x="79" y="119"/>
                    <a:pt x="79" y="116"/>
                  </a:cubicBezTo>
                  <a:cubicBezTo>
                    <a:pt x="78" y="114"/>
                    <a:pt x="78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8" y="108"/>
                    <a:pt x="78" y="107"/>
                    <a:pt x="78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51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2"/>
                    <a:pt x="67" y="42"/>
                    <a:pt x="67" y="53"/>
                  </a:cubicBezTo>
                  <a:cubicBezTo>
                    <a:pt x="67" y="58"/>
                    <a:pt x="67" y="63"/>
                    <a:pt x="66" y="68"/>
                  </a:cubicBezTo>
                  <a:cubicBezTo>
                    <a:pt x="66" y="71"/>
                    <a:pt x="66" y="74"/>
                    <a:pt x="65" y="77"/>
                  </a:cubicBezTo>
                  <a:cubicBezTo>
                    <a:pt x="65" y="82"/>
                    <a:pt x="65" y="86"/>
                    <a:pt x="65" y="91"/>
                  </a:cubicBezTo>
                  <a:cubicBezTo>
                    <a:pt x="65" y="102"/>
                    <a:pt x="66" y="112"/>
                    <a:pt x="63" y="122"/>
                  </a:cubicBezTo>
                  <a:cubicBezTo>
                    <a:pt x="65" y="112"/>
                    <a:pt x="65" y="102"/>
                    <a:pt x="65" y="91"/>
                  </a:cubicBezTo>
                  <a:cubicBezTo>
                    <a:pt x="65" y="86"/>
                    <a:pt x="65" y="82"/>
                    <a:pt x="65" y="77"/>
                  </a:cubicBezTo>
                  <a:cubicBezTo>
                    <a:pt x="65" y="74"/>
                    <a:pt x="65" y="71"/>
                    <a:pt x="65" y="68"/>
                  </a:cubicBezTo>
                  <a:cubicBezTo>
                    <a:pt x="65" y="60"/>
                    <a:pt x="65" y="51"/>
                    <a:pt x="65" y="42"/>
                  </a:cubicBezTo>
                  <a:cubicBezTo>
                    <a:pt x="65" y="35"/>
                    <a:pt x="65" y="27"/>
                    <a:pt x="65" y="20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3"/>
                    <a:pt x="63" y="28"/>
                    <a:pt x="63" y="32"/>
                  </a:cubicBezTo>
                  <a:cubicBezTo>
                    <a:pt x="63" y="33"/>
                    <a:pt x="64" y="39"/>
                    <a:pt x="64" y="46"/>
                  </a:cubicBezTo>
                  <a:cubicBezTo>
                    <a:pt x="65" y="52"/>
                    <a:pt x="65" y="59"/>
                    <a:pt x="64" y="63"/>
                  </a:cubicBezTo>
                  <a:cubicBezTo>
                    <a:pt x="64" y="65"/>
                    <a:pt x="64" y="60"/>
                    <a:pt x="63" y="51"/>
                  </a:cubicBezTo>
                  <a:cubicBezTo>
                    <a:pt x="63" y="43"/>
                    <a:pt x="62" y="30"/>
                    <a:pt x="62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4"/>
                    <a:pt x="53" y="56"/>
                    <a:pt x="53" y="49"/>
                  </a:cubicBezTo>
                  <a:cubicBezTo>
                    <a:pt x="53" y="42"/>
                    <a:pt x="53" y="35"/>
                    <a:pt x="53" y="32"/>
                  </a:cubicBezTo>
                  <a:cubicBezTo>
                    <a:pt x="53" y="23"/>
                    <a:pt x="53" y="15"/>
                    <a:pt x="53" y="7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7"/>
                    <a:pt x="31" y="32"/>
                  </a:cubicBezTo>
                  <a:cubicBezTo>
                    <a:pt x="30" y="48"/>
                    <a:pt x="30" y="32"/>
                    <a:pt x="30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41"/>
                    <a:pt x="25" y="66"/>
                    <a:pt x="25" y="84"/>
                  </a:cubicBezTo>
                  <a:cubicBezTo>
                    <a:pt x="23" y="78"/>
                    <a:pt x="23" y="49"/>
                    <a:pt x="24" y="25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59"/>
                    <a:pt x="9" y="77"/>
                    <a:pt x="9" y="94"/>
                  </a:cubicBezTo>
                  <a:cubicBezTo>
                    <a:pt x="9" y="100"/>
                    <a:pt x="9" y="106"/>
                    <a:pt x="9" y="112"/>
                  </a:cubicBezTo>
                  <a:cubicBezTo>
                    <a:pt x="8" y="117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7" y="147"/>
                    <a:pt x="6" y="152"/>
                    <a:pt x="6" y="157"/>
                  </a:cubicBezTo>
                  <a:cubicBezTo>
                    <a:pt x="7" y="148"/>
                    <a:pt x="7" y="137"/>
                    <a:pt x="6" y="129"/>
                  </a:cubicBezTo>
                  <a:cubicBezTo>
                    <a:pt x="6" y="123"/>
                    <a:pt x="6" y="118"/>
                    <a:pt x="6" y="112"/>
                  </a:cubicBezTo>
                  <a:cubicBezTo>
                    <a:pt x="7" y="95"/>
                    <a:pt x="7" y="78"/>
                    <a:pt x="8" y="63"/>
                  </a:cubicBezTo>
                  <a:cubicBezTo>
                    <a:pt x="8" y="56"/>
                    <a:pt x="8" y="50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1"/>
                    <a:pt x="4" y="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5"/>
                    <a:pt x="4" y="258"/>
                    <a:pt x="5" y="261"/>
                  </a:cubicBezTo>
                  <a:cubicBezTo>
                    <a:pt x="5" y="272"/>
                    <a:pt x="4" y="268"/>
                    <a:pt x="4" y="262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7"/>
                    <a:pt x="4" y="324"/>
                    <a:pt x="4" y="330"/>
                  </a:cubicBezTo>
                  <a:cubicBezTo>
                    <a:pt x="5" y="335"/>
                    <a:pt x="5" y="341"/>
                    <a:pt x="5" y="346"/>
                  </a:cubicBezTo>
                  <a:cubicBezTo>
                    <a:pt x="5" y="353"/>
                    <a:pt x="5" y="359"/>
                    <a:pt x="5" y="366"/>
                  </a:cubicBezTo>
                  <a:cubicBezTo>
                    <a:pt x="4" y="364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6"/>
                    <a:pt x="4" y="562"/>
                    <a:pt x="4" y="558"/>
                  </a:cubicBezTo>
                  <a:cubicBezTo>
                    <a:pt x="5" y="553"/>
                    <a:pt x="5" y="548"/>
                    <a:pt x="5" y="542"/>
                  </a:cubicBezTo>
                  <a:cubicBezTo>
                    <a:pt x="6" y="539"/>
                    <a:pt x="7" y="537"/>
                    <a:pt x="7" y="534"/>
                  </a:cubicBezTo>
                  <a:cubicBezTo>
                    <a:pt x="7" y="533"/>
                    <a:pt x="7" y="532"/>
                    <a:pt x="7" y="531"/>
                  </a:cubicBezTo>
                  <a:cubicBezTo>
                    <a:pt x="7" y="532"/>
                    <a:pt x="7" y="533"/>
                    <a:pt x="7" y="534"/>
                  </a:cubicBezTo>
                  <a:cubicBezTo>
                    <a:pt x="7" y="553"/>
                    <a:pt x="5" y="572"/>
                    <a:pt x="5" y="591"/>
                  </a:cubicBezTo>
                  <a:cubicBezTo>
                    <a:pt x="5" y="593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8"/>
                    <a:pt x="34" y="580"/>
                    <a:pt x="34" y="574"/>
                  </a:cubicBezTo>
                  <a:cubicBezTo>
                    <a:pt x="34" y="564"/>
                    <a:pt x="35" y="566"/>
                    <a:pt x="35" y="571"/>
                  </a:cubicBezTo>
                  <a:cubicBezTo>
                    <a:pt x="35" y="577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9"/>
                    <a:pt x="41" y="558"/>
                  </a:cubicBezTo>
                  <a:cubicBezTo>
                    <a:pt x="41" y="549"/>
                    <a:pt x="41" y="541"/>
                    <a:pt x="41" y="532"/>
                  </a:cubicBezTo>
                  <a:cubicBezTo>
                    <a:pt x="42" y="529"/>
                    <a:pt x="42" y="527"/>
                    <a:pt x="42" y="525"/>
                  </a:cubicBezTo>
                  <a:cubicBezTo>
                    <a:pt x="42" y="547"/>
                    <a:pt x="42" y="571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7"/>
                    <a:pt x="63" y="584"/>
                  </a:cubicBezTo>
                  <a:cubicBezTo>
                    <a:pt x="64" y="568"/>
                    <a:pt x="64" y="583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5"/>
                    <a:pt x="69" y="580"/>
                  </a:cubicBezTo>
                  <a:cubicBezTo>
                    <a:pt x="69" y="574"/>
                    <a:pt x="69" y="568"/>
                    <a:pt x="69" y="563"/>
                  </a:cubicBezTo>
                  <a:cubicBezTo>
                    <a:pt x="70" y="573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3" y="580"/>
                    <a:pt x="73" y="566"/>
                    <a:pt x="73" y="552"/>
                  </a:cubicBezTo>
                  <a:cubicBezTo>
                    <a:pt x="74" y="545"/>
                    <a:pt x="74" y="538"/>
                    <a:pt x="74" y="532"/>
                  </a:cubicBezTo>
                  <a:cubicBezTo>
                    <a:pt x="74" y="552"/>
                    <a:pt x="74" y="573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2"/>
                    <a:pt x="80" y="570"/>
                    <a:pt x="82" y="558"/>
                  </a:cubicBezTo>
                  <a:cubicBezTo>
                    <a:pt x="83" y="549"/>
                    <a:pt x="84" y="541"/>
                    <a:pt x="84" y="532"/>
                  </a:cubicBezTo>
                  <a:cubicBezTo>
                    <a:pt x="85" y="530"/>
                    <a:pt x="85" y="527"/>
                    <a:pt x="85" y="525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5" y="525"/>
                  </a:cubicBezTo>
                  <a:cubicBezTo>
                    <a:pt x="85" y="530"/>
                    <a:pt x="85" y="535"/>
                    <a:pt x="85" y="540"/>
                  </a:cubicBezTo>
                  <a:cubicBezTo>
                    <a:pt x="85" y="546"/>
                    <a:pt x="84" y="551"/>
                    <a:pt x="84" y="557"/>
                  </a:cubicBezTo>
                  <a:cubicBezTo>
                    <a:pt x="82" y="570"/>
                    <a:pt x="83" y="582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1" y="591"/>
                    <a:pt x="91" y="588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3"/>
                    <a:pt x="91" y="568"/>
                    <a:pt x="91" y="563"/>
                  </a:cubicBezTo>
                  <a:cubicBezTo>
                    <a:pt x="91" y="561"/>
                    <a:pt x="91" y="559"/>
                    <a:pt x="91" y="558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17"/>
                    <a:pt x="91" y="513"/>
                    <a:pt x="91" y="509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6"/>
                    <a:pt x="90" y="375"/>
                    <a:pt x="89" y="366"/>
                  </a:cubicBezTo>
                  <a:cubicBezTo>
                    <a:pt x="89" y="349"/>
                    <a:pt x="90" y="365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90"/>
                    <a:pt x="83" y="98"/>
                    <a:pt x="83" y="95"/>
                  </a:cubicBezTo>
                  <a:cubicBezTo>
                    <a:pt x="83" y="89"/>
                    <a:pt x="84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7"/>
                    <a:pt x="85" y="200"/>
                    <a:pt x="85" y="194"/>
                  </a:cubicBezTo>
                  <a:cubicBezTo>
                    <a:pt x="85" y="188"/>
                    <a:pt x="86" y="183"/>
                    <a:pt x="86" y="179"/>
                  </a:cubicBezTo>
                  <a:cubicBezTo>
                    <a:pt x="87" y="176"/>
                    <a:pt x="87" y="172"/>
                    <a:pt x="87" y="170"/>
                  </a:cubicBezTo>
                  <a:cubicBezTo>
                    <a:pt x="89" y="185"/>
                    <a:pt x="89" y="198"/>
                    <a:pt x="85" y="213"/>
                  </a:cubicBezTo>
                  <a:cubicBezTo>
                    <a:pt x="85" y="215"/>
                    <a:pt x="84" y="218"/>
                    <a:pt x="83" y="220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4"/>
                  </a:moveTo>
                  <a:cubicBezTo>
                    <a:pt x="83" y="120"/>
                    <a:pt x="82" y="130"/>
                    <a:pt x="82" y="137"/>
                  </a:cubicBezTo>
                  <a:cubicBezTo>
                    <a:pt x="80" y="147"/>
                    <a:pt x="80" y="145"/>
                    <a:pt x="81" y="140"/>
                  </a:cubicBezTo>
                  <a:cubicBezTo>
                    <a:pt x="81" y="134"/>
                    <a:pt x="81" y="124"/>
                    <a:pt x="82" y="116"/>
                  </a:cubicBezTo>
                  <a:cubicBezTo>
                    <a:pt x="83" y="106"/>
                    <a:pt x="83" y="108"/>
                    <a:pt x="83" y="114"/>
                  </a:cubicBezTo>
                  <a:close/>
                  <a:moveTo>
                    <a:pt x="82" y="261"/>
                  </a:moveTo>
                  <a:cubicBezTo>
                    <a:pt x="83" y="267"/>
                    <a:pt x="82" y="274"/>
                    <a:pt x="81" y="272"/>
                  </a:cubicBezTo>
                  <a:cubicBezTo>
                    <a:pt x="80" y="266"/>
                    <a:pt x="81" y="258"/>
                    <a:pt x="82" y="261"/>
                  </a:cubicBezTo>
                  <a:close/>
                  <a:moveTo>
                    <a:pt x="80" y="190"/>
                  </a:moveTo>
                  <a:cubicBezTo>
                    <a:pt x="81" y="178"/>
                    <a:pt x="82" y="184"/>
                    <a:pt x="81" y="190"/>
                  </a:cubicBezTo>
                  <a:cubicBezTo>
                    <a:pt x="81" y="201"/>
                    <a:pt x="80" y="195"/>
                    <a:pt x="80" y="190"/>
                  </a:cubicBezTo>
                  <a:close/>
                  <a:moveTo>
                    <a:pt x="82" y="53"/>
                  </a:moveTo>
                  <a:cubicBezTo>
                    <a:pt x="82" y="64"/>
                    <a:pt x="81" y="58"/>
                    <a:pt x="81" y="53"/>
                  </a:cubicBezTo>
                  <a:cubicBezTo>
                    <a:pt x="81" y="41"/>
                    <a:pt x="82" y="47"/>
                    <a:pt x="82" y="53"/>
                  </a:cubicBezTo>
                  <a:close/>
                  <a:moveTo>
                    <a:pt x="68" y="42"/>
                  </a:moveTo>
                  <a:cubicBezTo>
                    <a:pt x="68" y="26"/>
                    <a:pt x="69" y="35"/>
                    <a:pt x="69" y="50"/>
                  </a:cubicBezTo>
                  <a:cubicBezTo>
                    <a:pt x="69" y="58"/>
                    <a:pt x="69" y="67"/>
                    <a:pt x="68" y="75"/>
                  </a:cubicBezTo>
                  <a:cubicBezTo>
                    <a:pt x="68" y="85"/>
                    <a:pt x="68" y="96"/>
                    <a:pt x="68" y="104"/>
                  </a:cubicBezTo>
                  <a:cubicBezTo>
                    <a:pt x="68" y="89"/>
                    <a:pt x="68" y="76"/>
                    <a:pt x="68" y="61"/>
                  </a:cubicBezTo>
                  <a:cubicBezTo>
                    <a:pt x="68" y="53"/>
                    <a:pt x="68" y="46"/>
                    <a:pt x="68" y="42"/>
                  </a:cubicBezTo>
                  <a:close/>
                  <a:moveTo>
                    <a:pt x="66" y="249"/>
                  </a:moveTo>
                  <a:cubicBezTo>
                    <a:pt x="67" y="254"/>
                    <a:pt x="68" y="264"/>
                    <a:pt x="68" y="272"/>
                  </a:cubicBezTo>
                  <a:cubicBezTo>
                    <a:pt x="69" y="281"/>
                    <a:pt x="69" y="279"/>
                    <a:pt x="68" y="274"/>
                  </a:cubicBezTo>
                  <a:cubicBezTo>
                    <a:pt x="67" y="268"/>
                    <a:pt x="66" y="258"/>
                    <a:pt x="65" y="251"/>
                  </a:cubicBezTo>
                  <a:cubicBezTo>
                    <a:pt x="65" y="241"/>
                    <a:pt x="65" y="243"/>
                    <a:pt x="66" y="249"/>
                  </a:cubicBezTo>
                  <a:close/>
                  <a:moveTo>
                    <a:pt x="67" y="408"/>
                  </a:moveTo>
                  <a:cubicBezTo>
                    <a:pt x="66" y="403"/>
                    <a:pt x="67" y="394"/>
                    <a:pt x="67" y="397"/>
                  </a:cubicBezTo>
                  <a:cubicBezTo>
                    <a:pt x="68" y="403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60" y="105"/>
                    <a:pt x="60" y="105"/>
                  </a:cubicBezTo>
                  <a:cubicBezTo>
                    <a:pt x="60" y="105"/>
                    <a:pt x="60" y="104"/>
                    <a:pt x="60" y="103"/>
                  </a:cubicBezTo>
                  <a:cubicBezTo>
                    <a:pt x="60" y="97"/>
                    <a:pt x="61" y="91"/>
                    <a:pt x="61" y="85"/>
                  </a:cubicBezTo>
                  <a:cubicBezTo>
                    <a:pt x="61" y="89"/>
                    <a:pt x="61" y="91"/>
                    <a:pt x="61" y="95"/>
                  </a:cubicBezTo>
                  <a:cubicBezTo>
                    <a:pt x="60" y="100"/>
                    <a:pt x="60" y="105"/>
                    <a:pt x="60" y="105"/>
                  </a:cubicBezTo>
                  <a:cubicBezTo>
                    <a:pt x="59" y="108"/>
                    <a:pt x="59" y="111"/>
                    <a:pt x="59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9" y="161"/>
                    <a:pt x="50" y="196"/>
                    <a:pt x="50" y="231"/>
                  </a:cubicBezTo>
                  <a:cubicBezTo>
                    <a:pt x="50" y="194"/>
                    <a:pt x="57" y="159"/>
                    <a:pt x="59" y="121"/>
                  </a:cubicBezTo>
                  <a:cubicBezTo>
                    <a:pt x="59" y="119"/>
                    <a:pt x="59" y="116"/>
                    <a:pt x="59" y="114"/>
                  </a:cubicBezTo>
                  <a:cubicBezTo>
                    <a:pt x="59" y="111"/>
                    <a:pt x="59" y="108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1"/>
                    <a:pt x="57" y="195"/>
                    <a:pt x="57" y="189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4"/>
                    <a:pt x="58" y="48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5"/>
                  </a:moveTo>
                  <a:cubicBezTo>
                    <a:pt x="57" y="93"/>
                    <a:pt x="58" y="99"/>
                    <a:pt x="57" y="105"/>
                  </a:cubicBezTo>
                  <a:cubicBezTo>
                    <a:pt x="57" y="117"/>
                    <a:pt x="56" y="111"/>
                    <a:pt x="56" y="105"/>
                  </a:cubicBezTo>
                  <a:close/>
                  <a:moveTo>
                    <a:pt x="54" y="147"/>
                  </a:moveTo>
                  <a:cubicBezTo>
                    <a:pt x="54" y="153"/>
                    <a:pt x="52" y="161"/>
                    <a:pt x="52" y="158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2"/>
                    <a:pt x="52" y="140"/>
                    <a:pt x="52" y="137"/>
                  </a:cubicBezTo>
                  <a:cubicBezTo>
                    <a:pt x="52" y="131"/>
                    <a:pt x="53" y="123"/>
                    <a:pt x="54" y="126"/>
                  </a:cubicBezTo>
                  <a:close/>
                  <a:moveTo>
                    <a:pt x="50" y="85"/>
                  </a:moveTo>
                  <a:cubicBezTo>
                    <a:pt x="51" y="91"/>
                    <a:pt x="51" y="97"/>
                    <a:pt x="51" y="103"/>
                  </a:cubicBezTo>
                  <a:cubicBezTo>
                    <a:pt x="51" y="109"/>
                    <a:pt x="51" y="115"/>
                    <a:pt x="50" y="121"/>
                  </a:cubicBezTo>
                  <a:cubicBezTo>
                    <a:pt x="50" y="133"/>
                    <a:pt x="50" y="143"/>
                    <a:pt x="50" y="157"/>
                  </a:cubicBezTo>
                  <a:cubicBezTo>
                    <a:pt x="50" y="150"/>
                    <a:pt x="50" y="141"/>
                    <a:pt x="50" y="135"/>
                  </a:cubicBezTo>
                  <a:cubicBezTo>
                    <a:pt x="50" y="128"/>
                    <a:pt x="50" y="121"/>
                    <a:pt x="50" y="114"/>
                  </a:cubicBezTo>
                  <a:cubicBezTo>
                    <a:pt x="50" y="106"/>
                    <a:pt x="50" y="98"/>
                    <a:pt x="50" y="94"/>
                  </a:cubicBezTo>
                  <a:cubicBezTo>
                    <a:pt x="50" y="91"/>
                    <a:pt x="50" y="87"/>
                    <a:pt x="50" y="85"/>
                  </a:cubicBezTo>
                  <a:close/>
                  <a:moveTo>
                    <a:pt x="50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1"/>
                    <a:pt x="47" y="226"/>
                    <a:pt x="50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6"/>
                    <a:pt x="49" y="187"/>
                    <a:pt x="50" y="179"/>
                  </a:cubicBezTo>
                  <a:close/>
                  <a:moveTo>
                    <a:pt x="50" y="407"/>
                  </a:moveTo>
                  <a:cubicBezTo>
                    <a:pt x="50" y="424"/>
                    <a:pt x="50" y="444"/>
                    <a:pt x="50" y="461"/>
                  </a:cubicBezTo>
                  <a:cubicBezTo>
                    <a:pt x="50" y="453"/>
                    <a:pt x="50" y="442"/>
                    <a:pt x="50" y="433"/>
                  </a:cubicBezTo>
                  <a:cubicBezTo>
                    <a:pt x="50" y="427"/>
                    <a:pt x="49" y="422"/>
                    <a:pt x="49" y="418"/>
                  </a:cubicBezTo>
                  <a:cubicBezTo>
                    <a:pt x="50" y="414"/>
                    <a:pt x="50" y="411"/>
                    <a:pt x="50" y="407"/>
                  </a:cubicBezTo>
                  <a:close/>
                  <a:moveTo>
                    <a:pt x="47" y="199"/>
                  </a:moveTo>
                  <a:cubicBezTo>
                    <a:pt x="46" y="215"/>
                    <a:pt x="46" y="200"/>
                    <a:pt x="47" y="189"/>
                  </a:cubicBezTo>
                  <a:cubicBezTo>
                    <a:pt x="49" y="173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9"/>
                    <a:pt x="37" y="220"/>
                  </a:cubicBezTo>
                  <a:cubicBezTo>
                    <a:pt x="37" y="236"/>
                    <a:pt x="36" y="220"/>
                    <a:pt x="37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2" y="230"/>
                  </a:cubicBezTo>
                  <a:cubicBezTo>
                    <a:pt x="32" y="218"/>
                    <a:pt x="33" y="224"/>
                    <a:pt x="33" y="230"/>
                  </a:cubicBezTo>
                  <a:close/>
                  <a:moveTo>
                    <a:pt x="30" y="73"/>
                  </a:moveTo>
                  <a:cubicBezTo>
                    <a:pt x="30" y="72"/>
                    <a:pt x="30" y="44"/>
                    <a:pt x="31" y="53"/>
                  </a:cubicBezTo>
                  <a:cubicBezTo>
                    <a:pt x="32" y="63"/>
                    <a:pt x="28" y="103"/>
                    <a:pt x="30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1" y="191"/>
                    <a:pt x="21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0" y="87"/>
                    <a:pt x="20" y="58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2" y="100"/>
                    <a:pt x="22" y="105"/>
                    <a:pt x="22" y="110"/>
                  </a:cubicBezTo>
                  <a:cubicBezTo>
                    <a:pt x="22" y="115"/>
                    <a:pt x="22" y="119"/>
                    <a:pt x="23" y="124"/>
                  </a:cubicBezTo>
                  <a:cubicBezTo>
                    <a:pt x="22" y="137"/>
                    <a:pt x="24" y="150"/>
                    <a:pt x="20" y="163"/>
                  </a:cubicBezTo>
                  <a:cubicBezTo>
                    <a:pt x="20" y="161"/>
                    <a:pt x="20" y="159"/>
                    <a:pt x="20" y="157"/>
                  </a:cubicBezTo>
                  <a:cubicBezTo>
                    <a:pt x="15" y="176"/>
                    <a:pt x="15" y="198"/>
                    <a:pt x="13" y="218"/>
                  </a:cubicBezTo>
                  <a:cubicBezTo>
                    <a:pt x="13" y="189"/>
                    <a:pt x="18" y="159"/>
                    <a:pt x="20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9" y="183"/>
                    <a:pt x="17" y="191"/>
                    <a:pt x="17" y="188"/>
                  </a:cubicBezTo>
                  <a:cubicBezTo>
                    <a:pt x="17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5" y="98"/>
                    <a:pt x="15" y="106"/>
                    <a:pt x="15" y="117"/>
                  </a:cubicBezTo>
                  <a:cubicBezTo>
                    <a:pt x="15" y="123"/>
                    <a:pt x="15" y="130"/>
                    <a:pt x="15" y="136"/>
                  </a:cubicBezTo>
                  <a:cubicBezTo>
                    <a:pt x="14" y="141"/>
                    <a:pt x="14" y="146"/>
                    <a:pt x="13" y="151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10" y="231"/>
                  </a:cubicBezTo>
                  <a:cubicBezTo>
                    <a:pt x="10" y="236"/>
                    <a:pt x="10" y="243"/>
                    <a:pt x="10" y="251"/>
                  </a:cubicBezTo>
                  <a:cubicBezTo>
                    <a:pt x="9" y="252"/>
                    <a:pt x="9" y="257"/>
                    <a:pt x="9" y="259"/>
                  </a:cubicBezTo>
                  <a:cubicBezTo>
                    <a:pt x="8" y="241"/>
                    <a:pt x="9" y="222"/>
                    <a:pt x="10" y="204"/>
                  </a:cubicBezTo>
                  <a:cubicBezTo>
                    <a:pt x="10" y="187"/>
                    <a:pt x="11" y="168"/>
                    <a:pt x="13" y="151"/>
                  </a:cubicBezTo>
                  <a:cubicBezTo>
                    <a:pt x="14" y="143"/>
                    <a:pt x="14" y="136"/>
                    <a:pt x="14" y="129"/>
                  </a:cubicBezTo>
                  <a:close/>
                  <a:moveTo>
                    <a:pt x="11" y="63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9" y="68"/>
                    <a:pt x="11" y="60"/>
                    <a:pt x="11" y="63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6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2"/>
                    <a:pt x="5" y="498"/>
                    <a:pt x="5" y="489"/>
                  </a:cubicBezTo>
                  <a:cubicBezTo>
                    <a:pt x="5" y="483"/>
                    <a:pt x="5" y="477"/>
                    <a:pt x="5" y="471"/>
                  </a:cubicBezTo>
                  <a:cubicBezTo>
                    <a:pt x="5" y="465"/>
                    <a:pt x="5" y="460"/>
                    <a:pt x="5" y="454"/>
                  </a:cubicBezTo>
                  <a:cubicBezTo>
                    <a:pt x="5" y="445"/>
                    <a:pt x="5" y="437"/>
                    <a:pt x="5" y="428"/>
                  </a:cubicBezTo>
                  <a:cubicBezTo>
                    <a:pt x="5" y="424"/>
                    <a:pt x="2" y="420"/>
                    <a:pt x="7" y="418"/>
                  </a:cubicBezTo>
                  <a:cubicBezTo>
                    <a:pt x="6" y="435"/>
                    <a:pt x="6" y="453"/>
                    <a:pt x="6" y="470"/>
                  </a:cubicBezTo>
                  <a:cubicBezTo>
                    <a:pt x="7" y="476"/>
                    <a:pt x="7" y="482"/>
                    <a:pt x="7" y="488"/>
                  </a:cubicBezTo>
                  <a:cubicBezTo>
                    <a:pt x="9" y="498"/>
                    <a:pt x="5" y="512"/>
                    <a:pt x="5" y="522"/>
                  </a:cubicBezTo>
                  <a:close/>
                  <a:moveTo>
                    <a:pt x="6" y="282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7"/>
                    <a:pt x="6" y="279"/>
                    <a:pt x="6" y="282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7"/>
                    <a:pt x="11" y="166"/>
                    <a:pt x="11" y="165"/>
                  </a:cubicBezTo>
                  <a:cubicBezTo>
                    <a:pt x="11" y="164"/>
                    <a:pt x="11" y="162"/>
                    <a:pt x="11" y="161"/>
                  </a:cubicBezTo>
                  <a:cubicBezTo>
                    <a:pt x="11" y="162"/>
                    <a:pt x="11" y="164"/>
                    <a:pt x="11" y="165"/>
                  </a:cubicBezTo>
                  <a:cubicBezTo>
                    <a:pt x="7" y="210"/>
                    <a:pt x="7" y="256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8"/>
                  </a:moveTo>
                  <a:cubicBezTo>
                    <a:pt x="8" y="423"/>
                    <a:pt x="9" y="415"/>
                    <a:pt x="10" y="418"/>
                  </a:cubicBezTo>
                  <a:cubicBezTo>
                    <a:pt x="10" y="423"/>
                    <a:pt x="9" y="431"/>
                    <a:pt x="9" y="428"/>
                  </a:cubicBezTo>
                  <a:close/>
                  <a:moveTo>
                    <a:pt x="9" y="405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70"/>
                    <a:pt x="9" y="364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2"/>
                    <a:pt x="9" y="337"/>
                    <a:pt x="9" y="335"/>
                  </a:cubicBezTo>
                  <a:cubicBezTo>
                    <a:pt x="9" y="341"/>
                    <a:pt x="10" y="347"/>
                    <a:pt x="11" y="353"/>
                  </a:cubicBezTo>
                  <a:cubicBezTo>
                    <a:pt x="11" y="359"/>
                    <a:pt x="12" y="364"/>
                    <a:pt x="12" y="370"/>
                  </a:cubicBezTo>
                  <a:cubicBezTo>
                    <a:pt x="13" y="381"/>
                    <a:pt x="12" y="393"/>
                    <a:pt x="9" y="405"/>
                  </a:cubicBezTo>
                  <a:close/>
                  <a:moveTo>
                    <a:pt x="12" y="355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4" y="350"/>
                    <a:pt x="12" y="358"/>
                    <a:pt x="12" y="355"/>
                  </a:cubicBezTo>
                  <a:close/>
                  <a:moveTo>
                    <a:pt x="16" y="297"/>
                  </a:moveTo>
                  <a:cubicBezTo>
                    <a:pt x="15" y="291"/>
                    <a:pt x="15" y="285"/>
                    <a:pt x="14" y="282"/>
                  </a:cubicBezTo>
                  <a:cubicBezTo>
                    <a:pt x="13" y="281"/>
                    <a:pt x="9" y="276"/>
                    <a:pt x="13" y="272"/>
                  </a:cubicBezTo>
                  <a:cubicBezTo>
                    <a:pt x="20" y="289"/>
                    <a:pt x="18" y="307"/>
                    <a:pt x="20" y="324"/>
                  </a:cubicBezTo>
                  <a:cubicBezTo>
                    <a:pt x="15" y="316"/>
                    <a:pt x="20" y="305"/>
                    <a:pt x="16" y="297"/>
                  </a:cubicBezTo>
                  <a:close/>
                  <a:moveTo>
                    <a:pt x="20" y="266"/>
                  </a:moveTo>
                  <a:cubicBezTo>
                    <a:pt x="19" y="258"/>
                    <a:pt x="19" y="249"/>
                    <a:pt x="18" y="240"/>
                  </a:cubicBezTo>
                  <a:cubicBezTo>
                    <a:pt x="19" y="238"/>
                    <a:pt x="19" y="236"/>
                    <a:pt x="19" y="235"/>
                  </a:cubicBezTo>
                  <a:cubicBezTo>
                    <a:pt x="20" y="233"/>
                    <a:pt x="20" y="231"/>
                    <a:pt x="20" y="228"/>
                  </a:cubicBezTo>
                  <a:cubicBezTo>
                    <a:pt x="20" y="231"/>
                    <a:pt x="20" y="233"/>
                    <a:pt x="19" y="235"/>
                  </a:cubicBezTo>
                  <a:cubicBezTo>
                    <a:pt x="19" y="268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2"/>
                    <a:pt x="28" y="303"/>
                  </a:cubicBezTo>
                  <a:cubicBezTo>
                    <a:pt x="29" y="319"/>
                    <a:pt x="27" y="303"/>
                    <a:pt x="26" y="292"/>
                  </a:cubicBezTo>
                  <a:close/>
                  <a:moveTo>
                    <a:pt x="25" y="225"/>
                  </a:moveTo>
                  <a:cubicBezTo>
                    <a:pt x="26" y="216"/>
                    <a:pt x="26" y="207"/>
                    <a:pt x="27" y="198"/>
                  </a:cubicBezTo>
                  <a:cubicBezTo>
                    <a:pt x="26" y="196"/>
                    <a:pt x="28" y="194"/>
                    <a:pt x="28" y="191"/>
                  </a:cubicBezTo>
                  <a:cubicBezTo>
                    <a:pt x="26" y="220"/>
                    <a:pt x="26" y="250"/>
                    <a:pt x="28" y="279"/>
                  </a:cubicBezTo>
                  <a:cubicBezTo>
                    <a:pt x="24" y="261"/>
                    <a:pt x="24" y="241"/>
                    <a:pt x="25" y="225"/>
                  </a:cubicBezTo>
                  <a:close/>
                  <a:moveTo>
                    <a:pt x="35" y="323"/>
                  </a:moveTo>
                  <a:cubicBezTo>
                    <a:pt x="34" y="307"/>
                    <a:pt x="35" y="314"/>
                    <a:pt x="36" y="327"/>
                  </a:cubicBezTo>
                  <a:cubicBezTo>
                    <a:pt x="36" y="333"/>
                    <a:pt x="36" y="339"/>
                    <a:pt x="37" y="345"/>
                  </a:cubicBezTo>
                  <a:cubicBezTo>
                    <a:pt x="37" y="340"/>
                    <a:pt x="37" y="334"/>
                    <a:pt x="37" y="328"/>
                  </a:cubicBezTo>
                  <a:cubicBezTo>
                    <a:pt x="35" y="307"/>
                    <a:pt x="35" y="287"/>
                    <a:pt x="31" y="266"/>
                  </a:cubicBezTo>
                  <a:cubicBezTo>
                    <a:pt x="31" y="261"/>
                    <a:pt x="30" y="256"/>
                    <a:pt x="30" y="251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29" y="246"/>
                    <a:pt x="29" y="243"/>
                    <a:pt x="28" y="239"/>
                  </a:cubicBezTo>
                  <a:cubicBezTo>
                    <a:pt x="30" y="243"/>
                    <a:pt x="31" y="246"/>
                    <a:pt x="30" y="250"/>
                  </a:cubicBezTo>
                  <a:cubicBezTo>
                    <a:pt x="34" y="276"/>
                    <a:pt x="37" y="302"/>
                    <a:pt x="38" y="329"/>
                  </a:cubicBezTo>
                  <a:cubicBezTo>
                    <a:pt x="37" y="334"/>
                    <a:pt x="37" y="340"/>
                    <a:pt x="37" y="346"/>
                  </a:cubicBezTo>
                  <a:cubicBezTo>
                    <a:pt x="37" y="347"/>
                    <a:pt x="37" y="348"/>
                    <a:pt x="38" y="349"/>
                  </a:cubicBezTo>
                  <a:cubicBezTo>
                    <a:pt x="38" y="357"/>
                    <a:pt x="38" y="365"/>
                    <a:pt x="35" y="372"/>
                  </a:cubicBezTo>
                  <a:cubicBezTo>
                    <a:pt x="35" y="367"/>
                    <a:pt x="35" y="361"/>
                    <a:pt x="35" y="356"/>
                  </a:cubicBezTo>
                  <a:cubicBezTo>
                    <a:pt x="35" y="350"/>
                    <a:pt x="35" y="345"/>
                    <a:pt x="35" y="339"/>
                  </a:cubicBezTo>
                  <a:cubicBezTo>
                    <a:pt x="35" y="334"/>
                    <a:pt x="35" y="329"/>
                    <a:pt x="35" y="323"/>
                  </a:cubicBezTo>
                  <a:close/>
                  <a:moveTo>
                    <a:pt x="36" y="397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2"/>
                    <a:pt x="37" y="400"/>
                    <a:pt x="36" y="397"/>
                  </a:cubicBezTo>
                  <a:close/>
                  <a:moveTo>
                    <a:pt x="37" y="429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4"/>
                    <a:pt x="38" y="432"/>
                    <a:pt x="37" y="429"/>
                  </a:cubicBezTo>
                  <a:close/>
                  <a:moveTo>
                    <a:pt x="39" y="553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8"/>
                    <a:pt x="39" y="556"/>
                    <a:pt x="39" y="553"/>
                  </a:cubicBezTo>
                  <a:close/>
                  <a:moveTo>
                    <a:pt x="39" y="481"/>
                  </a:moveTo>
                  <a:cubicBezTo>
                    <a:pt x="37" y="448"/>
                    <a:pt x="42" y="418"/>
                    <a:pt x="38" y="385"/>
                  </a:cubicBezTo>
                  <a:cubicBezTo>
                    <a:pt x="38" y="378"/>
                    <a:pt x="38" y="371"/>
                    <a:pt x="37" y="365"/>
                  </a:cubicBezTo>
                  <a:cubicBezTo>
                    <a:pt x="42" y="405"/>
                    <a:pt x="46" y="442"/>
                    <a:pt x="39" y="481"/>
                  </a:cubicBezTo>
                  <a:close/>
                  <a:moveTo>
                    <a:pt x="43" y="481"/>
                  </a:moveTo>
                  <a:cubicBezTo>
                    <a:pt x="43" y="475"/>
                    <a:pt x="45" y="468"/>
                    <a:pt x="45" y="470"/>
                  </a:cubicBezTo>
                  <a:cubicBezTo>
                    <a:pt x="45" y="476"/>
                    <a:pt x="44" y="483"/>
                    <a:pt x="43" y="481"/>
                  </a:cubicBezTo>
                  <a:close/>
                  <a:moveTo>
                    <a:pt x="45" y="178"/>
                  </a:moveTo>
                  <a:cubicBezTo>
                    <a:pt x="45" y="173"/>
                    <a:pt x="47" y="165"/>
                    <a:pt x="47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1"/>
                  </a:moveTo>
                  <a:cubicBezTo>
                    <a:pt x="46" y="486"/>
                    <a:pt x="48" y="478"/>
                    <a:pt x="48" y="481"/>
                  </a:cubicBezTo>
                  <a:cubicBezTo>
                    <a:pt x="48" y="486"/>
                    <a:pt x="47" y="494"/>
                    <a:pt x="46" y="491"/>
                  </a:cubicBezTo>
                  <a:close/>
                  <a:moveTo>
                    <a:pt x="47" y="355"/>
                  </a:moveTo>
                  <a:cubicBezTo>
                    <a:pt x="47" y="339"/>
                    <a:pt x="48" y="354"/>
                    <a:pt x="48" y="365"/>
                  </a:cubicBezTo>
                  <a:cubicBezTo>
                    <a:pt x="48" y="382"/>
                    <a:pt x="47" y="366"/>
                    <a:pt x="47" y="355"/>
                  </a:cubicBezTo>
                  <a:close/>
                  <a:moveTo>
                    <a:pt x="47" y="263"/>
                  </a:moveTo>
                  <a:cubicBezTo>
                    <a:pt x="47" y="258"/>
                    <a:pt x="46" y="248"/>
                    <a:pt x="46" y="240"/>
                  </a:cubicBezTo>
                  <a:cubicBezTo>
                    <a:pt x="46" y="231"/>
                    <a:pt x="46" y="232"/>
                    <a:pt x="46" y="238"/>
                  </a:cubicBezTo>
                  <a:cubicBezTo>
                    <a:pt x="47" y="244"/>
                    <a:pt x="47" y="254"/>
                    <a:pt x="48" y="261"/>
                  </a:cubicBezTo>
                  <a:cubicBezTo>
                    <a:pt x="49" y="271"/>
                    <a:pt x="48" y="269"/>
                    <a:pt x="47" y="263"/>
                  </a:cubicBezTo>
                  <a:close/>
                  <a:moveTo>
                    <a:pt x="49" y="481"/>
                  </a:moveTo>
                  <a:cubicBezTo>
                    <a:pt x="49" y="475"/>
                    <a:pt x="50" y="468"/>
                    <a:pt x="51" y="470"/>
                  </a:cubicBezTo>
                  <a:cubicBezTo>
                    <a:pt x="51" y="476"/>
                    <a:pt x="49" y="484"/>
                    <a:pt x="49" y="481"/>
                  </a:cubicBezTo>
                  <a:close/>
                  <a:moveTo>
                    <a:pt x="53" y="313"/>
                  </a:moveTo>
                  <a:cubicBezTo>
                    <a:pt x="52" y="297"/>
                    <a:pt x="54" y="312"/>
                    <a:pt x="55" y="323"/>
                  </a:cubicBezTo>
                  <a:cubicBezTo>
                    <a:pt x="54" y="340"/>
                    <a:pt x="54" y="324"/>
                    <a:pt x="53" y="313"/>
                  </a:cubicBezTo>
                  <a:close/>
                  <a:moveTo>
                    <a:pt x="53" y="261"/>
                  </a:moveTo>
                  <a:cubicBezTo>
                    <a:pt x="53" y="249"/>
                    <a:pt x="54" y="255"/>
                    <a:pt x="54" y="261"/>
                  </a:cubicBezTo>
                  <a:cubicBezTo>
                    <a:pt x="55" y="273"/>
                    <a:pt x="54" y="267"/>
                    <a:pt x="53" y="261"/>
                  </a:cubicBezTo>
                  <a:close/>
                  <a:moveTo>
                    <a:pt x="56" y="460"/>
                  </a:moveTo>
                  <a:cubicBezTo>
                    <a:pt x="55" y="455"/>
                    <a:pt x="57" y="447"/>
                    <a:pt x="57" y="450"/>
                  </a:cubicBezTo>
                  <a:cubicBezTo>
                    <a:pt x="57" y="455"/>
                    <a:pt x="56" y="463"/>
                    <a:pt x="56" y="460"/>
                  </a:cubicBezTo>
                  <a:close/>
                  <a:moveTo>
                    <a:pt x="57" y="575"/>
                  </a:moveTo>
                  <a:cubicBezTo>
                    <a:pt x="57" y="566"/>
                    <a:pt x="57" y="555"/>
                    <a:pt x="57" y="547"/>
                  </a:cubicBezTo>
                  <a:cubicBezTo>
                    <a:pt x="57" y="541"/>
                    <a:pt x="57" y="535"/>
                    <a:pt x="57" y="532"/>
                  </a:cubicBezTo>
                  <a:cubicBezTo>
                    <a:pt x="57" y="529"/>
                    <a:pt x="59" y="525"/>
                    <a:pt x="59" y="522"/>
                  </a:cubicBezTo>
                  <a:cubicBezTo>
                    <a:pt x="59" y="540"/>
                    <a:pt x="59" y="557"/>
                    <a:pt x="57" y="575"/>
                  </a:cubicBezTo>
                  <a:close/>
                  <a:moveTo>
                    <a:pt x="59" y="440"/>
                  </a:moveTo>
                  <a:cubicBezTo>
                    <a:pt x="59" y="428"/>
                    <a:pt x="60" y="434"/>
                    <a:pt x="60" y="440"/>
                  </a:cubicBezTo>
                  <a:cubicBezTo>
                    <a:pt x="60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60" y="362"/>
                    <a:pt x="59" y="352"/>
                    <a:pt x="59" y="344"/>
                  </a:cubicBezTo>
                  <a:cubicBezTo>
                    <a:pt x="60" y="335"/>
                    <a:pt x="60" y="336"/>
                    <a:pt x="60" y="342"/>
                  </a:cubicBezTo>
                  <a:cubicBezTo>
                    <a:pt x="60" y="348"/>
                    <a:pt x="61" y="358"/>
                    <a:pt x="61" y="365"/>
                  </a:cubicBezTo>
                  <a:cubicBezTo>
                    <a:pt x="61" y="375"/>
                    <a:pt x="60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9"/>
                    <a:pt x="59" y="267"/>
                    <a:pt x="58" y="266"/>
                  </a:cubicBezTo>
                  <a:cubicBezTo>
                    <a:pt x="57" y="260"/>
                    <a:pt x="57" y="254"/>
                    <a:pt x="57" y="251"/>
                  </a:cubicBezTo>
                  <a:cubicBezTo>
                    <a:pt x="57" y="246"/>
                    <a:pt x="57" y="244"/>
                    <a:pt x="57" y="239"/>
                  </a:cubicBezTo>
                  <a:cubicBezTo>
                    <a:pt x="58" y="250"/>
                    <a:pt x="59" y="260"/>
                    <a:pt x="60" y="270"/>
                  </a:cubicBezTo>
                  <a:cubicBezTo>
                    <a:pt x="63" y="277"/>
                    <a:pt x="61" y="284"/>
                    <a:pt x="61" y="292"/>
                  </a:cubicBezTo>
                  <a:close/>
                  <a:moveTo>
                    <a:pt x="63" y="408"/>
                  </a:moveTo>
                  <a:cubicBezTo>
                    <a:pt x="64" y="420"/>
                    <a:pt x="63" y="414"/>
                    <a:pt x="62" y="408"/>
                  </a:cubicBezTo>
                  <a:cubicBezTo>
                    <a:pt x="62" y="396"/>
                    <a:pt x="63" y="402"/>
                    <a:pt x="63" y="408"/>
                  </a:cubicBezTo>
                  <a:close/>
                  <a:moveTo>
                    <a:pt x="66" y="503"/>
                  </a:moveTo>
                  <a:cubicBezTo>
                    <a:pt x="66" y="508"/>
                    <a:pt x="66" y="513"/>
                    <a:pt x="65" y="518"/>
                  </a:cubicBezTo>
                  <a:cubicBezTo>
                    <a:pt x="65" y="533"/>
                    <a:pt x="65" y="549"/>
                    <a:pt x="65" y="564"/>
                  </a:cubicBezTo>
                  <a:cubicBezTo>
                    <a:pt x="63" y="546"/>
                    <a:pt x="61" y="529"/>
                    <a:pt x="65" y="511"/>
                  </a:cubicBezTo>
                  <a:cubicBezTo>
                    <a:pt x="65" y="506"/>
                    <a:pt x="65" y="501"/>
                    <a:pt x="66" y="496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4"/>
                    <a:pt x="68" y="468"/>
                    <a:pt x="68" y="462"/>
                  </a:cubicBezTo>
                  <a:cubicBezTo>
                    <a:pt x="68" y="461"/>
                    <a:pt x="68" y="461"/>
                    <a:pt x="68" y="460"/>
                  </a:cubicBezTo>
                  <a:cubicBezTo>
                    <a:pt x="68" y="459"/>
                    <a:pt x="68" y="459"/>
                    <a:pt x="68" y="457"/>
                  </a:cubicBezTo>
                  <a:cubicBezTo>
                    <a:pt x="68" y="458"/>
                    <a:pt x="68" y="459"/>
                    <a:pt x="68" y="460"/>
                  </a:cubicBezTo>
                  <a:cubicBezTo>
                    <a:pt x="68" y="460"/>
                    <a:pt x="68" y="460"/>
                    <a:pt x="68" y="461"/>
                  </a:cubicBezTo>
                  <a:cubicBezTo>
                    <a:pt x="68" y="461"/>
                    <a:pt x="68" y="462"/>
                    <a:pt x="68" y="462"/>
                  </a:cubicBezTo>
                  <a:cubicBezTo>
                    <a:pt x="68" y="476"/>
                    <a:pt x="68" y="489"/>
                    <a:pt x="66" y="503"/>
                  </a:cubicBezTo>
                  <a:close/>
                  <a:moveTo>
                    <a:pt x="69" y="303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8"/>
                    <a:pt x="69" y="306"/>
                    <a:pt x="69" y="303"/>
                  </a:cubicBezTo>
                  <a:close/>
                  <a:moveTo>
                    <a:pt x="68" y="237"/>
                  </a:moveTo>
                  <a:cubicBezTo>
                    <a:pt x="68" y="220"/>
                    <a:pt x="65" y="202"/>
                    <a:pt x="69" y="184"/>
                  </a:cubicBezTo>
                  <a:cubicBezTo>
                    <a:pt x="70" y="176"/>
                    <a:pt x="71" y="167"/>
                    <a:pt x="72" y="158"/>
                  </a:cubicBezTo>
                  <a:cubicBezTo>
                    <a:pt x="72" y="157"/>
                    <a:pt x="74" y="155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60"/>
                    <a:pt x="73" y="365"/>
                  </a:cubicBezTo>
                  <a:cubicBezTo>
                    <a:pt x="73" y="378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6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7" y="122"/>
                    <a:pt x="77" y="115"/>
                    <a:pt x="77" y="109"/>
                  </a:cubicBezTo>
                  <a:cubicBezTo>
                    <a:pt x="78" y="101"/>
                    <a:pt x="78" y="92"/>
                    <a:pt x="78" y="84"/>
                  </a:cubicBezTo>
                  <a:cubicBezTo>
                    <a:pt x="79" y="83"/>
                    <a:pt x="79" y="80"/>
                    <a:pt x="79" y="78"/>
                  </a:cubicBezTo>
                  <a:cubicBezTo>
                    <a:pt x="79" y="85"/>
                    <a:pt x="79" y="92"/>
                    <a:pt x="78" y="99"/>
                  </a:cubicBezTo>
                  <a:cubicBezTo>
                    <a:pt x="78" y="101"/>
                    <a:pt x="78" y="103"/>
                    <a:pt x="78" y="105"/>
                  </a:cubicBezTo>
                  <a:cubicBezTo>
                    <a:pt x="79" y="102"/>
                    <a:pt x="79" y="99"/>
                    <a:pt x="81" y="96"/>
                  </a:cubicBezTo>
                  <a:cubicBezTo>
                    <a:pt x="80" y="103"/>
                    <a:pt x="80" y="110"/>
                    <a:pt x="79" y="117"/>
                  </a:cubicBezTo>
                  <a:cubicBezTo>
                    <a:pt x="79" y="119"/>
                    <a:pt x="79" y="122"/>
                    <a:pt x="79" y="124"/>
                  </a:cubicBezTo>
                  <a:cubicBezTo>
                    <a:pt x="79" y="126"/>
                    <a:pt x="79" y="128"/>
                    <a:pt x="79" y="130"/>
                  </a:cubicBezTo>
                  <a:cubicBezTo>
                    <a:pt x="74" y="193"/>
                    <a:pt x="71" y="257"/>
                    <a:pt x="81" y="320"/>
                  </a:cubicBezTo>
                  <a:cubicBezTo>
                    <a:pt x="70" y="257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80" y="558"/>
                    <a:pt x="81" y="550"/>
                    <a:pt x="81" y="553"/>
                  </a:cubicBezTo>
                  <a:cubicBezTo>
                    <a:pt x="82" y="558"/>
                    <a:pt x="80" y="566"/>
                    <a:pt x="80" y="563"/>
                  </a:cubicBezTo>
                  <a:close/>
                  <a:moveTo>
                    <a:pt x="83" y="477"/>
                  </a:moveTo>
                  <a:cubicBezTo>
                    <a:pt x="83" y="459"/>
                    <a:pt x="83" y="442"/>
                    <a:pt x="83" y="424"/>
                  </a:cubicBezTo>
                  <a:cubicBezTo>
                    <a:pt x="83" y="415"/>
                    <a:pt x="82" y="407"/>
                    <a:pt x="81" y="398"/>
                  </a:cubicBezTo>
                  <a:cubicBezTo>
                    <a:pt x="81" y="396"/>
                    <a:pt x="81" y="394"/>
                    <a:pt x="81" y="392"/>
                  </a:cubicBezTo>
                  <a:cubicBezTo>
                    <a:pt x="85" y="420"/>
                    <a:pt x="87" y="448"/>
                    <a:pt x="83" y="477"/>
                  </a:cubicBezTo>
                  <a:close/>
                  <a:moveTo>
                    <a:pt x="86" y="451"/>
                  </a:moveTo>
                  <a:cubicBezTo>
                    <a:pt x="85" y="445"/>
                    <a:pt x="87" y="437"/>
                    <a:pt x="87" y="440"/>
                  </a:cubicBezTo>
                  <a:cubicBezTo>
                    <a:pt x="88" y="446"/>
                    <a:pt x="86" y="453"/>
                    <a:pt x="86" y="451"/>
                  </a:cubicBezTo>
                  <a:close/>
                  <a:moveTo>
                    <a:pt x="87" y="301"/>
                  </a:moveTo>
                  <a:cubicBezTo>
                    <a:pt x="86" y="293"/>
                    <a:pt x="85" y="286"/>
                    <a:pt x="85" y="282"/>
                  </a:cubicBezTo>
                  <a:cubicBezTo>
                    <a:pt x="83" y="279"/>
                    <a:pt x="83" y="276"/>
                    <a:pt x="83" y="272"/>
                  </a:cubicBezTo>
                  <a:cubicBezTo>
                    <a:pt x="92" y="294"/>
                    <a:pt x="89" y="318"/>
                    <a:pt x="89" y="342"/>
                  </a:cubicBezTo>
                  <a:cubicBezTo>
                    <a:pt x="87" y="329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5" name="淘宝网Chenying0907出品 140"/>
            <p:cNvSpPr>
              <a:spLocks noEditPoints="1"/>
            </p:cNvSpPr>
            <p:nvPr/>
          </p:nvSpPr>
          <p:spPr bwMode="auto">
            <a:xfrm>
              <a:off x="8191501" y="3819526"/>
              <a:ext cx="346075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4 w 92"/>
                <a:gd name="T5" fmla="*/ 121 h 593"/>
                <a:gd name="T6" fmla="*/ 64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6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5 w 92"/>
                <a:gd name="T27" fmla="*/ 531 h 593"/>
                <a:gd name="T28" fmla="*/ 88 w 92"/>
                <a:gd name="T29" fmla="*/ 593 h 593"/>
                <a:gd name="T30" fmla="*/ 92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9 w 92"/>
                <a:gd name="T41" fmla="*/ 271 h 593"/>
                <a:gd name="T42" fmla="*/ 60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5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4 w 92"/>
                <a:gd name="T67" fmla="*/ 150 h 593"/>
                <a:gd name="T68" fmla="*/ 11 w 92"/>
                <a:gd name="T69" fmla="*/ 115 h 593"/>
                <a:gd name="T70" fmla="*/ 7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5 w 92"/>
                <a:gd name="T79" fmla="*/ 281 h 593"/>
                <a:gd name="T80" fmla="*/ 20 w 92"/>
                <a:gd name="T81" fmla="*/ 228 h 593"/>
                <a:gd name="T82" fmla="*/ 26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7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7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3 w 92"/>
                <a:gd name="T107" fmla="*/ 408 h 593"/>
                <a:gd name="T108" fmla="*/ 67 w 92"/>
                <a:gd name="T109" fmla="*/ 480 h 593"/>
                <a:gd name="T110" fmla="*/ 67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8" y="126"/>
                    <a:pt x="77" y="132"/>
                    <a:pt x="76" y="136"/>
                  </a:cubicBezTo>
                  <a:cubicBezTo>
                    <a:pt x="78" y="134"/>
                    <a:pt x="78" y="132"/>
                    <a:pt x="79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9" y="114"/>
                    <a:pt x="79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9" y="108"/>
                    <a:pt x="79" y="106"/>
                    <a:pt x="79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2" y="378"/>
                    <a:pt x="92" y="380"/>
                    <a:pt x="92" y="381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7" y="68"/>
                  </a:cubicBezTo>
                  <a:cubicBezTo>
                    <a:pt x="66" y="70"/>
                    <a:pt x="66" y="73"/>
                    <a:pt x="66" y="76"/>
                  </a:cubicBezTo>
                  <a:cubicBezTo>
                    <a:pt x="66" y="81"/>
                    <a:pt x="66" y="86"/>
                    <a:pt x="66" y="91"/>
                  </a:cubicBezTo>
                  <a:cubicBezTo>
                    <a:pt x="66" y="101"/>
                    <a:pt x="66" y="111"/>
                    <a:pt x="64" y="121"/>
                  </a:cubicBezTo>
                  <a:cubicBezTo>
                    <a:pt x="65" y="111"/>
                    <a:pt x="65" y="101"/>
                    <a:pt x="66" y="91"/>
                  </a:cubicBezTo>
                  <a:cubicBezTo>
                    <a:pt x="65" y="86"/>
                    <a:pt x="65" y="81"/>
                    <a:pt x="66" y="76"/>
                  </a:cubicBezTo>
                  <a:cubicBezTo>
                    <a:pt x="66" y="73"/>
                    <a:pt x="66" y="70"/>
                    <a:pt x="66" y="68"/>
                  </a:cubicBezTo>
                  <a:cubicBezTo>
                    <a:pt x="66" y="59"/>
                    <a:pt x="66" y="50"/>
                    <a:pt x="66" y="42"/>
                  </a:cubicBezTo>
                  <a:cubicBezTo>
                    <a:pt x="66" y="34"/>
                    <a:pt x="66" y="27"/>
                    <a:pt x="66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4" y="27"/>
                    <a:pt x="64" y="31"/>
                  </a:cubicBezTo>
                  <a:cubicBezTo>
                    <a:pt x="64" y="33"/>
                    <a:pt x="64" y="39"/>
                    <a:pt x="64" y="45"/>
                  </a:cubicBezTo>
                  <a:cubicBezTo>
                    <a:pt x="65" y="52"/>
                    <a:pt x="65" y="59"/>
                    <a:pt x="65" y="62"/>
                  </a:cubicBezTo>
                  <a:cubicBezTo>
                    <a:pt x="65" y="64"/>
                    <a:pt x="64" y="60"/>
                    <a:pt x="64" y="51"/>
                  </a:cubicBezTo>
                  <a:cubicBezTo>
                    <a:pt x="63" y="42"/>
                    <a:pt x="63" y="30"/>
                    <a:pt x="63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8" y="0"/>
                    <a:pt x="45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41"/>
                    <a:pt x="26" y="65"/>
                    <a:pt x="25" y="83"/>
                  </a:cubicBezTo>
                  <a:cubicBezTo>
                    <a:pt x="23" y="78"/>
                    <a:pt x="24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9" y="116"/>
                    <a:pt x="8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7" y="128"/>
                  </a:cubicBezTo>
                  <a:cubicBezTo>
                    <a:pt x="7" y="123"/>
                    <a:pt x="7" y="117"/>
                    <a:pt x="7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5" y="257"/>
                    <a:pt x="5" y="260"/>
                  </a:cubicBezTo>
                  <a:cubicBezTo>
                    <a:pt x="6" y="271"/>
                    <a:pt x="5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5" y="323"/>
                    <a:pt x="5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5" y="558"/>
                  </a:cubicBezTo>
                  <a:cubicBezTo>
                    <a:pt x="5" y="552"/>
                    <a:pt x="5" y="547"/>
                    <a:pt x="6" y="542"/>
                  </a:cubicBezTo>
                  <a:cubicBezTo>
                    <a:pt x="7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6" y="572"/>
                    <a:pt x="5" y="591"/>
                  </a:cubicBezTo>
                  <a:cubicBezTo>
                    <a:pt x="6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7"/>
                    <a:pt x="34" y="579"/>
                    <a:pt x="34" y="573"/>
                  </a:cubicBezTo>
                  <a:cubicBezTo>
                    <a:pt x="35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2" y="568"/>
                    <a:pt x="41" y="557"/>
                  </a:cubicBezTo>
                  <a:cubicBezTo>
                    <a:pt x="41" y="549"/>
                    <a:pt x="41" y="540"/>
                    <a:pt x="42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9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1" y="572"/>
                    <a:pt x="70" y="583"/>
                    <a:pt x="70" y="593"/>
                  </a:cubicBezTo>
                  <a:cubicBezTo>
                    <a:pt x="73" y="593"/>
                    <a:pt x="73" y="593"/>
                    <a:pt x="73" y="593"/>
                  </a:cubicBezTo>
                  <a:cubicBezTo>
                    <a:pt x="73" y="579"/>
                    <a:pt x="73" y="566"/>
                    <a:pt x="74" y="552"/>
                  </a:cubicBezTo>
                  <a:cubicBezTo>
                    <a:pt x="74" y="544"/>
                    <a:pt x="74" y="537"/>
                    <a:pt x="75" y="531"/>
                  </a:cubicBezTo>
                  <a:cubicBezTo>
                    <a:pt x="75" y="551"/>
                    <a:pt x="75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1" y="569"/>
                    <a:pt x="83" y="557"/>
                  </a:cubicBezTo>
                  <a:cubicBezTo>
                    <a:pt x="83" y="549"/>
                    <a:pt x="84" y="540"/>
                    <a:pt x="85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5" y="551"/>
                    <a:pt x="84" y="557"/>
                  </a:cubicBezTo>
                  <a:cubicBezTo>
                    <a:pt x="83" y="569"/>
                    <a:pt x="83" y="581"/>
                    <a:pt x="83" y="593"/>
                  </a:cubicBezTo>
                  <a:cubicBezTo>
                    <a:pt x="88" y="593"/>
                    <a:pt x="88" y="593"/>
                    <a:pt x="88" y="593"/>
                  </a:cubicBezTo>
                  <a:cubicBezTo>
                    <a:pt x="90" y="593"/>
                    <a:pt x="92" y="590"/>
                    <a:pt x="92" y="587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2" y="559"/>
                    <a:pt x="92" y="558"/>
                  </a:cubicBezTo>
                  <a:cubicBezTo>
                    <a:pt x="92" y="519"/>
                    <a:pt x="92" y="519"/>
                    <a:pt x="92" y="519"/>
                  </a:cubicBezTo>
                  <a:cubicBezTo>
                    <a:pt x="92" y="519"/>
                    <a:pt x="92" y="520"/>
                    <a:pt x="92" y="520"/>
                  </a:cubicBezTo>
                  <a:cubicBezTo>
                    <a:pt x="91" y="516"/>
                    <a:pt x="91" y="512"/>
                    <a:pt x="92" y="508"/>
                  </a:cubicBezTo>
                  <a:cubicBezTo>
                    <a:pt x="92" y="382"/>
                    <a:pt x="92" y="382"/>
                    <a:pt x="92" y="382"/>
                  </a:cubicBezTo>
                  <a:cubicBezTo>
                    <a:pt x="92" y="386"/>
                    <a:pt x="90" y="374"/>
                    <a:pt x="90" y="365"/>
                  </a:cubicBezTo>
                  <a:cubicBezTo>
                    <a:pt x="90" y="349"/>
                    <a:pt x="91" y="364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5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7" y="206"/>
                    <a:pt x="85" y="200"/>
                    <a:pt x="85" y="194"/>
                  </a:cubicBezTo>
                  <a:cubicBezTo>
                    <a:pt x="86" y="188"/>
                    <a:pt x="86" y="182"/>
                    <a:pt x="86" y="179"/>
                  </a:cubicBezTo>
                  <a:cubicBezTo>
                    <a:pt x="88" y="176"/>
                    <a:pt x="88" y="171"/>
                    <a:pt x="88" y="169"/>
                  </a:cubicBezTo>
                  <a:cubicBezTo>
                    <a:pt x="89" y="184"/>
                    <a:pt x="90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5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1" y="146"/>
                    <a:pt x="81" y="145"/>
                    <a:pt x="81" y="139"/>
                  </a:cubicBezTo>
                  <a:cubicBezTo>
                    <a:pt x="81" y="133"/>
                    <a:pt x="82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2" y="271"/>
                  </a:cubicBezTo>
                  <a:cubicBezTo>
                    <a:pt x="81" y="266"/>
                    <a:pt x="81" y="258"/>
                    <a:pt x="82" y="261"/>
                  </a:cubicBezTo>
                  <a:close/>
                  <a:moveTo>
                    <a:pt x="81" y="189"/>
                  </a:moveTo>
                  <a:cubicBezTo>
                    <a:pt x="82" y="177"/>
                    <a:pt x="82" y="183"/>
                    <a:pt x="82" y="189"/>
                  </a:cubicBezTo>
                  <a:cubicBezTo>
                    <a:pt x="81" y="201"/>
                    <a:pt x="80" y="195"/>
                    <a:pt x="81" y="189"/>
                  </a:cubicBezTo>
                  <a:close/>
                  <a:moveTo>
                    <a:pt x="83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2" y="40"/>
                    <a:pt x="83" y="46"/>
                    <a:pt x="83" y="52"/>
                  </a:cubicBezTo>
                  <a:close/>
                  <a:moveTo>
                    <a:pt x="68" y="42"/>
                  </a:moveTo>
                  <a:cubicBezTo>
                    <a:pt x="69" y="25"/>
                    <a:pt x="69" y="34"/>
                    <a:pt x="69" y="49"/>
                  </a:cubicBezTo>
                  <a:cubicBezTo>
                    <a:pt x="69" y="57"/>
                    <a:pt x="69" y="66"/>
                    <a:pt x="69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9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6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60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1" y="99"/>
                    <a:pt x="60" y="105"/>
                    <a:pt x="60" y="105"/>
                  </a:cubicBezTo>
                  <a:cubicBezTo>
                    <a:pt x="60" y="108"/>
                    <a:pt x="60" y="110"/>
                    <a:pt x="60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1" y="195"/>
                    <a:pt x="51" y="230"/>
                  </a:cubicBezTo>
                  <a:cubicBezTo>
                    <a:pt x="51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60" y="113"/>
                  </a:cubicBezTo>
                  <a:cubicBezTo>
                    <a:pt x="60" y="110"/>
                    <a:pt x="60" y="107"/>
                    <a:pt x="60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7" y="194"/>
                    <a:pt x="57" y="188"/>
                  </a:cubicBezTo>
                  <a:cubicBezTo>
                    <a:pt x="59" y="177"/>
                    <a:pt x="59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9" y="30"/>
                    <a:pt x="59" y="36"/>
                    <a:pt x="59" y="42"/>
                  </a:cubicBezTo>
                  <a:close/>
                  <a:moveTo>
                    <a:pt x="57" y="104"/>
                  </a:moveTo>
                  <a:cubicBezTo>
                    <a:pt x="57" y="92"/>
                    <a:pt x="58" y="99"/>
                    <a:pt x="58" y="104"/>
                  </a:cubicBezTo>
                  <a:cubicBezTo>
                    <a:pt x="57" y="116"/>
                    <a:pt x="56" y="110"/>
                    <a:pt x="57" y="104"/>
                  </a:cubicBezTo>
                  <a:close/>
                  <a:moveTo>
                    <a:pt x="55" y="147"/>
                  </a:moveTo>
                  <a:cubicBezTo>
                    <a:pt x="55" y="152"/>
                    <a:pt x="53" y="160"/>
                    <a:pt x="53" y="157"/>
                  </a:cubicBezTo>
                  <a:cubicBezTo>
                    <a:pt x="53" y="152"/>
                    <a:pt x="55" y="144"/>
                    <a:pt x="55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4" y="123"/>
                    <a:pt x="54" y="126"/>
                  </a:cubicBezTo>
                  <a:close/>
                  <a:moveTo>
                    <a:pt x="51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1" y="120"/>
                  </a:cubicBezTo>
                  <a:cubicBezTo>
                    <a:pt x="51" y="132"/>
                    <a:pt x="51" y="143"/>
                    <a:pt x="51" y="156"/>
                  </a:cubicBezTo>
                  <a:cubicBezTo>
                    <a:pt x="51" y="149"/>
                    <a:pt x="51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1" y="98"/>
                    <a:pt x="51" y="94"/>
                  </a:cubicBezTo>
                  <a:cubicBezTo>
                    <a:pt x="51" y="91"/>
                    <a:pt x="51" y="86"/>
                    <a:pt x="51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7" y="226"/>
                    <a:pt x="50" y="252"/>
                  </a:cubicBezTo>
                  <a:cubicBezTo>
                    <a:pt x="48" y="236"/>
                    <a:pt x="44" y="220"/>
                    <a:pt x="48" y="204"/>
                  </a:cubicBezTo>
                  <a:cubicBezTo>
                    <a:pt x="49" y="195"/>
                    <a:pt x="49" y="187"/>
                    <a:pt x="50" y="178"/>
                  </a:cubicBezTo>
                  <a:close/>
                  <a:moveTo>
                    <a:pt x="51" y="406"/>
                  </a:moveTo>
                  <a:cubicBezTo>
                    <a:pt x="51" y="424"/>
                    <a:pt x="51" y="443"/>
                    <a:pt x="51" y="461"/>
                  </a:cubicBezTo>
                  <a:cubicBezTo>
                    <a:pt x="51" y="452"/>
                    <a:pt x="51" y="441"/>
                    <a:pt x="50" y="433"/>
                  </a:cubicBezTo>
                  <a:cubicBezTo>
                    <a:pt x="50" y="427"/>
                    <a:pt x="50" y="421"/>
                    <a:pt x="50" y="418"/>
                  </a:cubicBezTo>
                  <a:cubicBezTo>
                    <a:pt x="51" y="413"/>
                    <a:pt x="51" y="411"/>
                    <a:pt x="51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9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3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9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1" y="87"/>
                    <a:pt x="21" y="57"/>
                    <a:pt x="22" y="42"/>
                  </a:cubicBezTo>
                  <a:cubicBezTo>
                    <a:pt x="24" y="53"/>
                    <a:pt x="22" y="75"/>
                    <a:pt x="22" y="94"/>
                  </a:cubicBezTo>
                  <a:cubicBezTo>
                    <a:pt x="22" y="99"/>
                    <a:pt x="22" y="104"/>
                    <a:pt x="22" y="109"/>
                  </a:cubicBezTo>
                  <a:cubicBezTo>
                    <a:pt x="22" y="114"/>
                    <a:pt x="23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6" y="176"/>
                    <a:pt x="16" y="197"/>
                    <a:pt x="14" y="217"/>
                  </a:cubicBezTo>
                  <a:cubicBezTo>
                    <a:pt x="14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6" y="106"/>
                    <a:pt x="16" y="117"/>
                  </a:cubicBezTo>
                  <a:cubicBezTo>
                    <a:pt x="16" y="123"/>
                    <a:pt x="15" y="129"/>
                    <a:pt x="15" y="135"/>
                  </a:cubicBezTo>
                  <a:cubicBezTo>
                    <a:pt x="15" y="140"/>
                    <a:pt x="14" y="145"/>
                    <a:pt x="14" y="150"/>
                  </a:cubicBezTo>
                  <a:cubicBezTo>
                    <a:pt x="13" y="168"/>
                    <a:pt x="11" y="186"/>
                    <a:pt x="10" y="204"/>
                  </a:cubicBezTo>
                  <a:cubicBezTo>
                    <a:pt x="10" y="213"/>
                    <a:pt x="10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2" y="168"/>
                    <a:pt x="14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1" y="76"/>
                    <a:pt x="10" y="73"/>
                  </a:cubicBezTo>
                  <a:cubicBezTo>
                    <a:pt x="10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1" y="128"/>
                    <a:pt x="10" y="125"/>
                  </a:cubicBezTo>
                  <a:cubicBezTo>
                    <a:pt x="10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6" y="453"/>
                  </a:cubicBezTo>
                  <a:cubicBezTo>
                    <a:pt x="6" y="445"/>
                    <a:pt x="6" y="436"/>
                    <a:pt x="6" y="427"/>
                  </a:cubicBezTo>
                  <a:cubicBezTo>
                    <a:pt x="5" y="424"/>
                    <a:pt x="3" y="419"/>
                    <a:pt x="7" y="417"/>
                  </a:cubicBezTo>
                  <a:cubicBezTo>
                    <a:pt x="6" y="435"/>
                    <a:pt x="6" y="452"/>
                    <a:pt x="7" y="470"/>
                  </a:cubicBezTo>
                  <a:cubicBezTo>
                    <a:pt x="7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7" y="281"/>
                  </a:moveTo>
                  <a:cubicBezTo>
                    <a:pt x="8" y="287"/>
                    <a:pt x="7" y="295"/>
                    <a:pt x="7" y="292"/>
                  </a:cubicBezTo>
                  <a:cubicBezTo>
                    <a:pt x="6" y="286"/>
                    <a:pt x="6" y="278"/>
                    <a:pt x="7" y="281"/>
                  </a:cubicBezTo>
                  <a:close/>
                  <a:moveTo>
                    <a:pt x="9" y="185"/>
                  </a:moveTo>
                  <a:cubicBezTo>
                    <a:pt x="9" y="179"/>
                    <a:pt x="10" y="173"/>
                    <a:pt x="10" y="167"/>
                  </a:cubicBezTo>
                  <a:cubicBezTo>
                    <a:pt x="11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9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9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10" y="341"/>
                    <a:pt x="10" y="346"/>
                    <a:pt x="11" y="352"/>
                  </a:cubicBezTo>
                  <a:cubicBezTo>
                    <a:pt x="12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49"/>
                    <a:pt x="13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6" y="290"/>
                    <a:pt x="15" y="284"/>
                    <a:pt x="15" y="281"/>
                  </a:cubicBezTo>
                  <a:cubicBezTo>
                    <a:pt x="14" y="280"/>
                    <a:pt x="9" y="276"/>
                    <a:pt x="14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6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9" y="240"/>
                  </a:cubicBezTo>
                  <a:cubicBezTo>
                    <a:pt x="19" y="237"/>
                    <a:pt x="20" y="236"/>
                    <a:pt x="20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20" y="234"/>
                  </a:cubicBezTo>
                  <a:cubicBezTo>
                    <a:pt x="19" y="267"/>
                    <a:pt x="27" y="302"/>
                    <a:pt x="27" y="335"/>
                  </a:cubicBezTo>
                  <a:cubicBezTo>
                    <a:pt x="27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6" y="224"/>
                  </a:moveTo>
                  <a:cubicBezTo>
                    <a:pt x="26" y="215"/>
                    <a:pt x="27" y="207"/>
                    <a:pt x="27" y="198"/>
                  </a:cubicBezTo>
                  <a:cubicBezTo>
                    <a:pt x="27" y="195"/>
                    <a:pt x="29" y="193"/>
                    <a:pt x="29" y="191"/>
                  </a:cubicBezTo>
                  <a:cubicBezTo>
                    <a:pt x="27" y="219"/>
                    <a:pt x="27" y="250"/>
                    <a:pt x="29" y="278"/>
                  </a:cubicBezTo>
                  <a:cubicBezTo>
                    <a:pt x="24" y="261"/>
                    <a:pt x="24" y="241"/>
                    <a:pt x="26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7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30" y="246"/>
                    <a:pt x="29" y="242"/>
                    <a:pt x="29" y="239"/>
                  </a:cubicBezTo>
                  <a:cubicBezTo>
                    <a:pt x="31" y="243"/>
                    <a:pt x="31" y="245"/>
                    <a:pt x="30" y="249"/>
                  </a:cubicBezTo>
                  <a:cubicBezTo>
                    <a:pt x="34" y="276"/>
                    <a:pt x="38" y="301"/>
                    <a:pt x="38" y="328"/>
                  </a:cubicBezTo>
                  <a:cubicBezTo>
                    <a:pt x="38" y="334"/>
                    <a:pt x="38" y="339"/>
                    <a:pt x="37" y="345"/>
                  </a:cubicBezTo>
                  <a:cubicBezTo>
                    <a:pt x="38" y="346"/>
                    <a:pt x="38" y="348"/>
                    <a:pt x="38" y="349"/>
                  </a:cubicBezTo>
                  <a:cubicBezTo>
                    <a:pt x="39" y="356"/>
                    <a:pt x="39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7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7" y="396"/>
                  </a:cubicBezTo>
                  <a:close/>
                  <a:moveTo>
                    <a:pt x="38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8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1" y="547"/>
                    <a:pt x="39" y="555"/>
                    <a:pt x="39" y="552"/>
                  </a:cubicBezTo>
                  <a:close/>
                  <a:moveTo>
                    <a:pt x="40" y="480"/>
                  </a:moveTo>
                  <a:cubicBezTo>
                    <a:pt x="37" y="448"/>
                    <a:pt x="42" y="417"/>
                    <a:pt x="38" y="384"/>
                  </a:cubicBezTo>
                  <a:cubicBezTo>
                    <a:pt x="38" y="377"/>
                    <a:pt x="38" y="371"/>
                    <a:pt x="38" y="365"/>
                  </a:cubicBezTo>
                  <a:cubicBezTo>
                    <a:pt x="42" y="404"/>
                    <a:pt x="46" y="441"/>
                    <a:pt x="40" y="480"/>
                  </a:cubicBezTo>
                  <a:close/>
                  <a:moveTo>
                    <a:pt x="44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6" y="475"/>
                    <a:pt x="44" y="483"/>
                    <a:pt x="44" y="480"/>
                  </a:cubicBezTo>
                  <a:close/>
                  <a:moveTo>
                    <a:pt x="45" y="178"/>
                  </a:moveTo>
                  <a:cubicBezTo>
                    <a:pt x="46" y="172"/>
                    <a:pt x="48" y="165"/>
                    <a:pt x="48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7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9" y="485"/>
                    <a:pt x="47" y="493"/>
                    <a:pt x="47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8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7" y="238"/>
                  </a:cubicBezTo>
                  <a:cubicBezTo>
                    <a:pt x="47" y="243"/>
                    <a:pt x="48" y="253"/>
                    <a:pt x="48" y="261"/>
                  </a:cubicBezTo>
                  <a:cubicBezTo>
                    <a:pt x="49" y="270"/>
                    <a:pt x="48" y="268"/>
                    <a:pt x="48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1" y="467"/>
                    <a:pt x="51" y="470"/>
                  </a:cubicBezTo>
                  <a:cubicBezTo>
                    <a:pt x="51" y="475"/>
                    <a:pt x="50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5" y="339"/>
                    <a:pt x="54" y="324"/>
                    <a:pt x="53" y="312"/>
                  </a:cubicBezTo>
                  <a:close/>
                  <a:moveTo>
                    <a:pt x="54" y="261"/>
                  </a:moveTo>
                  <a:cubicBezTo>
                    <a:pt x="53" y="249"/>
                    <a:pt x="54" y="255"/>
                    <a:pt x="55" y="261"/>
                  </a:cubicBezTo>
                  <a:cubicBezTo>
                    <a:pt x="56" y="272"/>
                    <a:pt x="54" y="266"/>
                    <a:pt x="54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8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8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1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60" y="351"/>
                    <a:pt x="60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1" y="347"/>
                    <a:pt x="61" y="357"/>
                    <a:pt x="61" y="365"/>
                  </a:cubicBezTo>
                  <a:cubicBezTo>
                    <a:pt x="61" y="375"/>
                    <a:pt x="61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8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60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4" y="408"/>
                  </a:moveTo>
                  <a:cubicBezTo>
                    <a:pt x="64" y="420"/>
                    <a:pt x="63" y="413"/>
                    <a:pt x="63" y="408"/>
                  </a:cubicBezTo>
                  <a:cubicBezTo>
                    <a:pt x="62" y="395"/>
                    <a:pt x="63" y="402"/>
                    <a:pt x="64" y="408"/>
                  </a:cubicBezTo>
                  <a:close/>
                  <a:moveTo>
                    <a:pt x="67" y="502"/>
                  </a:moveTo>
                  <a:cubicBezTo>
                    <a:pt x="66" y="507"/>
                    <a:pt x="66" y="512"/>
                    <a:pt x="66" y="517"/>
                  </a:cubicBezTo>
                  <a:cubicBezTo>
                    <a:pt x="66" y="533"/>
                    <a:pt x="66" y="548"/>
                    <a:pt x="66" y="563"/>
                  </a:cubicBezTo>
                  <a:cubicBezTo>
                    <a:pt x="64" y="546"/>
                    <a:pt x="61" y="528"/>
                    <a:pt x="65" y="511"/>
                  </a:cubicBezTo>
                  <a:cubicBezTo>
                    <a:pt x="65" y="506"/>
                    <a:pt x="66" y="500"/>
                    <a:pt x="66" y="495"/>
                  </a:cubicBezTo>
                  <a:cubicBezTo>
                    <a:pt x="67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9" y="475"/>
                    <a:pt x="68" y="489"/>
                    <a:pt x="67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70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6" y="202"/>
                    <a:pt x="70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2" y="365"/>
                  </a:moveTo>
                  <a:cubicBezTo>
                    <a:pt x="71" y="353"/>
                    <a:pt x="73" y="359"/>
                    <a:pt x="73" y="365"/>
                  </a:cubicBezTo>
                  <a:cubicBezTo>
                    <a:pt x="73" y="377"/>
                    <a:pt x="72" y="371"/>
                    <a:pt x="72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7" y="128"/>
                  </a:moveTo>
                  <a:cubicBezTo>
                    <a:pt x="77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9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9" y="98"/>
                  </a:cubicBezTo>
                  <a:cubicBezTo>
                    <a:pt x="79" y="100"/>
                    <a:pt x="79" y="102"/>
                    <a:pt x="79" y="104"/>
                  </a:cubicBezTo>
                  <a:cubicBezTo>
                    <a:pt x="79" y="101"/>
                    <a:pt x="80" y="98"/>
                    <a:pt x="81" y="95"/>
                  </a:cubicBezTo>
                  <a:cubicBezTo>
                    <a:pt x="80" y="102"/>
                    <a:pt x="80" y="109"/>
                    <a:pt x="80" y="116"/>
                  </a:cubicBezTo>
                  <a:cubicBezTo>
                    <a:pt x="80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9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7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1" y="552"/>
                  </a:cubicBezTo>
                  <a:cubicBezTo>
                    <a:pt x="82" y="557"/>
                    <a:pt x="81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8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6" y="445"/>
                    <a:pt x="87" y="437"/>
                    <a:pt x="87" y="440"/>
                  </a:cubicBezTo>
                  <a:cubicBezTo>
                    <a:pt x="88" y="445"/>
                    <a:pt x="87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90" y="317"/>
                    <a:pt x="90" y="341"/>
                  </a:cubicBezTo>
                  <a:cubicBezTo>
                    <a:pt x="88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6" name="淘宝网Chenying0907出品 141"/>
            <p:cNvSpPr>
              <a:spLocks noEditPoints="1"/>
            </p:cNvSpPr>
            <p:nvPr/>
          </p:nvSpPr>
          <p:spPr bwMode="auto">
            <a:xfrm>
              <a:off x="8183563" y="3819526"/>
              <a:ext cx="346075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3 w 92"/>
                <a:gd name="T5" fmla="*/ 121 h 593"/>
                <a:gd name="T6" fmla="*/ 63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5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1 h 593"/>
                <a:gd name="T28" fmla="*/ 87 w 92"/>
                <a:gd name="T29" fmla="*/ 593 h 593"/>
                <a:gd name="T30" fmla="*/ 91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8 w 92"/>
                <a:gd name="T41" fmla="*/ 271 h 593"/>
                <a:gd name="T42" fmla="*/ 59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6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4 w 92"/>
                <a:gd name="T79" fmla="*/ 281 h 593"/>
                <a:gd name="T80" fmla="*/ 20 w 92"/>
                <a:gd name="T81" fmla="*/ 228 h 593"/>
                <a:gd name="T82" fmla="*/ 25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6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7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9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7" y="68"/>
                  </a:cubicBezTo>
                  <a:cubicBezTo>
                    <a:pt x="66" y="70"/>
                    <a:pt x="66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6" y="111"/>
                    <a:pt x="63" y="121"/>
                  </a:cubicBezTo>
                  <a:cubicBezTo>
                    <a:pt x="65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6" y="59"/>
                    <a:pt x="66" y="50"/>
                    <a:pt x="66" y="42"/>
                  </a:cubicBezTo>
                  <a:cubicBezTo>
                    <a:pt x="66" y="34"/>
                    <a:pt x="66" y="27"/>
                    <a:pt x="66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3" y="27"/>
                    <a:pt x="63" y="31"/>
                  </a:cubicBezTo>
                  <a:cubicBezTo>
                    <a:pt x="63" y="33"/>
                    <a:pt x="64" y="39"/>
                    <a:pt x="64" y="45"/>
                  </a:cubicBezTo>
                  <a:cubicBezTo>
                    <a:pt x="65" y="52"/>
                    <a:pt x="65" y="59"/>
                    <a:pt x="64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3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5" y="83"/>
                  </a:cubicBezTo>
                  <a:cubicBezTo>
                    <a:pt x="23" y="78"/>
                    <a:pt x="23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4" y="257"/>
                    <a:pt x="5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6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5" y="572"/>
                    <a:pt x="5" y="591"/>
                  </a:cubicBezTo>
                  <a:cubicBezTo>
                    <a:pt x="5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7"/>
                    <a:pt x="34" y="579"/>
                    <a:pt x="34" y="573"/>
                  </a:cubicBezTo>
                  <a:cubicBezTo>
                    <a:pt x="34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3" y="579"/>
                    <a:pt x="73" y="566"/>
                    <a:pt x="73" y="552"/>
                  </a:cubicBezTo>
                  <a:cubicBezTo>
                    <a:pt x="74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0" y="569"/>
                    <a:pt x="82" y="557"/>
                  </a:cubicBezTo>
                  <a:cubicBezTo>
                    <a:pt x="83" y="549"/>
                    <a:pt x="84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1" y="364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4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0" y="146"/>
                    <a:pt x="80" y="145"/>
                    <a:pt x="81" y="139"/>
                  </a:cubicBezTo>
                  <a:cubicBezTo>
                    <a:pt x="81" y="133"/>
                    <a:pt x="81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2" y="271"/>
                  </a:cubicBezTo>
                  <a:cubicBezTo>
                    <a:pt x="80" y="266"/>
                    <a:pt x="81" y="258"/>
                    <a:pt x="82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1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8" y="42"/>
                  </a:moveTo>
                  <a:cubicBezTo>
                    <a:pt x="68" y="25"/>
                    <a:pt x="69" y="34"/>
                    <a:pt x="69" y="49"/>
                  </a:cubicBezTo>
                  <a:cubicBezTo>
                    <a:pt x="69" y="57"/>
                    <a:pt x="69" y="66"/>
                    <a:pt x="68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8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0" y="99"/>
                    <a:pt x="60" y="105"/>
                    <a:pt x="60" y="105"/>
                  </a:cubicBezTo>
                  <a:cubicBezTo>
                    <a:pt x="60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7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8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3" y="123"/>
                    <a:pt x="54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1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7" y="226"/>
                    <a:pt x="50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50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2" y="99"/>
                    <a:pt x="22" y="104"/>
                    <a:pt x="22" y="109"/>
                  </a:cubicBezTo>
                  <a:cubicBezTo>
                    <a:pt x="22" y="114"/>
                    <a:pt x="23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9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5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5" y="424"/>
                    <a:pt x="2" y="419"/>
                    <a:pt x="7" y="417"/>
                  </a:cubicBezTo>
                  <a:cubicBezTo>
                    <a:pt x="6" y="435"/>
                    <a:pt x="6" y="452"/>
                    <a:pt x="6" y="470"/>
                  </a:cubicBezTo>
                  <a:cubicBezTo>
                    <a:pt x="7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6"/>
                    <a:pt x="6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9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9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4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5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20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20" y="234"/>
                  </a:cubicBezTo>
                  <a:cubicBezTo>
                    <a:pt x="19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5" y="224"/>
                  </a:moveTo>
                  <a:cubicBezTo>
                    <a:pt x="26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1" y="243"/>
                    <a:pt x="31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8" y="334"/>
                    <a:pt x="37" y="339"/>
                    <a:pt x="37" y="345"/>
                  </a:cubicBezTo>
                  <a:cubicBezTo>
                    <a:pt x="37" y="346"/>
                    <a:pt x="38" y="348"/>
                    <a:pt x="38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7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7"/>
                    <a:pt x="39" y="555"/>
                    <a:pt x="39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2" y="417"/>
                    <a:pt x="38" y="384"/>
                  </a:cubicBezTo>
                  <a:cubicBezTo>
                    <a:pt x="38" y="377"/>
                    <a:pt x="38" y="371"/>
                    <a:pt x="38" y="365"/>
                  </a:cubicBezTo>
                  <a:cubicBezTo>
                    <a:pt x="42" y="404"/>
                    <a:pt x="46" y="441"/>
                    <a:pt x="39" y="480"/>
                  </a:cubicBezTo>
                  <a:close/>
                  <a:moveTo>
                    <a:pt x="44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5" y="475"/>
                    <a:pt x="44" y="483"/>
                    <a:pt x="44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7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8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6" y="238"/>
                  </a:cubicBezTo>
                  <a:cubicBezTo>
                    <a:pt x="47" y="243"/>
                    <a:pt x="48" y="253"/>
                    <a:pt x="48" y="261"/>
                  </a:cubicBezTo>
                  <a:cubicBezTo>
                    <a:pt x="49" y="270"/>
                    <a:pt x="48" y="268"/>
                    <a:pt x="48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1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5" y="339"/>
                    <a:pt x="54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3" y="249"/>
                    <a:pt x="54" y="255"/>
                    <a:pt x="54" y="261"/>
                  </a:cubicBezTo>
                  <a:cubicBezTo>
                    <a:pt x="56" y="272"/>
                    <a:pt x="54" y="266"/>
                    <a:pt x="53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7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59" y="351"/>
                    <a:pt x="59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0" y="347"/>
                    <a:pt x="61" y="357"/>
                    <a:pt x="61" y="365"/>
                  </a:cubicBezTo>
                  <a:cubicBezTo>
                    <a:pt x="61" y="375"/>
                    <a:pt x="61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3" y="413"/>
                    <a:pt x="62" y="408"/>
                  </a:cubicBezTo>
                  <a:cubicBezTo>
                    <a:pt x="62" y="395"/>
                    <a:pt x="63" y="402"/>
                    <a:pt x="63" y="408"/>
                  </a:cubicBezTo>
                  <a:close/>
                  <a:moveTo>
                    <a:pt x="67" y="502"/>
                  </a:moveTo>
                  <a:cubicBezTo>
                    <a:pt x="66" y="507"/>
                    <a:pt x="66" y="512"/>
                    <a:pt x="65" y="517"/>
                  </a:cubicBezTo>
                  <a:cubicBezTo>
                    <a:pt x="66" y="533"/>
                    <a:pt x="66" y="548"/>
                    <a:pt x="66" y="563"/>
                  </a:cubicBezTo>
                  <a:cubicBezTo>
                    <a:pt x="63" y="546"/>
                    <a:pt x="61" y="528"/>
                    <a:pt x="65" y="511"/>
                  </a:cubicBezTo>
                  <a:cubicBezTo>
                    <a:pt x="65" y="506"/>
                    <a:pt x="65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9" y="475"/>
                    <a:pt x="68" y="489"/>
                    <a:pt x="67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6" y="202"/>
                    <a:pt x="69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3" y="365"/>
                  </a:cubicBezTo>
                  <a:cubicBezTo>
                    <a:pt x="73" y="377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7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8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9" y="101"/>
                    <a:pt x="79" y="98"/>
                    <a:pt x="81" y="95"/>
                  </a:cubicBezTo>
                  <a:cubicBezTo>
                    <a:pt x="80" y="102"/>
                    <a:pt x="80" y="109"/>
                    <a:pt x="80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9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1" y="552"/>
                  </a:cubicBezTo>
                  <a:cubicBezTo>
                    <a:pt x="82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7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89" y="317"/>
                    <a:pt x="89" y="341"/>
                  </a:cubicBezTo>
                  <a:cubicBezTo>
                    <a:pt x="87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14" name="淘宝网Chenying0907出品 142"/>
            <p:cNvPicPr>
              <a:picLocks noChangeAspect="1" noChangeArrowheads="1"/>
            </p:cNvPicPr>
            <p:nvPr/>
          </p:nvPicPr>
          <p:blipFill>
            <a:blip r:embed="rId6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0088" y="4371976"/>
              <a:ext cx="88900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87" name="Oval 143"/>
            <p:cNvSpPr>
              <a:spLocks noChangeArrowheads="1"/>
            </p:cNvSpPr>
            <p:nvPr/>
          </p:nvSpPr>
          <p:spPr bwMode="auto">
            <a:xfrm>
              <a:off x="8326438" y="4371976"/>
              <a:ext cx="63500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16" name="淘宝网Chenying0907出品 144"/>
            <p:cNvPicPr>
              <a:picLocks noChangeAspect="1" noChangeArrowheads="1"/>
            </p:cNvPicPr>
            <p:nvPr/>
          </p:nvPicPr>
          <p:blipFill>
            <a:blip r:embed="rId6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2151" y="4362451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17" name="淘宝网Chenying0907出品 145"/>
            <p:cNvPicPr>
              <a:picLocks noChangeAspect="1" noChangeArrowheads="1"/>
            </p:cNvPicPr>
            <p:nvPr/>
          </p:nvPicPr>
          <p:blipFill>
            <a:blip r:embed="rId6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5326" y="4364038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18" name="淘宝网Chenying0907出品 146"/>
            <p:cNvPicPr>
              <a:picLocks noChangeAspect="1" noChangeArrowheads="1"/>
            </p:cNvPicPr>
            <p:nvPr/>
          </p:nvPicPr>
          <p:blipFill>
            <a:blip r:embed="rId6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0088" y="5718176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89" name="Oval 147"/>
            <p:cNvSpPr>
              <a:spLocks noChangeArrowheads="1"/>
            </p:cNvSpPr>
            <p:nvPr/>
          </p:nvSpPr>
          <p:spPr bwMode="auto">
            <a:xfrm>
              <a:off x="8326438" y="5721351"/>
              <a:ext cx="63500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20" name="淘宝网Chenying0907出品 148"/>
            <p:cNvPicPr>
              <a:picLocks noChangeAspect="1" noChangeArrowheads="1"/>
            </p:cNvPicPr>
            <p:nvPr/>
          </p:nvPicPr>
          <p:blipFill>
            <a:blip r:embed="rId6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2151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21" name="淘宝网Chenying0907出品 149"/>
            <p:cNvPicPr>
              <a:picLocks noChangeAspect="1" noChangeArrowheads="1"/>
            </p:cNvPicPr>
            <p:nvPr/>
          </p:nvPicPr>
          <p:blipFill>
            <a:blip r:embed="rId6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5326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93" name="淘宝网Chenying0907出品 150"/>
            <p:cNvSpPr>
              <a:spLocks/>
            </p:cNvSpPr>
            <p:nvPr/>
          </p:nvSpPr>
          <p:spPr bwMode="auto">
            <a:xfrm>
              <a:off x="8909051" y="3824288"/>
              <a:ext cx="344488" cy="2224088"/>
            </a:xfrm>
            <a:custGeom>
              <a:avLst/>
              <a:gdLst>
                <a:gd name="T0" fmla="*/ 92 w 92"/>
                <a:gd name="T1" fmla="*/ 586 h 592"/>
                <a:gd name="T2" fmla="*/ 88 w 92"/>
                <a:gd name="T3" fmla="*/ 592 h 592"/>
                <a:gd name="T4" fmla="*/ 4 w 92"/>
                <a:gd name="T5" fmla="*/ 592 h 592"/>
                <a:gd name="T6" fmla="*/ 0 w 92"/>
                <a:gd name="T7" fmla="*/ 586 h 592"/>
                <a:gd name="T8" fmla="*/ 0 w 92"/>
                <a:gd name="T9" fmla="*/ 54 h 592"/>
                <a:gd name="T10" fmla="*/ 3 w 92"/>
                <a:gd name="T11" fmla="*/ 44 h 592"/>
                <a:gd name="T12" fmla="*/ 41 w 92"/>
                <a:gd name="T13" fmla="*/ 2 h 592"/>
                <a:gd name="T14" fmla="*/ 47 w 92"/>
                <a:gd name="T15" fmla="*/ 2 h 592"/>
                <a:gd name="T16" fmla="*/ 89 w 92"/>
                <a:gd name="T17" fmla="*/ 44 h 592"/>
                <a:gd name="T18" fmla="*/ 92 w 92"/>
                <a:gd name="T19" fmla="*/ 54 h 592"/>
                <a:gd name="T20" fmla="*/ 92 w 92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592">
                  <a:moveTo>
                    <a:pt x="92" y="586"/>
                  </a:moveTo>
                  <a:cubicBezTo>
                    <a:pt x="92" y="589"/>
                    <a:pt x="90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2" y="0"/>
                    <a:pt x="46" y="0"/>
                    <a:pt x="47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2" y="50"/>
                    <a:pt x="92" y="54"/>
                  </a:cubicBezTo>
                  <a:lnTo>
                    <a:pt x="92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6" name="淘宝网Chenying0907出品 151"/>
            <p:cNvSpPr>
              <a:spLocks/>
            </p:cNvSpPr>
            <p:nvPr/>
          </p:nvSpPr>
          <p:spPr bwMode="auto">
            <a:xfrm>
              <a:off x="8909051" y="3824288"/>
              <a:ext cx="344488" cy="2224088"/>
            </a:xfrm>
            <a:custGeom>
              <a:avLst/>
              <a:gdLst>
                <a:gd name="T0" fmla="*/ 92 w 92"/>
                <a:gd name="T1" fmla="*/ 586 h 592"/>
                <a:gd name="T2" fmla="*/ 88 w 92"/>
                <a:gd name="T3" fmla="*/ 592 h 592"/>
                <a:gd name="T4" fmla="*/ 4 w 92"/>
                <a:gd name="T5" fmla="*/ 592 h 592"/>
                <a:gd name="T6" fmla="*/ 0 w 92"/>
                <a:gd name="T7" fmla="*/ 586 h 592"/>
                <a:gd name="T8" fmla="*/ 0 w 92"/>
                <a:gd name="T9" fmla="*/ 54 h 592"/>
                <a:gd name="T10" fmla="*/ 3 w 92"/>
                <a:gd name="T11" fmla="*/ 44 h 592"/>
                <a:gd name="T12" fmla="*/ 41 w 92"/>
                <a:gd name="T13" fmla="*/ 2 h 592"/>
                <a:gd name="T14" fmla="*/ 47 w 92"/>
                <a:gd name="T15" fmla="*/ 2 h 592"/>
                <a:gd name="T16" fmla="*/ 89 w 92"/>
                <a:gd name="T17" fmla="*/ 44 h 592"/>
                <a:gd name="T18" fmla="*/ 92 w 92"/>
                <a:gd name="T19" fmla="*/ 54 h 592"/>
                <a:gd name="T20" fmla="*/ 92 w 92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592">
                  <a:moveTo>
                    <a:pt x="92" y="586"/>
                  </a:moveTo>
                  <a:cubicBezTo>
                    <a:pt x="92" y="589"/>
                    <a:pt x="90" y="592"/>
                    <a:pt x="88" y="592"/>
                  </a:cubicBezTo>
                  <a:cubicBezTo>
                    <a:pt x="4" y="592"/>
                    <a:pt x="4" y="592"/>
                    <a:pt x="4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1" y="46"/>
                    <a:pt x="3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2" y="0"/>
                    <a:pt x="46" y="0"/>
                    <a:pt x="47" y="2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1" y="46"/>
                    <a:pt x="92" y="50"/>
                    <a:pt x="92" y="54"/>
                  </a:cubicBezTo>
                  <a:lnTo>
                    <a:pt x="92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7" name="淘宝网Chenying0907出品 152"/>
            <p:cNvSpPr>
              <a:spLocks noEditPoints="1"/>
            </p:cNvSpPr>
            <p:nvPr/>
          </p:nvSpPr>
          <p:spPr bwMode="auto">
            <a:xfrm>
              <a:off x="8897938" y="3824288"/>
              <a:ext cx="341313" cy="2228850"/>
            </a:xfrm>
            <a:custGeom>
              <a:avLst/>
              <a:gdLst>
                <a:gd name="T0" fmla="*/ 78 w 91"/>
                <a:gd name="T1" fmla="*/ 110 h 593"/>
                <a:gd name="T2" fmla="*/ 88 w 91"/>
                <a:gd name="T3" fmla="*/ 44 h 593"/>
                <a:gd name="T4" fmla="*/ 63 w 91"/>
                <a:gd name="T5" fmla="*/ 122 h 593"/>
                <a:gd name="T6" fmla="*/ 63 w 91"/>
                <a:gd name="T7" fmla="*/ 32 h 593"/>
                <a:gd name="T8" fmla="*/ 54 w 91"/>
                <a:gd name="T9" fmla="*/ 73 h 593"/>
                <a:gd name="T10" fmla="*/ 31 w 91"/>
                <a:gd name="T11" fmla="*/ 16 h 593"/>
                <a:gd name="T12" fmla="*/ 9 w 91"/>
                <a:gd name="T13" fmla="*/ 94 h 593"/>
                <a:gd name="T14" fmla="*/ 8 w 91"/>
                <a:gd name="T15" fmla="*/ 63 h 593"/>
                <a:gd name="T16" fmla="*/ 4 w 91"/>
                <a:gd name="T17" fmla="*/ 311 h 593"/>
                <a:gd name="T18" fmla="*/ 5 w 91"/>
                <a:gd name="T19" fmla="*/ 542 h 593"/>
                <a:gd name="T20" fmla="*/ 34 w 91"/>
                <a:gd name="T21" fmla="*/ 574 h 593"/>
                <a:gd name="T22" fmla="*/ 41 w 91"/>
                <a:gd name="T23" fmla="*/ 593 h 593"/>
                <a:gd name="T24" fmla="*/ 70 w 91"/>
                <a:gd name="T25" fmla="*/ 593 h 593"/>
                <a:gd name="T26" fmla="*/ 84 w 91"/>
                <a:gd name="T27" fmla="*/ 532 h 593"/>
                <a:gd name="T28" fmla="*/ 87 w 91"/>
                <a:gd name="T29" fmla="*/ 593 h 593"/>
                <a:gd name="T30" fmla="*/ 91 w 91"/>
                <a:gd name="T31" fmla="*/ 509 h 593"/>
                <a:gd name="T32" fmla="*/ 85 w 91"/>
                <a:gd name="T33" fmla="*/ 213 h 593"/>
                <a:gd name="T34" fmla="*/ 83 w 91"/>
                <a:gd name="T35" fmla="*/ 114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2 h 593"/>
                <a:gd name="T42" fmla="*/ 59 w 91"/>
                <a:gd name="T43" fmla="*/ 105 h 593"/>
                <a:gd name="T44" fmla="*/ 59 w 91"/>
                <a:gd name="T45" fmla="*/ 126 h 593"/>
                <a:gd name="T46" fmla="*/ 58 w 91"/>
                <a:gd name="T47" fmla="*/ 189 h 593"/>
                <a:gd name="T48" fmla="*/ 54 w 91"/>
                <a:gd name="T49" fmla="*/ 147 h 593"/>
                <a:gd name="T50" fmla="*/ 51 w 91"/>
                <a:gd name="T51" fmla="*/ 103 h 593"/>
                <a:gd name="T52" fmla="*/ 50 w 91"/>
                <a:gd name="T53" fmla="*/ 179 h 593"/>
                <a:gd name="T54" fmla="*/ 50 w 91"/>
                <a:gd name="T55" fmla="*/ 433 h 593"/>
                <a:gd name="T56" fmla="*/ 37 w 91"/>
                <a:gd name="T57" fmla="*/ 220 h 593"/>
                <a:gd name="T58" fmla="*/ 30 w 91"/>
                <a:gd name="T59" fmla="*/ 73 h 593"/>
                <a:gd name="T60" fmla="*/ 22 w 91"/>
                <a:gd name="T61" fmla="*/ 110 h 593"/>
                <a:gd name="T62" fmla="*/ 19 w 91"/>
                <a:gd name="T63" fmla="*/ 178 h 593"/>
                <a:gd name="T64" fmla="*/ 15 w 91"/>
                <a:gd name="T65" fmla="*/ 136 h 593"/>
                <a:gd name="T66" fmla="*/ 13 w 91"/>
                <a:gd name="T67" fmla="*/ 151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8 h 593"/>
                <a:gd name="T76" fmla="*/ 11 w 91"/>
                <a:gd name="T77" fmla="*/ 353 h 593"/>
                <a:gd name="T78" fmla="*/ 14 w 91"/>
                <a:gd name="T79" fmla="*/ 282 h 593"/>
                <a:gd name="T80" fmla="*/ 20 w 91"/>
                <a:gd name="T81" fmla="*/ 228 h 593"/>
                <a:gd name="T82" fmla="*/ 25 w 91"/>
                <a:gd name="T83" fmla="*/ 225 h 593"/>
                <a:gd name="T84" fmla="*/ 37 w 91"/>
                <a:gd name="T85" fmla="*/ 345 h 593"/>
                <a:gd name="T86" fmla="*/ 38 w 91"/>
                <a:gd name="T87" fmla="*/ 329 h 593"/>
                <a:gd name="T88" fmla="*/ 36 w 91"/>
                <a:gd name="T89" fmla="*/ 397 h 593"/>
                <a:gd name="T90" fmla="*/ 40 w 91"/>
                <a:gd name="T91" fmla="*/ 542 h 593"/>
                <a:gd name="T92" fmla="*/ 45 w 91"/>
                <a:gd name="T93" fmla="*/ 470 h 593"/>
                <a:gd name="T94" fmla="*/ 46 w 91"/>
                <a:gd name="T95" fmla="*/ 491 h 593"/>
                <a:gd name="T96" fmla="*/ 48 w 91"/>
                <a:gd name="T97" fmla="*/ 261 h 593"/>
                <a:gd name="T98" fmla="*/ 53 w 91"/>
                <a:gd name="T99" fmla="*/ 313 h 593"/>
                <a:gd name="T100" fmla="*/ 57 w 91"/>
                <a:gd name="T101" fmla="*/ 575 h 593"/>
                <a:gd name="T102" fmla="*/ 59 w 91"/>
                <a:gd name="T103" fmla="*/ 440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3 h 593"/>
                <a:gd name="T112" fmla="*/ 74 w 91"/>
                <a:gd name="T113" fmla="*/ 153 h 593"/>
                <a:gd name="T114" fmla="*/ 73 w 91"/>
                <a:gd name="T115" fmla="*/ 491 h 593"/>
                <a:gd name="T116" fmla="*/ 81 w 91"/>
                <a:gd name="T117" fmla="*/ 96 h 593"/>
                <a:gd name="T118" fmla="*/ 81 w 91"/>
                <a:gd name="T119" fmla="*/ 553 h 593"/>
                <a:gd name="T120" fmla="*/ 86 w 91"/>
                <a:gd name="T121" fmla="*/ 451 h 593"/>
                <a:gd name="T122" fmla="*/ 87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10"/>
                  </a:moveTo>
                  <a:cubicBezTo>
                    <a:pt x="78" y="114"/>
                    <a:pt x="78" y="118"/>
                    <a:pt x="77" y="122"/>
                  </a:cubicBezTo>
                  <a:cubicBezTo>
                    <a:pt x="77" y="127"/>
                    <a:pt x="77" y="132"/>
                    <a:pt x="76" y="137"/>
                  </a:cubicBezTo>
                  <a:cubicBezTo>
                    <a:pt x="77" y="135"/>
                    <a:pt x="78" y="132"/>
                    <a:pt x="78" y="130"/>
                  </a:cubicBezTo>
                  <a:cubicBezTo>
                    <a:pt x="78" y="128"/>
                    <a:pt x="79" y="126"/>
                    <a:pt x="79" y="124"/>
                  </a:cubicBezTo>
                  <a:cubicBezTo>
                    <a:pt x="79" y="122"/>
                    <a:pt x="79" y="119"/>
                    <a:pt x="78" y="116"/>
                  </a:cubicBezTo>
                  <a:cubicBezTo>
                    <a:pt x="78" y="114"/>
                    <a:pt x="78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8" y="108"/>
                    <a:pt x="78" y="107"/>
                    <a:pt x="78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51"/>
                    <a:pt x="90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2"/>
                    <a:pt x="66" y="42"/>
                    <a:pt x="66" y="53"/>
                  </a:cubicBezTo>
                  <a:cubicBezTo>
                    <a:pt x="66" y="58"/>
                    <a:pt x="66" y="63"/>
                    <a:pt x="66" y="68"/>
                  </a:cubicBezTo>
                  <a:cubicBezTo>
                    <a:pt x="66" y="71"/>
                    <a:pt x="66" y="74"/>
                    <a:pt x="65" y="77"/>
                  </a:cubicBezTo>
                  <a:cubicBezTo>
                    <a:pt x="65" y="82"/>
                    <a:pt x="65" y="86"/>
                    <a:pt x="65" y="91"/>
                  </a:cubicBezTo>
                  <a:cubicBezTo>
                    <a:pt x="65" y="102"/>
                    <a:pt x="66" y="112"/>
                    <a:pt x="63" y="122"/>
                  </a:cubicBezTo>
                  <a:cubicBezTo>
                    <a:pt x="64" y="112"/>
                    <a:pt x="65" y="102"/>
                    <a:pt x="65" y="91"/>
                  </a:cubicBezTo>
                  <a:cubicBezTo>
                    <a:pt x="65" y="86"/>
                    <a:pt x="65" y="82"/>
                    <a:pt x="65" y="77"/>
                  </a:cubicBezTo>
                  <a:cubicBezTo>
                    <a:pt x="65" y="74"/>
                    <a:pt x="65" y="71"/>
                    <a:pt x="65" y="68"/>
                  </a:cubicBezTo>
                  <a:cubicBezTo>
                    <a:pt x="65" y="60"/>
                    <a:pt x="65" y="51"/>
                    <a:pt x="65" y="42"/>
                  </a:cubicBezTo>
                  <a:cubicBezTo>
                    <a:pt x="65" y="35"/>
                    <a:pt x="65" y="27"/>
                    <a:pt x="65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23"/>
                    <a:pt x="63" y="28"/>
                    <a:pt x="63" y="32"/>
                  </a:cubicBezTo>
                  <a:cubicBezTo>
                    <a:pt x="63" y="33"/>
                    <a:pt x="64" y="39"/>
                    <a:pt x="64" y="46"/>
                  </a:cubicBezTo>
                  <a:cubicBezTo>
                    <a:pt x="64" y="52"/>
                    <a:pt x="65" y="59"/>
                    <a:pt x="64" y="63"/>
                  </a:cubicBezTo>
                  <a:cubicBezTo>
                    <a:pt x="64" y="65"/>
                    <a:pt x="64" y="60"/>
                    <a:pt x="63" y="51"/>
                  </a:cubicBezTo>
                  <a:cubicBezTo>
                    <a:pt x="63" y="43"/>
                    <a:pt x="62" y="30"/>
                    <a:pt x="62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4"/>
                    <a:pt x="53" y="56"/>
                    <a:pt x="53" y="49"/>
                  </a:cubicBezTo>
                  <a:cubicBezTo>
                    <a:pt x="53" y="42"/>
                    <a:pt x="53" y="35"/>
                    <a:pt x="53" y="32"/>
                  </a:cubicBezTo>
                  <a:cubicBezTo>
                    <a:pt x="53" y="23"/>
                    <a:pt x="53" y="15"/>
                    <a:pt x="53" y="7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7"/>
                    <a:pt x="31" y="32"/>
                  </a:cubicBezTo>
                  <a:cubicBezTo>
                    <a:pt x="30" y="48"/>
                    <a:pt x="30" y="32"/>
                    <a:pt x="30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41"/>
                    <a:pt x="25" y="66"/>
                    <a:pt x="24" y="84"/>
                  </a:cubicBezTo>
                  <a:cubicBezTo>
                    <a:pt x="23" y="78"/>
                    <a:pt x="23" y="49"/>
                    <a:pt x="24" y="25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59"/>
                    <a:pt x="9" y="77"/>
                    <a:pt x="9" y="94"/>
                  </a:cubicBezTo>
                  <a:cubicBezTo>
                    <a:pt x="9" y="100"/>
                    <a:pt x="9" y="106"/>
                    <a:pt x="8" y="112"/>
                  </a:cubicBezTo>
                  <a:cubicBezTo>
                    <a:pt x="8" y="117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7" y="147"/>
                    <a:pt x="6" y="152"/>
                    <a:pt x="6" y="157"/>
                  </a:cubicBezTo>
                  <a:cubicBezTo>
                    <a:pt x="7" y="148"/>
                    <a:pt x="7" y="137"/>
                    <a:pt x="6" y="129"/>
                  </a:cubicBezTo>
                  <a:cubicBezTo>
                    <a:pt x="6" y="123"/>
                    <a:pt x="6" y="118"/>
                    <a:pt x="6" y="112"/>
                  </a:cubicBezTo>
                  <a:cubicBezTo>
                    <a:pt x="6" y="95"/>
                    <a:pt x="7" y="78"/>
                    <a:pt x="8" y="63"/>
                  </a:cubicBezTo>
                  <a:cubicBezTo>
                    <a:pt x="8" y="56"/>
                    <a:pt x="8" y="50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1"/>
                    <a:pt x="4" y="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5"/>
                    <a:pt x="4" y="258"/>
                    <a:pt x="4" y="261"/>
                  </a:cubicBezTo>
                  <a:cubicBezTo>
                    <a:pt x="5" y="272"/>
                    <a:pt x="4" y="268"/>
                    <a:pt x="4" y="262"/>
                  </a:cubicBezTo>
                  <a:cubicBezTo>
                    <a:pt x="4" y="311"/>
                    <a:pt x="4" y="311"/>
                    <a:pt x="4" y="311"/>
                  </a:cubicBezTo>
                  <a:cubicBezTo>
                    <a:pt x="4" y="317"/>
                    <a:pt x="4" y="324"/>
                    <a:pt x="4" y="330"/>
                  </a:cubicBezTo>
                  <a:cubicBezTo>
                    <a:pt x="4" y="335"/>
                    <a:pt x="4" y="341"/>
                    <a:pt x="5" y="346"/>
                  </a:cubicBezTo>
                  <a:cubicBezTo>
                    <a:pt x="4" y="353"/>
                    <a:pt x="4" y="359"/>
                    <a:pt x="4" y="366"/>
                  </a:cubicBezTo>
                  <a:cubicBezTo>
                    <a:pt x="4" y="364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6"/>
                    <a:pt x="4" y="562"/>
                    <a:pt x="4" y="558"/>
                  </a:cubicBezTo>
                  <a:cubicBezTo>
                    <a:pt x="5" y="553"/>
                    <a:pt x="5" y="548"/>
                    <a:pt x="5" y="542"/>
                  </a:cubicBezTo>
                  <a:cubicBezTo>
                    <a:pt x="6" y="539"/>
                    <a:pt x="6" y="537"/>
                    <a:pt x="7" y="534"/>
                  </a:cubicBezTo>
                  <a:cubicBezTo>
                    <a:pt x="7" y="533"/>
                    <a:pt x="7" y="532"/>
                    <a:pt x="7" y="531"/>
                  </a:cubicBezTo>
                  <a:cubicBezTo>
                    <a:pt x="7" y="532"/>
                    <a:pt x="7" y="533"/>
                    <a:pt x="7" y="534"/>
                  </a:cubicBezTo>
                  <a:cubicBezTo>
                    <a:pt x="6" y="553"/>
                    <a:pt x="5" y="572"/>
                    <a:pt x="5" y="591"/>
                  </a:cubicBezTo>
                  <a:cubicBezTo>
                    <a:pt x="5" y="593"/>
                    <a:pt x="6" y="593"/>
                    <a:pt x="8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8"/>
                    <a:pt x="33" y="580"/>
                    <a:pt x="34" y="574"/>
                  </a:cubicBezTo>
                  <a:cubicBezTo>
                    <a:pt x="34" y="564"/>
                    <a:pt x="35" y="566"/>
                    <a:pt x="35" y="571"/>
                  </a:cubicBezTo>
                  <a:cubicBezTo>
                    <a:pt x="35" y="577"/>
                    <a:pt x="35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9"/>
                    <a:pt x="41" y="558"/>
                  </a:cubicBezTo>
                  <a:cubicBezTo>
                    <a:pt x="41" y="549"/>
                    <a:pt x="41" y="541"/>
                    <a:pt x="41" y="532"/>
                  </a:cubicBezTo>
                  <a:cubicBezTo>
                    <a:pt x="41" y="529"/>
                    <a:pt x="41" y="527"/>
                    <a:pt x="41" y="525"/>
                  </a:cubicBezTo>
                  <a:cubicBezTo>
                    <a:pt x="41" y="547"/>
                    <a:pt x="41" y="571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7"/>
                    <a:pt x="63" y="584"/>
                  </a:cubicBezTo>
                  <a:cubicBezTo>
                    <a:pt x="64" y="568"/>
                    <a:pt x="64" y="583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5"/>
                    <a:pt x="68" y="580"/>
                  </a:cubicBezTo>
                  <a:cubicBezTo>
                    <a:pt x="68" y="574"/>
                    <a:pt x="69" y="568"/>
                    <a:pt x="68" y="563"/>
                  </a:cubicBezTo>
                  <a:cubicBezTo>
                    <a:pt x="70" y="573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80"/>
                    <a:pt x="73" y="566"/>
                    <a:pt x="73" y="552"/>
                  </a:cubicBezTo>
                  <a:cubicBezTo>
                    <a:pt x="74" y="545"/>
                    <a:pt x="74" y="538"/>
                    <a:pt x="74" y="532"/>
                  </a:cubicBezTo>
                  <a:cubicBezTo>
                    <a:pt x="74" y="552"/>
                    <a:pt x="74" y="573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2"/>
                    <a:pt x="80" y="570"/>
                    <a:pt x="82" y="558"/>
                  </a:cubicBezTo>
                  <a:cubicBezTo>
                    <a:pt x="83" y="549"/>
                    <a:pt x="83" y="541"/>
                    <a:pt x="84" y="532"/>
                  </a:cubicBezTo>
                  <a:cubicBezTo>
                    <a:pt x="85" y="530"/>
                    <a:pt x="85" y="527"/>
                    <a:pt x="85" y="525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5" y="525"/>
                  </a:cubicBezTo>
                  <a:cubicBezTo>
                    <a:pt x="85" y="530"/>
                    <a:pt x="85" y="535"/>
                    <a:pt x="85" y="540"/>
                  </a:cubicBezTo>
                  <a:cubicBezTo>
                    <a:pt x="84" y="546"/>
                    <a:pt x="84" y="551"/>
                    <a:pt x="84" y="557"/>
                  </a:cubicBezTo>
                  <a:cubicBezTo>
                    <a:pt x="82" y="570"/>
                    <a:pt x="83" y="582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1"/>
                    <a:pt x="91" y="588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3"/>
                    <a:pt x="90" y="568"/>
                    <a:pt x="91" y="563"/>
                  </a:cubicBezTo>
                  <a:cubicBezTo>
                    <a:pt x="91" y="561"/>
                    <a:pt x="91" y="559"/>
                    <a:pt x="91" y="558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17"/>
                    <a:pt x="91" y="513"/>
                    <a:pt x="91" y="509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6"/>
                    <a:pt x="90" y="375"/>
                    <a:pt x="89" y="366"/>
                  </a:cubicBezTo>
                  <a:cubicBezTo>
                    <a:pt x="89" y="349"/>
                    <a:pt x="90" y="365"/>
                    <a:pt x="91" y="376"/>
                  </a:cubicBezTo>
                  <a:close/>
                  <a:moveTo>
                    <a:pt x="84" y="84"/>
                  </a:moveTo>
                  <a:cubicBezTo>
                    <a:pt x="85" y="90"/>
                    <a:pt x="83" y="98"/>
                    <a:pt x="83" y="95"/>
                  </a:cubicBezTo>
                  <a:cubicBezTo>
                    <a:pt x="83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7"/>
                    <a:pt x="85" y="200"/>
                    <a:pt x="85" y="194"/>
                  </a:cubicBezTo>
                  <a:cubicBezTo>
                    <a:pt x="85" y="188"/>
                    <a:pt x="86" y="183"/>
                    <a:pt x="86" y="179"/>
                  </a:cubicBezTo>
                  <a:cubicBezTo>
                    <a:pt x="87" y="176"/>
                    <a:pt x="87" y="172"/>
                    <a:pt x="87" y="170"/>
                  </a:cubicBezTo>
                  <a:cubicBezTo>
                    <a:pt x="89" y="185"/>
                    <a:pt x="89" y="198"/>
                    <a:pt x="85" y="213"/>
                  </a:cubicBezTo>
                  <a:cubicBezTo>
                    <a:pt x="85" y="215"/>
                    <a:pt x="84" y="218"/>
                    <a:pt x="83" y="220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4"/>
                  </a:moveTo>
                  <a:cubicBezTo>
                    <a:pt x="82" y="120"/>
                    <a:pt x="82" y="130"/>
                    <a:pt x="81" y="137"/>
                  </a:cubicBezTo>
                  <a:cubicBezTo>
                    <a:pt x="80" y="147"/>
                    <a:pt x="80" y="145"/>
                    <a:pt x="80" y="140"/>
                  </a:cubicBezTo>
                  <a:cubicBezTo>
                    <a:pt x="81" y="134"/>
                    <a:pt x="81" y="124"/>
                    <a:pt x="82" y="116"/>
                  </a:cubicBezTo>
                  <a:cubicBezTo>
                    <a:pt x="83" y="106"/>
                    <a:pt x="83" y="108"/>
                    <a:pt x="83" y="114"/>
                  </a:cubicBezTo>
                  <a:close/>
                  <a:moveTo>
                    <a:pt x="81" y="261"/>
                  </a:moveTo>
                  <a:cubicBezTo>
                    <a:pt x="82" y="267"/>
                    <a:pt x="82" y="274"/>
                    <a:pt x="81" y="272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90"/>
                  </a:moveTo>
                  <a:cubicBezTo>
                    <a:pt x="81" y="178"/>
                    <a:pt x="82" y="184"/>
                    <a:pt x="81" y="190"/>
                  </a:cubicBezTo>
                  <a:cubicBezTo>
                    <a:pt x="80" y="201"/>
                    <a:pt x="80" y="195"/>
                    <a:pt x="80" y="190"/>
                  </a:cubicBezTo>
                  <a:close/>
                  <a:moveTo>
                    <a:pt x="82" y="53"/>
                  </a:moveTo>
                  <a:cubicBezTo>
                    <a:pt x="82" y="64"/>
                    <a:pt x="81" y="58"/>
                    <a:pt x="81" y="53"/>
                  </a:cubicBezTo>
                  <a:cubicBezTo>
                    <a:pt x="81" y="41"/>
                    <a:pt x="82" y="47"/>
                    <a:pt x="82" y="53"/>
                  </a:cubicBezTo>
                  <a:close/>
                  <a:moveTo>
                    <a:pt x="67" y="42"/>
                  </a:moveTo>
                  <a:cubicBezTo>
                    <a:pt x="68" y="26"/>
                    <a:pt x="68" y="35"/>
                    <a:pt x="69" y="50"/>
                  </a:cubicBezTo>
                  <a:cubicBezTo>
                    <a:pt x="69" y="58"/>
                    <a:pt x="69" y="67"/>
                    <a:pt x="68" y="75"/>
                  </a:cubicBezTo>
                  <a:cubicBezTo>
                    <a:pt x="68" y="85"/>
                    <a:pt x="68" y="96"/>
                    <a:pt x="68" y="104"/>
                  </a:cubicBezTo>
                  <a:cubicBezTo>
                    <a:pt x="68" y="89"/>
                    <a:pt x="68" y="76"/>
                    <a:pt x="67" y="61"/>
                  </a:cubicBezTo>
                  <a:cubicBezTo>
                    <a:pt x="67" y="53"/>
                    <a:pt x="67" y="46"/>
                    <a:pt x="67" y="42"/>
                  </a:cubicBezTo>
                  <a:close/>
                  <a:moveTo>
                    <a:pt x="66" y="249"/>
                  </a:moveTo>
                  <a:cubicBezTo>
                    <a:pt x="66" y="254"/>
                    <a:pt x="67" y="264"/>
                    <a:pt x="68" y="272"/>
                  </a:cubicBezTo>
                  <a:cubicBezTo>
                    <a:pt x="69" y="281"/>
                    <a:pt x="68" y="279"/>
                    <a:pt x="68" y="274"/>
                  </a:cubicBezTo>
                  <a:cubicBezTo>
                    <a:pt x="67" y="268"/>
                    <a:pt x="66" y="258"/>
                    <a:pt x="65" y="251"/>
                  </a:cubicBezTo>
                  <a:cubicBezTo>
                    <a:pt x="65" y="241"/>
                    <a:pt x="65" y="243"/>
                    <a:pt x="66" y="249"/>
                  </a:cubicBezTo>
                  <a:close/>
                  <a:moveTo>
                    <a:pt x="67" y="408"/>
                  </a:moveTo>
                  <a:cubicBezTo>
                    <a:pt x="66" y="403"/>
                    <a:pt x="66" y="394"/>
                    <a:pt x="67" y="397"/>
                  </a:cubicBezTo>
                  <a:cubicBezTo>
                    <a:pt x="68" y="403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60" y="105"/>
                  </a:cubicBezTo>
                  <a:cubicBezTo>
                    <a:pt x="60" y="105"/>
                    <a:pt x="60" y="104"/>
                    <a:pt x="60" y="103"/>
                  </a:cubicBezTo>
                  <a:cubicBezTo>
                    <a:pt x="60" y="97"/>
                    <a:pt x="60" y="91"/>
                    <a:pt x="61" y="85"/>
                  </a:cubicBezTo>
                  <a:cubicBezTo>
                    <a:pt x="61" y="89"/>
                    <a:pt x="61" y="91"/>
                    <a:pt x="61" y="95"/>
                  </a:cubicBezTo>
                  <a:cubicBezTo>
                    <a:pt x="60" y="100"/>
                    <a:pt x="60" y="105"/>
                    <a:pt x="60" y="105"/>
                  </a:cubicBezTo>
                  <a:cubicBezTo>
                    <a:pt x="59" y="108"/>
                    <a:pt x="59" y="111"/>
                    <a:pt x="59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9" y="161"/>
                    <a:pt x="50" y="196"/>
                    <a:pt x="50" y="231"/>
                  </a:cubicBezTo>
                  <a:cubicBezTo>
                    <a:pt x="50" y="194"/>
                    <a:pt x="57" y="159"/>
                    <a:pt x="59" y="121"/>
                  </a:cubicBezTo>
                  <a:cubicBezTo>
                    <a:pt x="59" y="119"/>
                    <a:pt x="59" y="116"/>
                    <a:pt x="59" y="114"/>
                  </a:cubicBezTo>
                  <a:cubicBezTo>
                    <a:pt x="59" y="111"/>
                    <a:pt x="59" y="108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1"/>
                    <a:pt x="56" y="195"/>
                    <a:pt x="57" y="189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4"/>
                    <a:pt x="58" y="48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5"/>
                  </a:moveTo>
                  <a:cubicBezTo>
                    <a:pt x="57" y="93"/>
                    <a:pt x="57" y="99"/>
                    <a:pt x="57" y="105"/>
                  </a:cubicBezTo>
                  <a:cubicBezTo>
                    <a:pt x="57" y="117"/>
                    <a:pt x="56" y="111"/>
                    <a:pt x="56" y="105"/>
                  </a:cubicBezTo>
                  <a:close/>
                  <a:moveTo>
                    <a:pt x="54" y="147"/>
                  </a:moveTo>
                  <a:cubicBezTo>
                    <a:pt x="54" y="153"/>
                    <a:pt x="52" y="161"/>
                    <a:pt x="52" y="158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4" y="132"/>
                    <a:pt x="52" y="140"/>
                    <a:pt x="52" y="137"/>
                  </a:cubicBezTo>
                  <a:cubicBezTo>
                    <a:pt x="52" y="131"/>
                    <a:pt x="53" y="123"/>
                    <a:pt x="53" y="126"/>
                  </a:cubicBezTo>
                  <a:close/>
                  <a:moveTo>
                    <a:pt x="50" y="85"/>
                  </a:moveTo>
                  <a:cubicBezTo>
                    <a:pt x="51" y="91"/>
                    <a:pt x="51" y="97"/>
                    <a:pt x="51" y="103"/>
                  </a:cubicBezTo>
                  <a:cubicBezTo>
                    <a:pt x="51" y="109"/>
                    <a:pt x="50" y="115"/>
                    <a:pt x="50" y="121"/>
                  </a:cubicBezTo>
                  <a:cubicBezTo>
                    <a:pt x="50" y="133"/>
                    <a:pt x="50" y="143"/>
                    <a:pt x="50" y="157"/>
                  </a:cubicBezTo>
                  <a:cubicBezTo>
                    <a:pt x="50" y="150"/>
                    <a:pt x="50" y="141"/>
                    <a:pt x="50" y="135"/>
                  </a:cubicBezTo>
                  <a:cubicBezTo>
                    <a:pt x="50" y="128"/>
                    <a:pt x="50" y="121"/>
                    <a:pt x="50" y="114"/>
                  </a:cubicBezTo>
                  <a:cubicBezTo>
                    <a:pt x="50" y="106"/>
                    <a:pt x="50" y="98"/>
                    <a:pt x="50" y="94"/>
                  </a:cubicBezTo>
                  <a:cubicBezTo>
                    <a:pt x="50" y="91"/>
                    <a:pt x="50" y="87"/>
                    <a:pt x="50" y="85"/>
                  </a:cubicBezTo>
                  <a:close/>
                  <a:moveTo>
                    <a:pt x="50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1"/>
                    <a:pt x="46" y="226"/>
                    <a:pt x="49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6"/>
                    <a:pt x="49" y="187"/>
                    <a:pt x="50" y="179"/>
                  </a:cubicBezTo>
                  <a:close/>
                  <a:moveTo>
                    <a:pt x="50" y="407"/>
                  </a:moveTo>
                  <a:cubicBezTo>
                    <a:pt x="50" y="424"/>
                    <a:pt x="50" y="444"/>
                    <a:pt x="50" y="461"/>
                  </a:cubicBezTo>
                  <a:cubicBezTo>
                    <a:pt x="50" y="453"/>
                    <a:pt x="50" y="442"/>
                    <a:pt x="50" y="433"/>
                  </a:cubicBezTo>
                  <a:cubicBezTo>
                    <a:pt x="49" y="427"/>
                    <a:pt x="49" y="422"/>
                    <a:pt x="49" y="418"/>
                  </a:cubicBezTo>
                  <a:cubicBezTo>
                    <a:pt x="50" y="414"/>
                    <a:pt x="50" y="411"/>
                    <a:pt x="50" y="407"/>
                  </a:cubicBezTo>
                  <a:close/>
                  <a:moveTo>
                    <a:pt x="47" y="199"/>
                  </a:moveTo>
                  <a:cubicBezTo>
                    <a:pt x="46" y="215"/>
                    <a:pt x="46" y="200"/>
                    <a:pt x="47" y="189"/>
                  </a:cubicBezTo>
                  <a:cubicBezTo>
                    <a:pt x="49" y="173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8" y="209"/>
                    <a:pt x="37" y="220"/>
                  </a:cubicBezTo>
                  <a:cubicBezTo>
                    <a:pt x="36" y="236"/>
                    <a:pt x="36" y="220"/>
                    <a:pt x="36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2" y="230"/>
                  </a:cubicBezTo>
                  <a:cubicBezTo>
                    <a:pt x="32" y="218"/>
                    <a:pt x="33" y="224"/>
                    <a:pt x="33" y="230"/>
                  </a:cubicBezTo>
                  <a:close/>
                  <a:moveTo>
                    <a:pt x="30" y="73"/>
                  </a:moveTo>
                  <a:cubicBezTo>
                    <a:pt x="30" y="72"/>
                    <a:pt x="30" y="44"/>
                    <a:pt x="31" y="53"/>
                  </a:cubicBezTo>
                  <a:cubicBezTo>
                    <a:pt x="32" y="63"/>
                    <a:pt x="28" y="103"/>
                    <a:pt x="30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1" y="191"/>
                    <a:pt x="21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0" y="87"/>
                    <a:pt x="20" y="58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100"/>
                    <a:pt x="22" y="105"/>
                    <a:pt x="22" y="110"/>
                  </a:cubicBezTo>
                  <a:cubicBezTo>
                    <a:pt x="22" y="115"/>
                    <a:pt x="22" y="119"/>
                    <a:pt x="23" y="124"/>
                  </a:cubicBezTo>
                  <a:cubicBezTo>
                    <a:pt x="22" y="137"/>
                    <a:pt x="24" y="150"/>
                    <a:pt x="20" y="163"/>
                  </a:cubicBezTo>
                  <a:cubicBezTo>
                    <a:pt x="20" y="161"/>
                    <a:pt x="20" y="159"/>
                    <a:pt x="20" y="157"/>
                  </a:cubicBezTo>
                  <a:cubicBezTo>
                    <a:pt x="15" y="176"/>
                    <a:pt x="15" y="198"/>
                    <a:pt x="13" y="218"/>
                  </a:cubicBezTo>
                  <a:cubicBezTo>
                    <a:pt x="13" y="189"/>
                    <a:pt x="17" y="159"/>
                    <a:pt x="20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9" y="183"/>
                    <a:pt x="17" y="191"/>
                    <a:pt x="17" y="188"/>
                  </a:cubicBezTo>
                  <a:cubicBezTo>
                    <a:pt x="17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5" y="98"/>
                    <a:pt x="15" y="106"/>
                    <a:pt x="15" y="117"/>
                  </a:cubicBezTo>
                  <a:cubicBezTo>
                    <a:pt x="15" y="123"/>
                    <a:pt x="15" y="130"/>
                    <a:pt x="15" y="136"/>
                  </a:cubicBezTo>
                  <a:cubicBezTo>
                    <a:pt x="14" y="141"/>
                    <a:pt x="14" y="146"/>
                    <a:pt x="13" y="151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9" y="231"/>
                  </a:cubicBezTo>
                  <a:cubicBezTo>
                    <a:pt x="9" y="236"/>
                    <a:pt x="10" y="243"/>
                    <a:pt x="10" y="251"/>
                  </a:cubicBezTo>
                  <a:cubicBezTo>
                    <a:pt x="9" y="252"/>
                    <a:pt x="9" y="257"/>
                    <a:pt x="9" y="259"/>
                  </a:cubicBezTo>
                  <a:cubicBezTo>
                    <a:pt x="8" y="241"/>
                    <a:pt x="8" y="222"/>
                    <a:pt x="10" y="204"/>
                  </a:cubicBezTo>
                  <a:cubicBezTo>
                    <a:pt x="10" y="187"/>
                    <a:pt x="11" y="168"/>
                    <a:pt x="13" y="151"/>
                  </a:cubicBezTo>
                  <a:cubicBezTo>
                    <a:pt x="13" y="143"/>
                    <a:pt x="14" y="136"/>
                    <a:pt x="14" y="129"/>
                  </a:cubicBezTo>
                  <a:close/>
                  <a:moveTo>
                    <a:pt x="11" y="63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8"/>
                    <a:pt x="11" y="60"/>
                    <a:pt x="11" y="63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6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2"/>
                    <a:pt x="4" y="498"/>
                    <a:pt x="4" y="489"/>
                  </a:cubicBezTo>
                  <a:cubicBezTo>
                    <a:pt x="5" y="483"/>
                    <a:pt x="5" y="477"/>
                    <a:pt x="5" y="471"/>
                  </a:cubicBezTo>
                  <a:cubicBezTo>
                    <a:pt x="5" y="465"/>
                    <a:pt x="5" y="460"/>
                    <a:pt x="5" y="454"/>
                  </a:cubicBezTo>
                  <a:cubicBezTo>
                    <a:pt x="5" y="445"/>
                    <a:pt x="5" y="437"/>
                    <a:pt x="5" y="428"/>
                  </a:cubicBezTo>
                  <a:cubicBezTo>
                    <a:pt x="4" y="424"/>
                    <a:pt x="2" y="420"/>
                    <a:pt x="7" y="418"/>
                  </a:cubicBezTo>
                  <a:cubicBezTo>
                    <a:pt x="5" y="435"/>
                    <a:pt x="6" y="453"/>
                    <a:pt x="6" y="470"/>
                  </a:cubicBezTo>
                  <a:cubicBezTo>
                    <a:pt x="6" y="476"/>
                    <a:pt x="6" y="482"/>
                    <a:pt x="6" y="488"/>
                  </a:cubicBezTo>
                  <a:cubicBezTo>
                    <a:pt x="9" y="498"/>
                    <a:pt x="4" y="512"/>
                    <a:pt x="4" y="522"/>
                  </a:cubicBezTo>
                  <a:close/>
                  <a:moveTo>
                    <a:pt x="6" y="282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7"/>
                    <a:pt x="6" y="279"/>
                    <a:pt x="6" y="282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7"/>
                    <a:pt x="10" y="166"/>
                    <a:pt x="11" y="165"/>
                  </a:cubicBezTo>
                  <a:cubicBezTo>
                    <a:pt x="11" y="164"/>
                    <a:pt x="11" y="162"/>
                    <a:pt x="11" y="161"/>
                  </a:cubicBezTo>
                  <a:cubicBezTo>
                    <a:pt x="11" y="162"/>
                    <a:pt x="11" y="164"/>
                    <a:pt x="11" y="165"/>
                  </a:cubicBezTo>
                  <a:cubicBezTo>
                    <a:pt x="7" y="210"/>
                    <a:pt x="7" y="256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8" y="428"/>
                  </a:moveTo>
                  <a:cubicBezTo>
                    <a:pt x="8" y="423"/>
                    <a:pt x="9" y="415"/>
                    <a:pt x="9" y="418"/>
                  </a:cubicBezTo>
                  <a:cubicBezTo>
                    <a:pt x="10" y="423"/>
                    <a:pt x="9" y="431"/>
                    <a:pt x="8" y="428"/>
                  </a:cubicBezTo>
                  <a:close/>
                  <a:moveTo>
                    <a:pt x="9" y="405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70"/>
                    <a:pt x="9" y="364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2"/>
                    <a:pt x="9" y="337"/>
                    <a:pt x="9" y="335"/>
                  </a:cubicBezTo>
                  <a:cubicBezTo>
                    <a:pt x="9" y="341"/>
                    <a:pt x="10" y="347"/>
                    <a:pt x="11" y="353"/>
                  </a:cubicBezTo>
                  <a:cubicBezTo>
                    <a:pt x="11" y="359"/>
                    <a:pt x="12" y="364"/>
                    <a:pt x="12" y="370"/>
                  </a:cubicBezTo>
                  <a:cubicBezTo>
                    <a:pt x="13" y="381"/>
                    <a:pt x="12" y="393"/>
                    <a:pt x="9" y="405"/>
                  </a:cubicBezTo>
                  <a:close/>
                  <a:moveTo>
                    <a:pt x="12" y="355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3" y="350"/>
                    <a:pt x="12" y="358"/>
                    <a:pt x="12" y="355"/>
                  </a:cubicBezTo>
                  <a:close/>
                  <a:moveTo>
                    <a:pt x="16" y="297"/>
                  </a:moveTo>
                  <a:cubicBezTo>
                    <a:pt x="15" y="291"/>
                    <a:pt x="15" y="285"/>
                    <a:pt x="14" y="282"/>
                  </a:cubicBezTo>
                  <a:cubicBezTo>
                    <a:pt x="13" y="281"/>
                    <a:pt x="9" y="276"/>
                    <a:pt x="13" y="272"/>
                  </a:cubicBezTo>
                  <a:cubicBezTo>
                    <a:pt x="20" y="289"/>
                    <a:pt x="17" y="307"/>
                    <a:pt x="20" y="324"/>
                  </a:cubicBezTo>
                  <a:cubicBezTo>
                    <a:pt x="15" y="316"/>
                    <a:pt x="20" y="305"/>
                    <a:pt x="16" y="297"/>
                  </a:cubicBezTo>
                  <a:close/>
                  <a:moveTo>
                    <a:pt x="20" y="266"/>
                  </a:moveTo>
                  <a:cubicBezTo>
                    <a:pt x="19" y="258"/>
                    <a:pt x="19" y="249"/>
                    <a:pt x="18" y="240"/>
                  </a:cubicBezTo>
                  <a:cubicBezTo>
                    <a:pt x="19" y="238"/>
                    <a:pt x="19" y="236"/>
                    <a:pt x="19" y="235"/>
                  </a:cubicBezTo>
                  <a:cubicBezTo>
                    <a:pt x="19" y="233"/>
                    <a:pt x="19" y="231"/>
                    <a:pt x="20" y="228"/>
                  </a:cubicBezTo>
                  <a:cubicBezTo>
                    <a:pt x="20" y="231"/>
                    <a:pt x="20" y="233"/>
                    <a:pt x="19" y="235"/>
                  </a:cubicBezTo>
                  <a:cubicBezTo>
                    <a:pt x="18" y="268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4" y="276"/>
                    <a:pt x="27" y="292"/>
                    <a:pt x="28" y="303"/>
                  </a:cubicBezTo>
                  <a:cubicBezTo>
                    <a:pt x="28" y="319"/>
                    <a:pt x="27" y="303"/>
                    <a:pt x="26" y="292"/>
                  </a:cubicBezTo>
                  <a:close/>
                  <a:moveTo>
                    <a:pt x="25" y="225"/>
                  </a:moveTo>
                  <a:cubicBezTo>
                    <a:pt x="25" y="216"/>
                    <a:pt x="26" y="207"/>
                    <a:pt x="27" y="198"/>
                  </a:cubicBezTo>
                  <a:cubicBezTo>
                    <a:pt x="26" y="196"/>
                    <a:pt x="28" y="194"/>
                    <a:pt x="28" y="191"/>
                  </a:cubicBezTo>
                  <a:cubicBezTo>
                    <a:pt x="26" y="220"/>
                    <a:pt x="26" y="250"/>
                    <a:pt x="28" y="279"/>
                  </a:cubicBezTo>
                  <a:cubicBezTo>
                    <a:pt x="24" y="261"/>
                    <a:pt x="24" y="241"/>
                    <a:pt x="25" y="225"/>
                  </a:cubicBezTo>
                  <a:close/>
                  <a:moveTo>
                    <a:pt x="35" y="323"/>
                  </a:moveTo>
                  <a:cubicBezTo>
                    <a:pt x="34" y="307"/>
                    <a:pt x="35" y="314"/>
                    <a:pt x="36" y="327"/>
                  </a:cubicBezTo>
                  <a:cubicBezTo>
                    <a:pt x="35" y="333"/>
                    <a:pt x="36" y="339"/>
                    <a:pt x="37" y="345"/>
                  </a:cubicBezTo>
                  <a:cubicBezTo>
                    <a:pt x="37" y="340"/>
                    <a:pt x="37" y="334"/>
                    <a:pt x="37" y="328"/>
                  </a:cubicBezTo>
                  <a:cubicBezTo>
                    <a:pt x="35" y="307"/>
                    <a:pt x="35" y="287"/>
                    <a:pt x="31" y="266"/>
                  </a:cubicBezTo>
                  <a:cubicBezTo>
                    <a:pt x="30" y="261"/>
                    <a:pt x="30" y="256"/>
                    <a:pt x="30" y="251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29" y="246"/>
                    <a:pt x="29" y="243"/>
                    <a:pt x="28" y="239"/>
                  </a:cubicBezTo>
                  <a:cubicBezTo>
                    <a:pt x="30" y="243"/>
                    <a:pt x="30" y="246"/>
                    <a:pt x="30" y="250"/>
                  </a:cubicBezTo>
                  <a:cubicBezTo>
                    <a:pt x="34" y="276"/>
                    <a:pt x="37" y="302"/>
                    <a:pt x="38" y="329"/>
                  </a:cubicBezTo>
                  <a:cubicBezTo>
                    <a:pt x="37" y="334"/>
                    <a:pt x="37" y="340"/>
                    <a:pt x="37" y="346"/>
                  </a:cubicBezTo>
                  <a:cubicBezTo>
                    <a:pt x="37" y="347"/>
                    <a:pt x="37" y="348"/>
                    <a:pt x="37" y="349"/>
                  </a:cubicBezTo>
                  <a:cubicBezTo>
                    <a:pt x="38" y="357"/>
                    <a:pt x="38" y="365"/>
                    <a:pt x="35" y="372"/>
                  </a:cubicBezTo>
                  <a:cubicBezTo>
                    <a:pt x="35" y="367"/>
                    <a:pt x="35" y="361"/>
                    <a:pt x="35" y="356"/>
                  </a:cubicBezTo>
                  <a:cubicBezTo>
                    <a:pt x="35" y="350"/>
                    <a:pt x="35" y="345"/>
                    <a:pt x="35" y="339"/>
                  </a:cubicBezTo>
                  <a:cubicBezTo>
                    <a:pt x="35" y="334"/>
                    <a:pt x="35" y="329"/>
                    <a:pt x="35" y="323"/>
                  </a:cubicBezTo>
                  <a:close/>
                  <a:moveTo>
                    <a:pt x="36" y="397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8" y="392"/>
                    <a:pt x="37" y="400"/>
                    <a:pt x="36" y="397"/>
                  </a:cubicBezTo>
                  <a:close/>
                  <a:moveTo>
                    <a:pt x="37" y="429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4"/>
                    <a:pt x="38" y="432"/>
                    <a:pt x="37" y="429"/>
                  </a:cubicBezTo>
                  <a:close/>
                  <a:moveTo>
                    <a:pt x="38" y="553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8"/>
                    <a:pt x="39" y="556"/>
                    <a:pt x="38" y="553"/>
                  </a:cubicBezTo>
                  <a:close/>
                  <a:moveTo>
                    <a:pt x="39" y="481"/>
                  </a:moveTo>
                  <a:cubicBezTo>
                    <a:pt x="37" y="448"/>
                    <a:pt x="41" y="418"/>
                    <a:pt x="38" y="385"/>
                  </a:cubicBezTo>
                  <a:cubicBezTo>
                    <a:pt x="38" y="378"/>
                    <a:pt x="38" y="371"/>
                    <a:pt x="37" y="365"/>
                  </a:cubicBezTo>
                  <a:cubicBezTo>
                    <a:pt x="41" y="405"/>
                    <a:pt x="46" y="442"/>
                    <a:pt x="39" y="481"/>
                  </a:cubicBezTo>
                  <a:close/>
                  <a:moveTo>
                    <a:pt x="43" y="481"/>
                  </a:moveTo>
                  <a:cubicBezTo>
                    <a:pt x="43" y="475"/>
                    <a:pt x="45" y="468"/>
                    <a:pt x="45" y="470"/>
                  </a:cubicBezTo>
                  <a:cubicBezTo>
                    <a:pt x="45" y="476"/>
                    <a:pt x="44" y="483"/>
                    <a:pt x="43" y="481"/>
                  </a:cubicBezTo>
                  <a:close/>
                  <a:moveTo>
                    <a:pt x="45" y="178"/>
                  </a:moveTo>
                  <a:cubicBezTo>
                    <a:pt x="45" y="173"/>
                    <a:pt x="47" y="165"/>
                    <a:pt x="47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1"/>
                  </a:moveTo>
                  <a:cubicBezTo>
                    <a:pt x="46" y="486"/>
                    <a:pt x="48" y="478"/>
                    <a:pt x="48" y="481"/>
                  </a:cubicBezTo>
                  <a:cubicBezTo>
                    <a:pt x="48" y="486"/>
                    <a:pt x="46" y="494"/>
                    <a:pt x="46" y="491"/>
                  </a:cubicBezTo>
                  <a:close/>
                  <a:moveTo>
                    <a:pt x="47" y="355"/>
                  </a:moveTo>
                  <a:cubicBezTo>
                    <a:pt x="47" y="339"/>
                    <a:pt x="48" y="354"/>
                    <a:pt x="48" y="365"/>
                  </a:cubicBezTo>
                  <a:cubicBezTo>
                    <a:pt x="48" y="382"/>
                    <a:pt x="47" y="366"/>
                    <a:pt x="47" y="355"/>
                  </a:cubicBezTo>
                  <a:close/>
                  <a:moveTo>
                    <a:pt x="47" y="263"/>
                  </a:moveTo>
                  <a:cubicBezTo>
                    <a:pt x="47" y="258"/>
                    <a:pt x="46" y="248"/>
                    <a:pt x="45" y="240"/>
                  </a:cubicBezTo>
                  <a:cubicBezTo>
                    <a:pt x="45" y="231"/>
                    <a:pt x="46" y="232"/>
                    <a:pt x="46" y="238"/>
                  </a:cubicBezTo>
                  <a:cubicBezTo>
                    <a:pt x="47" y="244"/>
                    <a:pt x="47" y="254"/>
                    <a:pt x="48" y="261"/>
                  </a:cubicBezTo>
                  <a:cubicBezTo>
                    <a:pt x="49" y="271"/>
                    <a:pt x="48" y="269"/>
                    <a:pt x="47" y="263"/>
                  </a:cubicBezTo>
                  <a:close/>
                  <a:moveTo>
                    <a:pt x="49" y="481"/>
                  </a:moveTo>
                  <a:cubicBezTo>
                    <a:pt x="49" y="475"/>
                    <a:pt x="50" y="468"/>
                    <a:pt x="51" y="470"/>
                  </a:cubicBezTo>
                  <a:cubicBezTo>
                    <a:pt x="51" y="476"/>
                    <a:pt x="49" y="484"/>
                    <a:pt x="49" y="481"/>
                  </a:cubicBezTo>
                  <a:close/>
                  <a:moveTo>
                    <a:pt x="53" y="313"/>
                  </a:moveTo>
                  <a:cubicBezTo>
                    <a:pt x="52" y="297"/>
                    <a:pt x="54" y="312"/>
                    <a:pt x="55" y="323"/>
                  </a:cubicBezTo>
                  <a:cubicBezTo>
                    <a:pt x="54" y="340"/>
                    <a:pt x="53" y="324"/>
                    <a:pt x="53" y="313"/>
                  </a:cubicBezTo>
                  <a:close/>
                  <a:moveTo>
                    <a:pt x="53" y="261"/>
                  </a:moveTo>
                  <a:cubicBezTo>
                    <a:pt x="52" y="249"/>
                    <a:pt x="54" y="255"/>
                    <a:pt x="54" y="261"/>
                  </a:cubicBezTo>
                  <a:cubicBezTo>
                    <a:pt x="55" y="273"/>
                    <a:pt x="54" y="267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5"/>
                    <a:pt x="56" y="447"/>
                    <a:pt x="57" y="450"/>
                  </a:cubicBezTo>
                  <a:cubicBezTo>
                    <a:pt x="57" y="455"/>
                    <a:pt x="56" y="463"/>
                    <a:pt x="55" y="460"/>
                  </a:cubicBezTo>
                  <a:close/>
                  <a:moveTo>
                    <a:pt x="57" y="575"/>
                  </a:moveTo>
                  <a:cubicBezTo>
                    <a:pt x="57" y="566"/>
                    <a:pt x="57" y="555"/>
                    <a:pt x="57" y="547"/>
                  </a:cubicBezTo>
                  <a:cubicBezTo>
                    <a:pt x="57" y="541"/>
                    <a:pt x="57" y="535"/>
                    <a:pt x="57" y="532"/>
                  </a:cubicBezTo>
                  <a:cubicBezTo>
                    <a:pt x="57" y="529"/>
                    <a:pt x="59" y="525"/>
                    <a:pt x="59" y="522"/>
                  </a:cubicBezTo>
                  <a:cubicBezTo>
                    <a:pt x="59" y="540"/>
                    <a:pt x="59" y="557"/>
                    <a:pt x="57" y="575"/>
                  </a:cubicBezTo>
                  <a:close/>
                  <a:moveTo>
                    <a:pt x="59" y="440"/>
                  </a:moveTo>
                  <a:cubicBezTo>
                    <a:pt x="59" y="428"/>
                    <a:pt x="60" y="434"/>
                    <a:pt x="60" y="440"/>
                  </a:cubicBezTo>
                  <a:cubicBezTo>
                    <a:pt x="60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60" y="362"/>
                    <a:pt x="59" y="352"/>
                    <a:pt x="59" y="344"/>
                  </a:cubicBezTo>
                  <a:cubicBezTo>
                    <a:pt x="59" y="335"/>
                    <a:pt x="60" y="336"/>
                    <a:pt x="60" y="342"/>
                  </a:cubicBezTo>
                  <a:cubicBezTo>
                    <a:pt x="60" y="348"/>
                    <a:pt x="60" y="358"/>
                    <a:pt x="61" y="365"/>
                  </a:cubicBezTo>
                  <a:cubicBezTo>
                    <a:pt x="61" y="375"/>
                    <a:pt x="60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9"/>
                    <a:pt x="59" y="267"/>
                    <a:pt x="58" y="266"/>
                  </a:cubicBezTo>
                  <a:cubicBezTo>
                    <a:pt x="57" y="260"/>
                    <a:pt x="57" y="254"/>
                    <a:pt x="57" y="251"/>
                  </a:cubicBezTo>
                  <a:cubicBezTo>
                    <a:pt x="57" y="246"/>
                    <a:pt x="57" y="244"/>
                    <a:pt x="57" y="239"/>
                  </a:cubicBezTo>
                  <a:cubicBezTo>
                    <a:pt x="58" y="250"/>
                    <a:pt x="59" y="260"/>
                    <a:pt x="60" y="270"/>
                  </a:cubicBezTo>
                  <a:cubicBezTo>
                    <a:pt x="62" y="277"/>
                    <a:pt x="61" y="284"/>
                    <a:pt x="61" y="292"/>
                  </a:cubicBezTo>
                  <a:close/>
                  <a:moveTo>
                    <a:pt x="63" y="408"/>
                  </a:moveTo>
                  <a:cubicBezTo>
                    <a:pt x="64" y="420"/>
                    <a:pt x="62" y="414"/>
                    <a:pt x="62" y="408"/>
                  </a:cubicBezTo>
                  <a:cubicBezTo>
                    <a:pt x="62" y="396"/>
                    <a:pt x="63" y="402"/>
                    <a:pt x="63" y="408"/>
                  </a:cubicBezTo>
                  <a:close/>
                  <a:moveTo>
                    <a:pt x="66" y="503"/>
                  </a:moveTo>
                  <a:cubicBezTo>
                    <a:pt x="66" y="508"/>
                    <a:pt x="66" y="513"/>
                    <a:pt x="65" y="518"/>
                  </a:cubicBezTo>
                  <a:cubicBezTo>
                    <a:pt x="65" y="533"/>
                    <a:pt x="65" y="549"/>
                    <a:pt x="65" y="564"/>
                  </a:cubicBezTo>
                  <a:cubicBezTo>
                    <a:pt x="63" y="546"/>
                    <a:pt x="61" y="529"/>
                    <a:pt x="64" y="511"/>
                  </a:cubicBezTo>
                  <a:cubicBezTo>
                    <a:pt x="65" y="506"/>
                    <a:pt x="65" y="501"/>
                    <a:pt x="66" y="496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7" y="474"/>
                    <a:pt x="68" y="468"/>
                    <a:pt x="68" y="462"/>
                  </a:cubicBezTo>
                  <a:cubicBezTo>
                    <a:pt x="68" y="461"/>
                    <a:pt x="68" y="461"/>
                    <a:pt x="68" y="460"/>
                  </a:cubicBezTo>
                  <a:cubicBezTo>
                    <a:pt x="68" y="459"/>
                    <a:pt x="68" y="459"/>
                    <a:pt x="68" y="457"/>
                  </a:cubicBezTo>
                  <a:cubicBezTo>
                    <a:pt x="68" y="458"/>
                    <a:pt x="68" y="459"/>
                    <a:pt x="68" y="460"/>
                  </a:cubicBezTo>
                  <a:cubicBezTo>
                    <a:pt x="68" y="460"/>
                    <a:pt x="68" y="460"/>
                    <a:pt x="68" y="461"/>
                  </a:cubicBezTo>
                  <a:cubicBezTo>
                    <a:pt x="68" y="461"/>
                    <a:pt x="68" y="462"/>
                    <a:pt x="68" y="462"/>
                  </a:cubicBezTo>
                  <a:cubicBezTo>
                    <a:pt x="68" y="476"/>
                    <a:pt x="67" y="489"/>
                    <a:pt x="66" y="503"/>
                  </a:cubicBezTo>
                  <a:close/>
                  <a:moveTo>
                    <a:pt x="69" y="303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8"/>
                    <a:pt x="69" y="306"/>
                    <a:pt x="69" y="303"/>
                  </a:cubicBezTo>
                  <a:close/>
                  <a:moveTo>
                    <a:pt x="68" y="237"/>
                  </a:moveTo>
                  <a:cubicBezTo>
                    <a:pt x="68" y="220"/>
                    <a:pt x="65" y="202"/>
                    <a:pt x="69" y="184"/>
                  </a:cubicBezTo>
                  <a:cubicBezTo>
                    <a:pt x="70" y="176"/>
                    <a:pt x="71" y="167"/>
                    <a:pt x="72" y="158"/>
                  </a:cubicBezTo>
                  <a:cubicBezTo>
                    <a:pt x="72" y="157"/>
                    <a:pt x="73" y="155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60"/>
                    <a:pt x="72" y="365"/>
                  </a:cubicBezTo>
                  <a:cubicBezTo>
                    <a:pt x="73" y="378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6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2"/>
                    <a:pt x="77" y="115"/>
                    <a:pt x="77" y="109"/>
                  </a:cubicBezTo>
                  <a:cubicBezTo>
                    <a:pt x="77" y="101"/>
                    <a:pt x="78" y="92"/>
                    <a:pt x="78" y="84"/>
                  </a:cubicBezTo>
                  <a:cubicBezTo>
                    <a:pt x="78" y="83"/>
                    <a:pt x="78" y="80"/>
                    <a:pt x="78" y="78"/>
                  </a:cubicBezTo>
                  <a:cubicBezTo>
                    <a:pt x="78" y="85"/>
                    <a:pt x="78" y="92"/>
                    <a:pt x="78" y="99"/>
                  </a:cubicBezTo>
                  <a:cubicBezTo>
                    <a:pt x="78" y="101"/>
                    <a:pt x="78" y="103"/>
                    <a:pt x="78" y="105"/>
                  </a:cubicBezTo>
                  <a:cubicBezTo>
                    <a:pt x="78" y="102"/>
                    <a:pt x="79" y="99"/>
                    <a:pt x="81" y="96"/>
                  </a:cubicBezTo>
                  <a:cubicBezTo>
                    <a:pt x="80" y="103"/>
                    <a:pt x="80" y="110"/>
                    <a:pt x="79" y="117"/>
                  </a:cubicBezTo>
                  <a:cubicBezTo>
                    <a:pt x="79" y="119"/>
                    <a:pt x="79" y="122"/>
                    <a:pt x="79" y="124"/>
                  </a:cubicBezTo>
                  <a:cubicBezTo>
                    <a:pt x="79" y="126"/>
                    <a:pt x="79" y="128"/>
                    <a:pt x="78" y="130"/>
                  </a:cubicBezTo>
                  <a:cubicBezTo>
                    <a:pt x="74" y="193"/>
                    <a:pt x="70" y="257"/>
                    <a:pt x="81" y="320"/>
                  </a:cubicBezTo>
                  <a:cubicBezTo>
                    <a:pt x="70" y="257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8"/>
                    <a:pt x="81" y="550"/>
                    <a:pt x="81" y="553"/>
                  </a:cubicBezTo>
                  <a:cubicBezTo>
                    <a:pt x="82" y="558"/>
                    <a:pt x="80" y="566"/>
                    <a:pt x="80" y="563"/>
                  </a:cubicBezTo>
                  <a:close/>
                  <a:moveTo>
                    <a:pt x="83" y="477"/>
                  </a:moveTo>
                  <a:cubicBezTo>
                    <a:pt x="83" y="459"/>
                    <a:pt x="83" y="442"/>
                    <a:pt x="83" y="424"/>
                  </a:cubicBezTo>
                  <a:cubicBezTo>
                    <a:pt x="82" y="415"/>
                    <a:pt x="82" y="407"/>
                    <a:pt x="81" y="398"/>
                  </a:cubicBezTo>
                  <a:cubicBezTo>
                    <a:pt x="81" y="396"/>
                    <a:pt x="81" y="394"/>
                    <a:pt x="81" y="392"/>
                  </a:cubicBezTo>
                  <a:cubicBezTo>
                    <a:pt x="85" y="420"/>
                    <a:pt x="87" y="448"/>
                    <a:pt x="83" y="477"/>
                  </a:cubicBezTo>
                  <a:close/>
                  <a:moveTo>
                    <a:pt x="86" y="451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8" y="446"/>
                    <a:pt x="86" y="453"/>
                    <a:pt x="86" y="451"/>
                  </a:cubicBezTo>
                  <a:close/>
                  <a:moveTo>
                    <a:pt x="87" y="301"/>
                  </a:moveTo>
                  <a:cubicBezTo>
                    <a:pt x="86" y="293"/>
                    <a:pt x="85" y="286"/>
                    <a:pt x="85" y="282"/>
                  </a:cubicBezTo>
                  <a:cubicBezTo>
                    <a:pt x="83" y="279"/>
                    <a:pt x="83" y="276"/>
                    <a:pt x="83" y="272"/>
                  </a:cubicBezTo>
                  <a:cubicBezTo>
                    <a:pt x="91" y="294"/>
                    <a:pt x="89" y="318"/>
                    <a:pt x="89" y="342"/>
                  </a:cubicBezTo>
                  <a:cubicBezTo>
                    <a:pt x="87" y="329"/>
                    <a:pt x="91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8" name="淘宝网Chenying0907出品 153"/>
            <p:cNvSpPr>
              <a:spLocks noEditPoints="1"/>
            </p:cNvSpPr>
            <p:nvPr/>
          </p:nvSpPr>
          <p:spPr bwMode="auto">
            <a:xfrm>
              <a:off x="8920163" y="3819526"/>
              <a:ext cx="344488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3 w 92"/>
                <a:gd name="T5" fmla="*/ 121 h 593"/>
                <a:gd name="T6" fmla="*/ 64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5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1 h 593"/>
                <a:gd name="T28" fmla="*/ 87 w 92"/>
                <a:gd name="T29" fmla="*/ 593 h 593"/>
                <a:gd name="T30" fmla="*/ 92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9 w 92"/>
                <a:gd name="T41" fmla="*/ 271 h 593"/>
                <a:gd name="T42" fmla="*/ 59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7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5 w 92"/>
                <a:gd name="T79" fmla="*/ 281 h 593"/>
                <a:gd name="T80" fmla="*/ 20 w 92"/>
                <a:gd name="T81" fmla="*/ 228 h 593"/>
                <a:gd name="T82" fmla="*/ 25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6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7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8" y="134"/>
                    <a:pt x="78" y="132"/>
                    <a:pt x="79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9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2" y="381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2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7" y="68"/>
                  </a:cubicBezTo>
                  <a:cubicBezTo>
                    <a:pt x="66" y="70"/>
                    <a:pt x="66" y="73"/>
                    <a:pt x="66" y="76"/>
                  </a:cubicBezTo>
                  <a:cubicBezTo>
                    <a:pt x="66" y="81"/>
                    <a:pt x="66" y="86"/>
                    <a:pt x="65" y="91"/>
                  </a:cubicBezTo>
                  <a:cubicBezTo>
                    <a:pt x="66" y="101"/>
                    <a:pt x="66" y="111"/>
                    <a:pt x="63" y="121"/>
                  </a:cubicBezTo>
                  <a:cubicBezTo>
                    <a:pt x="65" y="111"/>
                    <a:pt x="65" y="101"/>
                    <a:pt x="65" y="91"/>
                  </a:cubicBezTo>
                  <a:cubicBezTo>
                    <a:pt x="65" y="86"/>
                    <a:pt x="65" y="81"/>
                    <a:pt x="66" y="76"/>
                  </a:cubicBezTo>
                  <a:cubicBezTo>
                    <a:pt x="66" y="73"/>
                    <a:pt x="66" y="70"/>
                    <a:pt x="66" y="68"/>
                  </a:cubicBezTo>
                  <a:cubicBezTo>
                    <a:pt x="66" y="59"/>
                    <a:pt x="66" y="50"/>
                    <a:pt x="66" y="42"/>
                  </a:cubicBezTo>
                  <a:cubicBezTo>
                    <a:pt x="66" y="34"/>
                    <a:pt x="66" y="27"/>
                    <a:pt x="66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4" y="27"/>
                    <a:pt x="64" y="31"/>
                  </a:cubicBezTo>
                  <a:cubicBezTo>
                    <a:pt x="64" y="33"/>
                    <a:pt x="64" y="39"/>
                    <a:pt x="64" y="45"/>
                  </a:cubicBezTo>
                  <a:cubicBezTo>
                    <a:pt x="65" y="52"/>
                    <a:pt x="65" y="59"/>
                    <a:pt x="65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3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41"/>
                    <a:pt x="25" y="65"/>
                    <a:pt x="25" y="83"/>
                  </a:cubicBezTo>
                  <a:cubicBezTo>
                    <a:pt x="23" y="78"/>
                    <a:pt x="24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9" y="116"/>
                    <a:pt x="8" y="122"/>
                    <a:pt x="8" y="127"/>
                  </a:cubicBezTo>
                  <a:cubicBezTo>
                    <a:pt x="8" y="132"/>
                    <a:pt x="8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6" y="128"/>
                  </a:cubicBezTo>
                  <a:cubicBezTo>
                    <a:pt x="6" y="123"/>
                    <a:pt x="6" y="117"/>
                    <a:pt x="7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5" y="257"/>
                    <a:pt x="5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5" y="323"/>
                    <a:pt x="5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5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7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6" y="572"/>
                    <a:pt x="5" y="591"/>
                  </a:cubicBezTo>
                  <a:cubicBezTo>
                    <a:pt x="6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4" y="587"/>
                    <a:pt x="34" y="579"/>
                    <a:pt x="34" y="573"/>
                  </a:cubicBezTo>
                  <a:cubicBezTo>
                    <a:pt x="35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3" y="579"/>
                    <a:pt x="73" y="566"/>
                    <a:pt x="74" y="552"/>
                  </a:cubicBezTo>
                  <a:cubicBezTo>
                    <a:pt x="74" y="544"/>
                    <a:pt x="74" y="537"/>
                    <a:pt x="75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1" y="569"/>
                    <a:pt x="82" y="557"/>
                  </a:cubicBezTo>
                  <a:cubicBezTo>
                    <a:pt x="83" y="549"/>
                    <a:pt x="84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2" y="590"/>
                    <a:pt x="92" y="587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1" y="559"/>
                    <a:pt x="92" y="558"/>
                  </a:cubicBezTo>
                  <a:cubicBezTo>
                    <a:pt x="92" y="519"/>
                    <a:pt x="92" y="519"/>
                    <a:pt x="92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2" y="508"/>
                  </a:cubicBezTo>
                  <a:cubicBezTo>
                    <a:pt x="92" y="382"/>
                    <a:pt x="92" y="382"/>
                    <a:pt x="92" y="382"/>
                  </a:cubicBezTo>
                  <a:cubicBezTo>
                    <a:pt x="91" y="386"/>
                    <a:pt x="90" y="374"/>
                    <a:pt x="90" y="365"/>
                  </a:cubicBezTo>
                  <a:cubicBezTo>
                    <a:pt x="89" y="349"/>
                    <a:pt x="91" y="364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5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6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90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5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0" y="146"/>
                    <a:pt x="80" y="145"/>
                    <a:pt x="81" y="139"/>
                  </a:cubicBezTo>
                  <a:cubicBezTo>
                    <a:pt x="81" y="133"/>
                    <a:pt x="82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2" y="271"/>
                  </a:cubicBezTo>
                  <a:cubicBezTo>
                    <a:pt x="80" y="266"/>
                    <a:pt x="81" y="258"/>
                    <a:pt x="82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1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2" y="40"/>
                    <a:pt x="82" y="46"/>
                    <a:pt x="82" y="52"/>
                  </a:cubicBezTo>
                  <a:close/>
                  <a:moveTo>
                    <a:pt x="68" y="42"/>
                  </a:moveTo>
                  <a:cubicBezTo>
                    <a:pt x="68" y="25"/>
                    <a:pt x="69" y="34"/>
                    <a:pt x="69" y="49"/>
                  </a:cubicBezTo>
                  <a:cubicBezTo>
                    <a:pt x="69" y="57"/>
                    <a:pt x="69" y="66"/>
                    <a:pt x="69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9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1" y="99"/>
                    <a:pt x="60" y="105"/>
                    <a:pt x="60" y="105"/>
                  </a:cubicBezTo>
                  <a:cubicBezTo>
                    <a:pt x="60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7" y="194"/>
                    <a:pt x="57" y="188"/>
                  </a:cubicBezTo>
                  <a:cubicBezTo>
                    <a:pt x="58" y="177"/>
                    <a:pt x="59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8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4" y="123"/>
                    <a:pt x="54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1" y="98"/>
                    <a:pt x="51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7" y="226"/>
                    <a:pt x="50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9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50" y="427"/>
                    <a:pt x="50" y="421"/>
                    <a:pt x="50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3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1" y="87"/>
                    <a:pt x="20" y="57"/>
                    <a:pt x="22" y="42"/>
                  </a:cubicBezTo>
                  <a:cubicBezTo>
                    <a:pt x="24" y="53"/>
                    <a:pt x="21" y="75"/>
                    <a:pt x="22" y="94"/>
                  </a:cubicBezTo>
                  <a:cubicBezTo>
                    <a:pt x="22" y="99"/>
                    <a:pt x="22" y="104"/>
                    <a:pt x="22" y="109"/>
                  </a:cubicBezTo>
                  <a:cubicBezTo>
                    <a:pt x="22" y="114"/>
                    <a:pt x="23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6" y="176"/>
                    <a:pt x="16" y="197"/>
                    <a:pt x="13" y="217"/>
                  </a:cubicBezTo>
                  <a:cubicBezTo>
                    <a:pt x="13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10" y="213"/>
                    <a:pt x="10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2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10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5"/>
                  </a:cubicBezTo>
                  <a:cubicBezTo>
                    <a:pt x="10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5" y="424"/>
                    <a:pt x="2" y="419"/>
                    <a:pt x="7" y="417"/>
                  </a:cubicBezTo>
                  <a:cubicBezTo>
                    <a:pt x="6" y="435"/>
                    <a:pt x="6" y="452"/>
                    <a:pt x="7" y="470"/>
                  </a:cubicBezTo>
                  <a:cubicBezTo>
                    <a:pt x="7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7" y="281"/>
                  </a:moveTo>
                  <a:cubicBezTo>
                    <a:pt x="8" y="287"/>
                    <a:pt x="7" y="295"/>
                    <a:pt x="6" y="292"/>
                  </a:cubicBezTo>
                  <a:cubicBezTo>
                    <a:pt x="5" y="286"/>
                    <a:pt x="6" y="278"/>
                    <a:pt x="7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10" y="173"/>
                    <a:pt x="10" y="167"/>
                  </a:cubicBezTo>
                  <a:cubicBezTo>
                    <a:pt x="10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9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10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2" y="349"/>
                    <a:pt x="13" y="341"/>
                    <a:pt x="13" y="344"/>
                  </a:cubicBezTo>
                  <a:cubicBezTo>
                    <a:pt x="14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5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6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20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20" y="234"/>
                  </a:cubicBezTo>
                  <a:cubicBezTo>
                    <a:pt x="19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5" y="224"/>
                  </a:moveTo>
                  <a:cubicBezTo>
                    <a:pt x="26" y="215"/>
                    <a:pt x="26" y="207"/>
                    <a:pt x="27" y="198"/>
                  </a:cubicBezTo>
                  <a:cubicBezTo>
                    <a:pt x="26" y="195"/>
                    <a:pt x="29" y="193"/>
                    <a:pt x="29" y="191"/>
                  </a:cubicBezTo>
                  <a:cubicBezTo>
                    <a:pt x="26" y="219"/>
                    <a:pt x="26" y="250"/>
                    <a:pt x="29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7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30" y="246"/>
                    <a:pt x="29" y="242"/>
                    <a:pt x="29" y="239"/>
                  </a:cubicBezTo>
                  <a:cubicBezTo>
                    <a:pt x="31" y="243"/>
                    <a:pt x="31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8" y="334"/>
                    <a:pt x="37" y="339"/>
                    <a:pt x="37" y="345"/>
                  </a:cubicBezTo>
                  <a:cubicBezTo>
                    <a:pt x="37" y="346"/>
                    <a:pt x="38" y="348"/>
                    <a:pt x="38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7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1" y="547"/>
                    <a:pt x="39" y="555"/>
                    <a:pt x="39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2" y="417"/>
                    <a:pt x="38" y="384"/>
                  </a:cubicBezTo>
                  <a:cubicBezTo>
                    <a:pt x="38" y="377"/>
                    <a:pt x="38" y="371"/>
                    <a:pt x="38" y="365"/>
                  </a:cubicBezTo>
                  <a:cubicBezTo>
                    <a:pt x="42" y="404"/>
                    <a:pt x="46" y="441"/>
                    <a:pt x="39" y="480"/>
                  </a:cubicBezTo>
                  <a:close/>
                  <a:moveTo>
                    <a:pt x="44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6" y="475"/>
                    <a:pt x="44" y="483"/>
                    <a:pt x="44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7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8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6" y="238"/>
                  </a:cubicBezTo>
                  <a:cubicBezTo>
                    <a:pt x="47" y="243"/>
                    <a:pt x="48" y="253"/>
                    <a:pt x="48" y="261"/>
                  </a:cubicBezTo>
                  <a:cubicBezTo>
                    <a:pt x="49" y="270"/>
                    <a:pt x="48" y="268"/>
                    <a:pt x="48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1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5" y="339"/>
                    <a:pt x="54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3" y="249"/>
                    <a:pt x="54" y="255"/>
                    <a:pt x="55" y="261"/>
                  </a:cubicBezTo>
                  <a:cubicBezTo>
                    <a:pt x="56" y="272"/>
                    <a:pt x="54" y="266"/>
                    <a:pt x="53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8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59" y="351"/>
                    <a:pt x="59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0" y="347"/>
                    <a:pt x="61" y="357"/>
                    <a:pt x="61" y="365"/>
                  </a:cubicBezTo>
                  <a:cubicBezTo>
                    <a:pt x="61" y="375"/>
                    <a:pt x="61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3" y="413"/>
                    <a:pt x="62" y="408"/>
                  </a:cubicBezTo>
                  <a:cubicBezTo>
                    <a:pt x="62" y="395"/>
                    <a:pt x="63" y="402"/>
                    <a:pt x="63" y="408"/>
                  </a:cubicBezTo>
                  <a:close/>
                  <a:moveTo>
                    <a:pt x="67" y="502"/>
                  </a:moveTo>
                  <a:cubicBezTo>
                    <a:pt x="66" y="507"/>
                    <a:pt x="66" y="512"/>
                    <a:pt x="66" y="517"/>
                  </a:cubicBezTo>
                  <a:cubicBezTo>
                    <a:pt x="66" y="533"/>
                    <a:pt x="66" y="548"/>
                    <a:pt x="66" y="563"/>
                  </a:cubicBezTo>
                  <a:cubicBezTo>
                    <a:pt x="63" y="546"/>
                    <a:pt x="61" y="528"/>
                    <a:pt x="65" y="511"/>
                  </a:cubicBezTo>
                  <a:cubicBezTo>
                    <a:pt x="65" y="506"/>
                    <a:pt x="66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9" y="475"/>
                    <a:pt x="68" y="489"/>
                    <a:pt x="67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6" y="202"/>
                    <a:pt x="70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2" y="365"/>
                  </a:moveTo>
                  <a:cubicBezTo>
                    <a:pt x="71" y="353"/>
                    <a:pt x="72" y="359"/>
                    <a:pt x="73" y="365"/>
                  </a:cubicBezTo>
                  <a:cubicBezTo>
                    <a:pt x="73" y="377"/>
                    <a:pt x="72" y="371"/>
                    <a:pt x="72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7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9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9" y="98"/>
                  </a:cubicBezTo>
                  <a:cubicBezTo>
                    <a:pt x="79" y="100"/>
                    <a:pt x="78" y="102"/>
                    <a:pt x="78" y="104"/>
                  </a:cubicBezTo>
                  <a:cubicBezTo>
                    <a:pt x="79" y="101"/>
                    <a:pt x="79" y="98"/>
                    <a:pt x="81" y="95"/>
                  </a:cubicBezTo>
                  <a:cubicBezTo>
                    <a:pt x="80" y="102"/>
                    <a:pt x="80" y="109"/>
                    <a:pt x="80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9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1" y="552"/>
                  </a:cubicBezTo>
                  <a:cubicBezTo>
                    <a:pt x="82" y="557"/>
                    <a:pt x="81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6" y="445"/>
                    <a:pt x="87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90" y="317"/>
                    <a:pt x="90" y="341"/>
                  </a:cubicBezTo>
                  <a:cubicBezTo>
                    <a:pt x="87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9" name="淘宝网Chenying0907出品 154"/>
            <p:cNvSpPr>
              <a:spLocks noEditPoints="1"/>
            </p:cNvSpPr>
            <p:nvPr/>
          </p:nvSpPr>
          <p:spPr bwMode="auto">
            <a:xfrm>
              <a:off x="8912226" y="3819526"/>
              <a:ext cx="346075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3 w 92"/>
                <a:gd name="T5" fmla="*/ 121 h 593"/>
                <a:gd name="T6" fmla="*/ 63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5 w 92"/>
                <a:gd name="T19" fmla="*/ 542 h 593"/>
                <a:gd name="T20" fmla="*/ 34 w 92"/>
                <a:gd name="T21" fmla="*/ 573 h 593"/>
                <a:gd name="T22" fmla="*/ 41 w 92"/>
                <a:gd name="T23" fmla="*/ 593 h 593"/>
                <a:gd name="T24" fmla="*/ 70 w 92"/>
                <a:gd name="T25" fmla="*/ 593 h 593"/>
                <a:gd name="T26" fmla="*/ 84 w 92"/>
                <a:gd name="T27" fmla="*/ 531 h 593"/>
                <a:gd name="T28" fmla="*/ 87 w 92"/>
                <a:gd name="T29" fmla="*/ 593 h 593"/>
                <a:gd name="T30" fmla="*/ 91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1 w 92"/>
                <a:gd name="T37" fmla="*/ 261 h 593"/>
                <a:gd name="T38" fmla="*/ 67 w 92"/>
                <a:gd name="T39" fmla="*/ 42 h 593"/>
                <a:gd name="T40" fmla="*/ 68 w 92"/>
                <a:gd name="T41" fmla="*/ 271 h 593"/>
                <a:gd name="T42" fmla="*/ 59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6 w 92"/>
                <a:gd name="T71" fmla="*/ 470 h 593"/>
                <a:gd name="T72" fmla="*/ 10 w 92"/>
                <a:gd name="T73" fmla="*/ 167 h 593"/>
                <a:gd name="T74" fmla="*/ 9 w 92"/>
                <a:gd name="T75" fmla="*/ 417 h 593"/>
                <a:gd name="T76" fmla="*/ 11 w 92"/>
                <a:gd name="T77" fmla="*/ 352 h 593"/>
                <a:gd name="T78" fmla="*/ 14 w 92"/>
                <a:gd name="T79" fmla="*/ 281 h 593"/>
                <a:gd name="T80" fmla="*/ 20 w 92"/>
                <a:gd name="T81" fmla="*/ 228 h 593"/>
                <a:gd name="T82" fmla="*/ 25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6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6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90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6" y="70"/>
                    <a:pt x="66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6" y="111"/>
                    <a:pt x="63" y="121"/>
                  </a:cubicBezTo>
                  <a:cubicBezTo>
                    <a:pt x="64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4" y="39"/>
                    <a:pt x="64" y="45"/>
                  </a:cubicBezTo>
                  <a:cubicBezTo>
                    <a:pt x="64" y="52"/>
                    <a:pt x="65" y="59"/>
                    <a:pt x="64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2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5" y="83"/>
                  </a:cubicBezTo>
                  <a:cubicBezTo>
                    <a:pt x="23" y="78"/>
                    <a:pt x="23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8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4" y="257"/>
                    <a:pt x="5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5" y="340"/>
                    <a:pt x="5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6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6" y="553"/>
                    <a:pt x="5" y="572"/>
                    <a:pt x="5" y="591"/>
                  </a:cubicBezTo>
                  <a:cubicBezTo>
                    <a:pt x="5" y="592"/>
                    <a:pt x="6" y="593"/>
                    <a:pt x="8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4" y="573"/>
                  </a:cubicBezTo>
                  <a:cubicBezTo>
                    <a:pt x="34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8" y="580"/>
                  </a:cubicBezTo>
                  <a:cubicBezTo>
                    <a:pt x="69" y="573"/>
                    <a:pt x="69" y="567"/>
                    <a:pt x="68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3" y="566"/>
                    <a:pt x="73" y="552"/>
                  </a:cubicBezTo>
                  <a:cubicBezTo>
                    <a:pt x="74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0" y="569"/>
                    <a:pt x="82" y="557"/>
                  </a:cubicBezTo>
                  <a:cubicBezTo>
                    <a:pt x="83" y="549"/>
                    <a:pt x="83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4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2"/>
                    <a:pt x="90" y="567"/>
                    <a:pt x="91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2" y="119"/>
                    <a:pt x="82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1" y="133"/>
                    <a:pt x="81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1" y="261"/>
                  </a:moveTo>
                  <a:cubicBezTo>
                    <a:pt x="83" y="266"/>
                    <a:pt x="82" y="274"/>
                    <a:pt x="81" y="271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1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9" y="49"/>
                  </a:cubicBezTo>
                  <a:cubicBezTo>
                    <a:pt x="69" y="57"/>
                    <a:pt x="69" y="66"/>
                    <a:pt x="68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6" y="248"/>
                  </a:moveTo>
                  <a:cubicBezTo>
                    <a:pt x="66" y="254"/>
                    <a:pt x="68" y="264"/>
                    <a:pt x="68" y="271"/>
                  </a:cubicBezTo>
                  <a:cubicBezTo>
                    <a:pt x="69" y="280"/>
                    <a:pt x="68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6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0" y="99"/>
                    <a:pt x="60" y="105"/>
                    <a:pt x="60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6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7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6" y="226"/>
                    <a:pt x="50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50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2" y="104"/>
                    <a:pt x="22" y="109"/>
                  </a:cubicBezTo>
                  <a:cubicBezTo>
                    <a:pt x="22" y="114"/>
                    <a:pt x="22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8" y="222"/>
                    <a:pt x="10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5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7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9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6"/>
                    <a:pt x="6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6"/>
                    <a:pt x="10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8" y="422"/>
                    <a:pt x="9" y="414"/>
                    <a:pt x="9" y="417"/>
                  </a:cubicBezTo>
                  <a:cubicBezTo>
                    <a:pt x="10" y="422"/>
                    <a:pt x="9" y="430"/>
                    <a:pt x="8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9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4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4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7" y="306"/>
                    <a:pt x="20" y="324"/>
                  </a:cubicBezTo>
                  <a:cubicBezTo>
                    <a:pt x="15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19" y="234"/>
                  </a:cubicBezTo>
                  <a:cubicBezTo>
                    <a:pt x="19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4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5" y="224"/>
                  </a:moveTo>
                  <a:cubicBezTo>
                    <a:pt x="26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0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0" y="243"/>
                    <a:pt x="31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7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7"/>
                    <a:pt x="39" y="555"/>
                    <a:pt x="39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8" y="377"/>
                    <a:pt x="38" y="371"/>
                    <a:pt x="37" y="365"/>
                  </a:cubicBezTo>
                  <a:cubicBezTo>
                    <a:pt x="41" y="404"/>
                    <a:pt x="46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5" y="475"/>
                    <a:pt x="44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7" y="263"/>
                  </a:moveTo>
                  <a:cubicBezTo>
                    <a:pt x="47" y="257"/>
                    <a:pt x="46" y="247"/>
                    <a:pt x="45" y="240"/>
                  </a:cubicBezTo>
                  <a:cubicBezTo>
                    <a:pt x="46" y="230"/>
                    <a:pt x="46" y="232"/>
                    <a:pt x="46" y="238"/>
                  </a:cubicBezTo>
                  <a:cubicBezTo>
                    <a:pt x="47" y="243"/>
                    <a:pt x="47" y="253"/>
                    <a:pt x="48" y="261"/>
                  </a:cubicBezTo>
                  <a:cubicBezTo>
                    <a:pt x="49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0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4" y="339"/>
                    <a:pt x="53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4" y="255"/>
                    <a:pt x="54" y="261"/>
                  </a:cubicBezTo>
                  <a:cubicBezTo>
                    <a:pt x="55" y="272"/>
                    <a:pt x="54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4"/>
                    <a:pt x="56" y="447"/>
                    <a:pt x="57" y="449"/>
                  </a:cubicBezTo>
                  <a:cubicBezTo>
                    <a:pt x="57" y="455"/>
                    <a:pt x="56" y="463"/>
                    <a:pt x="55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59" y="351"/>
                    <a:pt x="59" y="344"/>
                  </a:cubicBezTo>
                  <a:cubicBezTo>
                    <a:pt x="59" y="334"/>
                    <a:pt x="60" y="336"/>
                    <a:pt x="60" y="342"/>
                  </a:cubicBezTo>
                  <a:cubicBezTo>
                    <a:pt x="60" y="347"/>
                    <a:pt x="61" y="357"/>
                    <a:pt x="61" y="365"/>
                  </a:cubicBezTo>
                  <a:cubicBezTo>
                    <a:pt x="61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2" y="413"/>
                    <a:pt x="62" y="408"/>
                  </a:cubicBezTo>
                  <a:cubicBezTo>
                    <a:pt x="62" y="395"/>
                    <a:pt x="63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6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5" y="511"/>
                  </a:cubicBezTo>
                  <a:cubicBezTo>
                    <a:pt x="65" y="506"/>
                    <a:pt x="65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7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5" y="202"/>
                    <a:pt x="69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3" y="377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1" y="95"/>
                  </a:cubicBezTo>
                  <a:cubicBezTo>
                    <a:pt x="80" y="102"/>
                    <a:pt x="80" y="109"/>
                    <a:pt x="79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8" y="129"/>
                  </a:cubicBezTo>
                  <a:cubicBezTo>
                    <a:pt x="74" y="193"/>
                    <a:pt x="70" y="256"/>
                    <a:pt x="81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1" y="549"/>
                    <a:pt x="81" y="552"/>
                  </a:cubicBezTo>
                  <a:cubicBezTo>
                    <a:pt x="82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2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7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89" y="317"/>
                    <a:pt x="89" y="341"/>
                  </a:cubicBezTo>
                  <a:cubicBezTo>
                    <a:pt x="87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27" name="淘宝网Chenying0907出品 155"/>
            <p:cNvPicPr>
              <a:picLocks noChangeAspect="1" noChangeArrowheads="1"/>
            </p:cNvPicPr>
            <p:nvPr/>
          </p:nvPicPr>
          <p:blipFill>
            <a:blip r:embed="rId6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7163" y="4371976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" name="Oval 156"/>
            <p:cNvSpPr>
              <a:spLocks noChangeArrowheads="1"/>
            </p:cNvSpPr>
            <p:nvPr/>
          </p:nvSpPr>
          <p:spPr bwMode="auto">
            <a:xfrm>
              <a:off x="9055101" y="4371976"/>
              <a:ext cx="63500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29" name="淘宝网Chenying0907出品 157"/>
            <p:cNvPicPr>
              <a:picLocks noChangeAspect="1" noChangeArrowheads="1"/>
            </p:cNvPicPr>
            <p:nvPr/>
          </p:nvPicPr>
          <p:blipFill>
            <a:blip r:embed="rId6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0813" y="4362451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30" name="淘宝网Chenying0907出品 158"/>
            <p:cNvPicPr>
              <a:picLocks noChangeAspect="1" noChangeArrowheads="1"/>
            </p:cNvPicPr>
            <p:nvPr/>
          </p:nvPicPr>
          <p:blipFill>
            <a:blip r:embed="rId6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3988" y="4364038"/>
              <a:ext cx="88900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31" name="淘宝网Chenying0907出品 159"/>
            <p:cNvPicPr>
              <a:picLocks noChangeAspect="1" noChangeArrowheads="1"/>
            </p:cNvPicPr>
            <p:nvPr/>
          </p:nvPicPr>
          <p:blipFill>
            <a:blip r:embed="rId6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7163" y="5718176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Oval 160"/>
            <p:cNvSpPr>
              <a:spLocks noChangeArrowheads="1"/>
            </p:cNvSpPr>
            <p:nvPr/>
          </p:nvSpPr>
          <p:spPr bwMode="auto">
            <a:xfrm>
              <a:off x="9055101" y="5721351"/>
              <a:ext cx="63500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33" name="淘宝网Chenying0907出品 161"/>
            <p:cNvPicPr>
              <a:picLocks noChangeAspect="1" noChangeArrowheads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0813" y="5710238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34" name="淘宝网Chenying0907出品 162"/>
            <p:cNvPicPr>
              <a:picLocks noChangeAspect="1" noChangeArrowheads="1"/>
            </p:cNvPicPr>
            <p:nvPr/>
          </p:nvPicPr>
          <p:blipFill>
            <a:blip r:embed="rId7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3988" y="5710238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淘宝网Chenying0907出品 163"/>
            <p:cNvSpPr>
              <a:spLocks/>
            </p:cNvSpPr>
            <p:nvPr/>
          </p:nvSpPr>
          <p:spPr bwMode="auto">
            <a:xfrm>
              <a:off x="9632951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9 w 93"/>
                <a:gd name="T3" fmla="*/ 592 h 592"/>
                <a:gd name="T4" fmla="*/ 5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4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90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9" y="592"/>
                  </a:cubicBezTo>
                  <a:cubicBezTo>
                    <a:pt x="5" y="592"/>
                    <a:pt x="5" y="592"/>
                    <a:pt x="5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2" y="46"/>
                    <a:pt x="4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92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淘宝网Chenying0907出品 164"/>
            <p:cNvSpPr>
              <a:spLocks/>
            </p:cNvSpPr>
            <p:nvPr/>
          </p:nvSpPr>
          <p:spPr bwMode="auto">
            <a:xfrm>
              <a:off x="9632951" y="3824288"/>
              <a:ext cx="349250" cy="2224088"/>
            </a:xfrm>
            <a:custGeom>
              <a:avLst/>
              <a:gdLst>
                <a:gd name="T0" fmla="*/ 93 w 93"/>
                <a:gd name="T1" fmla="*/ 586 h 592"/>
                <a:gd name="T2" fmla="*/ 89 w 93"/>
                <a:gd name="T3" fmla="*/ 592 h 592"/>
                <a:gd name="T4" fmla="*/ 5 w 93"/>
                <a:gd name="T5" fmla="*/ 592 h 592"/>
                <a:gd name="T6" fmla="*/ 0 w 93"/>
                <a:gd name="T7" fmla="*/ 586 h 592"/>
                <a:gd name="T8" fmla="*/ 0 w 93"/>
                <a:gd name="T9" fmla="*/ 54 h 592"/>
                <a:gd name="T10" fmla="*/ 4 w 93"/>
                <a:gd name="T11" fmla="*/ 44 h 592"/>
                <a:gd name="T12" fmla="*/ 41 w 93"/>
                <a:gd name="T13" fmla="*/ 2 h 592"/>
                <a:gd name="T14" fmla="*/ 48 w 93"/>
                <a:gd name="T15" fmla="*/ 2 h 592"/>
                <a:gd name="T16" fmla="*/ 90 w 93"/>
                <a:gd name="T17" fmla="*/ 44 h 592"/>
                <a:gd name="T18" fmla="*/ 93 w 93"/>
                <a:gd name="T19" fmla="*/ 54 h 592"/>
                <a:gd name="T20" fmla="*/ 93 w 93"/>
                <a:gd name="T21" fmla="*/ 58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592">
                  <a:moveTo>
                    <a:pt x="93" y="586"/>
                  </a:moveTo>
                  <a:cubicBezTo>
                    <a:pt x="93" y="589"/>
                    <a:pt x="91" y="592"/>
                    <a:pt x="89" y="592"/>
                  </a:cubicBezTo>
                  <a:cubicBezTo>
                    <a:pt x="5" y="592"/>
                    <a:pt x="5" y="592"/>
                    <a:pt x="5" y="592"/>
                  </a:cubicBezTo>
                  <a:cubicBezTo>
                    <a:pt x="2" y="592"/>
                    <a:pt x="0" y="589"/>
                    <a:pt x="0" y="58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0"/>
                    <a:pt x="2" y="46"/>
                    <a:pt x="4" y="4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8" y="2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92" y="46"/>
                    <a:pt x="93" y="50"/>
                    <a:pt x="93" y="54"/>
                  </a:cubicBezTo>
                  <a:lnTo>
                    <a:pt x="93" y="5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淘宝网Chenying0907出品 165"/>
            <p:cNvSpPr>
              <a:spLocks noEditPoints="1"/>
            </p:cNvSpPr>
            <p:nvPr/>
          </p:nvSpPr>
          <p:spPr bwMode="auto">
            <a:xfrm>
              <a:off x="9626601" y="3824288"/>
              <a:ext cx="341313" cy="2228850"/>
            </a:xfrm>
            <a:custGeom>
              <a:avLst/>
              <a:gdLst>
                <a:gd name="T0" fmla="*/ 78 w 91"/>
                <a:gd name="T1" fmla="*/ 110 h 593"/>
                <a:gd name="T2" fmla="*/ 88 w 91"/>
                <a:gd name="T3" fmla="*/ 44 h 593"/>
                <a:gd name="T4" fmla="*/ 63 w 91"/>
                <a:gd name="T5" fmla="*/ 122 h 593"/>
                <a:gd name="T6" fmla="*/ 63 w 91"/>
                <a:gd name="T7" fmla="*/ 32 h 593"/>
                <a:gd name="T8" fmla="*/ 54 w 91"/>
                <a:gd name="T9" fmla="*/ 73 h 593"/>
                <a:gd name="T10" fmla="*/ 31 w 91"/>
                <a:gd name="T11" fmla="*/ 16 h 593"/>
                <a:gd name="T12" fmla="*/ 9 w 91"/>
                <a:gd name="T13" fmla="*/ 94 h 593"/>
                <a:gd name="T14" fmla="*/ 8 w 91"/>
                <a:gd name="T15" fmla="*/ 63 h 593"/>
                <a:gd name="T16" fmla="*/ 3 w 91"/>
                <a:gd name="T17" fmla="*/ 311 h 593"/>
                <a:gd name="T18" fmla="*/ 5 w 91"/>
                <a:gd name="T19" fmla="*/ 542 h 593"/>
                <a:gd name="T20" fmla="*/ 33 w 91"/>
                <a:gd name="T21" fmla="*/ 574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2 h 593"/>
                <a:gd name="T28" fmla="*/ 87 w 91"/>
                <a:gd name="T29" fmla="*/ 593 h 593"/>
                <a:gd name="T30" fmla="*/ 91 w 91"/>
                <a:gd name="T31" fmla="*/ 509 h 593"/>
                <a:gd name="T32" fmla="*/ 85 w 91"/>
                <a:gd name="T33" fmla="*/ 213 h 593"/>
                <a:gd name="T34" fmla="*/ 82 w 91"/>
                <a:gd name="T35" fmla="*/ 114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2 h 593"/>
                <a:gd name="T42" fmla="*/ 59 w 91"/>
                <a:gd name="T43" fmla="*/ 105 h 593"/>
                <a:gd name="T44" fmla="*/ 59 w 91"/>
                <a:gd name="T45" fmla="*/ 126 h 593"/>
                <a:gd name="T46" fmla="*/ 58 w 91"/>
                <a:gd name="T47" fmla="*/ 189 h 593"/>
                <a:gd name="T48" fmla="*/ 54 w 91"/>
                <a:gd name="T49" fmla="*/ 147 h 593"/>
                <a:gd name="T50" fmla="*/ 51 w 91"/>
                <a:gd name="T51" fmla="*/ 103 h 593"/>
                <a:gd name="T52" fmla="*/ 50 w 91"/>
                <a:gd name="T53" fmla="*/ 179 h 593"/>
                <a:gd name="T54" fmla="*/ 49 w 91"/>
                <a:gd name="T55" fmla="*/ 433 h 593"/>
                <a:gd name="T56" fmla="*/ 37 w 91"/>
                <a:gd name="T57" fmla="*/ 220 h 593"/>
                <a:gd name="T58" fmla="*/ 30 w 91"/>
                <a:gd name="T59" fmla="*/ 73 h 593"/>
                <a:gd name="T60" fmla="*/ 22 w 91"/>
                <a:gd name="T61" fmla="*/ 110 h 593"/>
                <a:gd name="T62" fmla="*/ 19 w 91"/>
                <a:gd name="T63" fmla="*/ 178 h 593"/>
                <a:gd name="T64" fmla="*/ 15 w 91"/>
                <a:gd name="T65" fmla="*/ 136 h 593"/>
                <a:gd name="T66" fmla="*/ 13 w 91"/>
                <a:gd name="T67" fmla="*/ 151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8 h 593"/>
                <a:gd name="T76" fmla="*/ 10 w 91"/>
                <a:gd name="T77" fmla="*/ 353 h 593"/>
                <a:gd name="T78" fmla="*/ 14 w 91"/>
                <a:gd name="T79" fmla="*/ 282 h 593"/>
                <a:gd name="T80" fmla="*/ 19 w 91"/>
                <a:gd name="T81" fmla="*/ 228 h 593"/>
                <a:gd name="T82" fmla="*/ 25 w 91"/>
                <a:gd name="T83" fmla="*/ 225 h 593"/>
                <a:gd name="T84" fmla="*/ 37 w 91"/>
                <a:gd name="T85" fmla="*/ 345 h 593"/>
                <a:gd name="T86" fmla="*/ 38 w 91"/>
                <a:gd name="T87" fmla="*/ 329 h 593"/>
                <a:gd name="T88" fmla="*/ 36 w 91"/>
                <a:gd name="T89" fmla="*/ 397 h 593"/>
                <a:gd name="T90" fmla="*/ 40 w 91"/>
                <a:gd name="T91" fmla="*/ 542 h 593"/>
                <a:gd name="T92" fmla="*/ 45 w 91"/>
                <a:gd name="T93" fmla="*/ 470 h 593"/>
                <a:gd name="T94" fmla="*/ 46 w 91"/>
                <a:gd name="T95" fmla="*/ 491 h 593"/>
                <a:gd name="T96" fmla="*/ 48 w 91"/>
                <a:gd name="T97" fmla="*/ 261 h 593"/>
                <a:gd name="T98" fmla="*/ 53 w 91"/>
                <a:gd name="T99" fmla="*/ 313 h 593"/>
                <a:gd name="T100" fmla="*/ 56 w 91"/>
                <a:gd name="T101" fmla="*/ 575 h 593"/>
                <a:gd name="T102" fmla="*/ 59 w 91"/>
                <a:gd name="T103" fmla="*/ 440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3 h 593"/>
                <a:gd name="T112" fmla="*/ 74 w 91"/>
                <a:gd name="T113" fmla="*/ 153 h 593"/>
                <a:gd name="T114" fmla="*/ 73 w 91"/>
                <a:gd name="T115" fmla="*/ 491 h 593"/>
                <a:gd name="T116" fmla="*/ 80 w 91"/>
                <a:gd name="T117" fmla="*/ 96 h 593"/>
                <a:gd name="T118" fmla="*/ 81 w 91"/>
                <a:gd name="T119" fmla="*/ 553 h 593"/>
                <a:gd name="T120" fmla="*/ 86 w 91"/>
                <a:gd name="T121" fmla="*/ 451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10"/>
                  </a:moveTo>
                  <a:cubicBezTo>
                    <a:pt x="78" y="114"/>
                    <a:pt x="78" y="118"/>
                    <a:pt x="77" y="122"/>
                  </a:cubicBezTo>
                  <a:cubicBezTo>
                    <a:pt x="77" y="127"/>
                    <a:pt x="77" y="132"/>
                    <a:pt x="76" y="137"/>
                  </a:cubicBezTo>
                  <a:cubicBezTo>
                    <a:pt x="77" y="135"/>
                    <a:pt x="78" y="132"/>
                    <a:pt x="78" y="130"/>
                  </a:cubicBezTo>
                  <a:cubicBezTo>
                    <a:pt x="78" y="128"/>
                    <a:pt x="79" y="126"/>
                    <a:pt x="79" y="124"/>
                  </a:cubicBezTo>
                  <a:cubicBezTo>
                    <a:pt x="79" y="122"/>
                    <a:pt x="78" y="119"/>
                    <a:pt x="78" y="116"/>
                  </a:cubicBezTo>
                  <a:cubicBezTo>
                    <a:pt x="78" y="114"/>
                    <a:pt x="78" y="112"/>
                    <a:pt x="78" y="110"/>
                  </a:cubicBezTo>
                  <a:close/>
                  <a:moveTo>
                    <a:pt x="78" y="110"/>
                  </a:moveTo>
                  <a:cubicBezTo>
                    <a:pt x="78" y="108"/>
                    <a:pt x="78" y="107"/>
                    <a:pt x="78" y="105"/>
                  </a:cubicBezTo>
                  <a:cubicBezTo>
                    <a:pt x="78" y="107"/>
                    <a:pt x="78" y="108"/>
                    <a:pt x="78" y="110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51"/>
                    <a:pt x="90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2"/>
                    <a:pt x="66" y="42"/>
                    <a:pt x="66" y="53"/>
                  </a:cubicBezTo>
                  <a:cubicBezTo>
                    <a:pt x="66" y="58"/>
                    <a:pt x="66" y="63"/>
                    <a:pt x="66" y="68"/>
                  </a:cubicBezTo>
                  <a:cubicBezTo>
                    <a:pt x="66" y="71"/>
                    <a:pt x="65" y="74"/>
                    <a:pt x="65" y="77"/>
                  </a:cubicBezTo>
                  <a:cubicBezTo>
                    <a:pt x="65" y="82"/>
                    <a:pt x="65" y="86"/>
                    <a:pt x="65" y="91"/>
                  </a:cubicBezTo>
                  <a:cubicBezTo>
                    <a:pt x="65" y="102"/>
                    <a:pt x="65" y="112"/>
                    <a:pt x="63" y="122"/>
                  </a:cubicBezTo>
                  <a:cubicBezTo>
                    <a:pt x="64" y="112"/>
                    <a:pt x="65" y="102"/>
                    <a:pt x="65" y="91"/>
                  </a:cubicBezTo>
                  <a:cubicBezTo>
                    <a:pt x="65" y="86"/>
                    <a:pt x="65" y="82"/>
                    <a:pt x="65" y="77"/>
                  </a:cubicBezTo>
                  <a:cubicBezTo>
                    <a:pt x="65" y="74"/>
                    <a:pt x="65" y="71"/>
                    <a:pt x="65" y="68"/>
                  </a:cubicBezTo>
                  <a:cubicBezTo>
                    <a:pt x="65" y="60"/>
                    <a:pt x="65" y="51"/>
                    <a:pt x="65" y="42"/>
                  </a:cubicBezTo>
                  <a:cubicBezTo>
                    <a:pt x="65" y="35"/>
                    <a:pt x="65" y="27"/>
                    <a:pt x="65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23"/>
                    <a:pt x="63" y="28"/>
                    <a:pt x="63" y="32"/>
                  </a:cubicBezTo>
                  <a:cubicBezTo>
                    <a:pt x="63" y="33"/>
                    <a:pt x="64" y="39"/>
                    <a:pt x="64" y="46"/>
                  </a:cubicBezTo>
                  <a:cubicBezTo>
                    <a:pt x="64" y="52"/>
                    <a:pt x="65" y="59"/>
                    <a:pt x="64" y="63"/>
                  </a:cubicBezTo>
                  <a:cubicBezTo>
                    <a:pt x="64" y="65"/>
                    <a:pt x="64" y="60"/>
                    <a:pt x="63" y="51"/>
                  </a:cubicBezTo>
                  <a:cubicBezTo>
                    <a:pt x="63" y="43"/>
                    <a:pt x="62" y="30"/>
                    <a:pt x="62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4"/>
                    <a:pt x="53" y="56"/>
                    <a:pt x="53" y="49"/>
                  </a:cubicBezTo>
                  <a:cubicBezTo>
                    <a:pt x="53" y="42"/>
                    <a:pt x="53" y="35"/>
                    <a:pt x="53" y="32"/>
                  </a:cubicBezTo>
                  <a:cubicBezTo>
                    <a:pt x="53" y="23"/>
                    <a:pt x="53" y="15"/>
                    <a:pt x="53" y="7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7"/>
                    <a:pt x="31" y="32"/>
                  </a:cubicBezTo>
                  <a:cubicBezTo>
                    <a:pt x="30" y="48"/>
                    <a:pt x="30" y="32"/>
                    <a:pt x="30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41"/>
                    <a:pt x="25" y="66"/>
                    <a:pt x="24" y="84"/>
                  </a:cubicBezTo>
                  <a:cubicBezTo>
                    <a:pt x="23" y="78"/>
                    <a:pt x="23" y="49"/>
                    <a:pt x="23" y="25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59"/>
                    <a:pt x="9" y="77"/>
                    <a:pt x="9" y="94"/>
                  </a:cubicBezTo>
                  <a:cubicBezTo>
                    <a:pt x="9" y="100"/>
                    <a:pt x="8" y="106"/>
                    <a:pt x="8" y="112"/>
                  </a:cubicBezTo>
                  <a:cubicBezTo>
                    <a:pt x="8" y="117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6" y="147"/>
                    <a:pt x="6" y="152"/>
                    <a:pt x="5" y="157"/>
                  </a:cubicBezTo>
                  <a:cubicBezTo>
                    <a:pt x="6" y="148"/>
                    <a:pt x="6" y="137"/>
                    <a:pt x="6" y="129"/>
                  </a:cubicBezTo>
                  <a:cubicBezTo>
                    <a:pt x="6" y="123"/>
                    <a:pt x="6" y="118"/>
                    <a:pt x="6" y="112"/>
                  </a:cubicBezTo>
                  <a:cubicBezTo>
                    <a:pt x="6" y="95"/>
                    <a:pt x="7" y="78"/>
                    <a:pt x="8" y="63"/>
                  </a:cubicBezTo>
                  <a:cubicBezTo>
                    <a:pt x="8" y="56"/>
                    <a:pt x="8" y="50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3" y="51"/>
                    <a:pt x="3" y="54"/>
                  </a:cubicBezTo>
                  <a:cubicBezTo>
                    <a:pt x="3" y="254"/>
                    <a:pt x="3" y="254"/>
                    <a:pt x="3" y="254"/>
                  </a:cubicBezTo>
                  <a:cubicBezTo>
                    <a:pt x="4" y="255"/>
                    <a:pt x="4" y="258"/>
                    <a:pt x="4" y="261"/>
                  </a:cubicBezTo>
                  <a:cubicBezTo>
                    <a:pt x="5" y="272"/>
                    <a:pt x="4" y="268"/>
                    <a:pt x="3" y="262"/>
                  </a:cubicBezTo>
                  <a:cubicBezTo>
                    <a:pt x="3" y="311"/>
                    <a:pt x="3" y="311"/>
                    <a:pt x="3" y="311"/>
                  </a:cubicBezTo>
                  <a:cubicBezTo>
                    <a:pt x="4" y="317"/>
                    <a:pt x="4" y="324"/>
                    <a:pt x="4" y="330"/>
                  </a:cubicBezTo>
                  <a:cubicBezTo>
                    <a:pt x="4" y="335"/>
                    <a:pt x="4" y="341"/>
                    <a:pt x="4" y="346"/>
                  </a:cubicBezTo>
                  <a:cubicBezTo>
                    <a:pt x="4" y="353"/>
                    <a:pt x="4" y="359"/>
                    <a:pt x="4" y="366"/>
                  </a:cubicBezTo>
                  <a:cubicBezTo>
                    <a:pt x="4" y="364"/>
                    <a:pt x="4" y="361"/>
                    <a:pt x="3" y="35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4" y="566"/>
                    <a:pt x="4" y="562"/>
                    <a:pt x="4" y="558"/>
                  </a:cubicBezTo>
                  <a:cubicBezTo>
                    <a:pt x="4" y="553"/>
                    <a:pt x="5" y="548"/>
                    <a:pt x="5" y="542"/>
                  </a:cubicBezTo>
                  <a:cubicBezTo>
                    <a:pt x="6" y="539"/>
                    <a:pt x="6" y="537"/>
                    <a:pt x="6" y="534"/>
                  </a:cubicBezTo>
                  <a:cubicBezTo>
                    <a:pt x="6" y="533"/>
                    <a:pt x="6" y="532"/>
                    <a:pt x="6" y="531"/>
                  </a:cubicBezTo>
                  <a:cubicBezTo>
                    <a:pt x="6" y="532"/>
                    <a:pt x="6" y="533"/>
                    <a:pt x="6" y="534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3"/>
                    <a:pt x="6" y="593"/>
                    <a:pt x="8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8"/>
                    <a:pt x="33" y="580"/>
                    <a:pt x="33" y="574"/>
                  </a:cubicBezTo>
                  <a:cubicBezTo>
                    <a:pt x="34" y="564"/>
                    <a:pt x="34" y="566"/>
                    <a:pt x="34" y="571"/>
                  </a:cubicBezTo>
                  <a:cubicBezTo>
                    <a:pt x="34" y="577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9"/>
                    <a:pt x="40" y="558"/>
                  </a:cubicBezTo>
                  <a:cubicBezTo>
                    <a:pt x="41" y="549"/>
                    <a:pt x="41" y="541"/>
                    <a:pt x="41" y="532"/>
                  </a:cubicBezTo>
                  <a:cubicBezTo>
                    <a:pt x="41" y="529"/>
                    <a:pt x="41" y="527"/>
                    <a:pt x="41" y="525"/>
                  </a:cubicBezTo>
                  <a:cubicBezTo>
                    <a:pt x="41" y="547"/>
                    <a:pt x="41" y="571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7"/>
                    <a:pt x="63" y="584"/>
                  </a:cubicBezTo>
                  <a:cubicBezTo>
                    <a:pt x="63" y="568"/>
                    <a:pt x="64" y="583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8" y="589"/>
                    <a:pt x="68" y="585"/>
                    <a:pt x="68" y="580"/>
                  </a:cubicBezTo>
                  <a:cubicBezTo>
                    <a:pt x="68" y="574"/>
                    <a:pt x="68" y="568"/>
                    <a:pt x="68" y="563"/>
                  </a:cubicBezTo>
                  <a:cubicBezTo>
                    <a:pt x="70" y="573"/>
                    <a:pt x="70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80"/>
                    <a:pt x="73" y="566"/>
                    <a:pt x="73" y="552"/>
                  </a:cubicBezTo>
                  <a:cubicBezTo>
                    <a:pt x="73" y="545"/>
                    <a:pt x="74" y="538"/>
                    <a:pt x="74" y="532"/>
                  </a:cubicBezTo>
                  <a:cubicBezTo>
                    <a:pt x="74" y="552"/>
                    <a:pt x="74" y="573"/>
                    <a:pt x="74" y="593"/>
                  </a:cubicBezTo>
                  <a:cubicBezTo>
                    <a:pt x="78" y="593"/>
                    <a:pt x="78" y="593"/>
                    <a:pt x="78" y="593"/>
                  </a:cubicBezTo>
                  <a:cubicBezTo>
                    <a:pt x="79" y="582"/>
                    <a:pt x="80" y="570"/>
                    <a:pt x="82" y="558"/>
                  </a:cubicBezTo>
                  <a:cubicBezTo>
                    <a:pt x="83" y="549"/>
                    <a:pt x="83" y="541"/>
                    <a:pt x="84" y="532"/>
                  </a:cubicBezTo>
                  <a:cubicBezTo>
                    <a:pt x="85" y="530"/>
                    <a:pt x="85" y="527"/>
                    <a:pt x="85" y="525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4"/>
                    <a:pt x="85" y="525"/>
                  </a:cubicBezTo>
                  <a:cubicBezTo>
                    <a:pt x="85" y="530"/>
                    <a:pt x="85" y="535"/>
                    <a:pt x="84" y="540"/>
                  </a:cubicBezTo>
                  <a:cubicBezTo>
                    <a:pt x="84" y="546"/>
                    <a:pt x="84" y="551"/>
                    <a:pt x="84" y="557"/>
                  </a:cubicBezTo>
                  <a:cubicBezTo>
                    <a:pt x="82" y="570"/>
                    <a:pt x="82" y="582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1"/>
                    <a:pt x="91" y="588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3"/>
                    <a:pt x="90" y="568"/>
                    <a:pt x="91" y="563"/>
                  </a:cubicBezTo>
                  <a:cubicBezTo>
                    <a:pt x="91" y="561"/>
                    <a:pt x="91" y="559"/>
                    <a:pt x="91" y="558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1" y="520"/>
                    <a:pt x="91" y="520"/>
                    <a:pt x="91" y="520"/>
                  </a:cubicBezTo>
                  <a:cubicBezTo>
                    <a:pt x="90" y="517"/>
                    <a:pt x="91" y="513"/>
                    <a:pt x="91" y="509"/>
                  </a:cubicBezTo>
                  <a:cubicBezTo>
                    <a:pt x="91" y="383"/>
                    <a:pt x="91" y="383"/>
                    <a:pt x="91" y="383"/>
                  </a:cubicBezTo>
                  <a:cubicBezTo>
                    <a:pt x="91" y="386"/>
                    <a:pt x="90" y="375"/>
                    <a:pt x="89" y="366"/>
                  </a:cubicBezTo>
                  <a:cubicBezTo>
                    <a:pt x="89" y="349"/>
                    <a:pt x="90" y="365"/>
                    <a:pt x="91" y="376"/>
                  </a:cubicBezTo>
                  <a:close/>
                  <a:moveTo>
                    <a:pt x="84" y="84"/>
                  </a:moveTo>
                  <a:cubicBezTo>
                    <a:pt x="85" y="90"/>
                    <a:pt x="83" y="98"/>
                    <a:pt x="83" y="95"/>
                  </a:cubicBezTo>
                  <a:cubicBezTo>
                    <a:pt x="82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7"/>
                    <a:pt x="85" y="200"/>
                    <a:pt x="85" y="194"/>
                  </a:cubicBezTo>
                  <a:cubicBezTo>
                    <a:pt x="85" y="188"/>
                    <a:pt x="86" y="183"/>
                    <a:pt x="86" y="179"/>
                  </a:cubicBezTo>
                  <a:cubicBezTo>
                    <a:pt x="87" y="176"/>
                    <a:pt x="87" y="172"/>
                    <a:pt x="87" y="170"/>
                  </a:cubicBezTo>
                  <a:cubicBezTo>
                    <a:pt x="89" y="185"/>
                    <a:pt x="89" y="198"/>
                    <a:pt x="85" y="213"/>
                  </a:cubicBezTo>
                  <a:cubicBezTo>
                    <a:pt x="84" y="215"/>
                    <a:pt x="84" y="218"/>
                    <a:pt x="83" y="220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4"/>
                  </a:moveTo>
                  <a:cubicBezTo>
                    <a:pt x="82" y="120"/>
                    <a:pt x="82" y="130"/>
                    <a:pt x="81" y="137"/>
                  </a:cubicBezTo>
                  <a:cubicBezTo>
                    <a:pt x="80" y="147"/>
                    <a:pt x="80" y="145"/>
                    <a:pt x="80" y="140"/>
                  </a:cubicBezTo>
                  <a:cubicBezTo>
                    <a:pt x="81" y="134"/>
                    <a:pt x="81" y="124"/>
                    <a:pt x="82" y="116"/>
                  </a:cubicBezTo>
                  <a:cubicBezTo>
                    <a:pt x="82" y="106"/>
                    <a:pt x="83" y="108"/>
                    <a:pt x="82" y="114"/>
                  </a:cubicBezTo>
                  <a:close/>
                  <a:moveTo>
                    <a:pt x="81" y="261"/>
                  </a:moveTo>
                  <a:cubicBezTo>
                    <a:pt x="82" y="267"/>
                    <a:pt x="82" y="274"/>
                    <a:pt x="81" y="272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90"/>
                  </a:moveTo>
                  <a:cubicBezTo>
                    <a:pt x="81" y="178"/>
                    <a:pt x="81" y="184"/>
                    <a:pt x="81" y="190"/>
                  </a:cubicBezTo>
                  <a:cubicBezTo>
                    <a:pt x="80" y="201"/>
                    <a:pt x="80" y="195"/>
                    <a:pt x="80" y="190"/>
                  </a:cubicBezTo>
                  <a:close/>
                  <a:moveTo>
                    <a:pt x="82" y="53"/>
                  </a:moveTo>
                  <a:cubicBezTo>
                    <a:pt x="82" y="64"/>
                    <a:pt x="81" y="58"/>
                    <a:pt x="81" y="53"/>
                  </a:cubicBezTo>
                  <a:cubicBezTo>
                    <a:pt x="81" y="41"/>
                    <a:pt x="82" y="47"/>
                    <a:pt x="82" y="53"/>
                  </a:cubicBezTo>
                  <a:close/>
                  <a:moveTo>
                    <a:pt x="67" y="42"/>
                  </a:moveTo>
                  <a:cubicBezTo>
                    <a:pt x="68" y="26"/>
                    <a:pt x="68" y="35"/>
                    <a:pt x="68" y="50"/>
                  </a:cubicBezTo>
                  <a:cubicBezTo>
                    <a:pt x="68" y="58"/>
                    <a:pt x="68" y="67"/>
                    <a:pt x="68" y="75"/>
                  </a:cubicBezTo>
                  <a:cubicBezTo>
                    <a:pt x="67" y="85"/>
                    <a:pt x="67" y="96"/>
                    <a:pt x="67" y="104"/>
                  </a:cubicBezTo>
                  <a:cubicBezTo>
                    <a:pt x="67" y="89"/>
                    <a:pt x="67" y="76"/>
                    <a:pt x="67" y="61"/>
                  </a:cubicBezTo>
                  <a:cubicBezTo>
                    <a:pt x="67" y="53"/>
                    <a:pt x="67" y="46"/>
                    <a:pt x="67" y="42"/>
                  </a:cubicBezTo>
                  <a:close/>
                  <a:moveTo>
                    <a:pt x="66" y="249"/>
                  </a:moveTo>
                  <a:cubicBezTo>
                    <a:pt x="66" y="254"/>
                    <a:pt x="67" y="264"/>
                    <a:pt x="68" y="272"/>
                  </a:cubicBezTo>
                  <a:cubicBezTo>
                    <a:pt x="69" y="281"/>
                    <a:pt x="68" y="279"/>
                    <a:pt x="67" y="274"/>
                  </a:cubicBezTo>
                  <a:cubicBezTo>
                    <a:pt x="67" y="268"/>
                    <a:pt x="66" y="258"/>
                    <a:pt x="65" y="251"/>
                  </a:cubicBezTo>
                  <a:cubicBezTo>
                    <a:pt x="65" y="241"/>
                    <a:pt x="65" y="243"/>
                    <a:pt x="66" y="249"/>
                  </a:cubicBezTo>
                  <a:close/>
                  <a:moveTo>
                    <a:pt x="66" y="408"/>
                  </a:moveTo>
                  <a:cubicBezTo>
                    <a:pt x="65" y="403"/>
                    <a:pt x="66" y="394"/>
                    <a:pt x="67" y="397"/>
                  </a:cubicBezTo>
                  <a:cubicBezTo>
                    <a:pt x="68" y="403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4"/>
                    <a:pt x="60" y="103"/>
                  </a:cubicBezTo>
                  <a:cubicBezTo>
                    <a:pt x="60" y="97"/>
                    <a:pt x="60" y="91"/>
                    <a:pt x="61" y="85"/>
                  </a:cubicBezTo>
                  <a:cubicBezTo>
                    <a:pt x="61" y="89"/>
                    <a:pt x="61" y="91"/>
                    <a:pt x="60" y="95"/>
                  </a:cubicBezTo>
                  <a:cubicBezTo>
                    <a:pt x="60" y="100"/>
                    <a:pt x="60" y="105"/>
                    <a:pt x="59" y="105"/>
                  </a:cubicBezTo>
                  <a:cubicBezTo>
                    <a:pt x="59" y="108"/>
                    <a:pt x="59" y="111"/>
                    <a:pt x="59" y="114"/>
                  </a:cubicBezTo>
                  <a:cubicBezTo>
                    <a:pt x="59" y="118"/>
                    <a:pt x="59" y="122"/>
                    <a:pt x="59" y="126"/>
                  </a:cubicBezTo>
                  <a:cubicBezTo>
                    <a:pt x="59" y="161"/>
                    <a:pt x="50" y="196"/>
                    <a:pt x="50" y="231"/>
                  </a:cubicBezTo>
                  <a:cubicBezTo>
                    <a:pt x="50" y="194"/>
                    <a:pt x="56" y="159"/>
                    <a:pt x="59" y="121"/>
                  </a:cubicBezTo>
                  <a:cubicBezTo>
                    <a:pt x="59" y="119"/>
                    <a:pt x="59" y="116"/>
                    <a:pt x="59" y="114"/>
                  </a:cubicBezTo>
                  <a:cubicBezTo>
                    <a:pt x="59" y="111"/>
                    <a:pt x="59" y="108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1"/>
                    <a:pt x="56" y="195"/>
                    <a:pt x="57" y="189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4"/>
                    <a:pt x="58" y="48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5"/>
                  </a:moveTo>
                  <a:cubicBezTo>
                    <a:pt x="57" y="93"/>
                    <a:pt x="57" y="99"/>
                    <a:pt x="57" y="105"/>
                  </a:cubicBezTo>
                  <a:cubicBezTo>
                    <a:pt x="56" y="117"/>
                    <a:pt x="56" y="111"/>
                    <a:pt x="56" y="105"/>
                  </a:cubicBezTo>
                  <a:close/>
                  <a:moveTo>
                    <a:pt x="54" y="147"/>
                  </a:moveTo>
                  <a:cubicBezTo>
                    <a:pt x="54" y="153"/>
                    <a:pt x="52" y="161"/>
                    <a:pt x="52" y="158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4" y="132"/>
                    <a:pt x="52" y="140"/>
                    <a:pt x="52" y="137"/>
                  </a:cubicBezTo>
                  <a:cubicBezTo>
                    <a:pt x="52" y="131"/>
                    <a:pt x="53" y="123"/>
                    <a:pt x="53" y="126"/>
                  </a:cubicBezTo>
                  <a:close/>
                  <a:moveTo>
                    <a:pt x="50" y="85"/>
                  </a:moveTo>
                  <a:cubicBezTo>
                    <a:pt x="51" y="91"/>
                    <a:pt x="51" y="97"/>
                    <a:pt x="51" y="103"/>
                  </a:cubicBezTo>
                  <a:cubicBezTo>
                    <a:pt x="51" y="109"/>
                    <a:pt x="50" y="115"/>
                    <a:pt x="50" y="121"/>
                  </a:cubicBezTo>
                  <a:cubicBezTo>
                    <a:pt x="50" y="133"/>
                    <a:pt x="50" y="143"/>
                    <a:pt x="50" y="157"/>
                  </a:cubicBezTo>
                  <a:cubicBezTo>
                    <a:pt x="50" y="150"/>
                    <a:pt x="50" y="141"/>
                    <a:pt x="50" y="135"/>
                  </a:cubicBezTo>
                  <a:cubicBezTo>
                    <a:pt x="50" y="128"/>
                    <a:pt x="50" y="121"/>
                    <a:pt x="50" y="114"/>
                  </a:cubicBezTo>
                  <a:cubicBezTo>
                    <a:pt x="50" y="106"/>
                    <a:pt x="50" y="98"/>
                    <a:pt x="50" y="94"/>
                  </a:cubicBezTo>
                  <a:cubicBezTo>
                    <a:pt x="50" y="91"/>
                    <a:pt x="50" y="87"/>
                    <a:pt x="50" y="85"/>
                  </a:cubicBezTo>
                  <a:close/>
                  <a:moveTo>
                    <a:pt x="50" y="179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1"/>
                    <a:pt x="46" y="226"/>
                    <a:pt x="49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6"/>
                    <a:pt x="49" y="187"/>
                    <a:pt x="50" y="179"/>
                  </a:cubicBezTo>
                  <a:close/>
                  <a:moveTo>
                    <a:pt x="50" y="407"/>
                  </a:moveTo>
                  <a:cubicBezTo>
                    <a:pt x="50" y="424"/>
                    <a:pt x="50" y="444"/>
                    <a:pt x="50" y="461"/>
                  </a:cubicBezTo>
                  <a:cubicBezTo>
                    <a:pt x="50" y="453"/>
                    <a:pt x="50" y="442"/>
                    <a:pt x="49" y="433"/>
                  </a:cubicBezTo>
                  <a:cubicBezTo>
                    <a:pt x="49" y="427"/>
                    <a:pt x="49" y="422"/>
                    <a:pt x="49" y="418"/>
                  </a:cubicBezTo>
                  <a:cubicBezTo>
                    <a:pt x="50" y="414"/>
                    <a:pt x="50" y="411"/>
                    <a:pt x="50" y="407"/>
                  </a:cubicBezTo>
                  <a:close/>
                  <a:moveTo>
                    <a:pt x="47" y="199"/>
                  </a:moveTo>
                  <a:cubicBezTo>
                    <a:pt x="46" y="215"/>
                    <a:pt x="46" y="200"/>
                    <a:pt x="47" y="189"/>
                  </a:cubicBezTo>
                  <a:cubicBezTo>
                    <a:pt x="49" y="173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9"/>
                    <a:pt x="37" y="220"/>
                  </a:cubicBezTo>
                  <a:cubicBezTo>
                    <a:pt x="36" y="236"/>
                    <a:pt x="36" y="220"/>
                    <a:pt x="36" y="209"/>
                  </a:cubicBezTo>
                  <a:close/>
                  <a:moveTo>
                    <a:pt x="33" y="230"/>
                  </a:moveTo>
                  <a:cubicBezTo>
                    <a:pt x="33" y="242"/>
                    <a:pt x="32" y="236"/>
                    <a:pt x="32" y="230"/>
                  </a:cubicBezTo>
                  <a:cubicBezTo>
                    <a:pt x="32" y="218"/>
                    <a:pt x="33" y="224"/>
                    <a:pt x="33" y="230"/>
                  </a:cubicBezTo>
                  <a:close/>
                  <a:moveTo>
                    <a:pt x="30" y="73"/>
                  </a:moveTo>
                  <a:cubicBezTo>
                    <a:pt x="30" y="72"/>
                    <a:pt x="30" y="44"/>
                    <a:pt x="31" y="53"/>
                  </a:cubicBezTo>
                  <a:cubicBezTo>
                    <a:pt x="31" y="63"/>
                    <a:pt x="28" y="103"/>
                    <a:pt x="30" y="73"/>
                  </a:cubicBezTo>
                  <a:close/>
                  <a:moveTo>
                    <a:pt x="23" y="178"/>
                  </a:moveTo>
                  <a:cubicBezTo>
                    <a:pt x="23" y="183"/>
                    <a:pt x="21" y="191"/>
                    <a:pt x="21" y="188"/>
                  </a:cubicBezTo>
                  <a:cubicBezTo>
                    <a:pt x="21" y="183"/>
                    <a:pt x="23" y="175"/>
                    <a:pt x="23" y="178"/>
                  </a:cubicBezTo>
                  <a:close/>
                  <a:moveTo>
                    <a:pt x="20" y="113"/>
                  </a:moveTo>
                  <a:cubicBezTo>
                    <a:pt x="20" y="87"/>
                    <a:pt x="20" y="58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100"/>
                    <a:pt x="21" y="105"/>
                    <a:pt x="22" y="110"/>
                  </a:cubicBezTo>
                  <a:cubicBezTo>
                    <a:pt x="22" y="115"/>
                    <a:pt x="22" y="119"/>
                    <a:pt x="22" y="124"/>
                  </a:cubicBezTo>
                  <a:cubicBezTo>
                    <a:pt x="22" y="137"/>
                    <a:pt x="24" y="150"/>
                    <a:pt x="19" y="163"/>
                  </a:cubicBezTo>
                  <a:cubicBezTo>
                    <a:pt x="19" y="161"/>
                    <a:pt x="19" y="159"/>
                    <a:pt x="19" y="157"/>
                  </a:cubicBezTo>
                  <a:cubicBezTo>
                    <a:pt x="15" y="176"/>
                    <a:pt x="15" y="198"/>
                    <a:pt x="13" y="218"/>
                  </a:cubicBezTo>
                  <a:cubicBezTo>
                    <a:pt x="13" y="189"/>
                    <a:pt x="17" y="159"/>
                    <a:pt x="20" y="131"/>
                  </a:cubicBezTo>
                  <a:cubicBezTo>
                    <a:pt x="20" y="126"/>
                    <a:pt x="20" y="119"/>
                    <a:pt x="20" y="113"/>
                  </a:cubicBezTo>
                  <a:close/>
                  <a:moveTo>
                    <a:pt x="19" y="178"/>
                  </a:moveTo>
                  <a:cubicBezTo>
                    <a:pt x="19" y="183"/>
                    <a:pt x="17" y="191"/>
                    <a:pt x="17" y="188"/>
                  </a:cubicBezTo>
                  <a:cubicBezTo>
                    <a:pt x="17" y="183"/>
                    <a:pt x="19" y="175"/>
                    <a:pt x="19" y="178"/>
                  </a:cubicBezTo>
                  <a:close/>
                  <a:moveTo>
                    <a:pt x="14" y="129"/>
                  </a:moveTo>
                  <a:cubicBezTo>
                    <a:pt x="14" y="123"/>
                    <a:pt x="14" y="117"/>
                    <a:pt x="14" y="112"/>
                  </a:cubicBezTo>
                  <a:cubicBezTo>
                    <a:pt x="14" y="106"/>
                    <a:pt x="14" y="100"/>
                    <a:pt x="14" y="94"/>
                  </a:cubicBezTo>
                  <a:cubicBezTo>
                    <a:pt x="15" y="98"/>
                    <a:pt x="15" y="106"/>
                    <a:pt x="15" y="117"/>
                  </a:cubicBezTo>
                  <a:cubicBezTo>
                    <a:pt x="15" y="123"/>
                    <a:pt x="15" y="130"/>
                    <a:pt x="15" y="136"/>
                  </a:cubicBezTo>
                  <a:cubicBezTo>
                    <a:pt x="14" y="141"/>
                    <a:pt x="13" y="146"/>
                    <a:pt x="13" y="151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1"/>
                  </a:cubicBezTo>
                  <a:cubicBezTo>
                    <a:pt x="9" y="236"/>
                    <a:pt x="9" y="243"/>
                    <a:pt x="10" y="251"/>
                  </a:cubicBezTo>
                  <a:cubicBezTo>
                    <a:pt x="9" y="252"/>
                    <a:pt x="9" y="257"/>
                    <a:pt x="9" y="259"/>
                  </a:cubicBezTo>
                  <a:cubicBezTo>
                    <a:pt x="8" y="241"/>
                    <a:pt x="8" y="222"/>
                    <a:pt x="9" y="204"/>
                  </a:cubicBezTo>
                  <a:cubicBezTo>
                    <a:pt x="10" y="187"/>
                    <a:pt x="11" y="168"/>
                    <a:pt x="13" y="151"/>
                  </a:cubicBezTo>
                  <a:cubicBezTo>
                    <a:pt x="13" y="143"/>
                    <a:pt x="14" y="136"/>
                    <a:pt x="14" y="129"/>
                  </a:cubicBezTo>
                  <a:close/>
                  <a:moveTo>
                    <a:pt x="11" y="63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8"/>
                    <a:pt x="10" y="60"/>
                    <a:pt x="11" y="63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6"/>
                  </a:cubicBezTo>
                  <a:cubicBezTo>
                    <a:pt x="9" y="120"/>
                    <a:pt x="10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2"/>
                    <a:pt x="4" y="498"/>
                    <a:pt x="4" y="489"/>
                  </a:cubicBezTo>
                  <a:cubicBezTo>
                    <a:pt x="4" y="483"/>
                    <a:pt x="4" y="477"/>
                    <a:pt x="5" y="471"/>
                  </a:cubicBezTo>
                  <a:cubicBezTo>
                    <a:pt x="5" y="465"/>
                    <a:pt x="5" y="460"/>
                    <a:pt x="5" y="454"/>
                  </a:cubicBezTo>
                  <a:cubicBezTo>
                    <a:pt x="5" y="445"/>
                    <a:pt x="5" y="437"/>
                    <a:pt x="5" y="428"/>
                  </a:cubicBezTo>
                  <a:cubicBezTo>
                    <a:pt x="4" y="424"/>
                    <a:pt x="2" y="420"/>
                    <a:pt x="6" y="418"/>
                  </a:cubicBezTo>
                  <a:cubicBezTo>
                    <a:pt x="5" y="435"/>
                    <a:pt x="6" y="453"/>
                    <a:pt x="6" y="470"/>
                  </a:cubicBezTo>
                  <a:cubicBezTo>
                    <a:pt x="6" y="476"/>
                    <a:pt x="6" y="482"/>
                    <a:pt x="6" y="488"/>
                  </a:cubicBezTo>
                  <a:cubicBezTo>
                    <a:pt x="9" y="498"/>
                    <a:pt x="4" y="512"/>
                    <a:pt x="4" y="522"/>
                  </a:cubicBezTo>
                  <a:close/>
                  <a:moveTo>
                    <a:pt x="6" y="282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7"/>
                    <a:pt x="6" y="279"/>
                    <a:pt x="6" y="282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7"/>
                    <a:pt x="10" y="166"/>
                    <a:pt x="10" y="165"/>
                  </a:cubicBezTo>
                  <a:cubicBezTo>
                    <a:pt x="11" y="164"/>
                    <a:pt x="11" y="162"/>
                    <a:pt x="11" y="161"/>
                  </a:cubicBezTo>
                  <a:cubicBezTo>
                    <a:pt x="11" y="162"/>
                    <a:pt x="11" y="164"/>
                    <a:pt x="10" y="165"/>
                  </a:cubicBezTo>
                  <a:cubicBezTo>
                    <a:pt x="6" y="210"/>
                    <a:pt x="7" y="256"/>
                    <a:pt x="11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8"/>
                  </a:moveTo>
                  <a:cubicBezTo>
                    <a:pt x="8" y="423"/>
                    <a:pt x="9" y="415"/>
                    <a:pt x="9" y="418"/>
                  </a:cubicBezTo>
                  <a:cubicBezTo>
                    <a:pt x="10" y="423"/>
                    <a:pt x="9" y="431"/>
                    <a:pt x="8" y="428"/>
                  </a:cubicBezTo>
                  <a:close/>
                  <a:moveTo>
                    <a:pt x="9" y="405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70"/>
                    <a:pt x="9" y="364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2"/>
                    <a:pt x="9" y="337"/>
                    <a:pt x="9" y="335"/>
                  </a:cubicBezTo>
                  <a:cubicBezTo>
                    <a:pt x="9" y="341"/>
                    <a:pt x="10" y="347"/>
                    <a:pt x="10" y="353"/>
                  </a:cubicBezTo>
                  <a:cubicBezTo>
                    <a:pt x="11" y="359"/>
                    <a:pt x="12" y="364"/>
                    <a:pt x="12" y="370"/>
                  </a:cubicBezTo>
                  <a:cubicBezTo>
                    <a:pt x="12" y="381"/>
                    <a:pt x="12" y="393"/>
                    <a:pt x="9" y="405"/>
                  </a:cubicBezTo>
                  <a:close/>
                  <a:moveTo>
                    <a:pt x="12" y="355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3" y="350"/>
                    <a:pt x="12" y="358"/>
                    <a:pt x="12" y="355"/>
                  </a:cubicBezTo>
                  <a:close/>
                  <a:moveTo>
                    <a:pt x="16" y="297"/>
                  </a:moveTo>
                  <a:cubicBezTo>
                    <a:pt x="15" y="291"/>
                    <a:pt x="14" y="285"/>
                    <a:pt x="14" y="282"/>
                  </a:cubicBezTo>
                  <a:cubicBezTo>
                    <a:pt x="13" y="281"/>
                    <a:pt x="9" y="276"/>
                    <a:pt x="13" y="272"/>
                  </a:cubicBezTo>
                  <a:cubicBezTo>
                    <a:pt x="19" y="289"/>
                    <a:pt x="17" y="307"/>
                    <a:pt x="19" y="324"/>
                  </a:cubicBezTo>
                  <a:cubicBezTo>
                    <a:pt x="15" y="316"/>
                    <a:pt x="19" y="305"/>
                    <a:pt x="16" y="297"/>
                  </a:cubicBezTo>
                  <a:close/>
                  <a:moveTo>
                    <a:pt x="20" y="266"/>
                  </a:moveTo>
                  <a:cubicBezTo>
                    <a:pt x="19" y="258"/>
                    <a:pt x="18" y="249"/>
                    <a:pt x="18" y="240"/>
                  </a:cubicBezTo>
                  <a:cubicBezTo>
                    <a:pt x="19" y="238"/>
                    <a:pt x="19" y="236"/>
                    <a:pt x="19" y="235"/>
                  </a:cubicBezTo>
                  <a:cubicBezTo>
                    <a:pt x="19" y="233"/>
                    <a:pt x="19" y="231"/>
                    <a:pt x="19" y="228"/>
                  </a:cubicBezTo>
                  <a:cubicBezTo>
                    <a:pt x="19" y="231"/>
                    <a:pt x="19" y="233"/>
                    <a:pt x="19" y="235"/>
                  </a:cubicBezTo>
                  <a:cubicBezTo>
                    <a:pt x="18" y="268"/>
                    <a:pt x="26" y="302"/>
                    <a:pt x="26" y="335"/>
                  </a:cubicBezTo>
                  <a:cubicBezTo>
                    <a:pt x="26" y="311"/>
                    <a:pt x="19" y="289"/>
                    <a:pt x="20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2"/>
                    <a:pt x="28" y="303"/>
                  </a:cubicBezTo>
                  <a:cubicBezTo>
                    <a:pt x="28" y="319"/>
                    <a:pt x="27" y="303"/>
                    <a:pt x="25" y="292"/>
                  </a:cubicBezTo>
                  <a:close/>
                  <a:moveTo>
                    <a:pt x="25" y="225"/>
                  </a:moveTo>
                  <a:cubicBezTo>
                    <a:pt x="25" y="216"/>
                    <a:pt x="26" y="207"/>
                    <a:pt x="27" y="198"/>
                  </a:cubicBezTo>
                  <a:cubicBezTo>
                    <a:pt x="26" y="196"/>
                    <a:pt x="28" y="194"/>
                    <a:pt x="28" y="191"/>
                  </a:cubicBezTo>
                  <a:cubicBezTo>
                    <a:pt x="26" y="220"/>
                    <a:pt x="26" y="250"/>
                    <a:pt x="28" y="279"/>
                  </a:cubicBezTo>
                  <a:cubicBezTo>
                    <a:pt x="24" y="261"/>
                    <a:pt x="24" y="241"/>
                    <a:pt x="25" y="225"/>
                  </a:cubicBezTo>
                  <a:close/>
                  <a:moveTo>
                    <a:pt x="34" y="323"/>
                  </a:moveTo>
                  <a:cubicBezTo>
                    <a:pt x="34" y="307"/>
                    <a:pt x="35" y="314"/>
                    <a:pt x="36" y="327"/>
                  </a:cubicBezTo>
                  <a:cubicBezTo>
                    <a:pt x="35" y="333"/>
                    <a:pt x="36" y="339"/>
                    <a:pt x="37" y="345"/>
                  </a:cubicBezTo>
                  <a:cubicBezTo>
                    <a:pt x="37" y="340"/>
                    <a:pt x="37" y="334"/>
                    <a:pt x="37" y="328"/>
                  </a:cubicBezTo>
                  <a:cubicBezTo>
                    <a:pt x="35" y="307"/>
                    <a:pt x="35" y="287"/>
                    <a:pt x="31" y="266"/>
                  </a:cubicBezTo>
                  <a:cubicBezTo>
                    <a:pt x="30" y="261"/>
                    <a:pt x="30" y="256"/>
                    <a:pt x="29" y="251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29" y="246"/>
                    <a:pt x="29" y="243"/>
                    <a:pt x="28" y="239"/>
                  </a:cubicBezTo>
                  <a:cubicBezTo>
                    <a:pt x="30" y="243"/>
                    <a:pt x="30" y="246"/>
                    <a:pt x="30" y="250"/>
                  </a:cubicBezTo>
                  <a:cubicBezTo>
                    <a:pt x="33" y="276"/>
                    <a:pt x="37" y="302"/>
                    <a:pt x="38" y="329"/>
                  </a:cubicBezTo>
                  <a:cubicBezTo>
                    <a:pt x="37" y="334"/>
                    <a:pt x="37" y="340"/>
                    <a:pt x="37" y="346"/>
                  </a:cubicBezTo>
                  <a:cubicBezTo>
                    <a:pt x="37" y="347"/>
                    <a:pt x="37" y="348"/>
                    <a:pt x="37" y="349"/>
                  </a:cubicBezTo>
                  <a:cubicBezTo>
                    <a:pt x="38" y="357"/>
                    <a:pt x="38" y="365"/>
                    <a:pt x="35" y="372"/>
                  </a:cubicBezTo>
                  <a:cubicBezTo>
                    <a:pt x="35" y="367"/>
                    <a:pt x="35" y="361"/>
                    <a:pt x="35" y="356"/>
                  </a:cubicBezTo>
                  <a:cubicBezTo>
                    <a:pt x="35" y="350"/>
                    <a:pt x="35" y="345"/>
                    <a:pt x="35" y="339"/>
                  </a:cubicBezTo>
                  <a:cubicBezTo>
                    <a:pt x="35" y="334"/>
                    <a:pt x="35" y="329"/>
                    <a:pt x="34" y="323"/>
                  </a:cubicBezTo>
                  <a:close/>
                  <a:moveTo>
                    <a:pt x="36" y="397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7" y="392"/>
                    <a:pt x="36" y="400"/>
                    <a:pt x="36" y="397"/>
                  </a:cubicBezTo>
                  <a:close/>
                  <a:moveTo>
                    <a:pt x="37" y="429"/>
                  </a:moveTo>
                  <a:cubicBezTo>
                    <a:pt x="36" y="423"/>
                    <a:pt x="38" y="415"/>
                    <a:pt x="38" y="418"/>
                  </a:cubicBezTo>
                  <a:cubicBezTo>
                    <a:pt x="39" y="424"/>
                    <a:pt x="37" y="432"/>
                    <a:pt x="37" y="429"/>
                  </a:cubicBezTo>
                  <a:close/>
                  <a:moveTo>
                    <a:pt x="38" y="553"/>
                  </a:moveTo>
                  <a:cubicBezTo>
                    <a:pt x="38" y="547"/>
                    <a:pt x="39" y="539"/>
                    <a:pt x="40" y="542"/>
                  </a:cubicBezTo>
                  <a:cubicBezTo>
                    <a:pt x="40" y="548"/>
                    <a:pt x="39" y="556"/>
                    <a:pt x="38" y="553"/>
                  </a:cubicBezTo>
                  <a:close/>
                  <a:moveTo>
                    <a:pt x="39" y="481"/>
                  </a:moveTo>
                  <a:cubicBezTo>
                    <a:pt x="37" y="448"/>
                    <a:pt x="41" y="418"/>
                    <a:pt x="38" y="385"/>
                  </a:cubicBezTo>
                  <a:cubicBezTo>
                    <a:pt x="38" y="378"/>
                    <a:pt x="37" y="371"/>
                    <a:pt x="37" y="365"/>
                  </a:cubicBezTo>
                  <a:cubicBezTo>
                    <a:pt x="41" y="405"/>
                    <a:pt x="46" y="442"/>
                    <a:pt x="39" y="481"/>
                  </a:cubicBezTo>
                  <a:close/>
                  <a:moveTo>
                    <a:pt x="43" y="481"/>
                  </a:moveTo>
                  <a:cubicBezTo>
                    <a:pt x="43" y="475"/>
                    <a:pt x="45" y="468"/>
                    <a:pt x="45" y="470"/>
                  </a:cubicBezTo>
                  <a:cubicBezTo>
                    <a:pt x="45" y="476"/>
                    <a:pt x="43" y="483"/>
                    <a:pt x="43" y="481"/>
                  </a:cubicBezTo>
                  <a:close/>
                  <a:moveTo>
                    <a:pt x="45" y="178"/>
                  </a:moveTo>
                  <a:cubicBezTo>
                    <a:pt x="45" y="173"/>
                    <a:pt x="47" y="165"/>
                    <a:pt x="47" y="168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1"/>
                  </a:moveTo>
                  <a:cubicBezTo>
                    <a:pt x="46" y="486"/>
                    <a:pt x="48" y="478"/>
                    <a:pt x="48" y="481"/>
                  </a:cubicBezTo>
                  <a:cubicBezTo>
                    <a:pt x="48" y="486"/>
                    <a:pt x="46" y="494"/>
                    <a:pt x="46" y="491"/>
                  </a:cubicBezTo>
                  <a:close/>
                  <a:moveTo>
                    <a:pt x="47" y="355"/>
                  </a:moveTo>
                  <a:cubicBezTo>
                    <a:pt x="47" y="339"/>
                    <a:pt x="48" y="354"/>
                    <a:pt x="48" y="365"/>
                  </a:cubicBezTo>
                  <a:cubicBezTo>
                    <a:pt x="48" y="382"/>
                    <a:pt x="47" y="366"/>
                    <a:pt x="47" y="355"/>
                  </a:cubicBezTo>
                  <a:close/>
                  <a:moveTo>
                    <a:pt x="47" y="263"/>
                  </a:moveTo>
                  <a:cubicBezTo>
                    <a:pt x="46" y="258"/>
                    <a:pt x="46" y="248"/>
                    <a:pt x="45" y="240"/>
                  </a:cubicBezTo>
                  <a:cubicBezTo>
                    <a:pt x="45" y="231"/>
                    <a:pt x="46" y="232"/>
                    <a:pt x="46" y="238"/>
                  </a:cubicBezTo>
                  <a:cubicBezTo>
                    <a:pt x="46" y="244"/>
                    <a:pt x="47" y="254"/>
                    <a:pt x="48" y="261"/>
                  </a:cubicBezTo>
                  <a:cubicBezTo>
                    <a:pt x="48" y="271"/>
                    <a:pt x="48" y="269"/>
                    <a:pt x="47" y="263"/>
                  </a:cubicBezTo>
                  <a:close/>
                  <a:moveTo>
                    <a:pt x="49" y="481"/>
                  </a:moveTo>
                  <a:cubicBezTo>
                    <a:pt x="48" y="475"/>
                    <a:pt x="50" y="468"/>
                    <a:pt x="50" y="470"/>
                  </a:cubicBezTo>
                  <a:cubicBezTo>
                    <a:pt x="51" y="476"/>
                    <a:pt x="49" y="484"/>
                    <a:pt x="49" y="481"/>
                  </a:cubicBezTo>
                  <a:close/>
                  <a:moveTo>
                    <a:pt x="53" y="313"/>
                  </a:moveTo>
                  <a:cubicBezTo>
                    <a:pt x="52" y="297"/>
                    <a:pt x="54" y="312"/>
                    <a:pt x="54" y="323"/>
                  </a:cubicBezTo>
                  <a:cubicBezTo>
                    <a:pt x="54" y="340"/>
                    <a:pt x="53" y="324"/>
                    <a:pt x="53" y="313"/>
                  </a:cubicBezTo>
                  <a:close/>
                  <a:moveTo>
                    <a:pt x="53" y="261"/>
                  </a:moveTo>
                  <a:cubicBezTo>
                    <a:pt x="52" y="249"/>
                    <a:pt x="54" y="255"/>
                    <a:pt x="54" y="261"/>
                  </a:cubicBezTo>
                  <a:cubicBezTo>
                    <a:pt x="55" y="273"/>
                    <a:pt x="54" y="267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5"/>
                    <a:pt x="56" y="447"/>
                    <a:pt x="57" y="450"/>
                  </a:cubicBezTo>
                  <a:cubicBezTo>
                    <a:pt x="57" y="455"/>
                    <a:pt x="56" y="463"/>
                    <a:pt x="55" y="460"/>
                  </a:cubicBezTo>
                  <a:close/>
                  <a:moveTo>
                    <a:pt x="56" y="575"/>
                  </a:moveTo>
                  <a:cubicBezTo>
                    <a:pt x="56" y="566"/>
                    <a:pt x="56" y="555"/>
                    <a:pt x="57" y="547"/>
                  </a:cubicBezTo>
                  <a:cubicBezTo>
                    <a:pt x="57" y="541"/>
                    <a:pt x="57" y="535"/>
                    <a:pt x="57" y="532"/>
                  </a:cubicBezTo>
                  <a:cubicBezTo>
                    <a:pt x="56" y="529"/>
                    <a:pt x="59" y="525"/>
                    <a:pt x="59" y="522"/>
                  </a:cubicBezTo>
                  <a:cubicBezTo>
                    <a:pt x="59" y="540"/>
                    <a:pt x="59" y="557"/>
                    <a:pt x="56" y="575"/>
                  </a:cubicBezTo>
                  <a:close/>
                  <a:moveTo>
                    <a:pt x="59" y="440"/>
                  </a:moveTo>
                  <a:cubicBezTo>
                    <a:pt x="59" y="428"/>
                    <a:pt x="60" y="434"/>
                    <a:pt x="60" y="440"/>
                  </a:cubicBezTo>
                  <a:cubicBezTo>
                    <a:pt x="60" y="451"/>
                    <a:pt x="59" y="445"/>
                    <a:pt x="59" y="440"/>
                  </a:cubicBezTo>
                  <a:close/>
                  <a:moveTo>
                    <a:pt x="60" y="368"/>
                  </a:moveTo>
                  <a:cubicBezTo>
                    <a:pt x="59" y="362"/>
                    <a:pt x="59" y="352"/>
                    <a:pt x="59" y="344"/>
                  </a:cubicBezTo>
                  <a:cubicBezTo>
                    <a:pt x="59" y="335"/>
                    <a:pt x="60" y="336"/>
                    <a:pt x="60" y="342"/>
                  </a:cubicBezTo>
                  <a:cubicBezTo>
                    <a:pt x="60" y="348"/>
                    <a:pt x="60" y="358"/>
                    <a:pt x="61" y="365"/>
                  </a:cubicBezTo>
                  <a:cubicBezTo>
                    <a:pt x="61" y="375"/>
                    <a:pt x="60" y="374"/>
                    <a:pt x="60" y="368"/>
                  </a:cubicBezTo>
                  <a:close/>
                  <a:moveTo>
                    <a:pt x="61" y="292"/>
                  </a:moveTo>
                  <a:cubicBezTo>
                    <a:pt x="61" y="284"/>
                    <a:pt x="60" y="277"/>
                    <a:pt x="60" y="270"/>
                  </a:cubicBezTo>
                  <a:cubicBezTo>
                    <a:pt x="59" y="269"/>
                    <a:pt x="59" y="267"/>
                    <a:pt x="58" y="266"/>
                  </a:cubicBezTo>
                  <a:cubicBezTo>
                    <a:pt x="57" y="260"/>
                    <a:pt x="57" y="254"/>
                    <a:pt x="56" y="251"/>
                  </a:cubicBezTo>
                  <a:cubicBezTo>
                    <a:pt x="56" y="246"/>
                    <a:pt x="56" y="244"/>
                    <a:pt x="56" y="239"/>
                  </a:cubicBezTo>
                  <a:cubicBezTo>
                    <a:pt x="58" y="250"/>
                    <a:pt x="59" y="260"/>
                    <a:pt x="60" y="270"/>
                  </a:cubicBezTo>
                  <a:cubicBezTo>
                    <a:pt x="62" y="277"/>
                    <a:pt x="61" y="284"/>
                    <a:pt x="61" y="292"/>
                  </a:cubicBezTo>
                  <a:close/>
                  <a:moveTo>
                    <a:pt x="63" y="408"/>
                  </a:moveTo>
                  <a:cubicBezTo>
                    <a:pt x="64" y="420"/>
                    <a:pt x="62" y="414"/>
                    <a:pt x="62" y="408"/>
                  </a:cubicBezTo>
                  <a:cubicBezTo>
                    <a:pt x="61" y="396"/>
                    <a:pt x="63" y="402"/>
                    <a:pt x="63" y="408"/>
                  </a:cubicBezTo>
                  <a:close/>
                  <a:moveTo>
                    <a:pt x="66" y="503"/>
                  </a:moveTo>
                  <a:cubicBezTo>
                    <a:pt x="66" y="508"/>
                    <a:pt x="65" y="513"/>
                    <a:pt x="65" y="518"/>
                  </a:cubicBezTo>
                  <a:cubicBezTo>
                    <a:pt x="65" y="533"/>
                    <a:pt x="65" y="549"/>
                    <a:pt x="65" y="564"/>
                  </a:cubicBezTo>
                  <a:cubicBezTo>
                    <a:pt x="63" y="546"/>
                    <a:pt x="61" y="529"/>
                    <a:pt x="64" y="511"/>
                  </a:cubicBezTo>
                  <a:cubicBezTo>
                    <a:pt x="65" y="506"/>
                    <a:pt x="65" y="501"/>
                    <a:pt x="66" y="496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4"/>
                    <a:pt x="68" y="468"/>
                    <a:pt x="68" y="462"/>
                  </a:cubicBezTo>
                  <a:cubicBezTo>
                    <a:pt x="68" y="461"/>
                    <a:pt x="68" y="461"/>
                    <a:pt x="68" y="460"/>
                  </a:cubicBezTo>
                  <a:cubicBezTo>
                    <a:pt x="67" y="459"/>
                    <a:pt x="67" y="459"/>
                    <a:pt x="67" y="457"/>
                  </a:cubicBezTo>
                  <a:cubicBezTo>
                    <a:pt x="67" y="458"/>
                    <a:pt x="67" y="459"/>
                    <a:pt x="68" y="460"/>
                  </a:cubicBezTo>
                  <a:cubicBezTo>
                    <a:pt x="68" y="460"/>
                    <a:pt x="68" y="460"/>
                    <a:pt x="68" y="461"/>
                  </a:cubicBezTo>
                  <a:cubicBezTo>
                    <a:pt x="68" y="461"/>
                    <a:pt x="68" y="462"/>
                    <a:pt x="68" y="462"/>
                  </a:cubicBezTo>
                  <a:cubicBezTo>
                    <a:pt x="68" y="476"/>
                    <a:pt x="67" y="489"/>
                    <a:pt x="66" y="503"/>
                  </a:cubicBezTo>
                  <a:close/>
                  <a:moveTo>
                    <a:pt x="68" y="303"/>
                  </a:moveTo>
                  <a:cubicBezTo>
                    <a:pt x="67" y="297"/>
                    <a:pt x="68" y="289"/>
                    <a:pt x="68" y="292"/>
                  </a:cubicBezTo>
                  <a:cubicBezTo>
                    <a:pt x="70" y="298"/>
                    <a:pt x="69" y="306"/>
                    <a:pt x="68" y="303"/>
                  </a:cubicBezTo>
                  <a:close/>
                  <a:moveTo>
                    <a:pt x="67" y="237"/>
                  </a:moveTo>
                  <a:cubicBezTo>
                    <a:pt x="67" y="220"/>
                    <a:pt x="65" y="202"/>
                    <a:pt x="69" y="184"/>
                  </a:cubicBezTo>
                  <a:cubicBezTo>
                    <a:pt x="70" y="176"/>
                    <a:pt x="71" y="167"/>
                    <a:pt x="72" y="158"/>
                  </a:cubicBezTo>
                  <a:cubicBezTo>
                    <a:pt x="72" y="157"/>
                    <a:pt x="73" y="155"/>
                    <a:pt x="74" y="153"/>
                  </a:cubicBezTo>
                  <a:cubicBezTo>
                    <a:pt x="70" y="181"/>
                    <a:pt x="70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60"/>
                    <a:pt x="72" y="365"/>
                  </a:cubicBezTo>
                  <a:cubicBezTo>
                    <a:pt x="73" y="378"/>
                    <a:pt x="71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2" y="486"/>
                    <a:pt x="74" y="478"/>
                    <a:pt x="74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2"/>
                    <a:pt x="77" y="115"/>
                    <a:pt x="77" y="109"/>
                  </a:cubicBezTo>
                  <a:cubicBezTo>
                    <a:pt x="77" y="101"/>
                    <a:pt x="78" y="92"/>
                    <a:pt x="78" y="84"/>
                  </a:cubicBezTo>
                  <a:cubicBezTo>
                    <a:pt x="78" y="83"/>
                    <a:pt x="78" y="80"/>
                    <a:pt x="78" y="78"/>
                  </a:cubicBezTo>
                  <a:cubicBezTo>
                    <a:pt x="78" y="85"/>
                    <a:pt x="78" y="92"/>
                    <a:pt x="78" y="99"/>
                  </a:cubicBezTo>
                  <a:cubicBezTo>
                    <a:pt x="78" y="101"/>
                    <a:pt x="78" y="103"/>
                    <a:pt x="78" y="105"/>
                  </a:cubicBezTo>
                  <a:cubicBezTo>
                    <a:pt x="78" y="102"/>
                    <a:pt x="79" y="99"/>
                    <a:pt x="80" y="96"/>
                  </a:cubicBezTo>
                  <a:cubicBezTo>
                    <a:pt x="80" y="103"/>
                    <a:pt x="79" y="110"/>
                    <a:pt x="79" y="117"/>
                  </a:cubicBezTo>
                  <a:cubicBezTo>
                    <a:pt x="79" y="119"/>
                    <a:pt x="79" y="122"/>
                    <a:pt x="79" y="124"/>
                  </a:cubicBezTo>
                  <a:cubicBezTo>
                    <a:pt x="79" y="126"/>
                    <a:pt x="79" y="128"/>
                    <a:pt x="78" y="130"/>
                  </a:cubicBezTo>
                  <a:cubicBezTo>
                    <a:pt x="73" y="193"/>
                    <a:pt x="70" y="257"/>
                    <a:pt x="80" y="320"/>
                  </a:cubicBezTo>
                  <a:cubicBezTo>
                    <a:pt x="70" y="257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8"/>
                    <a:pt x="81" y="550"/>
                    <a:pt x="81" y="553"/>
                  </a:cubicBezTo>
                  <a:cubicBezTo>
                    <a:pt x="81" y="558"/>
                    <a:pt x="80" y="566"/>
                    <a:pt x="80" y="563"/>
                  </a:cubicBezTo>
                  <a:close/>
                  <a:moveTo>
                    <a:pt x="83" y="477"/>
                  </a:moveTo>
                  <a:cubicBezTo>
                    <a:pt x="83" y="459"/>
                    <a:pt x="83" y="442"/>
                    <a:pt x="83" y="424"/>
                  </a:cubicBezTo>
                  <a:cubicBezTo>
                    <a:pt x="82" y="415"/>
                    <a:pt x="82" y="407"/>
                    <a:pt x="81" y="398"/>
                  </a:cubicBezTo>
                  <a:cubicBezTo>
                    <a:pt x="80" y="396"/>
                    <a:pt x="80" y="394"/>
                    <a:pt x="80" y="392"/>
                  </a:cubicBezTo>
                  <a:cubicBezTo>
                    <a:pt x="85" y="420"/>
                    <a:pt x="87" y="448"/>
                    <a:pt x="83" y="477"/>
                  </a:cubicBezTo>
                  <a:close/>
                  <a:moveTo>
                    <a:pt x="86" y="451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7" y="446"/>
                    <a:pt x="86" y="453"/>
                    <a:pt x="86" y="451"/>
                  </a:cubicBezTo>
                  <a:close/>
                  <a:moveTo>
                    <a:pt x="86" y="301"/>
                  </a:moveTo>
                  <a:cubicBezTo>
                    <a:pt x="86" y="293"/>
                    <a:pt x="85" y="286"/>
                    <a:pt x="84" y="282"/>
                  </a:cubicBezTo>
                  <a:cubicBezTo>
                    <a:pt x="83" y="279"/>
                    <a:pt x="83" y="276"/>
                    <a:pt x="83" y="272"/>
                  </a:cubicBezTo>
                  <a:cubicBezTo>
                    <a:pt x="91" y="294"/>
                    <a:pt x="89" y="318"/>
                    <a:pt x="89" y="342"/>
                  </a:cubicBezTo>
                  <a:cubicBezTo>
                    <a:pt x="87" y="329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淘宝网Chenying0907出品 166"/>
            <p:cNvSpPr>
              <a:spLocks noEditPoints="1"/>
            </p:cNvSpPr>
            <p:nvPr/>
          </p:nvSpPr>
          <p:spPr bwMode="auto">
            <a:xfrm>
              <a:off x="9648826" y="3819526"/>
              <a:ext cx="344488" cy="2228850"/>
            </a:xfrm>
            <a:custGeom>
              <a:avLst/>
              <a:gdLst>
                <a:gd name="T0" fmla="*/ 78 w 92"/>
                <a:gd name="T1" fmla="*/ 109 h 593"/>
                <a:gd name="T2" fmla="*/ 88 w 92"/>
                <a:gd name="T3" fmla="*/ 44 h 593"/>
                <a:gd name="T4" fmla="*/ 63 w 92"/>
                <a:gd name="T5" fmla="*/ 121 h 593"/>
                <a:gd name="T6" fmla="*/ 63 w 92"/>
                <a:gd name="T7" fmla="*/ 31 h 593"/>
                <a:gd name="T8" fmla="*/ 54 w 92"/>
                <a:gd name="T9" fmla="*/ 73 h 593"/>
                <a:gd name="T10" fmla="*/ 31 w 92"/>
                <a:gd name="T11" fmla="*/ 16 h 593"/>
                <a:gd name="T12" fmla="*/ 9 w 92"/>
                <a:gd name="T13" fmla="*/ 94 h 593"/>
                <a:gd name="T14" fmla="*/ 8 w 92"/>
                <a:gd name="T15" fmla="*/ 62 h 593"/>
                <a:gd name="T16" fmla="*/ 4 w 92"/>
                <a:gd name="T17" fmla="*/ 310 h 593"/>
                <a:gd name="T18" fmla="*/ 5 w 92"/>
                <a:gd name="T19" fmla="*/ 542 h 593"/>
                <a:gd name="T20" fmla="*/ 34 w 92"/>
                <a:gd name="T21" fmla="*/ 573 h 593"/>
                <a:gd name="T22" fmla="*/ 42 w 92"/>
                <a:gd name="T23" fmla="*/ 593 h 593"/>
                <a:gd name="T24" fmla="*/ 70 w 92"/>
                <a:gd name="T25" fmla="*/ 593 h 593"/>
                <a:gd name="T26" fmla="*/ 84 w 92"/>
                <a:gd name="T27" fmla="*/ 531 h 593"/>
                <a:gd name="T28" fmla="*/ 87 w 92"/>
                <a:gd name="T29" fmla="*/ 593 h 593"/>
                <a:gd name="T30" fmla="*/ 91 w 92"/>
                <a:gd name="T31" fmla="*/ 508 h 593"/>
                <a:gd name="T32" fmla="*/ 85 w 92"/>
                <a:gd name="T33" fmla="*/ 213 h 593"/>
                <a:gd name="T34" fmla="*/ 83 w 92"/>
                <a:gd name="T35" fmla="*/ 113 h 593"/>
                <a:gd name="T36" fmla="*/ 82 w 92"/>
                <a:gd name="T37" fmla="*/ 261 h 593"/>
                <a:gd name="T38" fmla="*/ 68 w 92"/>
                <a:gd name="T39" fmla="*/ 42 h 593"/>
                <a:gd name="T40" fmla="*/ 68 w 92"/>
                <a:gd name="T41" fmla="*/ 271 h 593"/>
                <a:gd name="T42" fmla="*/ 59 w 92"/>
                <a:gd name="T43" fmla="*/ 105 h 593"/>
                <a:gd name="T44" fmla="*/ 59 w 92"/>
                <a:gd name="T45" fmla="*/ 125 h 593"/>
                <a:gd name="T46" fmla="*/ 58 w 92"/>
                <a:gd name="T47" fmla="*/ 189 h 593"/>
                <a:gd name="T48" fmla="*/ 54 w 92"/>
                <a:gd name="T49" fmla="*/ 147 h 593"/>
                <a:gd name="T50" fmla="*/ 51 w 92"/>
                <a:gd name="T51" fmla="*/ 102 h 593"/>
                <a:gd name="T52" fmla="*/ 50 w 92"/>
                <a:gd name="T53" fmla="*/ 178 h 593"/>
                <a:gd name="T54" fmla="*/ 50 w 92"/>
                <a:gd name="T55" fmla="*/ 433 h 593"/>
                <a:gd name="T56" fmla="*/ 37 w 92"/>
                <a:gd name="T57" fmla="*/ 219 h 593"/>
                <a:gd name="T58" fmla="*/ 30 w 92"/>
                <a:gd name="T59" fmla="*/ 73 h 593"/>
                <a:gd name="T60" fmla="*/ 22 w 92"/>
                <a:gd name="T61" fmla="*/ 109 h 593"/>
                <a:gd name="T62" fmla="*/ 19 w 92"/>
                <a:gd name="T63" fmla="*/ 177 h 593"/>
                <a:gd name="T64" fmla="*/ 15 w 92"/>
                <a:gd name="T65" fmla="*/ 135 h 593"/>
                <a:gd name="T66" fmla="*/ 13 w 92"/>
                <a:gd name="T67" fmla="*/ 150 h 593"/>
                <a:gd name="T68" fmla="*/ 11 w 92"/>
                <a:gd name="T69" fmla="*/ 115 h 593"/>
                <a:gd name="T70" fmla="*/ 6 w 92"/>
                <a:gd name="T71" fmla="*/ 470 h 593"/>
                <a:gd name="T72" fmla="*/ 10 w 92"/>
                <a:gd name="T73" fmla="*/ 167 h 593"/>
                <a:gd name="T74" fmla="*/ 10 w 92"/>
                <a:gd name="T75" fmla="*/ 417 h 593"/>
                <a:gd name="T76" fmla="*/ 11 w 92"/>
                <a:gd name="T77" fmla="*/ 352 h 593"/>
                <a:gd name="T78" fmla="*/ 14 w 92"/>
                <a:gd name="T79" fmla="*/ 281 h 593"/>
                <a:gd name="T80" fmla="*/ 20 w 92"/>
                <a:gd name="T81" fmla="*/ 228 h 593"/>
                <a:gd name="T82" fmla="*/ 25 w 92"/>
                <a:gd name="T83" fmla="*/ 224 h 593"/>
                <a:gd name="T84" fmla="*/ 37 w 92"/>
                <a:gd name="T85" fmla="*/ 345 h 593"/>
                <a:gd name="T86" fmla="*/ 38 w 92"/>
                <a:gd name="T87" fmla="*/ 328 h 593"/>
                <a:gd name="T88" fmla="*/ 36 w 92"/>
                <a:gd name="T89" fmla="*/ 396 h 593"/>
                <a:gd name="T90" fmla="*/ 40 w 92"/>
                <a:gd name="T91" fmla="*/ 542 h 593"/>
                <a:gd name="T92" fmla="*/ 45 w 92"/>
                <a:gd name="T93" fmla="*/ 470 h 593"/>
                <a:gd name="T94" fmla="*/ 46 w 92"/>
                <a:gd name="T95" fmla="*/ 490 h 593"/>
                <a:gd name="T96" fmla="*/ 48 w 92"/>
                <a:gd name="T97" fmla="*/ 261 h 593"/>
                <a:gd name="T98" fmla="*/ 53 w 92"/>
                <a:gd name="T99" fmla="*/ 312 h 593"/>
                <a:gd name="T100" fmla="*/ 57 w 92"/>
                <a:gd name="T101" fmla="*/ 574 h 593"/>
                <a:gd name="T102" fmla="*/ 59 w 92"/>
                <a:gd name="T103" fmla="*/ 439 h 593"/>
                <a:gd name="T104" fmla="*/ 60 w 92"/>
                <a:gd name="T105" fmla="*/ 270 h 593"/>
                <a:gd name="T106" fmla="*/ 62 w 92"/>
                <a:gd name="T107" fmla="*/ 408 h 593"/>
                <a:gd name="T108" fmla="*/ 67 w 92"/>
                <a:gd name="T109" fmla="*/ 480 h 593"/>
                <a:gd name="T110" fmla="*/ 66 w 92"/>
                <a:gd name="T111" fmla="*/ 502 h 593"/>
                <a:gd name="T112" fmla="*/ 74 w 92"/>
                <a:gd name="T113" fmla="*/ 153 h 593"/>
                <a:gd name="T114" fmla="*/ 73 w 92"/>
                <a:gd name="T115" fmla="*/ 491 h 593"/>
                <a:gd name="T116" fmla="*/ 81 w 92"/>
                <a:gd name="T117" fmla="*/ 95 h 593"/>
                <a:gd name="T118" fmla="*/ 81 w 92"/>
                <a:gd name="T119" fmla="*/ 552 h 593"/>
                <a:gd name="T120" fmla="*/ 86 w 92"/>
                <a:gd name="T121" fmla="*/ 450 h 593"/>
                <a:gd name="T122" fmla="*/ 87 w 92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" h="593">
                  <a:moveTo>
                    <a:pt x="78" y="109"/>
                  </a:moveTo>
                  <a:cubicBezTo>
                    <a:pt x="78" y="113"/>
                    <a:pt x="78" y="117"/>
                    <a:pt x="78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9" y="127"/>
                    <a:pt x="79" y="125"/>
                    <a:pt x="79" y="124"/>
                  </a:cubicBezTo>
                  <a:cubicBezTo>
                    <a:pt x="79" y="121"/>
                    <a:pt x="79" y="118"/>
                    <a:pt x="79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90" y="46"/>
                    <a:pt x="88" y="44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31"/>
                    <a:pt x="67" y="42"/>
                    <a:pt x="67" y="52"/>
                  </a:cubicBezTo>
                  <a:cubicBezTo>
                    <a:pt x="67" y="57"/>
                    <a:pt x="67" y="62"/>
                    <a:pt x="66" y="68"/>
                  </a:cubicBezTo>
                  <a:cubicBezTo>
                    <a:pt x="66" y="70"/>
                    <a:pt x="66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6" y="111"/>
                    <a:pt x="63" y="121"/>
                  </a:cubicBezTo>
                  <a:cubicBezTo>
                    <a:pt x="65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23"/>
                    <a:pt x="63" y="27"/>
                    <a:pt x="63" y="31"/>
                  </a:cubicBezTo>
                  <a:cubicBezTo>
                    <a:pt x="63" y="33"/>
                    <a:pt x="64" y="39"/>
                    <a:pt x="64" y="45"/>
                  </a:cubicBezTo>
                  <a:cubicBezTo>
                    <a:pt x="65" y="52"/>
                    <a:pt x="65" y="59"/>
                    <a:pt x="64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2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3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5" y="83"/>
                  </a:cubicBezTo>
                  <a:cubicBezTo>
                    <a:pt x="23" y="78"/>
                    <a:pt x="23" y="49"/>
                    <a:pt x="24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9" y="106"/>
                    <a:pt x="9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7" y="147"/>
                    <a:pt x="6" y="151"/>
                    <a:pt x="6" y="156"/>
                  </a:cubicBezTo>
                  <a:cubicBezTo>
                    <a:pt x="7" y="147"/>
                    <a:pt x="7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7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4" y="257"/>
                    <a:pt x="5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5" y="335"/>
                    <a:pt x="5" y="340"/>
                    <a:pt x="5" y="346"/>
                  </a:cubicBezTo>
                  <a:cubicBezTo>
                    <a:pt x="5" y="352"/>
                    <a:pt x="5" y="359"/>
                    <a:pt x="5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5" y="552"/>
                    <a:pt x="5" y="547"/>
                    <a:pt x="5" y="542"/>
                  </a:cubicBezTo>
                  <a:cubicBezTo>
                    <a:pt x="6" y="538"/>
                    <a:pt x="7" y="536"/>
                    <a:pt x="7" y="533"/>
                  </a:cubicBezTo>
                  <a:cubicBezTo>
                    <a:pt x="7" y="532"/>
                    <a:pt x="7" y="531"/>
                    <a:pt x="7" y="531"/>
                  </a:cubicBezTo>
                  <a:cubicBezTo>
                    <a:pt x="7" y="532"/>
                    <a:pt x="7" y="532"/>
                    <a:pt x="7" y="533"/>
                  </a:cubicBezTo>
                  <a:cubicBezTo>
                    <a:pt x="7" y="553"/>
                    <a:pt x="5" y="572"/>
                    <a:pt x="5" y="591"/>
                  </a:cubicBezTo>
                  <a:cubicBezTo>
                    <a:pt x="5" y="592"/>
                    <a:pt x="7" y="593"/>
                    <a:pt x="8" y="593"/>
                  </a:cubicBezTo>
                  <a:cubicBezTo>
                    <a:pt x="34" y="593"/>
                    <a:pt x="34" y="593"/>
                    <a:pt x="34" y="593"/>
                  </a:cubicBezTo>
                  <a:cubicBezTo>
                    <a:pt x="33" y="587"/>
                    <a:pt x="34" y="579"/>
                    <a:pt x="34" y="573"/>
                  </a:cubicBezTo>
                  <a:cubicBezTo>
                    <a:pt x="34" y="564"/>
                    <a:pt x="35" y="565"/>
                    <a:pt x="35" y="571"/>
                  </a:cubicBezTo>
                  <a:cubicBezTo>
                    <a:pt x="35" y="576"/>
                    <a:pt x="35" y="586"/>
                    <a:pt x="35" y="593"/>
                  </a:cubicBezTo>
                  <a:cubicBezTo>
                    <a:pt x="39" y="593"/>
                    <a:pt x="39" y="593"/>
                    <a:pt x="39" y="593"/>
                  </a:cubicBezTo>
                  <a:cubicBezTo>
                    <a:pt x="39" y="581"/>
                    <a:pt x="41" y="568"/>
                    <a:pt x="41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2" y="528"/>
                    <a:pt x="42" y="526"/>
                    <a:pt x="42" y="524"/>
                  </a:cubicBezTo>
                  <a:cubicBezTo>
                    <a:pt x="42" y="546"/>
                    <a:pt x="42" y="570"/>
                    <a:pt x="42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4" y="568"/>
                    <a:pt x="64" y="582"/>
                    <a:pt x="64" y="593"/>
                  </a:cubicBezTo>
                  <a:cubicBezTo>
                    <a:pt x="68" y="593"/>
                    <a:pt x="68" y="593"/>
                    <a:pt x="68" y="593"/>
                  </a:cubicBezTo>
                  <a:cubicBezTo>
                    <a:pt x="68" y="589"/>
                    <a:pt x="68" y="584"/>
                    <a:pt x="69" y="580"/>
                  </a:cubicBezTo>
                  <a:cubicBezTo>
                    <a:pt x="69" y="573"/>
                    <a:pt x="69" y="567"/>
                    <a:pt x="69" y="563"/>
                  </a:cubicBezTo>
                  <a:cubicBezTo>
                    <a:pt x="70" y="572"/>
                    <a:pt x="70" y="583"/>
                    <a:pt x="70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3" y="579"/>
                    <a:pt x="73" y="566"/>
                    <a:pt x="73" y="552"/>
                  </a:cubicBezTo>
                  <a:cubicBezTo>
                    <a:pt x="74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0" y="569"/>
                    <a:pt x="82" y="557"/>
                  </a:cubicBezTo>
                  <a:cubicBezTo>
                    <a:pt x="83" y="549"/>
                    <a:pt x="84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5" y="545"/>
                    <a:pt x="84" y="551"/>
                    <a:pt x="84" y="557"/>
                  </a:cubicBezTo>
                  <a:cubicBezTo>
                    <a:pt x="82" y="569"/>
                    <a:pt x="83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90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2"/>
                    <a:pt x="91" y="567"/>
                    <a:pt x="91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5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4" y="81"/>
                    <a:pt x="85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5" y="215"/>
                    <a:pt x="84" y="217"/>
                    <a:pt x="83" y="219"/>
                  </a:cubicBezTo>
                  <a:cubicBezTo>
                    <a:pt x="84" y="217"/>
                    <a:pt x="84" y="215"/>
                    <a:pt x="85" y="213"/>
                  </a:cubicBezTo>
                  <a:close/>
                  <a:moveTo>
                    <a:pt x="83" y="113"/>
                  </a:moveTo>
                  <a:cubicBezTo>
                    <a:pt x="83" y="119"/>
                    <a:pt x="82" y="129"/>
                    <a:pt x="82" y="137"/>
                  </a:cubicBezTo>
                  <a:cubicBezTo>
                    <a:pt x="80" y="146"/>
                    <a:pt x="80" y="145"/>
                    <a:pt x="81" y="139"/>
                  </a:cubicBezTo>
                  <a:cubicBezTo>
                    <a:pt x="81" y="133"/>
                    <a:pt x="81" y="123"/>
                    <a:pt x="82" y="116"/>
                  </a:cubicBezTo>
                  <a:cubicBezTo>
                    <a:pt x="83" y="106"/>
                    <a:pt x="83" y="107"/>
                    <a:pt x="83" y="113"/>
                  </a:cubicBezTo>
                  <a:close/>
                  <a:moveTo>
                    <a:pt x="82" y="261"/>
                  </a:moveTo>
                  <a:cubicBezTo>
                    <a:pt x="83" y="266"/>
                    <a:pt x="82" y="274"/>
                    <a:pt x="81" y="271"/>
                  </a:cubicBezTo>
                  <a:cubicBezTo>
                    <a:pt x="80" y="266"/>
                    <a:pt x="81" y="258"/>
                    <a:pt x="82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2" y="183"/>
                    <a:pt x="81" y="189"/>
                  </a:cubicBezTo>
                  <a:cubicBezTo>
                    <a:pt x="81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8" y="42"/>
                  </a:moveTo>
                  <a:cubicBezTo>
                    <a:pt x="68" y="25"/>
                    <a:pt x="69" y="34"/>
                    <a:pt x="69" y="49"/>
                  </a:cubicBezTo>
                  <a:cubicBezTo>
                    <a:pt x="69" y="57"/>
                    <a:pt x="69" y="66"/>
                    <a:pt x="68" y="75"/>
                  </a:cubicBezTo>
                  <a:cubicBezTo>
                    <a:pt x="68" y="84"/>
                    <a:pt x="68" y="95"/>
                    <a:pt x="68" y="104"/>
                  </a:cubicBezTo>
                  <a:cubicBezTo>
                    <a:pt x="68" y="88"/>
                    <a:pt x="68" y="75"/>
                    <a:pt x="68" y="61"/>
                  </a:cubicBezTo>
                  <a:cubicBezTo>
                    <a:pt x="68" y="53"/>
                    <a:pt x="68" y="45"/>
                    <a:pt x="68" y="42"/>
                  </a:cubicBezTo>
                  <a:close/>
                  <a:moveTo>
                    <a:pt x="66" y="248"/>
                  </a:moveTo>
                  <a:cubicBezTo>
                    <a:pt x="67" y="254"/>
                    <a:pt x="68" y="264"/>
                    <a:pt x="68" y="271"/>
                  </a:cubicBezTo>
                  <a:cubicBezTo>
                    <a:pt x="69" y="280"/>
                    <a:pt x="69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7" y="408"/>
                  </a:moveTo>
                  <a:cubicBezTo>
                    <a:pt x="66" y="402"/>
                    <a:pt x="67" y="394"/>
                    <a:pt x="67" y="397"/>
                  </a:cubicBezTo>
                  <a:cubicBezTo>
                    <a:pt x="68" y="402"/>
                    <a:pt x="67" y="411"/>
                    <a:pt x="67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60" y="105"/>
                    <a:pt x="60" y="105"/>
                  </a:cubicBezTo>
                  <a:cubicBezTo>
                    <a:pt x="60" y="104"/>
                    <a:pt x="60" y="103"/>
                    <a:pt x="60" y="102"/>
                  </a:cubicBezTo>
                  <a:cubicBezTo>
                    <a:pt x="60" y="96"/>
                    <a:pt x="61" y="90"/>
                    <a:pt x="61" y="84"/>
                  </a:cubicBezTo>
                  <a:cubicBezTo>
                    <a:pt x="61" y="88"/>
                    <a:pt x="61" y="91"/>
                    <a:pt x="61" y="94"/>
                  </a:cubicBezTo>
                  <a:cubicBezTo>
                    <a:pt x="60" y="99"/>
                    <a:pt x="60" y="105"/>
                    <a:pt x="60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6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7" y="99"/>
                    <a:pt x="57" y="104"/>
                  </a:cubicBezTo>
                  <a:cubicBezTo>
                    <a:pt x="57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4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3" y="123"/>
                    <a:pt x="54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1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6" y="226"/>
                    <a:pt x="50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50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7" y="209"/>
                  </a:moveTo>
                  <a:cubicBezTo>
                    <a:pt x="38" y="193"/>
                    <a:pt x="38" y="208"/>
                    <a:pt x="37" y="219"/>
                  </a:cubicBezTo>
                  <a:cubicBezTo>
                    <a:pt x="37" y="235"/>
                    <a:pt x="36" y="220"/>
                    <a:pt x="37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2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2" y="104"/>
                    <a:pt x="22" y="109"/>
                  </a:cubicBezTo>
                  <a:cubicBezTo>
                    <a:pt x="22" y="114"/>
                    <a:pt x="22" y="119"/>
                    <a:pt x="23" y="123"/>
                  </a:cubicBezTo>
                  <a:cubicBezTo>
                    <a:pt x="22" y="136"/>
                    <a:pt x="24" y="149"/>
                    <a:pt x="20" y="163"/>
                  </a:cubicBezTo>
                  <a:cubicBezTo>
                    <a:pt x="20" y="160"/>
                    <a:pt x="20" y="158"/>
                    <a:pt x="20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8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4" y="145"/>
                    <a:pt x="13" y="150"/>
                  </a:cubicBezTo>
                  <a:cubicBezTo>
                    <a:pt x="12" y="168"/>
                    <a:pt x="11" y="186"/>
                    <a:pt x="10" y="204"/>
                  </a:cubicBezTo>
                  <a:cubicBezTo>
                    <a:pt x="9" y="213"/>
                    <a:pt x="9" y="222"/>
                    <a:pt x="10" y="230"/>
                  </a:cubicBezTo>
                  <a:cubicBezTo>
                    <a:pt x="10" y="236"/>
                    <a:pt x="10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9" y="222"/>
                    <a:pt x="10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4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2" y="68"/>
                    <a:pt x="10" y="76"/>
                    <a:pt x="10" y="73"/>
                  </a:cubicBezTo>
                  <a:cubicBezTo>
                    <a:pt x="9" y="67"/>
                    <a:pt x="11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2" y="120"/>
                    <a:pt x="10" y="128"/>
                    <a:pt x="10" y="125"/>
                  </a:cubicBezTo>
                  <a:cubicBezTo>
                    <a:pt x="9" y="120"/>
                    <a:pt x="11" y="112"/>
                    <a:pt x="11" y="115"/>
                  </a:cubicBezTo>
                  <a:close/>
                  <a:moveTo>
                    <a:pt x="5" y="522"/>
                  </a:moveTo>
                  <a:cubicBezTo>
                    <a:pt x="5" y="511"/>
                    <a:pt x="5" y="498"/>
                    <a:pt x="5" y="488"/>
                  </a:cubicBezTo>
                  <a:cubicBezTo>
                    <a:pt x="5" y="482"/>
                    <a:pt x="5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5" y="424"/>
                    <a:pt x="2" y="419"/>
                    <a:pt x="7" y="417"/>
                  </a:cubicBezTo>
                  <a:cubicBezTo>
                    <a:pt x="6" y="435"/>
                    <a:pt x="6" y="452"/>
                    <a:pt x="6" y="470"/>
                  </a:cubicBezTo>
                  <a:cubicBezTo>
                    <a:pt x="6" y="475"/>
                    <a:pt x="7" y="481"/>
                    <a:pt x="7" y="487"/>
                  </a:cubicBezTo>
                  <a:cubicBezTo>
                    <a:pt x="9" y="498"/>
                    <a:pt x="5" y="511"/>
                    <a:pt x="5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6"/>
                    <a:pt x="6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6"/>
                    <a:pt x="11" y="165"/>
                    <a:pt x="11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1" y="165"/>
                  </a:cubicBezTo>
                  <a:cubicBezTo>
                    <a:pt x="7" y="209"/>
                    <a:pt x="7" y="255"/>
                    <a:pt x="11" y="300"/>
                  </a:cubicBezTo>
                  <a:cubicBezTo>
                    <a:pt x="0" y="263"/>
                    <a:pt x="7" y="224"/>
                    <a:pt x="8" y="185"/>
                  </a:cubicBezTo>
                  <a:close/>
                  <a:moveTo>
                    <a:pt x="9" y="427"/>
                  </a:moveTo>
                  <a:cubicBezTo>
                    <a:pt x="8" y="422"/>
                    <a:pt x="9" y="414"/>
                    <a:pt x="10" y="417"/>
                  </a:cubicBezTo>
                  <a:cubicBezTo>
                    <a:pt x="10" y="422"/>
                    <a:pt x="9" y="430"/>
                    <a:pt x="9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9" y="341"/>
                    <a:pt x="10" y="346"/>
                    <a:pt x="11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3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4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5" y="284"/>
                    <a:pt x="14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20" y="289"/>
                    <a:pt x="18" y="306"/>
                    <a:pt x="20" y="324"/>
                  </a:cubicBezTo>
                  <a:cubicBezTo>
                    <a:pt x="15" y="315"/>
                    <a:pt x="20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9" y="248"/>
                    <a:pt x="18" y="240"/>
                  </a:cubicBezTo>
                  <a:cubicBezTo>
                    <a:pt x="19" y="237"/>
                    <a:pt x="19" y="236"/>
                    <a:pt x="19" y="234"/>
                  </a:cubicBezTo>
                  <a:cubicBezTo>
                    <a:pt x="20" y="232"/>
                    <a:pt x="20" y="230"/>
                    <a:pt x="20" y="228"/>
                  </a:cubicBezTo>
                  <a:cubicBezTo>
                    <a:pt x="20" y="230"/>
                    <a:pt x="20" y="232"/>
                    <a:pt x="19" y="234"/>
                  </a:cubicBezTo>
                  <a:cubicBezTo>
                    <a:pt x="19" y="267"/>
                    <a:pt x="26" y="302"/>
                    <a:pt x="26" y="335"/>
                  </a:cubicBezTo>
                  <a:cubicBezTo>
                    <a:pt x="26" y="311"/>
                    <a:pt x="20" y="289"/>
                    <a:pt x="20" y="266"/>
                  </a:cubicBezTo>
                  <a:close/>
                  <a:moveTo>
                    <a:pt x="26" y="292"/>
                  </a:moveTo>
                  <a:cubicBezTo>
                    <a:pt x="25" y="276"/>
                    <a:pt x="27" y="291"/>
                    <a:pt x="28" y="302"/>
                  </a:cubicBezTo>
                  <a:cubicBezTo>
                    <a:pt x="29" y="318"/>
                    <a:pt x="27" y="303"/>
                    <a:pt x="26" y="292"/>
                  </a:cubicBezTo>
                  <a:close/>
                  <a:moveTo>
                    <a:pt x="25" y="224"/>
                  </a:moveTo>
                  <a:cubicBezTo>
                    <a:pt x="26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5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6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1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0" y="243"/>
                    <a:pt x="31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8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5" y="323"/>
                  </a:cubicBezTo>
                  <a:close/>
                  <a:moveTo>
                    <a:pt x="36" y="396"/>
                  </a:moveTo>
                  <a:cubicBezTo>
                    <a:pt x="36" y="391"/>
                    <a:pt x="37" y="383"/>
                    <a:pt x="37" y="386"/>
                  </a:cubicBezTo>
                  <a:cubicBezTo>
                    <a:pt x="38" y="391"/>
                    <a:pt x="37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7" y="423"/>
                    <a:pt x="38" y="415"/>
                    <a:pt x="38" y="418"/>
                  </a:cubicBezTo>
                  <a:cubicBezTo>
                    <a:pt x="39" y="423"/>
                    <a:pt x="38" y="431"/>
                    <a:pt x="37" y="428"/>
                  </a:cubicBezTo>
                  <a:close/>
                  <a:moveTo>
                    <a:pt x="39" y="552"/>
                  </a:moveTo>
                  <a:cubicBezTo>
                    <a:pt x="38" y="547"/>
                    <a:pt x="40" y="539"/>
                    <a:pt x="40" y="542"/>
                  </a:cubicBezTo>
                  <a:cubicBezTo>
                    <a:pt x="40" y="547"/>
                    <a:pt x="39" y="555"/>
                    <a:pt x="39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2" y="417"/>
                    <a:pt x="38" y="384"/>
                  </a:cubicBezTo>
                  <a:cubicBezTo>
                    <a:pt x="38" y="377"/>
                    <a:pt x="38" y="371"/>
                    <a:pt x="37" y="365"/>
                  </a:cubicBezTo>
                  <a:cubicBezTo>
                    <a:pt x="42" y="404"/>
                    <a:pt x="46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5" y="475"/>
                    <a:pt x="44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7" y="263"/>
                  </a:moveTo>
                  <a:cubicBezTo>
                    <a:pt x="47" y="257"/>
                    <a:pt x="46" y="247"/>
                    <a:pt x="46" y="240"/>
                  </a:cubicBezTo>
                  <a:cubicBezTo>
                    <a:pt x="46" y="230"/>
                    <a:pt x="46" y="232"/>
                    <a:pt x="46" y="238"/>
                  </a:cubicBezTo>
                  <a:cubicBezTo>
                    <a:pt x="47" y="243"/>
                    <a:pt x="47" y="253"/>
                    <a:pt x="48" y="261"/>
                  </a:cubicBezTo>
                  <a:cubicBezTo>
                    <a:pt x="49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0" y="467"/>
                    <a:pt x="51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5" y="323"/>
                  </a:cubicBezTo>
                  <a:cubicBezTo>
                    <a:pt x="54" y="339"/>
                    <a:pt x="54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3" y="249"/>
                    <a:pt x="54" y="255"/>
                    <a:pt x="54" y="261"/>
                  </a:cubicBezTo>
                  <a:cubicBezTo>
                    <a:pt x="55" y="272"/>
                    <a:pt x="54" y="266"/>
                    <a:pt x="53" y="261"/>
                  </a:cubicBezTo>
                  <a:close/>
                  <a:moveTo>
                    <a:pt x="56" y="460"/>
                  </a:moveTo>
                  <a:cubicBezTo>
                    <a:pt x="55" y="454"/>
                    <a:pt x="57" y="447"/>
                    <a:pt x="57" y="449"/>
                  </a:cubicBezTo>
                  <a:cubicBezTo>
                    <a:pt x="57" y="455"/>
                    <a:pt x="56" y="463"/>
                    <a:pt x="56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60" y="361"/>
                    <a:pt x="59" y="351"/>
                    <a:pt x="59" y="344"/>
                  </a:cubicBezTo>
                  <a:cubicBezTo>
                    <a:pt x="60" y="334"/>
                    <a:pt x="60" y="336"/>
                    <a:pt x="60" y="342"/>
                  </a:cubicBezTo>
                  <a:cubicBezTo>
                    <a:pt x="60" y="347"/>
                    <a:pt x="61" y="357"/>
                    <a:pt x="61" y="365"/>
                  </a:cubicBezTo>
                  <a:cubicBezTo>
                    <a:pt x="61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60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7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3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3" y="413"/>
                    <a:pt x="62" y="408"/>
                  </a:cubicBezTo>
                  <a:cubicBezTo>
                    <a:pt x="62" y="395"/>
                    <a:pt x="63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6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5" y="511"/>
                  </a:cubicBezTo>
                  <a:cubicBezTo>
                    <a:pt x="65" y="506"/>
                    <a:pt x="65" y="500"/>
                    <a:pt x="66" y="495"/>
                  </a:cubicBezTo>
                  <a:cubicBezTo>
                    <a:pt x="66" y="490"/>
                    <a:pt x="67" y="485"/>
                    <a:pt x="67" y="480"/>
                  </a:cubicBezTo>
                  <a:cubicBezTo>
                    <a:pt x="68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8" y="459"/>
                    <a:pt x="68" y="458"/>
                    <a:pt x="68" y="457"/>
                  </a:cubicBezTo>
                  <a:cubicBezTo>
                    <a:pt x="68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8" y="475"/>
                    <a:pt x="68" y="489"/>
                    <a:pt x="66" y="502"/>
                  </a:cubicBezTo>
                  <a:close/>
                  <a:moveTo>
                    <a:pt x="69" y="302"/>
                  </a:moveTo>
                  <a:cubicBezTo>
                    <a:pt x="68" y="297"/>
                    <a:pt x="68" y="289"/>
                    <a:pt x="69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8" y="237"/>
                  </a:moveTo>
                  <a:cubicBezTo>
                    <a:pt x="68" y="219"/>
                    <a:pt x="65" y="202"/>
                    <a:pt x="69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4" y="154"/>
                    <a:pt x="74" y="153"/>
                  </a:cubicBezTo>
                  <a:cubicBezTo>
                    <a:pt x="70" y="181"/>
                    <a:pt x="70" y="209"/>
                    <a:pt x="68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3" y="365"/>
                  </a:cubicBezTo>
                  <a:cubicBezTo>
                    <a:pt x="73" y="377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5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7" y="121"/>
                    <a:pt x="77" y="115"/>
                    <a:pt x="77" y="108"/>
                  </a:cubicBezTo>
                  <a:cubicBezTo>
                    <a:pt x="78" y="100"/>
                    <a:pt x="78" y="92"/>
                    <a:pt x="78" y="84"/>
                  </a:cubicBezTo>
                  <a:cubicBezTo>
                    <a:pt x="79" y="82"/>
                    <a:pt x="79" y="80"/>
                    <a:pt x="79" y="77"/>
                  </a:cubicBezTo>
                  <a:cubicBezTo>
                    <a:pt x="79" y="84"/>
                    <a:pt x="79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9" y="101"/>
                    <a:pt x="79" y="98"/>
                    <a:pt x="81" y="95"/>
                  </a:cubicBezTo>
                  <a:cubicBezTo>
                    <a:pt x="80" y="102"/>
                    <a:pt x="80" y="109"/>
                    <a:pt x="79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8" y="129"/>
                  </a:cubicBezTo>
                  <a:cubicBezTo>
                    <a:pt x="74" y="193"/>
                    <a:pt x="71" y="256"/>
                    <a:pt x="81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80" y="557"/>
                    <a:pt x="81" y="549"/>
                    <a:pt x="81" y="552"/>
                  </a:cubicBezTo>
                  <a:cubicBezTo>
                    <a:pt x="82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3" y="415"/>
                    <a:pt x="82" y="406"/>
                    <a:pt x="81" y="397"/>
                  </a:cubicBezTo>
                  <a:cubicBezTo>
                    <a:pt x="81" y="396"/>
                    <a:pt x="81" y="393"/>
                    <a:pt x="81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7" y="437"/>
                    <a:pt x="87" y="440"/>
                  </a:cubicBezTo>
                  <a:cubicBezTo>
                    <a:pt x="88" y="445"/>
                    <a:pt x="86" y="453"/>
                    <a:pt x="86" y="450"/>
                  </a:cubicBezTo>
                  <a:close/>
                  <a:moveTo>
                    <a:pt x="87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2" y="293"/>
                    <a:pt x="89" y="317"/>
                    <a:pt x="89" y="341"/>
                  </a:cubicBezTo>
                  <a:cubicBezTo>
                    <a:pt x="87" y="328"/>
                    <a:pt x="92" y="313"/>
                    <a:pt x="87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淘宝网Chenying0907出品 167"/>
            <p:cNvSpPr>
              <a:spLocks noEditPoints="1"/>
            </p:cNvSpPr>
            <p:nvPr/>
          </p:nvSpPr>
          <p:spPr bwMode="auto">
            <a:xfrm>
              <a:off x="9640888" y="3819526"/>
              <a:ext cx="341313" cy="2228850"/>
            </a:xfrm>
            <a:custGeom>
              <a:avLst/>
              <a:gdLst>
                <a:gd name="T0" fmla="*/ 78 w 91"/>
                <a:gd name="T1" fmla="*/ 109 h 593"/>
                <a:gd name="T2" fmla="*/ 88 w 91"/>
                <a:gd name="T3" fmla="*/ 44 h 593"/>
                <a:gd name="T4" fmla="*/ 63 w 91"/>
                <a:gd name="T5" fmla="*/ 121 h 593"/>
                <a:gd name="T6" fmla="*/ 63 w 91"/>
                <a:gd name="T7" fmla="*/ 31 h 593"/>
                <a:gd name="T8" fmla="*/ 54 w 91"/>
                <a:gd name="T9" fmla="*/ 73 h 593"/>
                <a:gd name="T10" fmla="*/ 31 w 91"/>
                <a:gd name="T11" fmla="*/ 16 h 593"/>
                <a:gd name="T12" fmla="*/ 9 w 91"/>
                <a:gd name="T13" fmla="*/ 94 h 593"/>
                <a:gd name="T14" fmla="*/ 8 w 91"/>
                <a:gd name="T15" fmla="*/ 62 h 593"/>
                <a:gd name="T16" fmla="*/ 4 w 91"/>
                <a:gd name="T17" fmla="*/ 310 h 593"/>
                <a:gd name="T18" fmla="*/ 5 w 91"/>
                <a:gd name="T19" fmla="*/ 542 h 593"/>
                <a:gd name="T20" fmla="*/ 33 w 91"/>
                <a:gd name="T21" fmla="*/ 573 h 593"/>
                <a:gd name="T22" fmla="*/ 41 w 91"/>
                <a:gd name="T23" fmla="*/ 593 h 593"/>
                <a:gd name="T24" fmla="*/ 69 w 91"/>
                <a:gd name="T25" fmla="*/ 593 h 593"/>
                <a:gd name="T26" fmla="*/ 84 w 91"/>
                <a:gd name="T27" fmla="*/ 531 h 593"/>
                <a:gd name="T28" fmla="*/ 87 w 91"/>
                <a:gd name="T29" fmla="*/ 593 h 593"/>
                <a:gd name="T30" fmla="*/ 91 w 91"/>
                <a:gd name="T31" fmla="*/ 508 h 593"/>
                <a:gd name="T32" fmla="*/ 85 w 91"/>
                <a:gd name="T33" fmla="*/ 213 h 593"/>
                <a:gd name="T34" fmla="*/ 82 w 91"/>
                <a:gd name="T35" fmla="*/ 113 h 593"/>
                <a:gd name="T36" fmla="*/ 81 w 91"/>
                <a:gd name="T37" fmla="*/ 261 h 593"/>
                <a:gd name="T38" fmla="*/ 67 w 91"/>
                <a:gd name="T39" fmla="*/ 42 h 593"/>
                <a:gd name="T40" fmla="*/ 68 w 91"/>
                <a:gd name="T41" fmla="*/ 271 h 593"/>
                <a:gd name="T42" fmla="*/ 59 w 91"/>
                <a:gd name="T43" fmla="*/ 105 h 593"/>
                <a:gd name="T44" fmla="*/ 59 w 91"/>
                <a:gd name="T45" fmla="*/ 125 h 593"/>
                <a:gd name="T46" fmla="*/ 58 w 91"/>
                <a:gd name="T47" fmla="*/ 189 h 593"/>
                <a:gd name="T48" fmla="*/ 54 w 91"/>
                <a:gd name="T49" fmla="*/ 147 h 593"/>
                <a:gd name="T50" fmla="*/ 51 w 91"/>
                <a:gd name="T51" fmla="*/ 102 h 593"/>
                <a:gd name="T52" fmla="*/ 50 w 91"/>
                <a:gd name="T53" fmla="*/ 178 h 593"/>
                <a:gd name="T54" fmla="*/ 50 w 91"/>
                <a:gd name="T55" fmla="*/ 433 h 593"/>
                <a:gd name="T56" fmla="*/ 37 w 91"/>
                <a:gd name="T57" fmla="*/ 219 h 593"/>
                <a:gd name="T58" fmla="*/ 30 w 91"/>
                <a:gd name="T59" fmla="*/ 73 h 593"/>
                <a:gd name="T60" fmla="*/ 22 w 91"/>
                <a:gd name="T61" fmla="*/ 109 h 593"/>
                <a:gd name="T62" fmla="*/ 19 w 91"/>
                <a:gd name="T63" fmla="*/ 177 h 593"/>
                <a:gd name="T64" fmla="*/ 15 w 91"/>
                <a:gd name="T65" fmla="*/ 135 h 593"/>
                <a:gd name="T66" fmla="*/ 13 w 91"/>
                <a:gd name="T67" fmla="*/ 150 h 593"/>
                <a:gd name="T68" fmla="*/ 11 w 91"/>
                <a:gd name="T69" fmla="*/ 115 h 593"/>
                <a:gd name="T70" fmla="*/ 6 w 91"/>
                <a:gd name="T71" fmla="*/ 470 h 593"/>
                <a:gd name="T72" fmla="*/ 10 w 91"/>
                <a:gd name="T73" fmla="*/ 167 h 593"/>
                <a:gd name="T74" fmla="*/ 9 w 91"/>
                <a:gd name="T75" fmla="*/ 417 h 593"/>
                <a:gd name="T76" fmla="*/ 10 w 91"/>
                <a:gd name="T77" fmla="*/ 352 h 593"/>
                <a:gd name="T78" fmla="*/ 14 w 91"/>
                <a:gd name="T79" fmla="*/ 281 h 593"/>
                <a:gd name="T80" fmla="*/ 19 w 91"/>
                <a:gd name="T81" fmla="*/ 228 h 593"/>
                <a:gd name="T82" fmla="*/ 25 w 91"/>
                <a:gd name="T83" fmla="*/ 224 h 593"/>
                <a:gd name="T84" fmla="*/ 37 w 91"/>
                <a:gd name="T85" fmla="*/ 345 h 593"/>
                <a:gd name="T86" fmla="*/ 38 w 91"/>
                <a:gd name="T87" fmla="*/ 328 h 593"/>
                <a:gd name="T88" fmla="*/ 36 w 91"/>
                <a:gd name="T89" fmla="*/ 396 h 593"/>
                <a:gd name="T90" fmla="*/ 40 w 91"/>
                <a:gd name="T91" fmla="*/ 542 h 593"/>
                <a:gd name="T92" fmla="*/ 45 w 91"/>
                <a:gd name="T93" fmla="*/ 470 h 593"/>
                <a:gd name="T94" fmla="*/ 46 w 91"/>
                <a:gd name="T95" fmla="*/ 490 h 593"/>
                <a:gd name="T96" fmla="*/ 48 w 91"/>
                <a:gd name="T97" fmla="*/ 261 h 593"/>
                <a:gd name="T98" fmla="*/ 53 w 91"/>
                <a:gd name="T99" fmla="*/ 312 h 593"/>
                <a:gd name="T100" fmla="*/ 57 w 91"/>
                <a:gd name="T101" fmla="*/ 574 h 593"/>
                <a:gd name="T102" fmla="*/ 59 w 91"/>
                <a:gd name="T103" fmla="*/ 439 h 593"/>
                <a:gd name="T104" fmla="*/ 60 w 91"/>
                <a:gd name="T105" fmla="*/ 270 h 593"/>
                <a:gd name="T106" fmla="*/ 62 w 91"/>
                <a:gd name="T107" fmla="*/ 408 h 593"/>
                <a:gd name="T108" fmla="*/ 67 w 91"/>
                <a:gd name="T109" fmla="*/ 480 h 593"/>
                <a:gd name="T110" fmla="*/ 66 w 91"/>
                <a:gd name="T111" fmla="*/ 502 h 593"/>
                <a:gd name="T112" fmla="*/ 74 w 91"/>
                <a:gd name="T113" fmla="*/ 153 h 593"/>
                <a:gd name="T114" fmla="*/ 73 w 91"/>
                <a:gd name="T115" fmla="*/ 491 h 593"/>
                <a:gd name="T116" fmla="*/ 80 w 91"/>
                <a:gd name="T117" fmla="*/ 95 h 593"/>
                <a:gd name="T118" fmla="*/ 81 w 91"/>
                <a:gd name="T119" fmla="*/ 552 h 593"/>
                <a:gd name="T120" fmla="*/ 86 w 91"/>
                <a:gd name="T121" fmla="*/ 450 h 593"/>
                <a:gd name="T122" fmla="*/ 86 w 91"/>
                <a:gd name="T123" fmla="*/ 30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593">
                  <a:moveTo>
                    <a:pt x="78" y="109"/>
                  </a:moveTo>
                  <a:cubicBezTo>
                    <a:pt x="78" y="113"/>
                    <a:pt x="78" y="117"/>
                    <a:pt x="77" y="121"/>
                  </a:cubicBezTo>
                  <a:cubicBezTo>
                    <a:pt x="77" y="126"/>
                    <a:pt x="77" y="132"/>
                    <a:pt x="76" y="136"/>
                  </a:cubicBezTo>
                  <a:cubicBezTo>
                    <a:pt x="77" y="134"/>
                    <a:pt x="78" y="132"/>
                    <a:pt x="78" y="129"/>
                  </a:cubicBezTo>
                  <a:cubicBezTo>
                    <a:pt x="78" y="127"/>
                    <a:pt x="79" y="125"/>
                    <a:pt x="79" y="124"/>
                  </a:cubicBezTo>
                  <a:cubicBezTo>
                    <a:pt x="79" y="121"/>
                    <a:pt x="78" y="118"/>
                    <a:pt x="78" y="116"/>
                  </a:cubicBezTo>
                  <a:cubicBezTo>
                    <a:pt x="78" y="114"/>
                    <a:pt x="78" y="111"/>
                    <a:pt x="78" y="109"/>
                  </a:cubicBezTo>
                  <a:close/>
                  <a:moveTo>
                    <a:pt x="78" y="109"/>
                  </a:moveTo>
                  <a:cubicBezTo>
                    <a:pt x="78" y="108"/>
                    <a:pt x="78" y="106"/>
                    <a:pt x="78" y="104"/>
                  </a:cubicBezTo>
                  <a:cubicBezTo>
                    <a:pt x="78" y="106"/>
                    <a:pt x="78" y="108"/>
                    <a:pt x="78" y="109"/>
                  </a:cubicBezTo>
                  <a:close/>
                  <a:moveTo>
                    <a:pt x="91" y="376"/>
                  </a:moveTo>
                  <a:cubicBezTo>
                    <a:pt x="91" y="378"/>
                    <a:pt x="91" y="380"/>
                    <a:pt x="91" y="381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0"/>
                    <a:pt x="90" y="46"/>
                    <a:pt x="88" y="4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31"/>
                    <a:pt x="66" y="42"/>
                    <a:pt x="66" y="52"/>
                  </a:cubicBezTo>
                  <a:cubicBezTo>
                    <a:pt x="66" y="57"/>
                    <a:pt x="66" y="62"/>
                    <a:pt x="66" y="68"/>
                  </a:cubicBezTo>
                  <a:cubicBezTo>
                    <a:pt x="66" y="70"/>
                    <a:pt x="65" y="73"/>
                    <a:pt x="65" y="76"/>
                  </a:cubicBezTo>
                  <a:cubicBezTo>
                    <a:pt x="65" y="81"/>
                    <a:pt x="65" y="86"/>
                    <a:pt x="65" y="91"/>
                  </a:cubicBezTo>
                  <a:cubicBezTo>
                    <a:pt x="65" y="101"/>
                    <a:pt x="65" y="111"/>
                    <a:pt x="63" y="121"/>
                  </a:cubicBezTo>
                  <a:cubicBezTo>
                    <a:pt x="64" y="111"/>
                    <a:pt x="65" y="101"/>
                    <a:pt x="65" y="91"/>
                  </a:cubicBezTo>
                  <a:cubicBezTo>
                    <a:pt x="65" y="86"/>
                    <a:pt x="65" y="81"/>
                    <a:pt x="65" y="76"/>
                  </a:cubicBezTo>
                  <a:cubicBezTo>
                    <a:pt x="65" y="73"/>
                    <a:pt x="65" y="70"/>
                    <a:pt x="65" y="68"/>
                  </a:cubicBezTo>
                  <a:cubicBezTo>
                    <a:pt x="65" y="59"/>
                    <a:pt x="65" y="50"/>
                    <a:pt x="65" y="42"/>
                  </a:cubicBezTo>
                  <a:cubicBezTo>
                    <a:pt x="65" y="34"/>
                    <a:pt x="65" y="27"/>
                    <a:pt x="65" y="19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23"/>
                    <a:pt x="63" y="27"/>
                    <a:pt x="63" y="31"/>
                  </a:cubicBezTo>
                  <a:cubicBezTo>
                    <a:pt x="63" y="33"/>
                    <a:pt x="64" y="39"/>
                    <a:pt x="64" y="45"/>
                  </a:cubicBezTo>
                  <a:cubicBezTo>
                    <a:pt x="64" y="52"/>
                    <a:pt x="65" y="59"/>
                    <a:pt x="64" y="62"/>
                  </a:cubicBezTo>
                  <a:cubicBezTo>
                    <a:pt x="64" y="64"/>
                    <a:pt x="64" y="60"/>
                    <a:pt x="63" y="51"/>
                  </a:cubicBezTo>
                  <a:cubicBezTo>
                    <a:pt x="63" y="42"/>
                    <a:pt x="62" y="30"/>
                    <a:pt x="62" y="16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23"/>
                    <a:pt x="54" y="39"/>
                    <a:pt x="54" y="55"/>
                  </a:cubicBezTo>
                  <a:cubicBezTo>
                    <a:pt x="54" y="61"/>
                    <a:pt x="54" y="67"/>
                    <a:pt x="54" y="73"/>
                  </a:cubicBezTo>
                  <a:cubicBezTo>
                    <a:pt x="53" y="90"/>
                    <a:pt x="53" y="83"/>
                    <a:pt x="53" y="70"/>
                  </a:cubicBezTo>
                  <a:cubicBezTo>
                    <a:pt x="53" y="63"/>
                    <a:pt x="53" y="55"/>
                    <a:pt x="53" y="48"/>
                  </a:cubicBezTo>
                  <a:cubicBezTo>
                    <a:pt x="53" y="41"/>
                    <a:pt x="53" y="35"/>
                    <a:pt x="53" y="31"/>
                  </a:cubicBezTo>
                  <a:cubicBezTo>
                    <a:pt x="53" y="23"/>
                    <a:pt x="53" y="14"/>
                    <a:pt x="53" y="6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4" y="0"/>
                    <a:pt x="42" y="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1"/>
                    <a:pt x="31" y="26"/>
                    <a:pt x="31" y="31"/>
                  </a:cubicBezTo>
                  <a:cubicBezTo>
                    <a:pt x="30" y="48"/>
                    <a:pt x="30" y="31"/>
                    <a:pt x="30" y="17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41"/>
                    <a:pt x="25" y="65"/>
                    <a:pt x="24" y="83"/>
                  </a:cubicBezTo>
                  <a:cubicBezTo>
                    <a:pt x="23" y="78"/>
                    <a:pt x="23" y="49"/>
                    <a:pt x="23" y="2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9"/>
                    <a:pt x="9" y="76"/>
                    <a:pt x="9" y="94"/>
                  </a:cubicBezTo>
                  <a:cubicBezTo>
                    <a:pt x="9" y="100"/>
                    <a:pt x="8" y="106"/>
                    <a:pt x="8" y="111"/>
                  </a:cubicBezTo>
                  <a:cubicBezTo>
                    <a:pt x="8" y="116"/>
                    <a:pt x="8" y="122"/>
                    <a:pt x="8" y="127"/>
                  </a:cubicBezTo>
                  <a:cubicBezTo>
                    <a:pt x="8" y="132"/>
                    <a:pt x="7" y="137"/>
                    <a:pt x="7" y="142"/>
                  </a:cubicBezTo>
                  <a:cubicBezTo>
                    <a:pt x="6" y="147"/>
                    <a:pt x="6" y="151"/>
                    <a:pt x="5" y="156"/>
                  </a:cubicBezTo>
                  <a:cubicBezTo>
                    <a:pt x="6" y="147"/>
                    <a:pt x="6" y="136"/>
                    <a:pt x="6" y="128"/>
                  </a:cubicBezTo>
                  <a:cubicBezTo>
                    <a:pt x="6" y="123"/>
                    <a:pt x="6" y="117"/>
                    <a:pt x="6" y="112"/>
                  </a:cubicBezTo>
                  <a:cubicBezTo>
                    <a:pt x="6" y="95"/>
                    <a:pt x="7" y="77"/>
                    <a:pt x="8" y="62"/>
                  </a:cubicBezTo>
                  <a:cubicBezTo>
                    <a:pt x="8" y="56"/>
                    <a:pt x="8" y="49"/>
                    <a:pt x="8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46"/>
                    <a:pt x="4" y="50"/>
                    <a:pt x="4" y="53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4" y="254"/>
                    <a:pt x="4" y="257"/>
                    <a:pt x="4" y="260"/>
                  </a:cubicBezTo>
                  <a:cubicBezTo>
                    <a:pt x="5" y="271"/>
                    <a:pt x="4" y="267"/>
                    <a:pt x="4" y="262"/>
                  </a:cubicBezTo>
                  <a:cubicBezTo>
                    <a:pt x="4" y="310"/>
                    <a:pt x="4" y="310"/>
                    <a:pt x="4" y="310"/>
                  </a:cubicBezTo>
                  <a:cubicBezTo>
                    <a:pt x="4" y="317"/>
                    <a:pt x="4" y="323"/>
                    <a:pt x="4" y="329"/>
                  </a:cubicBezTo>
                  <a:cubicBezTo>
                    <a:pt x="4" y="335"/>
                    <a:pt x="4" y="340"/>
                    <a:pt x="4" y="346"/>
                  </a:cubicBezTo>
                  <a:cubicBezTo>
                    <a:pt x="4" y="352"/>
                    <a:pt x="4" y="359"/>
                    <a:pt x="4" y="365"/>
                  </a:cubicBezTo>
                  <a:cubicBezTo>
                    <a:pt x="4" y="363"/>
                    <a:pt x="4" y="361"/>
                    <a:pt x="4" y="359"/>
                  </a:cubicBezTo>
                  <a:cubicBezTo>
                    <a:pt x="4" y="569"/>
                    <a:pt x="4" y="569"/>
                    <a:pt x="4" y="569"/>
                  </a:cubicBezTo>
                  <a:cubicBezTo>
                    <a:pt x="4" y="565"/>
                    <a:pt x="4" y="561"/>
                    <a:pt x="4" y="558"/>
                  </a:cubicBezTo>
                  <a:cubicBezTo>
                    <a:pt x="4" y="552"/>
                    <a:pt x="5" y="547"/>
                    <a:pt x="5" y="542"/>
                  </a:cubicBezTo>
                  <a:cubicBezTo>
                    <a:pt x="6" y="538"/>
                    <a:pt x="6" y="536"/>
                    <a:pt x="6" y="533"/>
                  </a:cubicBezTo>
                  <a:cubicBezTo>
                    <a:pt x="6" y="532"/>
                    <a:pt x="6" y="531"/>
                    <a:pt x="6" y="531"/>
                  </a:cubicBezTo>
                  <a:cubicBezTo>
                    <a:pt x="6" y="532"/>
                    <a:pt x="6" y="532"/>
                    <a:pt x="6" y="533"/>
                  </a:cubicBezTo>
                  <a:cubicBezTo>
                    <a:pt x="6" y="553"/>
                    <a:pt x="5" y="572"/>
                    <a:pt x="4" y="591"/>
                  </a:cubicBezTo>
                  <a:cubicBezTo>
                    <a:pt x="5" y="592"/>
                    <a:pt x="6" y="593"/>
                    <a:pt x="8" y="593"/>
                  </a:cubicBezTo>
                  <a:cubicBezTo>
                    <a:pt x="33" y="593"/>
                    <a:pt x="33" y="593"/>
                    <a:pt x="33" y="593"/>
                  </a:cubicBezTo>
                  <a:cubicBezTo>
                    <a:pt x="33" y="587"/>
                    <a:pt x="33" y="579"/>
                    <a:pt x="33" y="573"/>
                  </a:cubicBezTo>
                  <a:cubicBezTo>
                    <a:pt x="34" y="564"/>
                    <a:pt x="34" y="565"/>
                    <a:pt x="34" y="571"/>
                  </a:cubicBezTo>
                  <a:cubicBezTo>
                    <a:pt x="34" y="576"/>
                    <a:pt x="34" y="586"/>
                    <a:pt x="34" y="593"/>
                  </a:cubicBezTo>
                  <a:cubicBezTo>
                    <a:pt x="38" y="593"/>
                    <a:pt x="38" y="593"/>
                    <a:pt x="38" y="593"/>
                  </a:cubicBezTo>
                  <a:cubicBezTo>
                    <a:pt x="38" y="581"/>
                    <a:pt x="41" y="568"/>
                    <a:pt x="40" y="557"/>
                  </a:cubicBezTo>
                  <a:cubicBezTo>
                    <a:pt x="41" y="549"/>
                    <a:pt x="41" y="540"/>
                    <a:pt x="41" y="531"/>
                  </a:cubicBezTo>
                  <a:cubicBezTo>
                    <a:pt x="41" y="528"/>
                    <a:pt x="41" y="526"/>
                    <a:pt x="41" y="524"/>
                  </a:cubicBezTo>
                  <a:cubicBezTo>
                    <a:pt x="41" y="546"/>
                    <a:pt x="41" y="570"/>
                    <a:pt x="41" y="593"/>
                  </a:cubicBezTo>
                  <a:cubicBezTo>
                    <a:pt x="63" y="593"/>
                    <a:pt x="63" y="593"/>
                    <a:pt x="63" y="593"/>
                  </a:cubicBezTo>
                  <a:cubicBezTo>
                    <a:pt x="63" y="590"/>
                    <a:pt x="63" y="586"/>
                    <a:pt x="63" y="583"/>
                  </a:cubicBezTo>
                  <a:cubicBezTo>
                    <a:pt x="63" y="568"/>
                    <a:pt x="64" y="582"/>
                    <a:pt x="64" y="593"/>
                  </a:cubicBezTo>
                  <a:cubicBezTo>
                    <a:pt x="67" y="593"/>
                    <a:pt x="67" y="593"/>
                    <a:pt x="67" y="593"/>
                  </a:cubicBezTo>
                  <a:cubicBezTo>
                    <a:pt x="68" y="589"/>
                    <a:pt x="68" y="584"/>
                    <a:pt x="68" y="580"/>
                  </a:cubicBezTo>
                  <a:cubicBezTo>
                    <a:pt x="68" y="573"/>
                    <a:pt x="68" y="567"/>
                    <a:pt x="68" y="563"/>
                  </a:cubicBezTo>
                  <a:cubicBezTo>
                    <a:pt x="70" y="572"/>
                    <a:pt x="70" y="583"/>
                    <a:pt x="69" y="593"/>
                  </a:cubicBezTo>
                  <a:cubicBezTo>
                    <a:pt x="72" y="593"/>
                    <a:pt x="72" y="593"/>
                    <a:pt x="72" y="593"/>
                  </a:cubicBezTo>
                  <a:cubicBezTo>
                    <a:pt x="72" y="579"/>
                    <a:pt x="73" y="566"/>
                    <a:pt x="73" y="552"/>
                  </a:cubicBezTo>
                  <a:cubicBezTo>
                    <a:pt x="73" y="544"/>
                    <a:pt x="74" y="537"/>
                    <a:pt x="74" y="531"/>
                  </a:cubicBezTo>
                  <a:cubicBezTo>
                    <a:pt x="74" y="551"/>
                    <a:pt x="74" y="572"/>
                    <a:pt x="74" y="593"/>
                  </a:cubicBezTo>
                  <a:cubicBezTo>
                    <a:pt x="79" y="593"/>
                    <a:pt x="79" y="593"/>
                    <a:pt x="79" y="593"/>
                  </a:cubicBezTo>
                  <a:cubicBezTo>
                    <a:pt x="79" y="581"/>
                    <a:pt x="80" y="569"/>
                    <a:pt x="82" y="557"/>
                  </a:cubicBezTo>
                  <a:cubicBezTo>
                    <a:pt x="83" y="549"/>
                    <a:pt x="83" y="540"/>
                    <a:pt x="84" y="531"/>
                  </a:cubicBezTo>
                  <a:cubicBezTo>
                    <a:pt x="85" y="529"/>
                    <a:pt x="85" y="527"/>
                    <a:pt x="85" y="524"/>
                  </a:cubicBezTo>
                  <a:cubicBezTo>
                    <a:pt x="85" y="524"/>
                    <a:pt x="85" y="523"/>
                    <a:pt x="85" y="522"/>
                  </a:cubicBezTo>
                  <a:cubicBezTo>
                    <a:pt x="85" y="523"/>
                    <a:pt x="85" y="523"/>
                    <a:pt x="85" y="524"/>
                  </a:cubicBezTo>
                  <a:cubicBezTo>
                    <a:pt x="85" y="529"/>
                    <a:pt x="85" y="534"/>
                    <a:pt x="85" y="539"/>
                  </a:cubicBezTo>
                  <a:cubicBezTo>
                    <a:pt x="84" y="545"/>
                    <a:pt x="84" y="551"/>
                    <a:pt x="84" y="557"/>
                  </a:cubicBezTo>
                  <a:cubicBezTo>
                    <a:pt x="82" y="569"/>
                    <a:pt x="82" y="581"/>
                    <a:pt x="83" y="593"/>
                  </a:cubicBezTo>
                  <a:cubicBezTo>
                    <a:pt x="87" y="593"/>
                    <a:pt x="87" y="593"/>
                    <a:pt x="87" y="593"/>
                  </a:cubicBezTo>
                  <a:cubicBezTo>
                    <a:pt x="89" y="593"/>
                    <a:pt x="91" y="590"/>
                    <a:pt x="91" y="587"/>
                  </a:cubicBezTo>
                  <a:cubicBezTo>
                    <a:pt x="91" y="568"/>
                    <a:pt x="91" y="568"/>
                    <a:pt x="91" y="568"/>
                  </a:cubicBezTo>
                  <a:cubicBezTo>
                    <a:pt x="91" y="572"/>
                    <a:pt x="90" y="567"/>
                    <a:pt x="91" y="563"/>
                  </a:cubicBezTo>
                  <a:cubicBezTo>
                    <a:pt x="91" y="560"/>
                    <a:pt x="91" y="559"/>
                    <a:pt x="91" y="558"/>
                  </a:cubicBezTo>
                  <a:cubicBezTo>
                    <a:pt x="91" y="519"/>
                    <a:pt x="91" y="519"/>
                    <a:pt x="91" y="519"/>
                  </a:cubicBezTo>
                  <a:cubicBezTo>
                    <a:pt x="91" y="519"/>
                    <a:pt x="91" y="520"/>
                    <a:pt x="91" y="520"/>
                  </a:cubicBezTo>
                  <a:cubicBezTo>
                    <a:pt x="91" y="516"/>
                    <a:pt x="91" y="512"/>
                    <a:pt x="91" y="508"/>
                  </a:cubicBezTo>
                  <a:cubicBezTo>
                    <a:pt x="91" y="382"/>
                    <a:pt x="91" y="382"/>
                    <a:pt x="91" y="382"/>
                  </a:cubicBezTo>
                  <a:cubicBezTo>
                    <a:pt x="91" y="386"/>
                    <a:pt x="90" y="374"/>
                    <a:pt x="89" y="365"/>
                  </a:cubicBezTo>
                  <a:cubicBezTo>
                    <a:pt x="89" y="349"/>
                    <a:pt x="90" y="364"/>
                    <a:pt x="91" y="376"/>
                  </a:cubicBezTo>
                  <a:close/>
                  <a:moveTo>
                    <a:pt x="84" y="84"/>
                  </a:moveTo>
                  <a:cubicBezTo>
                    <a:pt x="85" y="89"/>
                    <a:pt x="83" y="97"/>
                    <a:pt x="83" y="94"/>
                  </a:cubicBezTo>
                  <a:cubicBezTo>
                    <a:pt x="83" y="89"/>
                    <a:pt x="84" y="81"/>
                    <a:pt x="84" y="84"/>
                  </a:cubicBezTo>
                  <a:close/>
                  <a:moveTo>
                    <a:pt x="85" y="213"/>
                  </a:moveTo>
                  <a:cubicBezTo>
                    <a:pt x="86" y="206"/>
                    <a:pt x="85" y="200"/>
                    <a:pt x="85" y="194"/>
                  </a:cubicBezTo>
                  <a:cubicBezTo>
                    <a:pt x="85" y="188"/>
                    <a:pt x="86" y="182"/>
                    <a:pt x="86" y="179"/>
                  </a:cubicBezTo>
                  <a:cubicBezTo>
                    <a:pt x="87" y="176"/>
                    <a:pt x="87" y="171"/>
                    <a:pt x="87" y="169"/>
                  </a:cubicBezTo>
                  <a:cubicBezTo>
                    <a:pt x="89" y="184"/>
                    <a:pt x="89" y="198"/>
                    <a:pt x="85" y="213"/>
                  </a:cubicBezTo>
                  <a:cubicBezTo>
                    <a:pt x="84" y="215"/>
                    <a:pt x="84" y="217"/>
                    <a:pt x="83" y="219"/>
                  </a:cubicBezTo>
                  <a:cubicBezTo>
                    <a:pt x="83" y="217"/>
                    <a:pt x="84" y="215"/>
                    <a:pt x="85" y="213"/>
                  </a:cubicBezTo>
                  <a:close/>
                  <a:moveTo>
                    <a:pt x="82" y="113"/>
                  </a:moveTo>
                  <a:cubicBezTo>
                    <a:pt x="82" y="119"/>
                    <a:pt x="82" y="129"/>
                    <a:pt x="81" y="137"/>
                  </a:cubicBezTo>
                  <a:cubicBezTo>
                    <a:pt x="80" y="146"/>
                    <a:pt x="80" y="145"/>
                    <a:pt x="80" y="139"/>
                  </a:cubicBezTo>
                  <a:cubicBezTo>
                    <a:pt x="81" y="133"/>
                    <a:pt x="81" y="123"/>
                    <a:pt x="82" y="116"/>
                  </a:cubicBezTo>
                  <a:cubicBezTo>
                    <a:pt x="82" y="106"/>
                    <a:pt x="83" y="107"/>
                    <a:pt x="82" y="113"/>
                  </a:cubicBezTo>
                  <a:close/>
                  <a:moveTo>
                    <a:pt x="81" y="261"/>
                  </a:moveTo>
                  <a:cubicBezTo>
                    <a:pt x="82" y="266"/>
                    <a:pt x="82" y="274"/>
                    <a:pt x="81" y="271"/>
                  </a:cubicBezTo>
                  <a:cubicBezTo>
                    <a:pt x="80" y="266"/>
                    <a:pt x="81" y="258"/>
                    <a:pt x="81" y="261"/>
                  </a:cubicBezTo>
                  <a:close/>
                  <a:moveTo>
                    <a:pt x="80" y="189"/>
                  </a:moveTo>
                  <a:cubicBezTo>
                    <a:pt x="81" y="177"/>
                    <a:pt x="81" y="183"/>
                    <a:pt x="81" y="189"/>
                  </a:cubicBezTo>
                  <a:cubicBezTo>
                    <a:pt x="80" y="201"/>
                    <a:pt x="80" y="195"/>
                    <a:pt x="80" y="189"/>
                  </a:cubicBezTo>
                  <a:close/>
                  <a:moveTo>
                    <a:pt x="82" y="52"/>
                  </a:moveTo>
                  <a:cubicBezTo>
                    <a:pt x="82" y="64"/>
                    <a:pt x="81" y="58"/>
                    <a:pt x="81" y="52"/>
                  </a:cubicBezTo>
                  <a:cubicBezTo>
                    <a:pt x="81" y="40"/>
                    <a:pt x="82" y="46"/>
                    <a:pt x="82" y="52"/>
                  </a:cubicBezTo>
                  <a:close/>
                  <a:moveTo>
                    <a:pt x="67" y="42"/>
                  </a:moveTo>
                  <a:cubicBezTo>
                    <a:pt x="68" y="25"/>
                    <a:pt x="68" y="34"/>
                    <a:pt x="68" y="49"/>
                  </a:cubicBezTo>
                  <a:cubicBezTo>
                    <a:pt x="68" y="57"/>
                    <a:pt x="68" y="66"/>
                    <a:pt x="68" y="75"/>
                  </a:cubicBezTo>
                  <a:cubicBezTo>
                    <a:pt x="67" y="84"/>
                    <a:pt x="67" y="95"/>
                    <a:pt x="67" y="104"/>
                  </a:cubicBezTo>
                  <a:cubicBezTo>
                    <a:pt x="67" y="88"/>
                    <a:pt x="67" y="75"/>
                    <a:pt x="67" y="61"/>
                  </a:cubicBezTo>
                  <a:cubicBezTo>
                    <a:pt x="67" y="53"/>
                    <a:pt x="67" y="45"/>
                    <a:pt x="67" y="42"/>
                  </a:cubicBezTo>
                  <a:close/>
                  <a:moveTo>
                    <a:pt x="66" y="248"/>
                  </a:moveTo>
                  <a:cubicBezTo>
                    <a:pt x="66" y="254"/>
                    <a:pt x="67" y="264"/>
                    <a:pt x="68" y="271"/>
                  </a:cubicBezTo>
                  <a:cubicBezTo>
                    <a:pt x="69" y="280"/>
                    <a:pt x="68" y="279"/>
                    <a:pt x="68" y="273"/>
                  </a:cubicBezTo>
                  <a:cubicBezTo>
                    <a:pt x="67" y="267"/>
                    <a:pt x="66" y="257"/>
                    <a:pt x="65" y="250"/>
                  </a:cubicBezTo>
                  <a:cubicBezTo>
                    <a:pt x="65" y="241"/>
                    <a:pt x="65" y="242"/>
                    <a:pt x="66" y="248"/>
                  </a:cubicBezTo>
                  <a:close/>
                  <a:moveTo>
                    <a:pt x="66" y="408"/>
                  </a:moveTo>
                  <a:cubicBezTo>
                    <a:pt x="65" y="402"/>
                    <a:pt x="66" y="394"/>
                    <a:pt x="67" y="397"/>
                  </a:cubicBezTo>
                  <a:cubicBezTo>
                    <a:pt x="68" y="402"/>
                    <a:pt x="67" y="411"/>
                    <a:pt x="66" y="408"/>
                  </a:cubicBezTo>
                  <a:close/>
                  <a:moveTo>
                    <a:pt x="59" y="105"/>
                  </a:move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9" y="103"/>
                    <a:pt x="60" y="102"/>
                  </a:cubicBezTo>
                  <a:cubicBezTo>
                    <a:pt x="60" y="96"/>
                    <a:pt x="60" y="90"/>
                    <a:pt x="61" y="84"/>
                  </a:cubicBezTo>
                  <a:cubicBezTo>
                    <a:pt x="61" y="88"/>
                    <a:pt x="61" y="91"/>
                    <a:pt x="60" y="94"/>
                  </a:cubicBezTo>
                  <a:cubicBezTo>
                    <a:pt x="60" y="99"/>
                    <a:pt x="60" y="105"/>
                    <a:pt x="59" y="105"/>
                  </a:cubicBezTo>
                  <a:cubicBezTo>
                    <a:pt x="59" y="108"/>
                    <a:pt x="59" y="110"/>
                    <a:pt x="59" y="113"/>
                  </a:cubicBezTo>
                  <a:cubicBezTo>
                    <a:pt x="59" y="117"/>
                    <a:pt x="59" y="121"/>
                    <a:pt x="59" y="125"/>
                  </a:cubicBezTo>
                  <a:cubicBezTo>
                    <a:pt x="59" y="160"/>
                    <a:pt x="50" y="195"/>
                    <a:pt x="50" y="230"/>
                  </a:cubicBezTo>
                  <a:cubicBezTo>
                    <a:pt x="50" y="193"/>
                    <a:pt x="57" y="158"/>
                    <a:pt x="59" y="120"/>
                  </a:cubicBezTo>
                  <a:cubicBezTo>
                    <a:pt x="59" y="118"/>
                    <a:pt x="59" y="116"/>
                    <a:pt x="59" y="113"/>
                  </a:cubicBezTo>
                  <a:cubicBezTo>
                    <a:pt x="59" y="110"/>
                    <a:pt x="59" y="107"/>
                    <a:pt x="59" y="105"/>
                  </a:cubicBezTo>
                  <a:close/>
                  <a:moveTo>
                    <a:pt x="58" y="189"/>
                  </a:moveTo>
                  <a:cubicBezTo>
                    <a:pt x="57" y="200"/>
                    <a:pt x="56" y="194"/>
                    <a:pt x="57" y="188"/>
                  </a:cubicBezTo>
                  <a:cubicBezTo>
                    <a:pt x="58" y="177"/>
                    <a:pt x="58" y="183"/>
                    <a:pt x="58" y="189"/>
                  </a:cubicBezTo>
                  <a:close/>
                  <a:moveTo>
                    <a:pt x="59" y="42"/>
                  </a:moveTo>
                  <a:cubicBezTo>
                    <a:pt x="59" y="53"/>
                    <a:pt x="58" y="47"/>
                    <a:pt x="58" y="42"/>
                  </a:cubicBezTo>
                  <a:cubicBezTo>
                    <a:pt x="58" y="30"/>
                    <a:pt x="59" y="36"/>
                    <a:pt x="59" y="42"/>
                  </a:cubicBezTo>
                  <a:close/>
                  <a:moveTo>
                    <a:pt x="56" y="104"/>
                  </a:moveTo>
                  <a:cubicBezTo>
                    <a:pt x="57" y="92"/>
                    <a:pt x="57" y="99"/>
                    <a:pt x="57" y="104"/>
                  </a:cubicBezTo>
                  <a:cubicBezTo>
                    <a:pt x="56" y="116"/>
                    <a:pt x="56" y="110"/>
                    <a:pt x="56" y="104"/>
                  </a:cubicBezTo>
                  <a:close/>
                  <a:moveTo>
                    <a:pt x="54" y="147"/>
                  </a:moveTo>
                  <a:cubicBezTo>
                    <a:pt x="54" y="152"/>
                    <a:pt x="52" y="160"/>
                    <a:pt x="52" y="157"/>
                  </a:cubicBezTo>
                  <a:cubicBezTo>
                    <a:pt x="52" y="152"/>
                    <a:pt x="54" y="144"/>
                    <a:pt x="54" y="147"/>
                  </a:cubicBezTo>
                  <a:close/>
                  <a:moveTo>
                    <a:pt x="53" y="126"/>
                  </a:moveTo>
                  <a:cubicBezTo>
                    <a:pt x="54" y="131"/>
                    <a:pt x="52" y="139"/>
                    <a:pt x="52" y="136"/>
                  </a:cubicBezTo>
                  <a:cubicBezTo>
                    <a:pt x="52" y="131"/>
                    <a:pt x="53" y="123"/>
                    <a:pt x="53" y="126"/>
                  </a:cubicBezTo>
                  <a:close/>
                  <a:moveTo>
                    <a:pt x="50" y="84"/>
                  </a:moveTo>
                  <a:cubicBezTo>
                    <a:pt x="51" y="90"/>
                    <a:pt x="51" y="96"/>
                    <a:pt x="51" y="102"/>
                  </a:cubicBezTo>
                  <a:cubicBezTo>
                    <a:pt x="51" y="108"/>
                    <a:pt x="50" y="114"/>
                    <a:pt x="50" y="120"/>
                  </a:cubicBezTo>
                  <a:cubicBezTo>
                    <a:pt x="50" y="132"/>
                    <a:pt x="50" y="143"/>
                    <a:pt x="50" y="156"/>
                  </a:cubicBezTo>
                  <a:cubicBezTo>
                    <a:pt x="50" y="149"/>
                    <a:pt x="50" y="141"/>
                    <a:pt x="50" y="134"/>
                  </a:cubicBezTo>
                  <a:cubicBezTo>
                    <a:pt x="50" y="127"/>
                    <a:pt x="50" y="120"/>
                    <a:pt x="50" y="113"/>
                  </a:cubicBezTo>
                  <a:cubicBezTo>
                    <a:pt x="50" y="105"/>
                    <a:pt x="50" y="98"/>
                    <a:pt x="50" y="94"/>
                  </a:cubicBezTo>
                  <a:cubicBezTo>
                    <a:pt x="50" y="91"/>
                    <a:pt x="50" y="86"/>
                    <a:pt x="50" y="84"/>
                  </a:cubicBezTo>
                  <a:close/>
                  <a:moveTo>
                    <a:pt x="50" y="178"/>
                  </a:moveTo>
                  <a:cubicBezTo>
                    <a:pt x="50" y="177"/>
                    <a:pt x="50" y="176"/>
                    <a:pt x="50" y="175"/>
                  </a:cubicBezTo>
                  <a:cubicBezTo>
                    <a:pt x="50" y="200"/>
                    <a:pt x="46" y="226"/>
                    <a:pt x="49" y="252"/>
                  </a:cubicBezTo>
                  <a:cubicBezTo>
                    <a:pt x="47" y="236"/>
                    <a:pt x="44" y="220"/>
                    <a:pt x="48" y="204"/>
                  </a:cubicBezTo>
                  <a:cubicBezTo>
                    <a:pt x="48" y="195"/>
                    <a:pt x="49" y="187"/>
                    <a:pt x="50" y="178"/>
                  </a:cubicBezTo>
                  <a:close/>
                  <a:moveTo>
                    <a:pt x="50" y="406"/>
                  </a:moveTo>
                  <a:cubicBezTo>
                    <a:pt x="50" y="424"/>
                    <a:pt x="50" y="443"/>
                    <a:pt x="50" y="461"/>
                  </a:cubicBezTo>
                  <a:cubicBezTo>
                    <a:pt x="50" y="452"/>
                    <a:pt x="50" y="441"/>
                    <a:pt x="50" y="433"/>
                  </a:cubicBezTo>
                  <a:cubicBezTo>
                    <a:pt x="49" y="427"/>
                    <a:pt x="49" y="421"/>
                    <a:pt x="49" y="418"/>
                  </a:cubicBezTo>
                  <a:cubicBezTo>
                    <a:pt x="50" y="413"/>
                    <a:pt x="50" y="411"/>
                    <a:pt x="50" y="406"/>
                  </a:cubicBezTo>
                  <a:close/>
                  <a:moveTo>
                    <a:pt x="47" y="199"/>
                  </a:moveTo>
                  <a:cubicBezTo>
                    <a:pt x="46" y="214"/>
                    <a:pt x="46" y="199"/>
                    <a:pt x="47" y="188"/>
                  </a:cubicBezTo>
                  <a:cubicBezTo>
                    <a:pt x="49" y="172"/>
                    <a:pt x="48" y="188"/>
                    <a:pt x="47" y="199"/>
                  </a:cubicBezTo>
                  <a:close/>
                  <a:moveTo>
                    <a:pt x="36" y="209"/>
                  </a:moveTo>
                  <a:cubicBezTo>
                    <a:pt x="38" y="193"/>
                    <a:pt x="37" y="208"/>
                    <a:pt x="37" y="219"/>
                  </a:cubicBezTo>
                  <a:cubicBezTo>
                    <a:pt x="36" y="235"/>
                    <a:pt x="36" y="220"/>
                    <a:pt x="36" y="209"/>
                  </a:cubicBezTo>
                  <a:close/>
                  <a:moveTo>
                    <a:pt x="33" y="229"/>
                  </a:moveTo>
                  <a:cubicBezTo>
                    <a:pt x="33" y="241"/>
                    <a:pt x="32" y="235"/>
                    <a:pt x="32" y="229"/>
                  </a:cubicBezTo>
                  <a:cubicBezTo>
                    <a:pt x="32" y="218"/>
                    <a:pt x="33" y="224"/>
                    <a:pt x="33" y="229"/>
                  </a:cubicBezTo>
                  <a:close/>
                  <a:moveTo>
                    <a:pt x="30" y="73"/>
                  </a:moveTo>
                  <a:cubicBezTo>
                    <a:pt x="30" y="71"/>
                    <a:pt x="30" y="43"/>
                    <a:pt x="31" y="52"/>
                  </a:cubicBezTo>
                  <a:cubicBezTo>
                    <a:pt x="31" y="62"/>
                    <a:pt x="28" y="103"/>
                    <a:pt x="30" y="73"/>
                  </a:cubicBezTo>
                  <a:close/>
                  <a:moveTo>
                    <a:pt x="23" y="177"/>
                  </a:moveTo>
                  <a:cubicBezTo>
                    <a:pt x="23" y="182"/>
                    <a:pt x="21" y="190"/>
                    <a:pt x="21" y="187"/>
                  </a:cubicBezTo>
                  <a:cubicBezTo>
                    <a:pt x="21" y="182"/>
                    <a:pt x="23" y="174"/>
                    <a:pt x="23" y="177"/>
                  </a:cubicBezTo>
                  <a:close/>
                  <a:moveTo>
                    <a:pt x="20" y="112"/>
                  </a:moveTo>
                  <a:cubicBezTo>
                    <a:pt x="20" y="87"/>
                    <a:pt x="20" y="57"/>
                    <a:pt x="21" y="42"/>
                  </a:cubicBezTo>
                  <a:cubicBezTo>
                    <a:pt x="24" y="53"/>
                    <a:pt x="21" y="75"/>
                    <a:pt x="21" y="94"/>
                  </a:cubicBezTo>
                  <a:cubicBezTo>
                    <a:pt x="21" y="99"/>
                    <a:pt x="21" y="104"/>
                    <a:pt x="22" y="109"/>
                  </a:cubicBezTo>
                  <a:cubicBezTo>
                    <a:pt x="22" y="114"/>
                    <a:pt x="22" y="119"/>
                    <a:pt x="22" y="123"/>
                  </a:cubicBezTo>
                  <a:cubicBezTo>
                    <a:pt x="22" y="136"/>
                    <a:pt x="24" y="149"/>
                    <a:pt x="19" y="163"/>
                  </a:cubicBezTo>
                  <a:cubicBezTo>
                    <a:pt x="19" y="160"/>
                    <a:pt x="19" y="158"/>
                    <a:pt x="19" y="156"/>
                  </a:cubicBezTo>
                  <a:cubicBezTo>
                    <a:pt x="15" y="176"/>
                    <a:pt x="15" y="197"/>
                    <a:pt x="13" y="217"/>
                  </a:cubicBezTo>
                  <a:cubicBezTo>
                    <a:pt x="13" y="189"/>
                    <a:pt x="17" y="158"/>
                    <a:pt x="20" y="131"/>
                  </a:cubicBezTo>
                  <a:cubicBezTo>
                    <a:pt x="20" y="125"/>
                    <a:pt x="20" y="119"/>
                    <a:pt x="20" y="112"/>
                  </a:cubicBezTo>
                  <a:close/>
                  <a:moveTo>
                    <a:pt x="19" y="177"/>
                  </a:moveTo>
                  <a:cubicBezTo>
                    <a:pt x="19" y="182"/>
                    <a:pt x="17" y="190"/>
                    <a:pt x="17" y="187"/>
                  </a:cubicBezTo>
                  <a:cubicBezTo>
                    <a:pt x="17" y="182"/>
                    <a:pt x="19" y="174"/>
                    <a:pt x="19" y="177"/>
                  </a:cubicBezTo>
                  <a:close/>
                  <a:moveTo>
                    <a:pt x="14" y="128"/>
                  </a:moveTo>
                  <a:cubicBezTo>
                    <a:pt x="14" y="123"/>
                    <a:pt x="14" y="117"/>
                    <a:pt x="14" y="111"/>
                  </a:cubicBezTo>
                  <a:cubicBezTo>
                    <a:pt x="14" y="105"/>
                    <a:pt x="14" y="99"/>
                    <a:pt x="14" y="94"/>
                  </a:cubicBezTo>
                  <a:cubicBezTo>
                    <a:pt x="15" y="97"/>
                    <a:pt x="15" y="106"/>
                    <a:pt x="15" y="117"/>
                  </a:cubicBezTo>
                  <a:cubicBezTo>
                    <a:pt x="15" y="123"/>
                    <a:pt x="15" y="129"/>
                    <a:pt x="15" y="135"/>
                  </a:cubicBezTo>
                  <a:cubicBezTo>
                    <a:pt x="14" y="140"/>
                    <a:pt x="13" y="145"/>
                    <a:pt x="13" y="150"/>
                  </a:cubicBezTo>
                  <a:cubicBezTo>
                    <a:pt x="12" y="168"/>
                    <a:pt x="10" y="186"/>
                    <a:pt x="9" y="204"/>
                  </a:cubicBezTo>
                  <a:cubicBezTo>
                    <a:pt x="9" y="213"/>
                    <a:pt x="9" y="222"/>
                    <a:pt x="9" y="230"/>
                  </a:cubicBezTo>
                  <a:cubicBezTo>
                    <a:pt x="9" y="236"/>
                    <a:pt x="9" y="242"/>
                    <a:pt x="10" y="250"/>
                  </a:cubicBezTo>
                  <a:cubicBezTo>
                    <a:pt x="9" y="252"/>
                    <a:pt x="9" y="256"/>
                    <a:pt x="9" y="258"/>
                  </a:cubicBezTo>
                  <a:cubicBezTo>
                    <a:pt x="8" y="240"/>
                    <a:pt x="8" y="222"/>
                    <a:pt x="9" y="204"/>
                  </a:cubicBezTo>
                  <a:cubicBezTo>
                    <a:pt x="10" y="186"/>
                    <a:pt x="11" y="168"/>
                    <a:pt x="13" y="150"/>
                  </a:cubicBezTo>
                  <a:cubicBezTo>
                    <a:pt x="13" y="143"/>
                    <a:pt x="14" y="136"/>
                    <a:pt x="14" y="128"/>
                  </a:cubicBezTo>
                  <a:close/>
                  <a:moveTo>
                    <a:pt x="11" y="62"/>
                  </a:moveTo>
                  <a:cubicBezTo>
                    <a:pt x="11" y="68"/>
                    <a:pt x="10" y="76"/>
                    <a:pt x="10" y="73"/>
                  </a:cubicBezTo>
                  <a:cubicBezTo>
                    <a:pt x="9" y="67"/>
                    <a:pt x="10" y="60"/>
                    <a:pt x="11" y="62"/>
                  </a:cubicBezTo>
                  <a:close/>
                  <a:moveTo>
                    <a:pt x="11" y="115"/>
                  </a:moveTo>
                  <a:cubicBezTo>
                    <a:pt x="11" y="120"/>
                    <a:pt x="10" y="128"/>
                    <a:pt x="10" y="125"/>
                  </a:cubicBezTo>
                  <a:cubicBezTo>
                    <a:pt x="9" y="120"/>
                    <a:pt x="10" y="112"/>
                    <a:pt x="11" y="115"/>
                  </a:cubicBezTo>
                  <a:close/>
                  <a:moveTo>
                    <a:pt x="4" y="522"/>
                  </a:moveTo>
                  <a:cubicBezTo>
                    <a:pt x="4" y="511"/>
                    <a:pt x="4" y="498"/>
                    <a:pt x="4" y="488"/>
                  </a:cubicBezTo>
                  <a:cubicBezTo>
                    <a:pt x="4" y="482"/>
                    <a:pt x="4" y="476"/>
                    <a:pt x="5" y="471"/>
                  </a:cubicBezTo>
                  <a:cubicBezTo>
                    <a:pt x="5" y="465"/>
                    <a:pt x="5" y="459"/>
                    <a:pt x="5" y="453"/>
                  </a:cubicBezTo>
                  <a:cubicBezTo>
                    <a:pt x="5" y="445"/>
                    <a:pt x="5" y="436"/>
                    <a:pt x="5" y="427"/>
                  </a:cubicBezTo>
                  <a:cubicBezTo>
                    <a:pt x="4" y="424"/>
                    <a:pt x="2" y="419"/>
                    <a:pt x="6" y="417"/>
                  </a:cubicBezTo>
                  <a:cubicBezTo>
                    <a:pt x="5" y="435"/>
                    <a:pt x="6" y="452"/>
                    <a:pt x="6" y="470"/>
                  </a:cubicBezTo>
                  <a:cubicBezTo>
                    <a:pt x="6" y="475"/>
                    <a:pt x="6" y="481"/>
                    <a:pt x="6" y="487"/>
                  </a:cubicBezTo>
                  <a:cubicBezTo>
                    <a:pt x="9" y="498"/>
                    <a:pt x="4" y="511"/>
                    <a:pt x="4" y="522"/>
                  </a:cubicBezTo>
                  <a:close/>
                  <a:moveTo>
                    <a:pt x="6" y="281"/>
                  </a:moveTo>
                  <a:cubicBezTo>
                    <a:pt x="7" y="287"/>
                    <a:pt x="7" y="295"/>
                    <a:pt x="6" y="292"/>
                  </a:cubicBezTo>
                  <a:cubicBezTo>
                    <a:pt x="5" y="286"/>
                    <a:pt x="6" y="278"/>
                    <a:pt x="6" y="281"/>
                  </a:cubicBezTo>
                  <a:close/>
                  <a:moveTo>
                    <a:pt x="8" y="185"/>
                  </a:moveTo>
                  <a:cubicBezTo>
                    <a:pt x="9" y="179"/>
                    <a:pt x="9" y="173"/>
                    <a:pt x="10" y="167"/>
                  </a:cubicBezTo>
                  <a:cubicBezTo>
                    <a:pt x="10" y="166"/>
                    <a:pt x="10" y="165"/>
                    <a:pt x="10" y="165"/>
                  </a:cubicBezTo>
                  <a:cubicBezTo>
                    <a:pt x="11" y="163"/>
                    <a:pt x="11" y="162"/>
                    <a:pt x="11" y="160"/>
                  </a:cubicBezTo>
                  <a:cubicBezTo>
                    <a:pt x="11" y="162"/>
                    <a:pt x="11" y="163"/>
                    <a:pt x="10" y="165"/>
                  </a:cubicBezTo>
                  <a:cubicBezTo>
                    <a:pt x="6" y="209"/>
                    <a:pt x="7" y="255"/>
                    <a:pt x="11" y="300"/>
                  </a:cubicBezTo>
                  <a:cubicBezTo>
                    <a:pt x="0" y="263"/>
                    <a:pt x="6" y="224"/>
                    <a:pt x="8" y="185"/>
                  </a:cubicBezTo>
                  <a:close/>
                  <a:moveTo>
                    <a:pt x="8" y="427"/>
                  </a:moveTo>
                  <a:cubicBezTo>
                    <a:pt x="8" y="422"/>
                    <a:pt x="9" y="414"/>
                    <a:pt x="9" y="417"/>
                  </a:cubicBezTo>
                  <a:cubicBezTo>
                    <a:pt x="10" y="422"/>
                    <a:pt x="9" y="430"/>
                    <a:pt x="8" y="427"/>
                  </a:cubicBezTo>
                  <a:close/>
                  <a:moveTo>
                    <a:pt x="9" y="404"/>
                  </a:moveTo>
                  <a:cubicBezTo>
                    <a:pt x="9" y="398"/>
                    <a:pt x="9" y="391"/>
                    <a:pt x="9" y="384"/>
                  </a:cubicBezTo>
                  <a:cubicBezTo>
                    <a:pt x="9" y="377"/>
                    <a:pt x="9" y="369"/>
                    <a:pt x="9" y="363"/>
                  </a:cubicBezTo>
                  <a:cubicBezTo>
                    <a:pt x="9" y="355"/>
                    <a:pt x="9" y="348"/>
                    <a:pt x="9" y="344"/>
                  </a:cubicBezTo>
                  <a:cubicBezTo>
                    <a:pt x="9" y="341"/>
                    <a:pt x="9" y="337"/>
                    <a:pt x="9" y="335"/>
                  </a:cubicBezTo>
                  <a:cubicBezTo>
                    <a:pt x="9" y="341"/>
                    <a:pt x="10" y="346"/>
                    <a:pt x="10" y="352"/>
                  </a:cubicBezTo>
                  <a:cubicBezTo>
                    <a:pt x="11" y="358"/>
                    <a:pt x="12" y="364"/>
                    <a:pt x="12" y="369"/>
                  </a:cubicBezTo>
                  <a:cubicBezTo>
                    <a:pt x="12" y="381"/>
                    <a:pt x="12" y="392"/>
                    <a:pt x="9" y="404"/>
                  </a:cubicBezTo>
                  <a:close/>
                  <a:moveTo>
                    <a:pt x="12" y="354"/>
                  </a:moveTo>
                  <a:cubicBezTo>
                    <a:pt x="11" y="349"/>
                    <a:pt x="13" y="341"/>
                    <a:pt x="13" y="344"/>
                  </a:cubicBezTo>
                  <a:cubicBezTo>
                    <a:pt x="13" y="349"/>
                    <a:pt x="12" y="357"/>
                    <a:pt x="12" y="354"/>
                  </a:cubicBezTo>
                  <a:close/>
                  <a:moveTo>
                    <a:pt x="16" y="296"/>
                  </a:moveTo>
                  <a:cubicBezTo>
                    <a:pt x="15" y="290"/>
                    <a:pt x="14" y="284"/>
                    <a:pt x="14" y="281"/>
                  </a:cubicBezTo>
                  <a:cubicBezTo>
                    <a:pt x="13" y="280"/>
                    <a:pt x="9" y="276"/>
                    <a:pt x="13" y="271"/>
                  </a:cubicBezTo>
                  <a:cubicBezTo>
                    <a:pt x="19" y="289"/>
                    <a:pt x="17" y="306"/>
                    <a:pt x="19" y="324"/>
                  </a:cubicBezTo>
                  <a:cubicBezTo>
                    <a:pt x="15" y="315"/>
                    <a:pt x="19" y="304"/>
                    <a:pt x="16" y="296"/>
                  </a:cubicBezTo>
                  <a:close/>
                  <a:moveTo>
                    <a:pt x="20" y="266"/>
                  </a:moveTo>
                  <a:cubicBezTo>
                    <a:pt x="19" y="257"/>
                    <a:pt x="18" y="248"/>
                    <a:pt x="18" y="240"/>
                  </a:cubicBezTo>
                  <a:cubicBezTo>
                    <a:pt x="19" y="237"/>
                    <a:pt x="19" y="236"/>
                    <a:pt x="19" y="234"/>
                  </a:cubicBezTo>
                  <a:cubicBezTo>
                    <a:pt x="19" y="232"/>
                    <a:pt x="19" y="230"/>
                    <a:pt x="19" y="228"/>
                  </a:cubicBezTo>
                  <a:cubicBezTo>
                    <a:pt x="19" y="230"/>
                    <a:pt x="19" y="232"/>
                    <a:pt x="19" y="234"/>
                  </a:cubicBezTo>
                  <a:cubicBezTo>
                    <a:pt x="18" y="267"/>
                    <a:pt x="26" y="302"/>
                    <a:pt x="26" y="335"/>
                  </a:cubicBezTo>
                  <a:cubicBezTo>
                    <a:pt x="26" y="311"/>
                    <a:pt x="19" y="289"/>
                    <a:pt x="20" y="266"/>
                  </a:cubicBezTo>
                  <a:close/>
                  <a:moveTo>
                    <a:pt x="25" y="292"/>
                  </a:moveTo>
                  <a:cubicBezTo>
                    <a:pt x="24" y="276"/>
                    <a:pt x="26" y="291"/>
                    <a:pt x="28" y="302"/>
                  </a:cubicBezTo>
                  <a:cubicBezTo>
                    <a:pt x="28" y="318"/>
                    <a:pt x="27" y="303"/>
                    <a:pt x="25" y="292"/>
                  </a:cubicBezTo>
                  <a:close/>
                  <a:moveTo>
                    <a:pt x="25" y="224"/>
                  </a:moveTo>
                  <a:cubicBezTo>
                    <a:pt x="25" y="215"/>
                    <a:pt x="26" y="207"/>
                    <a:pt x="27" y="198"/>
                  </a:cubicBezTo>
                  <a:cubicBezTo>
                    <a:pt x="26" y="195"/>
                    <a:pt x="28" y="193"/>
                    <a:pt x="28" y="191"/>
                  </a:cubicBezTo>
                  <a:cubicBezTo>
                    <a:pt x="26" y="219"/>
                    <a:pt x="26" y="250"/>
                    <a:pt x="28" y="278"/>
                  </a:cubicBezTo>
                  <a:cubicBezTo>
                    <a:pt x="24" y="261"/>
                    <a:pt x="24" y="241"/>
                    <a:pt x="25" y="224"/>
                  </a:cubicBezTo>
                  <a:close/>
                  <a:moveTo>
                    <a:pt x="34" y="323"/>
                  </a:moveTo>
                  <a:cubicBezTo>
                    <a:pt x="34" y="306"/>
                    <a:pt x="35" y="313"/>
                    <a:pt x="36" y="326"/>
                  </a:cubicBezTo>
                  <a:cubicBezTo>
                    <a:pt x="35" y="332"/>
                    <a:pt x="36" y="338"/>
                    <a:pt x="37" y="345"/>
                  </a:cubicBezTo>
                  <a:cubicBezTo>
                    <a:pt x="37" y="339"/>
                    <a:pt x="37" y="333"/>
                    <a:pt x="37" y="327"/>
                  </a:cubicBezTo>
                  <a:cubicBezTo>
                    <a:pt x="35" y="306"/>
                    <a:pt x="35" y="287"/>
                    <a:pt x="31" y="266"/>
                  </a:cubicBezTo>
                  <a:cubicBezTo>
                    <a:pt x="30" y="260"/>
                    <a:pt x="30" y="255"/>
                    <a:pt x="30" y="250"/>
                  </a:cubicBezTo>
                  <a:cubicBezTo>
                    <a:pt x="30" y="250"/>
                    <a:pt x="30" y="249"/>
                    <a:pt x="30" y="249"/>
                  </a:cubicBezTo>
                  <a:cubicBezTo>
                    <a:pt x="29" y="246"/>
                    <a:pt x="29" y="242"/>
                    <a:pt x="28" y="239"/>
                  </a:cubicBezTo>
                  <a:cubicBezTo>
                    <a:pt x="30" y="243"/>
                    <a:pt x="30" y="245"/>
                    <a:pt x="30" y="249"/>
                  </a:cubicBezTo>
                  <a:cubicBezTo>
                    <a:pt x="34" y="276"/>
                    <a:pt x="37" y="301"/>
                    <a:pt x="38" y="328"/>
                  </a:cubicBezTo>
                  <a:cubicBezTo>
                    <a:pt x="37" y="334"/>
                    <a:pt x="37" y="339"/>
                    <a:pt x="37" y="345"/>
                  </a:cubicBezTo>
                  <a:cubicBezTo>
                    <a:pt x="37" y="346"/>
                    <a:pt x="37" y="348"/>
                    <a:pt x="37" y="349"/>
                  </a:cubicBezTo>
                  <a:cubicBezTo>
                    <a:pt x="38" y="356"/>
                    <a:pt x="38" y="364"/>
                    <a:pt x="35" y="372"/>
                  </a:cubicBezTo>
                  <a:cubicBezTo>
                    <a:pt x="35" y="366"/>
                    <a:pt x="35" y="361"/>
                    <a:pt x="35" y="355"/>
                  </a:cubicBezTo>
                  <a:cubicBezTo>
                    <a:pt x="35" y="350"/>
                    <a:pt x="35" y="344"/>
                    <a:pt x="35" y="339"/>
                  </a:cubicBezTo>
                  <a:cubicBezTo>
                    <a:pt x="35" y="333"/>
                    <a:pt x="35" y="328"/>
                    <a:pt x="34" y="323"/>
                  </a:cubicBezTo>
                  <a:close/>
                  <a:moveTo>
                    <a:pt x="36" y="396"/>
                  </a:moveTo>
                  <a:cubicBezTo>
                    <a:pt x="35" y="391"/>
                    <a:pt x="36" y="383"/>
                    <a:pt x="37" y="386"/>
                  </a:cubicBezTo>
                  <a:cubicBezTo>
                    <a:pt x="38" y="391"/>
                    <a:pt x="36" y="399"/>
                    <a:pt x="36" y="396"/>
                  </a:cubicBezTo>
                  <a:close/>
                  <a:moveTo>
                    <a:pt x="37" y="428"/>
                  </a:moveTo>
                  <a:cubicBezTo>
                    <a:pt x="36" y="423"/>
                    <a:pt x="38" y="415"/>
                    <a:pt x="38" y="418"/>
                  </a:cubicBezTo>
                  <a:cubicBezTo>
                    <a:pt x="39" y="423"/>
                    <a:pt x="37" y="431"/>
                    <a:pt x="37" y="428"/>
                  </a:cubicBezTo>
                  <a:close/>
                  <a:moveTo>
                    <a:pt x="38" y="552"/>
                  </a:moveTo>
                  <a:cubicBezTo>
                    <a:pt x="38" y="547"/>
                    <a:pt x="39" y="539"/>
                    <a:pt x="40" y="542"/>
                  </a:cubicBezTo>
                  <a:cubicBezTo>
                    <a:pt x="40" y="547"/>
                    <a:pt x="39" y="555"/>
                    <a:pt x="38" y="552"/>
                  </a:cubicBezTo>
                  <a:close/>
                  <a:moveTo>
                    <a:pt x="39" y="480"/>
                  </a:moveTo>
                  <a:cubicBezTo>
                    <a:pt x="37" y="448"/>
                    <a:pt x="41" y="417"/>
                    <a:pt x="38" y="384"/>
                  </a:cubicBezTo>
                  <a:cubicBezTo>
                    <a:pt x="38" y="377"/>
                    <a:pt x="37" y="371"/>
                    <a:pt x="37" y="365"/>
                  </a:cubicBezTo>
                  <a:cubicBezTo>
                    <a:pt x="41" y="404"/>
                    <a:pt x="46" y="441"/>
                    <a:pt x="39" y="480"/>
                  </a:cubicBezTo>
                  <a:close/>
                  <a:moveTo>
                    <a:pt x="43" y="480"/>
                  </a:moveTo>
                  <a:cubicBezTo>
                    <a:pt x="43" y="475"/>
                    <a:pt x="45" y="467"/>
                    <a:pt x="45" y="470"/>
                  </a:cubicBezTo>
                  <a:cubicBezTo>
                    <a:pt x="45" y="475"/>
                    <a:pt x="43" y="483"/>
                    <a:pt x="43" y="480"/>
                  </a:cubicBezTo>
                  <a:close/>
                  <a:moveTo>
                    <a:pt x="45" y="178"/>
                  </a:moveTo>
                  <a:cubicBezTo>
                    <a:pt x="45" y="172"/>
                    <a:pt x="47" y="165"/>
                    <a:pt x="47" y="167"/>
                  </a:cubicBezTo>
                  <a:cubicBezTo>
                    <a:pt x="47" y="173"/>
                    <a:pt x="45" y="181"/>
                    <a:pt x="45" y="178"/>
                  </a:cubicBezTo>
                  <a:close/>
                  <a:moveTo>
                    <a:pt x="46" y="490"/>
                  </a:moveTo>
                  <a:cubicBezTo>
                    <a:pt x="46" y="485"/>
                    <a:pt x="48" y="477"/>
                    <a:pt x="48" y="480"/>
                  </a:cubicBezTo>
                  <a:cubicBezTo>
                    <a:pt x="48" y="485"/>
                    <a:pt x="46" y="493"/>
                    <a:pt x="46" y="490"/>
                  </a:cubicBezTo>
                  <a:close/>
                  <a:moveTo>
                    <a:pt x="47" y="354"/>
                  </a:moveTo>
                  <a:cubicBezTo>
                    <a:pt x="47" y="338"/>
                    <a:pt x="48" y="354"/>
                    <a:pt x="48" y="365"/>
                  </a:cubicBezTo>
                  <a:cubicBezTo>
                    <a:pt x="48" y="381"/>
                    <a:pt x="47" y="365"/>
                    <a:pt x="47" y="354"/>
                  </a:cubicBezTo>
                  <a:close/>
                  <a:moveTo>
                    <a:pt x="47" y="263"/>
                  </a:moveTo>
                  <a:cubicBezTo>
                    <a:pt x="46" y="257"/>
                    <a:pt x="46" y="247"/>
                    <a:pt x="45" y="240"/>
                  </a:cubicBezTo>
                  <a:cubicBezTo>
                    <a:pt x="45" y="230"/>
                    <a:pt x="46" y="232"/>
                    <a:pt x="46" y="238"/>
                  </a:cubicBezTo>
                  <a:cubicBezTo>
                    <a:pt x="46" y="243"/>
                    <a:pt x="47" y="253"/>
                    <a:pt x="48" y="261"/>
                  </a:cubicBezTo>
                  <a:cubicBezTo>
                    <a:pt x="48" y="270"/>
                    <a:pt x="48" y="268"/>
                    <a:pt x="47" y="263"/>
                  </a:cubicBezTo>
                  <a:close/>
                  <a:moveTo>
                    <a:pt x="49" y="480"/>
                  </a:moveTo>
                  <a:cubicBezTo>
                    <a:pt x="49" y="475"/>
                    <a:pt x="50" y="467"/>
                    <a:pt x="50" y="470"/>
                  </a:cubicBezTo>
                  <a:cubicBezTo>
                    <a:pt x="51" y="475"/>
                    <a:pt x="49" y="483"/>
                    <a:pt x="49" y="480"/>
                  </a:cubicBezTo>
                  <a:close/>
                  <a:moveTo>
                    <a:pt x="53" y="312"/>
                  </a:moveTo>
                  <a:cubicBezTo>
                    <a:pt x="52" y="296"/>
                    <a:pt x="54" y="312"/>
                    <a:pt x="54" y="323"/>
                  </a:cubicBezTo>
                  <a:cubicBezTo>
                    <a:pt x="54" y="339"/>
                    <a:pt x="53" y="324"/>
                    <a:pt x="53" y="312"/>
                  </a:cubicBezTo>
                  <a:close/>
                  <a:moveTo>
                    <a:pt x="53" y="261"/>
                  </a:moveTo>
                  <a:cubicBezTo>
                    <a:pt x="52" y="249"/>
                    <a:pt x="54" y="255"/>
                    <a:pt x="54" y="261"/>
                  </a:cubicBezTo>
                  <a:cubicBezTo>
                    <a:pt x="55" y="272"/>
                    <a:pt x="54" y="266"/>
                    <a:pt x="53" y="261"/>
                  </a:cubicBezTo>
                  <a:close/>
                  <a:moveTo>
                    <a:pt x="55" y="460"/>
                  </a:moveTo>
                  <a:cubicBezTo>
                    <a:pt x="55" y="454"/>
                    <a:pt x="56" y="447"/>
                    <a:pt x="57" y="449"/>
                  </a:cubicBezTo>
                  <a:cubicBezTo>
                    <a:pt x="57" y="455"/>
                    <a:pt x="56" y="463"/>
                    <a:pt x="55" y="460"/>
                  </a:cubicBezTo>
                  <a:close/>
                  <a:moveTo>
                    <a:pt x="57" y="574"/>
                  </a:moveTo>
                  <a:cubicBezTo>
                    <a:pt x="57" y="565"/>
                    <a:pt x="57" y="555"/>
                    <a:pt x="57" y="546"/>
                  </a:cubicBezTo>
                  <a:cubicBezTo>
                    <a:pt x="57" y="540"/>
                    <a:pt x="57" y="535"/>
                    <a:pt x="57" y="531"/>
                  </a:cubicBezTo>
                  <a:cubicBezTo>
                    <a:pt x="57" y="528"/>
                    <a:pt x="59" y="524"/>
                    <a:pt x="59" y="522"/>
                  </a:cubicBezTo>
                  <a:cubicBezTo>
                    <a:pt x="59" y="539"/>
                    <a:pt x="59" y="557"/>
                    <a:pt x="57" y="574"/>
                  </a:cubicBezTo>
                  <a:close/>
                  <a:moveTo>
                    <a:pt x="59" y="439"/>
                  </a:moveTo>
                  <a:cubicBezTo>
                    <a:pt x="59" y="427"/>
                    <a:pt x="60" y="433"/>
                    <a:pt x="60" y="439"/>
                  </a:cubicBezTo>
                  <a:cubicBezTo>
                    <a:pt x="60" y="451"/>
                    <a:pt x="59" y="445"/>
                    <a:pt x="59" y="439"/>
                  </a:cubicBezTo>
                  <a:close/>
                  <a:moveTo>
                    <a:pt x="60" y="367"/>
                  </a:moveTo>
                  <a:cubicBezTo>
                    <a:pt x="59" y="361"/>
                    <a:pt x="59" y="351"/>
                    <a:pt x="59" y="344"/>
                  </a:cubicBezTo>
                  <a:cubicBezTo>
                    <a:pt x="59" y="334"/>
                    <a:pt x="60" y="336"/>
                    <a:pt x="60" y="342"/>
                  </a:cubicBezTo>
                  <a:cubicBezTo>
                    <a:pt x="60" y="347"/>
                    <a:pt x="60" y="357"/>
                    <a:pt x="61" y="365"/>
                  </a:cubicBezTo>
                  <a:cubicBezTo>
                    <a:pt x="61" y="375"/>
                    <a:pt x="60" y="373"/>
                    <a:pt x="60" y="367"/>
                  </a:cubicBezTo>
                  <a:close/>
                  <a:moveTo>
                    <a:pt x="61" y="291"/>
                  </a:moveTo>
                  <a:cubicBezTo>
                    <a:pt x="61" y="284"/>
                    <a:pt x="61" y="277"/>
                    <a:pt x="60" y="270"/>
                  </a:cubicBezTo>
                  <a:cubicBezTo>
                    <a:pt x="59" y="268"/>
                    <a:pt x="59" y="267"/>
                    <a:pt x="58" y="265"/>
                  </a:cubicBezTo>
                  <a:cubicBezTo>
                    <a:pt x="57" y="259"/>
                    <a:pt x="57" y="253"/>
                    <a:pt x="56" y="250"/>
                  </a:cubicBezTo>
                  <a:cubicBezTo>
                    <a:pt x="57" y="245"/>
                    <a:pt x="57" y="243"/>
                    <a:pt x="57" y="239"/>
                  </a:cubicBezTo>
                  <a:cubicBezTo>
                    <a:pt x="58" y="249"/>
                    <a:pt x="59" y="259"/>
                    <a:pt x="60" y="270"/>
                  </a:cubicBezTo>
                  <a:cubicBezTo>
                    <a:pt x="62" y="277"/>
                    <a:pt x="61" y="284"/>
                    <a:pt x="61" y="291"/>
                  </a:cubicBezTo>
                  <a:close/>
                  <a:moveTo>
                    <a:pt x="63" y="408"/>
                  </a:moveTo>
                  <a:cubicBezTo>
                    <a:pt x="64" y="420"/>
                    <a:pt x="62" y="413"/>
                    <a:pt x="62" y="408"/>
                  </a:cubicBezTo>
                  <a:cubicBezTo>
                    <a:pt x="61" y="395"/>
                    <a:pt x="63" y="402"/>
                    <a:pt x="63" y="408"/>
                  </a:cubicBezTo>
                  <a:close/>
                  <a:moveTo>
                    <a:pt x="66" y="502"/>
                  </a:moveTo>
                  <a:cubicBezTo>
                    <a:pt x="66" y="507"/>
                    <a:pt x="65" y="512"/>
                    <a:pt x="65" y="517"/>
                  </a:cubicBezTo>
                  <a:cubicBezTo>
                    <a:pt x="65" y="533"/>
                    <a:pt x="65" y="548"/>
                    <a:pt x="65" y="563"/>
                  </a:cubicBezTo>
                  <a:cubicBezTo>
                    <a:pt x="63" y="546"/>
                    <a:pt x="61" y="528"/>
                    <a:pt x="64" y="511"/>
                  </a:cubicBezTo>
                  <a:cubicBezTo>
                    <a:pt x="65" y="506"/>
                    <a:pt x="65" y="500"/>
                    <a:pt x="66" y="495"/>
                  </a:cubicBezTo>
                  <a:cubicBezTo>
                    <a:pt x="66" y="490"/>
                    <a:pt x="66" y="485"/>
                    <a:pt x="67" y="480"/>
                  </a:cubicBezTo>
                  <a:cubicBezTo>
                    <a:pt x="67" y="473"/>
                    <a:pt x="68" y="467"/>
                    <a:pt x="68" y="462"/>
                  </a:cubicBezTo>
                  <a:cubicBezTo>
                    <a:pt x="68" y="461"/>
                    <a:pt x="68" y="460"/>
                    <a:pt x="68" y="459"/>
                  </a:cubicBezTo>
                  <a:cubicBezTo>
                    <a:pt x="67" y="459"/>
                    <a:pt x="67" y="458"/>
                    <a:pt x="67" y="457"/>
                  </a:cubicBezTo>
                  <a:cubicBezTo>
                    <a:pt x="67" y="457"/>
                    <a:pt x="68" y="458"/>
                    <a:pt x="68" y="459"/>
                  </a:cubicBezTo>
                  <a:cubicBezTo>
                    <a:pt x="68" y="459"/>
                    <a:pt x="68" y="460"/>
                    <a:pt x="68" y="460"/>
                  </a:cubicBezTo>
                  <a:cubicBezTo>
                    <a:pt x="68" y="461"/>
                    <a:pt x="68" y="461"/>
                    <a:pt x="68" y="462"/>
                  </a:cubicBezTo>
                  <a:cubicBezTo>
                    <a:pt x="68" y="475"/>
                    <a:pt x="67" y="489"/>
                    <a:pt x="66" y="502"/>
                  </a:cubicBezTo>
                  <a:close/>
                  <a:moveTo>
                    <a:pt x="69" y="302"/>
                  </a:moveTo>
                  <a:cubicBezTo>
                    <a:pt x="67" y="297"/>
                    <a:pt x="68" y="289"/>
                    <a:pt x="68" y="292"/>
                  </a:cubicBezTo>
                  <a:cubicBezTo>
                    <a:pt x="70" y="297"/>
                    <a:pt x="69" y="305"/>
                    <a:pt x="69" y="302"/>
                  </a:cubicBezTo>
                  <a:close/>
                  <a:moveTo>
                    <a:pt x="67" y="237"/>
                  </a:moveTo>
                  <a:cubicBezTo>
                    <a:pt x="67" y="219"/>
                    <a:pt x="65" y="202"/>
                    <a:pt x="69" y="184"/>
                  </a:cubicBezTo>
                  <a:cubicBezTo>
                    <a:pt x="70" y="175"/>
                    <a:pt x="71" y="166"/>
                    <a:pt x="72" y="158"/>
                  </a:cubicBezTo>
                  <a:cubicBezTo>
                    <a:pt x="72" y="156"/>
                    <a:pt x="73" y="154"/>
                    <a:pt x="74" y="153"/>
                  </a:cubicBezTo>
                  <a:cubicBezTo>
                    <a:pt x="70" y="181"/>
                    <a:pt x="70" y="209"/>
                    <a:pt x="67" y="237"/>
                  </a:cubicBezTo>
                  <a:close/>
                  <a:moveTo>
                    <a:pt x="71" y="365"/>
                  </a:moveTo>
                  <a:cubicBezTo>
                    <a:pt x="71" y="353"/>
                    <a:pt x="72" y="359"/>
                    <a:pt x="72" y="365"/>
                  </a:cubicBezTo>
                  <a:cubicBezTo>
                    <a:pt x="73" y="377"/>
                    <a:pt x="72" y="371"/>
                    <a:pt x="71" y="365"/>
                  </a:cubicBezTo>
                  <a:close/>
                  <a:moveTo>
                    <a:pt x="73" y="491"/>
                  </a:moveTo>
                  <a:cubicBezTo>
                    <a:pt x="73" y="485"/>
                    <a:pt x="74" y="478"/>
                    <a:pt x="75" y="481"/>
                  </a:cubicBezTo>
                  <a:cubicBezTo>
                    <a:pt x="75" y="486"/>
                    <a:pt x="73" y="494"/>
                    <a:pt x="73" y="491"/>
                  </a:cubicBezTo>
                  <a:close/>
                  <a:moveTo>
                    <a:pt x="76" y="128"/>
                  </a:moveTo>
                  <a:cubicBezTo>
                    <a:pt x="76" y="121"/>
                    <a:pt x="77" y="115"/>
                    <a:pt x="77" y="108"/>
                  </a:cubicBezTo>
                  <a:cubicBezTo>
                    <a:pt x="77" y="100"/>
                    <a:pt x="78" y="92"/>
                    <a:pt x="78" y="84"/>
                  </a:cubicBezTo>
                  <a:cubicBezTo>
                    <a:pt x="78" y="82"/>
                    <a:pt x="78" y="80"/>
                    <a:pt x="78" y="77"/>
                  </a:cubicBezTo>
                  <a:cubicBezTo>
                    <a:pt x="78" y="84"/>
                    <a:pt x="78" y="91"/>
                    <a:pt x="78" y="98"/>
                  </a:cubicBezTo>
                  <a:cubicBezTo>
                    <a:pt x="78" y="100"/>
                    <a:pt x="78" y="102"/>
                    <a:pt x="78" y="104"/>
                  </a:cubicBezTo>
                  <a:cubicBezTo>
                    <a:pt x="78" y="101"/>
                    <a:pt x="79" y="98"/>
                    <a:pt x="80" y="95"/>
                  </a:cubicBezTo>
                  <a:cubicBezTo>
                    <a:pt x="80" y="102"/>
                    <a:pt x="80" y="109"/>
                    <a:pt x="79" y="116"/>
                  </a:cubicBezTo>
                  <a:cubicBezTo>
                    <a:pt x="79" y="119"/>
                    <a:pt x="79" y="121"/>
                    <a:pt x="79" y="124"/>
                  </a:cubicBezTo>
                  <a:cubicBezTo>
                    <a:pt x="79" y="125"/>
                    <a:pt x="79" y="127"/>
                    <a:pt x="78" y="129"/>
                  </a:cubicBezTo>
                  <a:cubicBezTo>
                    <a:pt x="73" y="193"/>
                    <a:pt x="70" y="256"/>
                    <a:pt x="80" y="319"/>
                  </a:cubicBezTo>
                  <a:cubicBezTo>
                    <a:pt x="70" y="256"/>
                    <a:pt x="70" y="191"/>
                    <a:pt x="76" y="128"/>
                  </a:cubicBezTo>
                  <a:close/>
                  <a:moveTo>
                    <a:pt x="80" y="563"/>
                  </a:moveTo>
                  <a:cubicBezTo>
                    <a:pt x="79" y="557"/>
                    <a:pt x="81" y="549"/>
                    <a:pt x="81" y="552"/>
                  </a:cubicBezTo>
                  <a:cubicBezTo>
                    <a:pt x="81" y="557"/>
                    <a:pt x="80" y="565"/>
                    <a:pt x="80" y="563"/>
                  </a:cubicBezTo>
                  <a:close/>
                  <a:moveTo>
                    <a:pt x="83" y="476"/>
                  </a:moveTo>
                  <a:cubicBezTo>
                    <a:pt x="83" y="459"/>
                    <a:pt x="83" y="441"/>
                    <a:pt x="83" y="424"/>
                  </a:cubicBezTo>
                  <a:cubicBezTo>
                    <a:pt x="82" y="415"/>
                    <a:pt x="82" y="406"/>
                    <a:pt x="81" y="397"/>
                  </a:cubicBezTo>
                  <a:cubicBezTo>
                    <a:pt x="80" y="396"/>
                    <a:pt x="80" y="393"/>
                    <a:pt x="80" y="391"/>
                  </a:cubicBezTo>
                  <a:cubicBezTo>
                    <a:pt x="85" y="419"/>
                    <a:pt x="87" y="448"/>
                    <a:pt x="83" y="476"/>
                  </a:cubicBezTo>
                  <a:close/>
                  <a:moveTo>
                    <a:pt x="86" y="450"/>
                  </a:moveTo>
                  <a:cubicBezTo>
                    <a:pt x="85" y="445"/>
                    <a:pt x="86" y="437"/>
                    <a:pt x="87" y="440"/>
                  </a:cubicBezTo>
                  <a:cubicBezTo>
                    <a:pt x="87" y="445"/>
                    <a:pt x="86" y="453"/>
                    <a:pt x="86" y="450"/>
                  </a:cubicBezTo>
                  <a:close/>
                  <a:moveTo>
                    <a:pt x="86" y="301"/>
                  </a:moveTo>
                  <a:cubicBezTo>
                    <a:pt x="86" y="292"/>
                    <a:pt x="85" y="285"/>
                    <a:pt x="85" y="281"/>
                  </a:cubicBezTo>
                  <a:cubicBezTo>
                    <a:pt x="83" y="278"/>
                    <a:pt x="83" y="276"/>
                    <a:pt x="83" y="271"/>
                  </a:cubicBezTo>
                  <a:cubicBezTo>
                    <a:pt x="91" y="293"/>
                    <a:pt x="89" y="317"/>
                    <a:pt x="89" y="341"/>
                  </a:cubicBezTo>
                  <a:cubicBezTo>
                    <a:pt x="87" y="328"/>
                    <a:pt x="91" y="313"/>
                    <a:pt x="86" y="3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40" name="淘宝网Chenying0907出品 168"/>
            <p:cNvPicPr>
              <a:picLocks noChangeAspect="1" noChangeArrowheads="1"/>
            </p:cNvPicPr>
            <p:nvPr/>
          </p:nvPicPr>
          <p:blipFill>
            <a:blip r:embed="rId7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75826" y="4371976"/>
              <a:ext cx="88900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" name="Oval 169"/>
            <p:cNvSpPr>
              <a:spLocks noChangeArrowheads="1"/>
            </p:cNvSpPr>
            <p:nvPr/>
          </p:nvSpPr>
          <p:spPr bwMode="auto">
            <a:xfrm>
              <a:off x="9783763" y="4371976"/>
              <a:ext cx="63500" cy="65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42" name="淘宝网Chenying0907出品 170"/>
            <p:cNvPicPr>
              <a:picLocks noChangeAspect="1" noChangeArrowheads="1"/>
            </p:cNvPicPr>
            <p:nvPr/>
          </p:nvPicPr>
          <p:blipFill>
            <a:blip r:embed="rId7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7888" y="4362451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43" name="淘宝网Chenying0907出品 171"/>
            <p:cNvPicPr>
              <a:picLocks noChangeAspect="1" noChangeArrowheads="1"/>
            </p:cNvPicPr>
            <p:nvPr/>
          </p:nvPicPr>
          <p:blipFill>
            <a:blip r:embed="rId7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71063" y="4364038"/>
              <a:ext cx="90488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44" name="淘宝网Chenying0907出品 172"/>
            <p:cNvPicPr>
              <a:picLocks noChangeAspect="1" noChangeArrowheads="1"/>
            </p:cNvPicPr>
            <p:nvPr/>
          </p:nvPicPr>
          <p:blipFill>
            <a:blip r:embed="rId7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75826" y="5718176"/>
              <a:ext cx="8890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" name="Oval 173"/>
            <p:cNvSpPr>
              <a:spLocks noChangeArrowheads="1"/>
            </p:cNvSpPr>
            <p:nvPr/>
          </p:nvSpPr>
          <p:spPr bwMode="auto">
            <a:xfrm>
              <a:off x="9783763" y="5721351"/>
              <a:ext cx="63500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246" name="淘宝网Chenying0907出品 174"/>
            <p:cNvPicPr>
              <a:picLocks noChangeAspect="1" noChangeArrowheads="1"/>
            </p:cNvPicPr>
            <p:nvPr/>
          </p:nvPicPr>
          <p:blipFill>
            <a:blip r:embed="rId7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7888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47" name="淘宝网Chenying0907出品 175"/>
            <p:cNvPicPr>
              <a:picLocks noChangeAspect="1" noChangeArrowheads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71063" y="5710238"/>
              <a:ext cx="9048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7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2052" y="953971"/>
            <a:ext cx="2420795" cy="2270093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7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8655641" y="3630528"/>
            <a:ext cx="2376154" cy="2283575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 rot="1469467">
            <a:off x="8200477" y="4860812"/>
            <a:ext cx="720000" cy="19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968"/>
      </p:ext>
    </p:extLst>
  </p:cSld>
  <p:clrMapOvr>
    <a:masterClrMapping/>
  </p:clrMapOvr>
  <p:transition spd="slow" advClick="0" advTm="9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" grpId="0" animBg="1"/>
      <p:bldP spid="58" grpId="0" animBg="1"/>
      <p:bldP spid="59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网Chenying0907出品 3"/>
          <p:cNvSpPr/>
          <p:nvPr/>
        </p:nvSpPr>
        <p:spPr>
          <a:xfrm rot="220495">
            <a:off x="183081" y="38839"/>
            <a:ext cx="11965897" cy="6108489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淘宝网Chenying0907出品 1"/>
          <p:cNvSpPr/>
          <p:nvPr/>
        </p:nvSpPr>
        <p:spPr>
          <a:xfrm rot="21267861">
            <a:off x="359891" y="-183471"/>
            <a:ext cx="11353800" cy="6562900"/>
          </a:xfrm>
          <a:prstGeom prst="rect">
            <a:avLst/>
          </a:prstGeom>
          <a:blipFill dpi="0" rotWithShape="1"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>
            <a:outerShdw blurRad="266700" dist="317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淘宝网Chenying0907出品 2"/>
          <p:cNvSpPr/>
          <p:nvPr/>
        </p:nvSpPr>
        <p:spPr>
          <a:xfrm rot="220495">
            <a:off x="597561" y="45621"/>
            <a:ext cx="6905427" cy="654712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143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网Chenying0907出品 35"/>
          <p:cNvSpPr/>
          <p:nvPr/>
        </p:nvSpPr>
        <p:spPr>
          <a:xfrm>
            <a:off x="7555668" y="38433"/>
            <a:ext cx="3813691" cy="3813691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28575">
            <a:solidFill>
              <a:srgbClr val="F2E6CE"/>
            </a:solidFill>
          </a:ln>
          <a:effectLst>
            <a:outerShdw blurRad="152400" dist="76200" dir="2100000" sx="99000" sy="99000" algn="tl" rotWithShape="0">
              <a:schemeClr val="tx1">
                <a:lumMod val="85000"/>
                <a:lumOff val="15000"/>
                <a:alpha val="8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淘宝网Chenying0907出品 36"/>
          <p:cNvSpPr/>
          <p:nvPr/>
        </p:nvSpPr>
        <p:spPr>
          <a:xfrm>
            <a:off x="7743013" y="232733"/>
            <a:ext cx="3427879" cy="3427879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28575">
            <a:solidFill>
              <a:srgbClr val="F2E6CE"/>
            </a:solidFill>
          </a:ln>
          <a:effectLst>
            <a:outerShdw blurRad="152400" dist="76200" dir="2100000" sx="99000" sy="99000" algn="tl" rotWithShape="0">
              <a:schemeClr val="tx1">
                <a:lumMod val="85000"/>
                <a:lumOff val="15000"/>
                <a:alpha val="8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淘宝网Chenying0907出品 61"/>
          <p:cNvSpPr/>
          <p:nvPr/>
        </p:nvSpPr>
        <p:spPr>
          <a:xfrm>
            <a:off x="819683" y="783045"/>
            <a:ext cx="1999598" cy="198437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淘宝网Chenying0907出品 62"/>
          <p:cNvSpPr/>
          <p:nvPr/>
        </p:nvSpPr>
        <p:spPr>
          <a:xfrm>
            <a:off x="805058" y="3948328"/>
            <a:ext cx="1999598" cy="198437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7" name="淘宝网Chenying0907出品 96"/>
          <p:cNvGrpSpPr/>
          <p:nvPr/>
        </p:nvGrpSpPr>
        <p:grpSpPr>
          <a:xfrm>
            <a:off x="6934201" y="206375"/>
            <a:ext cx="1314449" cy="1254125"/>
            <a:chOff x="6934201" y="206375"/>
            <a:chExt cx="1314449" cy="1254125"/>
          </a:xfrm>
        </p:grpSpPr>
        <p:sp>
          <p:nvSpPr>
            <p:cNvPr id="86" name="淘宝网Chenying0907出品 5"/>
            <p:cNvSpPr>
              <a:spLocks/>
            </p:cNvSpPr>
            <p:nvPr/>
          </p:nvSpPr>
          <p:spPr bwMode="auto">
            <a:xfrm>
              <a:off x="6934201" y="206375"/>
              <a:ext cx="1314449" cy="1254125"/>
            </a:xfrm>
            <a:custGeom>
              <a:avLst/>
              <a:gdLst>
                <a:gd name="T0" fmla="*/ 347 w 347"/>
                <a:gd name="T1" fmla="*/ 165 h 331"/>
                <a:gd name="T2" fmla="*/ 181 w 347"/>
                <a:gd name="T3" fmla="*/ 331 h 331"/>
                <a:gd name="T4" fmla="*/ 14 w 347"/>
                <a:gd name="T5" fmla="*/ 144 h 331"/>
                <a:gd name="T6" fmla="*/ 181 w 347"/>
                <a:gd name="T7" fmla="*/ 0 h 331"/>
                <a:gd name="T8" fmla="*/ 347 w 347"/>
                <a:gd name="T9" fmla="*/ 16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31">
                  <a:moveTo>
                    <a:pt x="347" y="165"/>
                  </a:moveTo>
                  <a:cubicBezTo>
                    <a:pt x="347" y="257"/>
                    <a:pt x="273" y="331"/>
                    <a:pt x="181" y="331"/>
                  </a:cubicBezTo>
                  <a:cubicBezTo>
                    <a:pt x="90" y="331"/>
                    <a:pt x="0" y="229"/>
                    <a:pt x="14" y="144"/>
                  </a:cubicBezTo>
                  <a:cubicBezTo>
                    <a:pt x="34" y="28"/>
                    <a:pt x="90" y="0"/>
                    <a:pt x="181" y="0"/>
                  </a:cubicBezTo>
                  <a:cubicBezTo>
                    <a:pt x="273" y="0"/>
                    <a:pt x="347" y="74"/>
                    <a:pt x="347" y="165"/>
                  </a:cubicBezTo>
                  <a:close/>
                </a:path>
              </a:pathLst>
            </a:custGeom>
            <a:solidFill>
              <a:srgbClr val="016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淘宝网Chenying0907出品 6"/>
            <p:cNvSpPr>
              <a:spLocks/>
            </p:cNvSpPr>
            <p:nvPr/>
          </p:nvSpPr>
          <p:spPr bwMode="auto">
            <a:xfrm>
              <a:off x="7013575" y="279400"/>
              <a:ext cx="1158875" cy="1108075"/>
            </a:xfrm>
            <a:custGeom>
              <a:avLst/>
              <a:gdLst>
                <a:gd name="T0" fmla="*/ 306 w 306"/>
                <a:gd name="T1" fmla="*/ 146 h 293"/>
                <a:gd name="T2" fmla="*/ 160 w 306"/>
                <a:gd name="T3" fmla="*/ 293 h 293"/>
                <a:gd name="T4" fmla="*/ 13 w 306"/>
                <a:gd name="T5" fmla="*/ 128 h 293"/>
                <a:gd name="T6" fmla="*/ 160 w 306"/>
                <a:gd name="T7" fmla="*/ 0 h 293"/>
                <a:gd name="T8" fmla="*/ 306 w 306"/>
                <a:gd name="T9" fmla="*/ 146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293">
                  <a:moveTo>
                    <a:pt x="306" y="146"/>
                  </a:moveTo>
                  <a:cubicBezTo>
                    <a:pt x="306" y="227"/>
                    <a:pt x="241" y="293"/>
                    <a:pt x="160" y="293"/>
                  </a:cubicBezTo>
                  <a:cubicBezTo>
                    <a:pt x="80" y="293"/>
                    <a:pt x="0" y="202"/>
                    <a:pt x="13" y="128"/>
                  </a:cubicBezTo>
                  <a:cubicBezTo>
                    <a:pt x="30" y="25"/>
                    <a:pt x="80" y="0"/>
                    <a:pt x="160" y="0"/>
                  </a:cubicBezTo>
                  <a:cubicBezTo>
                    <a:pt x="241" y="0"/>
                    <a:pt x="306" y="66"/>
                    <a:pt x="306" y="146"/>
                  </a:cubicBezTo>
                  <a:close/>
                </a:path>
              </a:pathLst>
            </a:custGeom>
            <a:noFill/>
            <a:ln w="23813" cap="flat">
              <a:solidFill>
                <a:srgbClr val="B6837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淘宝网Chenying0907出品 7"/>
            <p:cNvSpPr>
              <a:spLocks noEditPoints="1"/>
            </p:cNvSpPr>
            <p:nvPr/>
          </p:nvSpPr>
          <p:spPr bwMode="auto">
            <a:xfrm>
              <a:off x="7464425" y="703263"/>
              <a:ext cx="101600" cy="112713"/>
            </a:xfrm>
            <a:custGeom>
              <a:avLst/>
              <a:gdLst>
                <a:gd name="T0" fmla="*/ 27 w 27"/>
                <a:gd name="T1" fmla="*/ 16 h 30"/>
                <a:gd name="T2" fmla="*/ 24 w 27"/>
                <a:gd name="T3" fmla="*/ 25 h 30"/>
                <a:gd name="T4" fmla="*/ 14 w 27"/>
                <a:gd name="T5" fmla="*/ 30 h 30"/>
                <a:gd name="T6" fmla="*/ 5 w 27"/>
                <a:gd name="T7" fmla="*/ 25 h 30"/>
                <a:gd name="T8" fmla="*/ 0 w 27"/>
                <a:gd name="T9" fmla="*/ 16 h 30"/>
                <a:gd name="T10" fmla="*/ 4 w 27"/>
                <a:gd name="T11" fmla="*/ 5 h 30"/>
                <a:gd name="T12" fmla="*/ 14 w 27"/>
                <a:gd name="T13" fmla="*/ 0 h 30"/>
                <a:gd name="T14" fmla="*/ 24 w 27"/>
                <a:gd name="T15" fmla="*/ 6 h 30"/>
                <a:gd name="T16" fmla="*/ 27 w 27"/>
                <a:gd name="T17" fmla="*/ 16 h 30"/>
                <a:gd name="T18" fmla="*/ 27 w 27"/>
                <a:gd name="T19" fmla="*/ 16 h 30"/>
                <a:gd name="T20" fmla="*/ 22 w 27"/>
                <a:gd name="T21" fmla="*/ 8 h 30"/>
                <a:gd name="T22" fmla="*/ 14 w 27"/>
                <a:gd name="T23" fmla="*/ 6 h 30"/>
                <a:gd name="T24" fmla="*/ 7 w 27"/>
                <a:gd name="T25" fmla="*/ 8 h 30"/>
                <a:gd name="T26" fmla="*/ 3 w 27"/>
                <a:gd name="T27" fmla="*/ 16 h 30"/>
                <a:gd name="T28" fmla="*/ 6 w 27"/>
                <a:gd name="T29" fmla="*/ 24 h 30"/>
                <a:gd name="T30" fmla="*/ 14 w 27"/>
                <a:gd name="T31" fmla="*/ 26 h 30"/>
                <a:gd name="T32" fmla="*/ 22 w 27"/>
                <a:gd name="T33" fmla="*/ 23 h 30"/>
                <a:gd name="T34" fmla="*/ 27 w 27"/>
                <a:gd name="T35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30">
                  <a:moveTo>
                    <a:pt x="27" y="16"/>
                  </a:moveTo>
                  <a:cubicBezTo>
                    <a:pt x="27" y="19"/>
                    <a:pt x="26" y="22"/>
                    <a:pt x="24" y="25"/>
                  </a:cubicBezTo>
                  <a:cubicBezTo>
                    <a:pt x="22" y="29"/>
                    <a:pt x="18" y="30"/>
                    <a:pt x="14" y="30"/>
                  </a:cubicBezTo>
                  <a:cubicBezTo>
                    <a:pt x="10" y="30"/>
                    <a:pt x="7" y="28"/>
                    <a:pt x="5" y="25"/>
                  </a:cubicBezTo>
                  <a:cubicBezTo>
                    <a:pt x="3" y="22"/>
                    <a:pt x="1" y="19"/>
                    <a:pt x="0" y="16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6" y="2"/>
                    <a:pt x="10" y="0"/>
                    <a:pt x="14" y="0"/>
                  </a:cubicBezTo>
                  <a:cubicBezTo>
                    <a:pt x="18" y="1"/>
                    <a:pt x="22" y="2"/>
                    <a:pt x="24" y="6"/>
                  </a:cubicBezTo>
                  <a:cubicBezTo>
                    <a:pt x="26" y="9"/>
                    <a:pt x="27" y="12"/>
                    <a:pt x="27" y="16"/>
                  </a:cubicBezTo>
                  <a:close/>
                  <a:moveTo>
                    <a:pt x="27" y="16"/>
                  </a:moveTo>
                  <a:cubicBezTo>
                    <a:pt x="27" y="12"/>
                    <a:pt x="25" y="9"/>
                    <a:pt x="22" y="8"/>
                  </a:cubicBezTo>
                  <a:cubicBezTo>
                    <a:pt x="19" y="6"/>
                    <a:pt x="17" y="5"/>
                    <a:pt x="14" y="6"/>
                  </a:cubicBezTo>
                  <a:cubicBezTo>
                    <a:pt x="12" y="6"/>
                    <a:pt x="9" y="6"/>
                    <a:pt x="7" y="8"/>
                  </a:cubicBezTo>
                  <a:cubicBezTo>
                    <a:pt x="5" y="10"/>
                    <a:pt x="3" y="13"/>
                    <a:pt x="3" y="16"/>
                  </a:cubicBezTo>
                  <a:cubicBezTo>
                    <a:pt x="3" y="18"/>
                    <a:pt x="4" y="22"/>
                    <a:pt x="6" y="24"/>
                  </a:cubicBezTo>
                  <a:cubicBezTo>
                    <a:pt x="8" y="26"/>
                    <a:pt x="12" y="26"/>
                    <a:pt x="14" y="26"/>
                  </a:cubicBezTo>
                  <a:cubicBezTo>
                    <a:pt x="17" y="26"/>
                    <a:pt x="20" y="25"/>
                    <a:pt x="22" y="23"/>
                  </a:cubicBezTo>
                  <a:cubicBezTo>
                    <a:pt x="25" y="22"/>
                    <a:pt x="27" y="19"/>
                    <a:pt x="27" y="16"/>
                  </a:cubicBezTo>
                  <a:close/>
                </a:path>
              </a:pathLst>
            </a:custGeom>
            <a:solidFill>
              <a:srgbClr val="F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淘宝网Chenying0907出品 8"/>
            <p:cNvSpPr>
              <a:spLocks noEditPoints="1"/>
            </p:cNvSpPr>
            <p:nvPr/>
          </p:nvSpPr>
          <p:spPr bwMode="auto">
            <a:xfrm>
              <a:off x="7639050" y="703263"/>
              <a:ext cx="101600" cy="112713"/>
            </a:xfrm>
            <a:custGeom>
              <a:avLst/>
              <a:gdLst>
                <a:gd name="T0" fmla="*/ 27 w 27"/>
                <a:gd name="T1" fmla="*/ 16 h 30"/>
                <a:gd name="T2" fmla="*/ 24 w 27"/>
                <a:gd name="T3" fmla="*/ 25 h 30"/>
                <a:gd name="T4" fmla="*/ 14 w 27"/>
                <a:gd name="T5" fmla="*/ 30 h 30"/>
                <a:gd name="T6" fmla="*/ 5 w 27"/>
                <a:gd name="T7" fmla="*/ 25 h 30"/>
                <a:gd name="T8" fmla="*/ 0 w 27"/>
                <a:gd name="T9" fmla="*/ 16 h 30"/>
                <a:gd name="T10" fmla="*/ 4 w 27"/>
                <a:gd name="T11" fmla="*/ 5 h 30"/>
                <a:gd name="T12" fmla="*/ 14 w 27"/>
                <a:gd name="T13" fmla="*/ 0 h 30"/>
                <a:gd name="T14" fmla="*/ 24 w 27"/>
                <a:gd name="T15" fmla="*/ 6 h 30"/>
                <a:gd name="T16" fmla="*/ 27 w 27"/>
                <a:gd name="T17" fmla="*/ 16 h 30"/>
                <a:gd name="T18" fmla="*/ 26 w 27"/>
                <a:gd name="T19" fmla="*/ 16 h 30"/>
                <a:gd name="T20" fmla="*/ 22 w 27"/>
                <a:gd name="T21" fmla="*/ 8 h 30"/>
                <a:gd name="T22" fmla="*/ 14 w 27"/>
                <a:gd name="T23" fmla="*/ 6 h 30"/>
                <a:gd name="T24" fmla="*/ 7 w 27"/>
                <a:gd name="T25" fmla="*/ 8 h 30"/>
                <a:gd name="T26" fmla="*/ 3 w 27"/>
                <a:gd name="T27" fmla="*/ 16 h 30"/>
                <a:gd name="T28" fmla="*/ 6 w 27"/>
                <a:gd name="T29" fmla="*/ 24 h 30"/>
                <a:gd name="T30" fmla="*/ 14 w 27"/>
                <a:gd name="T31" fmla="*/ 26 h 30"/>
                <a:gd name="T32" fmla="*/ 22 w 27"/>
                <a:gd name="T33" fmla="*/ 23 h 30"/>
                <a:gd name="T34" fmla="*/ 26 w 27"/>
                <a:gd name="T35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30">
                  <a:moveTo>
                    <a:pt x="27" y="16"/>
                  </a:moveTo>
                  <a:cubicBezTo>
                    <a:pt x="27" y="19"/>
                    <a:pt x="26" y="22"/>
                    <a:pt x="24" y="25"/>
                  </a:cubicBezTo>
                  <a:cubicBezTo>
                    <a:pt x="22" y="29"/>
                    <a:pt x="18" y="30"/>
                    <a:pt x="14" y="30"/>
                  </a:cubicBezTo>
                  <a:cubicBezTo>
                    <a:pt x="10" y="30"/>
                    <a:pt x="7" y="27"/>
                    <a:pt x="5" y="25"/>
                  </a:cubicBezTo>
                  <a:cubicBezTo>
                    <a:pt x="2" y="22"/>
                    <a:pt x="1" y="19"/>
                    <a:pt x="0" y="16"/>
                  </a:cubicBezTo>
                  <a:cubicBezTo>
                    <a:pt x="0" y="12"/>
                    <a:pt x="1" y="8"/>
                    <a:pt x="4" y="5"/>
                  </a:cubicBezTo>
                  <a:cubicBezTo>
                    <a:pt x="6" y="2"/>
                    <a:pt x="10" y="0"/>
                    <a:pt x="14" y="0"/>
                  </a:cubicBezTo>
                  <a:cubicBezTo>
                    <a:pt x="18" y="1"/>
                    <a:pt x="22" y="2"/>
                    <a:pt x="24" y="6"/>
                  </a:cubicBezTo>
                  <a:cubicBezTo>
                    <a:pt x="26" y="9"/>
                    <a:pt x="27" y="12"/>
                    <a:pt x="27" y="16"/>
                  </a:cubicBezTo>
                  <a:close/>
                  <a:moveTo>
                    <a:pt x="26" y="16"/>
                  </a:moveTo>
                  <a:cubicBezTo>
                    <a:pt x="26" y="12"/>
                    <a:pt x="24" y="9"/>
                    <a:pt x="22" y="8"/>
                  </a:cubicBezTo>
                  <a:cubicBezTo>
                    <a:pt x="19" y="6"/>
                    <a:pt x="17" y="5"/>
                    <a:pt x="14" y="6"/>
                  </a:cubicBezTo>
                  <a:cubicBezTo>
                    <a:pt x="11" y="6"/>
                    <a:pt x="9" y="6"/>
                    <a:pt x="7" y="8"/>
                  </a:cubicBezTo>
                  <a:cubicBezTo>
                    <a:pt x="5" y="10"/>
                    <a:pt x="3" y="13"/>
                    <a:pt x="3" y="16"/>
                  </a:cubicBezTo>
                  <a:cubicBezTo>
                    <a:pt x="2" y="18"/>
                    <a:pt x="3" y="22"/>
                    <a:pt x="6" y="24"/>
                  </a:cubicBezTo>
                  <a:cubicBezTo>
                    <a:pt x="8" y="26"/>
                    <a:pt x="11" y="26"/>
                    <a:pt x="14" y="26"/>
                  </a:cubicBezTo>
                  <a:cubicBezTo>
                    <a:pt x="17" y="26"/>
                    <a:pt x="19" y="25"/>
                    <a:pt x="22" y="23"/>
                  </a:cubicBezTo>
                  <a:cubicBezTo>
                    <a:pt x="24" y="22"/>
                    <a:pt x="26" y="19"/>
                    <a:pt x="26" y="16"/>
                  </a:cubicBezTo>
                  <a:close/>
                </a:path>
              </a:pathLst>
            </a:custGeom>
            <a:solidFill>
              <a:srgbClr val="F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淘宝网Chenying0907出品 9"/>
            <p:cNvSpPr>
              <a:spLocks noEditPoints="1"/>
            </p:cNvSpPr>
            <p:nvPr/>
          </p:nvSpPr>
          <p:spPr bwMode="auto">
            <a:xfrm>
              <a:off x="7464425" y="873125"/>
              <a:ext cx="101600" cy="109538"/>
            </a:xfrm>
            <a:custGeom>
              <a:avLst/>
              <a:gdLst>
                <a:gd name="T0" fmla="*/ 27 w 27"/>
                <a:gd name="T1" fmla="*/ 15 h 29"/>
                <a:gd name="T2" fmla="*/ 24 w 27"/>
                <a:gd name="T3" fmla="*/ 25 h 29"/>
                <a:gd name="T4" fmla="*/ 20 w 27"/>
                <a:gd name="T5" fmla="*/ 28 h 29"/>
                <a:gd name="T6" fmla="*/ 14 w 27"/>
                <a:gd name="T7" fmla="*/ 29 h 29"/>
                <a:gd name="T8" fmla="*/ 5 w 27"/>
                <a:gd name="T9" fmla="*/ 24 h 29"/>
                <a:gd name="T10" fmla="*/ 0 w 27"/>
                <a:gd name="T11" fmla="*/ 15 h 29"/>
                <a:gd name="T12" fmla="*/ 4 w 27"/>
                <a:gd name="T13" fmla="*/ 4 h 29"/>
                <a:gd name="T14" fmla="*/ 14 w 27"/>
                <a:gd name="T15" fmla="*/ 0 h 29"/>
                <a:gd name="T16" fmla="*/ 24 w 27"/>
                <a:gd name="T17" fmla="*/ 5 h 29"/>
                <a:gd name="T18" fmla="*/ 27 w 27"/>
                <a:gd name="T19" fmla="*/ 15 h 29"/>
                <a:gd name="T20" fmla="*/ 27 w 27"/>
                <a:gd name="T21" fmla="*/ 15 h 29"/>
                <a:gd name="T22" fmla="*/ 22 w 27"/>
                <a:gd name="T23" fmla="*/ 7 h 29"/>
                <a:gd name="T24" fmla="*/ 14 w 27"/>
                <a:gd name="T25" fmla="*/ 5 h 29"/>
                <a:gd name="T26" fmla="*/ 7 w 27"/>
                <a:gd name="T27" fmla="*/ 8 h 29"/>
                <a:gd name="T28" fmla="*/ 3 w 27"/>
                <a:gd name="T29" fmla="*/ 15 h 29"/>
                <a:gd name="T30" fmla="*/ 6 w 27"/>
                <a:gd name="T31" fmla="*/ 23 h 29"/>
                <a:gd name="T32" fmla="*/ 14 w 27"/>
                <a:gd name="T33" fmla="*/ 25 h 29"/>
                <a:gd name="T34" fmla="*/ 22 w 27"/>
                <a:gd name="T35" fmla="*/ 23 h 29"/>
                <a:gd name="T36" fmla="*/ 27 w 27"/>
                <a:gd name="T37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29">
                  <a:moveTo>
                    <a:pt x="27" y="15"/>
                  </a:moveTo>
                  <a:cubicBezTo>
                    <a:pt x="27" y="18"/>
                    <a:pt x="26" y="22"/>
                    <a:pt x="24" y="25"/>
                  </a:cubicBezTo>
                  <a:cubicBezTo>
                    <a:pt x="23" y="26"/>
                    <a:pt x="22" y="28"/>
                    <a:pt x="20" y="28"/>
                  </a:cubicBezTo>
                  <a:cubicBezTo>
                    <a:pt x="18" y="29"/>
                    <a:pt x="16" y="29"/>
                    <a:pt x="14" y="29"/>
                  </a:cubicBezTo>
                  <a:cubicBezTo>
                    <a:pt x="10" y="29"/>
                    <a:pt x="7" y="27"/>
                    <a:pt x="5" y="24"/>
                  </a:cubicBezTo>
                  <a:cubicBezTo>
                    <a:pt x="3" y="22"/>
                    <a:pt x="1" y="19"/>
                    <a:pt x="0" y="15"/>
                  </a:cubicBezTo>
                  <a:cubicBezTo>
                    <a:pt x="0" y="11"/>
                    <a:pt x="1" y="7"/>
                    <a:pt x="4" y="4"/>
                  </a:cubicBezTo>
                  <a:cubicBezTo>
                    <a:pt x="6" y="2"/>
                    <a:pt x="10" y="0"/>
                    <a:pt x="14" y="0"/>
                  </a:cubicBezTo>
                  <a:cubicBezTo>
                    <a:pt x="18" y="0"/>
                    <a:pt x="22" y="2"/>
                    <a:pt x="24" y="5"/>
                  </a:cubicBezTo>
                  <a:cubicBezTo>
                    <a:pt x="26" y="8"/>
                    <a:pt x="27" y="12"/>
                    <a:pt x="27" y="15"/>
                  </a:cubicBezTo>
                  <a:close/>
                  <a:moveTo>
                    <a:pt x="27" y="15"/>
                  </a:moveTo>
                  <a:cubicBezTo>
                    <a:pt x="27" y="12"/>
                    <a:pt x="25" y="9"/>
                    <a:pt x="22" y="7"/>
                  </a:cubicBezTo>
                  <a:cubicBezTo>
                    <a:pt x="19" y="6"/>
                    <a:pt x="17" y="5"/>
                    <a:pt x="14" y="5"/>
                  </a:cubicBezTo>
                  <a:cubicBezTo>
                    <a:pt x="12" y="5"/>
                    <a:pt x="9" y="6"/>
                    <a:pt x="7" y="8"/>
                  </a:cubicBezTo>
                  <a:cubicBezTo>
                    <a:pt x="5" y="9"/>
                    <a:pt x="3" y="12"/>
                    <a:pt x="3" y="15"/>
                  </a:cubicBezTo>
                  <a:cubicBezTo>
                    <a:pt x="3" y="18"/>
                    <a:pt x="4" y="21"/>
                    <a:pt x="6" y="23"/>
                  </a:cubicBezTo>
                  <a:cubicBezTo>
                    <a:pt x="8" y="25"/>
                    <a:pt x="12" y="26"/>
                    <a:pt x="14" y="25"/>
                  </a:cubicBezTo>
                  <a:cubicBezTo>
                    <a:pt x="17" y="25"/>
                    <a:pt x="20" y="24"/>
                    <a:pt x="22" y="23"/>
                  </a:cubicBezTo>
                  <a:cubicBezTo>
                    <a:pt x="25" y="21"/>
                    <a:pt x="27" y="18"/>
                    <a:pt x="27" y="15"/>
                  </a:cubicBezTo>
                  <a:close/>
                </a:path>
              </a:pathLst>
            </a:custGeom>
            <a:solidFill>
              <a:srgbClr val="F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淘宝网Chenying0907出品 10"/>
            <p:cNvSpPr>
              <a:spLocks noEditPoints="1"/>
            </p:cNvSpPr>
            <p:nvPr/>
          </p:nvSpPr>
          <p:spPr bwMode="auto">
            <a:xfrm>
              <a:off x="7639050" y="873125"/>
              <a:ext cx="101600" cy="114300"/>
            </a:xfrm>
            <a:custGeom>
              <a:avLst/>
              <a:gdLst>
                <a:gd name="T0" fmla="*/ 27 w 27"/>
                <a:gd name="T1" fmla="*/ 15 h 30"/>
                <a:gd name="T2" fmla="*/ 24 w 27"/>
                <a:gd name="T3" fmla="*/ 25 h 30"/>
                <a:gd name="T4" fmla="*/ 14 w 27"/>
                <a:gd name="T5" fmla="*/ 29 h 30"/>
                <a:gd name="T6" fmla="*/ 5 w 27"/>
                <a:gd name="T7" fmla="*/ 24 h 30"/>
                <a:gd name="T8" fmla="*/ 0 w 27"/>
                <a:gd name="T9" fmla="*/ 15 h 30"/>
                <a:gd name="T10" fmla="*/ 4 w 27"/>
                <a:gd name="T11" fmla="*/ 4 h 30"/>
                <a:gd name="T12" fmla="*/ 14 w 27"/>
                <a:gd name="T13" fmla="*/ 0 h 30"/>
                <a:gd name="T14" fmla="*/ 24 w 27"/>
                <a:gd name="T15" fmla="*/ 5 h 30"/>
                <a:gd name="T16" fmla="*/ 27 w 27"/>
                <a:gd name="T17" fmla="*/ 15 h 30"/>
                <a:gd name="T18" fmla="*/ 26 w 27"/>
                <a:gd name="T19" fmla="*/ 15 h 30"/>
                <a:gd name="T20" fmla="*/ 22 w 27"/>
                <a:gd name="T21" fmla="*/ 7 h 30"/>
                <a:gd name="T22" fmla="*/ 14 w 27"/>
                <a:gd name="T23" fmla="*/ 5 h 30"/>
                <a:gd name="T24" fmla="*/ 7 w 27"/>
                <a:gd name="T25" fmla="*/ 8 h 30"/>
                <a:gd name="T26" fmla="*/ 3 w 27"/>
                <a:gd name="T27" fmla="*/ 15 h 30"/>
                <a:gd name="T28" fmla="*/ 6 w 27"/>
                <a:gd name="T29" fmla="*/ 23 h 30"/>
                <a:gd name="T30" fmla="*/ 14 w 27"/>
                <a:gd name="T31" fmla="*/ 25 h 30"/>
                <a:gd name="T32" fmla="*/ 22 w 27"/>
                <a:gd name="T33" fmla="*/ 23 h 30"/>
                <a:gd name="T34" fmla="*/ 26 w 27"/>
                <a:gd name="T3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30">
                  <a:moveTo>
                    <a:pt x="27" y="15"/>
                  </a:moveTo>
                  <a:cubicBezTo>
                    <a:pt x="27" y="18"/>
                    <a:pt x="26" y="22"/>
                    <a:pt x="24" y="25"/>
                  </a:cubicBezTo>
                  <a:cubicBezTo>
                    <a:pt x="22" y="28"/>
                    <a:pt x="18" y="30"/>
                    <a:pt x="14" y="29"/>
                  </a:cubicBezTo>
                  <a:cubicBezTo>
                    <a:pt x="10" y="29"/>
                    <a:pt x="7" y="27"/>
                    <a:pt x="5" y="24"/>
                  </a:cubicBezTo>
                  <a:cubicBezTo>
                    <a:pt x="2" y="22"/>
                    <a:pt x="1" y="19"/>
                    <a:pt x="0" y="15"/>
                  </a:cubicBezTo>
                  <a:cubicBezTo>
                    <a:pt x="0" y="11"/>
                    <a:pt x="1" y="7"/>
                    <a:pt x="4" y="4"/>
                  </a:cubicBezTo>
                  <a:cubicBezTo>
                    <a:pt x="6" y="2"/>
                    <a:pt x="10" y="0"/>
                    <a:pt x="14" y="0"/>
                  </a:cubicBezTo>
                  <a:cubicBezTo>
                    <a:pt x="18" y="0"/>
                    <a:pt x="22" y="2"/>
                    <a:pt x="24" y="5"/>
                  </a:cubicBezTo>
                  <a:cubicBezTo>
                    <a:pt x="26" y="8"/>
                    <a:pt x="27" y="12"/>
                    <a:pt x="27" y="15"/>
                  </a:cubicBezTo>
                  <a:close/>
                  <a:moveTo>
                    <a:pt x="26" y="15"/>
                  </a:moveTo>
                  <a:cubicBezTo>
                    <a:pt x="26" y="12"/>
                    <a:pt x="24" y="9"/>
                    <a:pt x="22" y="7"/>
                  </a:cubicBezTo>
                  <a:cubicBezTo>
                    <a:pt x="19" y="6"/>
                    <a:pt x="17" y="5"/>
                    <a:pt x="14" y="5"/>
                  </a:cubicBezTo>
                  <a:cubicBezTo>
                    <a:pt x="11" y="5"/>
                    <a:pt x="9" y="6"/>
                    <a:pt x="7" y="8"/>
                  </a:cubicBezTo>
                  <a:cubicBezTo>
                    <a:pt x="5" y="9"/>
                    <a:pt x="3" y="12"/>
                    <a:pt x="3" y="15"/>
                  </a:cubicBezTo>
                  <a:cubicBezTo>
                    <a:pt x="2" y="18"/>
                    <a:pt x="3" y="21"/>
                    <a:pt x="6" y="23"/>
                  </a:cubicBezTo>
                  <a:cubicBezTo>
                    <a:pt x="8" y="25"/>
                    <a:pt x="11" y="26"/>
                    <a:pt x="14" y="25"/>
                  </a:cubicBezTo>
                  <a:cubicBezTo>
                    <a:pt x="17" y="25"/>
                    <a:pt x="19" y="24"/>
                    <a:pt x="22" y="23"/>
                  </a:cubicBezTo>
                  <a:cubicBezTo>
                    <a:pt x="24" y="21"/>
                    <a:pt x="26" y="18"/>
                    <a:pt x="26" y="15"/>
                  </a:cubicBezTo>
                  <a:close/>
                </a:path>
              </a:pathLst>
            </a:custGeom>
            <a:solidFill>
              <a:srgbClr val="F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淘宝网Chenying0907出品 11"/>
            <p:cNvSpPr>
              <a:spLocks/>
            </p:cNvSpPr>
            <p:nvPr/>
          </p:nvSpPr>
          <p:spPr bwMode="auto">
            <a:xfrm>
              <a:off x="7510463" y="744538"/>
              <a:ext cx="211137" cy="49213"/>
            </a:xfrm>
            <a:custGeom>
              <a:avLst/>
              <a:gdLst>
                <a:gd name="T0" fmla="*/ 0 w 56"/>
                <a:gd name="T1" fmla="*/ 2 h 13"/>
                <a:gd name="T2" fmla="*/ 15 w 56"/>
                <a:gd name="T3" fmla="*/ 1 h 13"/>
                <a:gd name="T4" fmla="*/ 28 w 56"/>
                <a:gd name="T5" fmla="*/ 1 h 13"/>
                <a:gd name="T6" fmla="*/ 42 w 56"/>
                <a:gd name="T7" fmla="*/ 1 h 13"/>
                <a:gd name="T8" fmla="*/ 56 w 56"/>
                <a:gd name="T9" fmla="*/ 2 h 13"/>
                <a:gd name="T10" fmla="*/ 43 w 56"/>
                <a:gd name="T11" fmla="*/ 10 h 13"/>
                <a:gd name="T12" fmla="*/ 28 w 56"/>
                <a:gd name="T13" fmla="*/ 13 h 13"/>
                <a:gd name="T14" fmla="*/ 13 w 56"/>
                <a:gd name="T15" fmla="*/ 11 h 13"/>
                <a:gd name="T16" fmla="*/ 0 w 56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3">
                  <a:moveTo>
                    <a:pt x="0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9" y="1"/>
                    <a:pt x="24" y="1"/>
                    <a:pt x="28" y="1"/>
                  </a:cubicBezTo>
                  <a:cubicBezTo>
                    <a:pt x="33" y="1"/>
                    <a:pt x="37" y="0"/>
                    <a:pt x="42" y="1"/>
                  </a:cubicBezTo>
                  <a:cubicBezTo>
                    <a:pt x="46" y="1"/>
                    <a:pt x="51" y="1"/>
                    <a:pt x="56" y="2"/>
                  </a:cubicBezTo>
                  <a:cubicBezTo>
                    <a:pt x="53" y="6"/>
                    <a:pt x="48" y="8"/>
                    <a:pt x="43" y="10"/>
                  </a:cubicBezTo>
                  <a:cubicBezTo>
                    <a:pt x="38" y="12"/>
                    <a:pt x="33" y="13"/>
                    <a:pt x="28" y="13"/>
                  </a:cubicBezTo>
                  <a:cubicBezTo>
                    <a:pt x="23" y="13"/>
                    <a:pt x="18" y="12"/>
                    <a:pt x="13" y="11"/>
                  </a:cubicBezTo>
                  <a:cubicBezTo>
                    <a:pt x="8" y="9"/>
                    <a:pt x="4" y="7"/>
                    <a:pt x="0" y="2"/>
                  </a:cubicBezTo>
                  <a:close/>
                </a:path>
              </a:pathLst>
            </a:custGeom>
            <a:solidFill>
              <a:srgbClr val="B683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淘宝网Chenying0907出品 12"/>
            <p:cNvSpPr>
              <a:spLocks/>
            </p:cNvSpPr>
            <p:nvPr/>
          </p:nvSpPr>
          <p:spPr bwMode="auto">
            <a:xfrm>
              <a:off x="7499350" y="914400"/>
              <a:ext cx="211137" cy="46038"/>
            </a:xfrm>
            <a:custGeom>
              <a:avLst/>
              <a:gdLst>
                <a:gd name="T0" fmla="*/ 0 w 56"/>
                <a:gd name="T1" fmla="*/ 2 h 12"/>
                <a:gd name="T2" fmla="*/ 14 w 56"/>
                <a:gd name="T3" fmla="*/ 1 h 12"/>
                <a:gd name="T4" fmla="*/ 28 w 56"/>
                <a:gd name="T5" fmla="*/ 0 h 12"/>
                <a:gd name="T6" fmla="*/ 41 w 56"/>
                <a:gd name="T7" fmla="*/ 0 h 12"/>
                <a:gd name="T8" fmla="*/ 56 w 56"/>
                <a:gd name="T9" fmla="*/ 2 h 12"/>
                <a:gd name="T10" fmla="*/ 43 w 56"/>
                <a:gd name="T11" fmla="*/ 9 h 12"/>
                <a:gd name="T12" fmla="*/ 28 w 56"/>
                <a:gd name="T13" fmla="*/ 12 h 12"/>
                <a:gd name="T14" fmla="*/ 13 w 56"/>
                <a:gd name="T15" fmla="*/ 10 h 12"/>
                <a:gd name="T16" fmla="*/ 0 w 56"/>
                <a:gd name="T1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2">
                  <a:moveTo>
                    <a:pt x="0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9" y="0"/>
                    <a:pt x="23" y="0"/>
                    <a:pt x="28" y="0"/>
                  </a:cubicBezTo>
                  <a:cubicBezTo>
                    <a:pt x="32" y="0"/>
                    <a:pt x="37" y="0"/>
                    <a:pt x="41" y="0"/>
                  </a:cubicBezTo>
                  <a:cubicBezTo>
                    <a:pt x="46" y="0"/>
                    <a:pt x="51" y="0"/>
                    <a:pt x="56" y="2"/>
                  </a:cubicBezTo>
                  <a:cubicBezTo>
                    <a:pt x="52" y="5"/>
                    <a:pt x="47" y="8"/>
                    <a:pt x="43" y="9"/>
                  </a:cubicBezTo>
                  <a:cubicBezTo>
                    <a:pt x="38" y="11"/>
                    <a:pt x="33" y="12"/>
                    <a:pt x="28" y="12"/>
                  </a:cubicBezTo>
                  <a:cubicBezTo>
                    <a:pt x="23" y="12"/>
                    <a:pt x="18" y="12"/>
                    <a:pt x="13" y="10"/>
                  </a:cubicBezTo>
                  <a:cubicBezTo>
                    <a:pt x="8" y="8"/>
                    <a:pt x="3" y="6"/>
                    <a:pt x="0" y="2"/>
                  </a:cubicBezTo>
                  <a:close/>
                </a:path>
              </a:pathLst>
            </a:custGeom>
            <a:solidFill>
              <a:srgbClr val="B683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4" name="淘宝网chenying0907出品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4065" y="2355284"/>
            <a:ext cx="3367314" cy="3853132"/>
          </a:xfrm>
          <a:prstGeom prst="rect">
            <a:avLst/>
          </a:prstGeom>
        </p:spPr>
      </p:pic>
      <p:grpSp>
        <p:nvGrpSpPr>
          <p:cNvPr id="39" name="淘宝网Chenying0907出品 38"/>
          <p:cNvGrpSpPr/>
          <p:nvPr/>
        </p:nvGrpSpPr>
        <p:grpSpPr>
          <a:xfrm>
            <a:off x="3217706" y="2065846"/>
            <a:ext cx="4096319" cy="4559826"/>
            <a:chOff x="2291799" y="1150077"/>
            <a:chExt cx="4261758" cy="5148000"/>
          </a:xfrm>
          <a:effectLst>
            <a:outerShdw blurRad="215900" dist="38100" dir="2700000" algn="tl" rotWithShape="0">
              <a:prstClr val="black">
                <a:alpha val="84000"/>
              </a:prstClr>
            </a:outerShdw>
          </a:effectLst>
        </p:grpSpPr>
        <p:grpSp>
          <p:nvGrpSpPr>
            <p:cNvPr id="40" name="淘宝网Chenying0907出品 39"/>
            <p:cNvGrpSpPr/>
            <p:nvPr/>
          </p:nvGrpSpPr>
          <p:grpSpPr>
            <a:xfrm>
              <a:off x="2291799" y="1150077"/>
              <a:ext cx="4261758" cy="5148000"/>
              <a:chOff x="2291799" y="1150077"/>
              <a:chExt cx="4261758" cy="5148000"/>
            </a:xfrm>
          </p:grpSpPr>
          <p:grpSp>
            <p:nvGrpSpPr>
              <p:cNvPr id="52" name="淘宝网Chenying0907出品 51"/>
              <p:cNvGrpSpPr/>
              <p:nvPr/>
            </p:nvGrpSpPr>
            <p:grpSpPr>
              <a:xfrm>
                <a:off x="2291799" y="1150077"/>
                <a:ext cx="4261758" cy="5148000"/>
                <a:chOff x="1889222" y="671637"/>
                <a:chExt cx="4261758" cy="5148000"/>
              </a:xfrm>
            </p:grpSpPr>
            <p:sp>
              <p:nvSpPr>
                <p:cNvPr id="57" name="圆角淘宝网Chenying0907出品 56"/>
                <p:cNvSpPr/>
                <p:nvPr/>
              </p:nvSpPr>
              <p:spPr>
                <a:xfrm rot="16200000">
                  <a:off x="-305366" y="3129049"/>
                  <a:ext cx="5148000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圆角淘宝网Chenying0907出品 57"/>
                <p:cNvSpPr/>
                <p:nvPr/>
              </p:nvSpPr>
              <p:spPr>
                <a:xfrm rot="16200000">
                  <a:off x="3132419" y="3129049"/>
                  <a:ext cx="5148000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圆角淘宝网Chenying0907出品 58"/>
                <p:cNvSpPr/>
                <p:nvPr/>
              </p:nvSpPr>
              <p:spPr>
                <a:xfrm>
                  <a:off x="1889222" y="4782785"/>
                  <a:ext cx="4232275" cy="816982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圆角淘宝网Chenying0907出品 59"/>
                <p:cNvSpPr/>
                <p:nvPr/>
              </p:nvSpPr>
              <p:spPr>
                <a:xfrm>
                  <a:off x="1918705" y="943291"/>
                  <a:ext cx="4232275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3" name="淘宝网Chenying0907出品 52"/>
              <p:cNvSpPr/>
              <p:nvPr/>
            </p:nvSpPr>
            <p:spPr>
              <a:xfrm>
                <a:off x="2573674" y="1400177"/>
                <a:ext cx="194400" cy="275815"/>
              </a:xfrm>
              <a:prstGeom prst="rect">
                <a:avLst/>
              </a:prstGeom>
              <a:blipFill dpi="0" rotWithShape="1"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淘宝网Chenying0907出品 53"/>
              <p:cNvSpPr/>
              <p:nvPr/>
            </p:nvSpPr>
            <p:spPr>
              <a:xfrm>
                <a:off x="6012188" y="1396966"/>
                <a:ext cx="194400" cy="275815"/>
              </a:xfrm>
              <a:prstGeom prst="rect">
                <a:avLst/>
              </a:prstGeom>
              <a:blipFill dpi="0" rotWithShape="1"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淘宝网Chenying0907出品 54"/>
              <p:cNvSpPr/>
              <p:nvPr/>
            </p:nvSpPr>
            <p:spPr>
              <a:xfrm>
                <a:off x="6011460" y="5224978"/>
                <a:ext cx="194400" cy="988744"/>
              </a:xfrm>
              <a:prstGeom prst="rect">
                <a:avLst/>
              </a:prstGeom>
              <a:blipFill dpi="0" rotWithShape="1">
                <a:blip r:embed="rId13" cstate="print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淘宝网Chenying0907出品 55"/>
              <p:cNvSpPr/>
              <p:nvPr/>
            </p:nvSpPr>
            <p:spPr>
              <a:xfrm>
                <a:off x="2572799" y="5203547"/>
                <a:ext cx="194400" cy="988744"/>
              </a:xfrm>
              <a:prstGeom prst="rect">
                <a:avLst/>
              </a:prstGeom>
              <a:blipFill dpi="0" rotWithShape="1">
                <a:blip r:embed="rId13" cstate="print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淘宝网Chenying0907出品 40"/>
            <p:cNvSpPr/>
            <p:nvPr/>
          </p:nvSpPr>
          <p:spPr>
            <a:xfrm>
              <a:off x="2590800" y="1647825"/>
              <a:ext cx="180975" cy="1647825"/>
            </a:xfrm>
            <a:custGeom>
              <a:avLst/>
              <a:gdLst>
                <a:gd name="connsiteX0" fmla="*/ 0 w 180975"/>
                <a:gd name="connsiteY0" fmla="*/ 0 h 1647825"/>
                <a:gd name="connsiteX1" fmla="*/ 104775 w 180975"/>
                <a:gd name="connsiteY1" fmla="*/ 419100 h 1647825"/>
                <a:gd name="connsiteX2" fmla="*/ 28575 w 180975"/>
                <a:gd name="connsiteY2" fmla="*/ 876300 h 1647825"/>
                <a:gd name="connsiteX3" fmla="*/ 76200 w 180975"/>
                <a:gd name="connsiteY3" fmla="*/ 1428750 h 1647825"/>
                <a:gd name="connsiteX4" fmla="*/ 180975 w 180975"/>
                <a:gd name="connsiteY4" fmla="*/ 1647825 h 1647825"/>
                <a:gd name="connsiteX5" fmla="*/ 180975 w 180975"/>
                <a:gd name="connsiteY5" fmla="*/ 1647825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75" h="1647825">
                  <a:moveTo>
                    <a:pt x="0" y="0"/>
                  </a:moveTo>
                  <a:cubicBezTo>
                    <a:pt x="50006" y="136525"/>
                    <a:pt x="100013" y="273050"/>
                    <a:pt x="104775" y="419100"/>
                  </a:cubicBezTo>
                  <a:cubicBezTo>
                    <a:pt x="109537" y="565150"/>
                    <a:pt x="33338" y="708025"/>
                    <a:pt x="28575" y="876300"/>
                  </a:cubicBezTo>
                  <a:cubicBezTo>
                    <a:pt x="23813" y="1044575"/>
                    <a:pt x="50800" y="1300162"/>
                    <a:pt x="76200" y="1428750"/>
                  </a:cubicBezTo>
                  <a:cubicBezTo>
                    <a:pt x="101600" y="1557338"/>
                    <a:pt x="180975" y="1647825"/>
                    <a:pt x="180975" y="1647825"/>
                  </a:cubicBezTo>
                  <a:lnTo>
                    <a:pt x="180975" y="1647825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淘宝网Chenying0907出品 41"/>
            <p:cNvSpPr/>
            <p:nvPr/>
          </p:nvSpPr>
          <p:spPr>
            <a:xfrm>
              <a:off x="2638425" y="3848100"/>
              <a:ext cx="123825" cy="1485900"/>
            </a:xfrm>
            <a:custGeom>
              <a:avLst/>
              <a:gdLst>
                <a:gd name="connsiteX0" fmla="*/ 123825 w 123825"/>
                <a:gd name="connsiteY0" fmla="*/ 0 h 1485900"/>
                <a:gd name="connsiteX1" fmla="*/ 28575 w 123825"/>
                <a:gd name="connsiteY1" fmla="*/ 428625 h 1485900"/>
                <a:gd name="connsiteX2" fmla="*/ 104775 w 123825"/>
                <a:gd name="connsiteY2" fmla="*/ 771525 h 1485900"/>
                <a:gd name="connsiteX3" fmla="*/ 0 w 123825"/>
                <a:gd name="connsiteY3" fmla="*/ 1485900 h 1485900"/>
                <a:gd name="connsiteX4" fmla="*/ 0 w 123825"/>
                <a:gd name="connsiteY4" fmla="*/ 1485900 h 148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485900">
                  <a:moveTo>
                    <a:pt x="123825" y="0"/>
                  </a:moveTo>
                  <a:cubicBezTo>
                    <a:pt x="77787" y="150019"/>
                    <a:pt x="31750" y="300038"/>
                    <a:pt x="28575" y="428625"/>
                  </a:cubicBezTo>
                  <a:cubicBezTo>
                    <a:pt x="25400" y="557212"/>
                    <a:pt x="109537" y="595313"/>
                    <a:pt x="104775" y="771525"/>
                  </a:cubicBezTo>
                  <a:cubicBezTo>
                    <a:pt x="100013" y="947737"/>
                    <a:pt x="0" y="1485900"/>
                    <a:pt x="0" y="1485900"/>
                  </a:cubicBezTo>
                  <a:lnTo>
                    <a:pt x="0" y="1485900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淘宝网Chenying0907出品 42"/>
            <p:cNvSpPr/>
            <p:nvPr/>
          </p:nvSpPr>
          <p:spPr>
            <a:xfrm>
              <a:off x="4467225" y="1523733"/>
              <a:ext cx="1552575" cy="85992"/>
            </a:xfrm>
            <a:custGeom>
              <a:avLst/>
              <a:gdLst>
                <a:gd name="connsiteX0" fmla="*/ 0 w 1552575"/>
                <a:gd name="connsiteY0" fmla="*/ 85992 h 85992"/>
                <a:gd name="connsiteX1" fmla="*/ 581025 w 1552575"/>
                <a:gd name="connsiteY1" fmla="*/ 267 h 85992"/>
                <a:gd name="connsiteX2" fmla="*/ 1209675 w 1552575"/>
                <a:gd name="connsiteY2" fmla="*/ 57417 h 85992"/>
                <a:gd name="connsiteX3" fmla="*/ 1552575 w 1552575"/>
                <a:gd name="connsiteY3" fmla="*/ 9792 h 85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575" h="85992">
                  <a:moveTo>
                    <a:pt x="0" y="85992"/>
                  </a:moveTo>
                  <a:cubicBezTo>
                    <a:pt x="189706" y="45510"/>
                    <a:pt x="379413" y="5029"/>
                    <a:pt x="581025" y="267"/>
                  </a:cubicBezTo>
                  <a:cubicBezTo>
                    <a:pt x="782637" y="-4495"/>
                    <a:pt x="1047750" y="55829"/>
                    <a:pt x="1209675" y="57417"/>
                  </a:cubicBezTo>
                  <a:cubicBezTo>
                    <a:pt x="1371600" y="59004"/>
                    <a:pt x="1462087" y="34398"/>
                    <a:pt x="1552575" y="9792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淘宝网Chenying0907出品 43"/>
            <p:cNvSpPr/>
            <p:nvPr/>
          </p:nvSpPr>
          <p:spPr>
            <a:xfrm>
              <a:off x="6038261" y="1685925"/>
              <a:ext cx="126553" cy="2171700"/>
            </a:xfrm>
            <a:custGeom>
              <a:avLst/>
              <a:gdLst>
                <a:gd name="connsiteX0" fmla="*/ 86314 w 126553"/>
                <a:gd name="connsiteY0" fmla="*/ 0 h 2171700"/>
                <a:gd name="connsiteX1" fmla="*/ 589 w 126553"/>
                <a:gd name="connsiteY1" fmla="*/ 819150 h 2171700"/>
                <a:gd name="connsiteX2" fmla="*/ 124414 w 126553"/>
                <a:gd name="connsiteY2" fmla="*/ 1476375 h 2171700"/>
                <a:gd name="connsiteX3" fmla="*/ 67264 w 126553"/>
                <a:gd name="connsiteY3" fmla="*/ 21717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53" h="2171700">
                  <a:moveTo>
                    <a:pt x="86314" y="0"/>
                  </a:moveTo>
                  <a:cubicBezTo>
                    <a:pt x="40276" y="286544"/>
                    <a:pt x="-5761" y="573088"/>
                    <a:pt x="589" y="819150"/>
                  </a:cubicBezTo>
                  <a:cubicBezTo>
                    <a:pt x="6939" y="1065212"/>
                    <a:pt x="113302" y="1250950"/>
                    <a:pt x="124414" y="1476375"/>
                  </a:cubicBezTo>
                  <a:cubicBezTo>
                    <a:pt x="135526" y="1701800"/>
                    <a:pt x="101395" y="1936750"/>
                    <a:pt x="67264" y="217170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淘宝网Chenying0907出品 44"/>
            <p:cNvSpPr/>
            <p:nvPr/>
          </p:nvSpPr>
          <p:spPr>
            <a:xfrm>
              <a:off x="2371725" y="5295900"/>
              <a:ext cx="1057275" cy="86663"/>
            </a:xfrm>
            <a:custGeom>
              <a:avLst/>
              <a:gdLst>
                <a:gd name="connsiteX0" fmla="*/ 0 w 1057275"/>
                <a:gd name="connsiteY0" fmla="*/ 38100 h 86663"/>
                <a:gd name="connsiteX1" fmla="*/ 609600 w 1057275"/>
                <a:gd name="connsiteY1" fmla="*/ 85725 h 86663"/>
                <a:gd name="connsiteX2" fmla="*/ 1057275 w 1057275"/>
                <a:gd name="connsiteY2" fmla="*/ 0 h 8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7275" h="86663">
                  <a:moveTo>
                    <a:pt x="0" y="38100"/>
                  </a:moveTo>
                  <a:cubicBezTo>
                    <a:pt x="216694" y="65087"/>
                    <a:pt x="433388" y="92075"/>
                    <a:pt x="609600" y="85725"/>
                  </a:cubicBezTo>
                  <a:cubicBezTo>
                    <a:pt x="785812" y="79375"/>
                    <a:pt x="921543" y="39687"/>
                    <a:pt x="1057275" y="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淘宝网Chenying0907出品 45"/>
            <p:cNvSpPr/>
            <p:nvPr/>
          </p:nvSpPr>
          <p:spPr>
            <a:xfrm>
              <a:off x="3924165" y="5286375"/>
              <a:ext cx="774054" cy="458702"/>
            </a:xfrm>
            <a:custGeom>
              <a:avLst/>
              <a:gdLst>
                <a:gd name="connsiteX0" fmla="*/ 238260 w 774054"/>
                <a:gd name="connsiteY0" fmla="*/ 19050 h 458702"/>
                <a:gd name="connsiteX1" fmla="*/ 135 w 774054"/>
                <a:gd name="connsiteY1" fmla="*/ 247650 h 458702"/>
                <a:gd name="connsiteX2" fmla="*/ 266835 w 774054"/>
                <a:gd name="connsiteY2" fmla="*/ 457200 h 458702"/>
                <a:gd name="connsiteX3" fmla="*/ 762135 w 774054"/>
                <a:gd name="connsiteY3" fmla="*/ 323850 h 458702"/>
                <a:gd name="connsiteX4" fmla="*/ 571635 w 774054"/>
                <a:gd name="connsiteY4" fmla="*/ 0 h 45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4054" h="458702">
                  <a:moveTo>
                    <a:pt x="238260" y="19050"/>
                  </a:moveTo>
                  <a:cubicBezTo>
                    <a:pt x="116816" y="96837"/>
                    <a:pt x="-4628" y="174625"/>
                    <a:pt x="135" y="247650"/>
                  </a:cubicBezTo>
                  <a:cubicBezTo>
                    <a:pt x="4898" y="320675"/>
                    <a:pt x="139835" y="444500"/>
                    <a:pt x="266835" y="457200"/>
                  </a:cubicBezTo>
                  <a:cubicBezTo>
                    <a:pt x="393835" y="469900"/>
                    <a:pt x="711335" y="400050"/>
                    <a:pt x="762135" y="323850"/>
                  </a:cubicBezTo>
                  <a:cubicBezTo>
                    <a:pt x="812935" y="247650"/>
                    <a:pt x="692285" y="123825"/>
                    <a:pt x="571635" y="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淘宝网Chenying0907出品 46"/>
            <p:cNvSpPr/>
            <p:nvPr/>
          </p:nvSpPr>
          <p:spPr>
            <a:xfrm>
              <a:off x="3598298" y="5286375"/>
              <a:ext cx="1564930" cy="679289"/>
            </a:xfrm>
            <a:custGeom>
              <a:avLst/>
              <a:gdLst>
                <a:gd name="connsiteX0" fmla="*/ 249802 w 1564930"/>
                <a:gd name="connsiteY0" fmla="*/ 28575 h 679289"/>
                <a:gd name="connsiteX1" fmla="*/ 2152 w 1564930"/>
                <a:gd name="connsiteY1" fmla="*/ 371475 h 679289"/>
                <a:gd name="connsiteX2" fmla="*/ 164077 w 1564930"/>
                <a:gd name="connsiteY2" fmla="*/ 581025 h 679289"/>
                <a:gd name="connsiteX3" fmla="*/ 716527 w 1564930"/>
                <a:gd name="connsiteY3" fmla="*/ 676275 h 679289"/>
                <a:gd name="connsiteX4" fmla="*/ 1307077 w 1564930"/>
                <a:gd name="connsiteY4" fmla="*/ 476250 h 679289"/>
                <a:gd name="connsiteX5" fmla="*/ 1564252 w 1564930"/>
                <a:gd name="connsiteY5" fmla="*/ 200025 h 679289"/>
                <a:gd name="connsiteX6" fmla="*/ 1240402 w 1564930"/>
                <a:gd name="connsiteY6" fmla="*/ 0 h 679289"/>
                <a:gd name="connsiteX7" fmla="*/ 1240402 w 1564930"/>
                <a:gd name="connsiteY7" fmla="*/ 0 h 679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4930" h="679289">
                  <a:moveTo>
                    <a:pt x="249802" y="28575"/>
                  </a:moveTo>
                  <a:cubicBezTo>
                    <a:pt x="133120" y="153987"/>
                    <a:pt x="16439" y="279400"/>
                    <a:pt x="2152" y="371475"/>
                  </a:cubicBezTo>
                  <a:cubicBezTo>
                    <a:pt x="-12135" y="463550"/>
                    <a:pt x="45015" y="530225"/>
                    <a:pt x="164077" y="581025"/>
                  </a:cubicBezTo>
                  <a:cubicBezTo>
                    <a:pt x="283139" y="631825"/>
                    <a:pt x="526027" y="693738"/>
                    <a:pt x="716527" y="676275"/>
                  </a:cubicBezTo>
                  <a:cubicBezTo>
                    <a:pt x="907027" y="658813"/>
                    <a:pt x="1165790" y="555625"/>
                    <a:pt x="1307077" y="476250"/>
                  </a:cubicBezTo>
                  <a:cubicBezTo>
                    <a:pt x="1448365" y="396875"/>
                    <a:pt x="1575364" y="279400"/>
                    <a:pt x="1564252" y="200025"/>
                  </a:cubicBezTo>
                  <a:cubicBezTo>
                    <a:pt x="1553140" y="120650"/>
                    <a:pt x="1240402" y="0"/>
                    <a:pt x="1240402" y="0"/>
                  </a:cubicBezTo>
                  <a:lnTo>
                    <a:pt x="1240402" y="0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淘宝网Chenying0907出品 47"/>
            <p:cNvSpPr/>
            <p:nvPr/>
          </p:nvSpPr>
          <p:spPr>
            <a:xfrm>
              <a:off x="5143500" y="5276850"/>
              <a:ext cx="1400094" cy="511945"/>
            </a:xfrm>
            <a:custGeom>
              <a:avLst/>
              <a:gdLst>
                <a:gd name="connsiteX0" fmla="*/ 1285875 w 1400094"/>
                <a:gd name="connsiteY0" fmla="*/ 38100 h 511945"/>
                <a:gd name="connsiteX1" fmla="*/ 428625 w 1400094"/>
                <a:gd name="connsiteY1" fmla="*/ 76200 h 511945"/>
                <a:gd name="connsiteX2" fmla="*/ 1314450 w 1400094"/>
                <a:gd name="connsiteY2" fmla="*/ 276225 h 511945"/>
                <a:gd name="connsiteX3" fmla="*/ 1352550 w 1400094"/>
                <a:gd name="connsiteY3" fmla="*/ 295275 h 511945"/>
                <a:gd name="connsiteX4" fmla="*/ 1200150 w 1400094"/>
                <a:gd name="connsiteY4" fmla="*/ 504825 h 511945"/>
                <a:gd name="connsiteX5" fmla="*/ 0 w 1400094"/>
                <a:gd name="connsiteY5" fmla="*/ 0 h 511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0094" h="511945">
                  <a:moveTo>
                    <a:pt x="1285875" y="38100"/>
                  </a:moveTo>
                  <a:cubicBezTo>
                    <a:pt x="854868" y="37306"/>
                    <a:pt x="423862" y="36512"/>
                    <a:pt x="428625" y="76200"/>
                  </a:cubicBezTo>
                  <a:cubicBezTo>
                    <a:pt x="433387" y="115888"/>
                    <a:pt x="1160463" y="239713"/>
                    <a:pt x="1314450" y="276225"/>
                  </a:cubicBezTo>
                  <a:cubicBezTo>
                    <a:pt x="1468437" y="312737"/>
                    <a:pt x="1371600" y="257175"/>
                    <a:pt x="1352550" y="295275"/>
                  </a:cubicBezTo>
                  <a:cubicBezTo>
                    <a:pt x="1333500" y="333375"/>
                    <a:pt x="1425575" y="554038"/>
                    <a:pt x="1200150" y="504825"/>
                  </a:cubicBezTo>
                  <a:cubicBezTo>
                    <a:pt x="974725" y="455613"/>
                    <a:pt x="487362" y="227806"/>
                    <a:pt x="0" y="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淘宝网Chenying0907出品 48"/>
            <p:cNvSpPr/>
            <p:nvPr/>
          </p:nvSpPr>
          <p:spPr>
            <a:xfrm>
              <a:off x="2324100" y="5532969"/>
              <a:ext cx="4181475" cy="466219"/>
            </a:xfrm>
            <a:custGeom>
              <a:avLst/>
              <a:gdLst>
                <a:gd name="connsiteX0" fmla="*/ 0 w 4181475"/>
                <a:gd name="connsiteY0" fmla="*/ 229656 h 466219"/>
                <a:gd name="connsiteX1" fmla="*/ 457200 w 4181475"/>
                <a:gd name="connsiteY1" fmla="*/ 1056 h 466219"/>
                <a:gd name="connsiteX2" fmla="*/ 657225 w 4181475"/>
                <a:gd name="connsiteY2" fmla="*/ 153456 h 466219"/>
                <a:gd name="connsiteX3" fmla="*/ 400050 w 4181475"/>
                <a:gd name="connsiteY3" fmla="*/ 363006 h 466219"/>
                <a:gd name="connsiteX4" fmla="*/ 914400 w 4181475"/>
                <a:gd name="connsiteY4" fmla="*/ 410631 h 466219"/>
                <a:gd name="connsiteX5" fmla="*/ 2438400 w 4181475"/>
                <a:gd name="connsiteY5" fmla="*/ 448731 h 466219"/>
                <a:gd name="connsiteX6" fmla="*/ 3105150 w 4181475"/>
                <a:gd name="connsiteY6" fmla="*/ 105831 h 466219"/>
                <a:gd name="connsiteX7" fmla="*/ 3571875 w 4181475"/>
                <a:gd name="connsiteY7" fmla="*/ 410631 h 466219"/>
                <a:gd name="connsiteX8" fmla="*/ 4181475 w 4181475"/>
                <a:gd name="connsiteY8" fmla="*/ 382056 h 46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81475" h="466219">
                  <a:moveTo>
                    <a:pt x="0" y="229656"/>
                  </a:moveTo>
                  <a:cubicBezTo>
                    <a:pt x="173831" y="121706"/>
                    <a:pt x="347663" y="13756"/>
                    <a:pt x="457200" y="1056"/>
                  </a:cubicBezTo>
                  <a:cubicBezTo>
                    <a:pt x="566737" y="-11644"/>
                    <a:pt x="666750" y="93131"/>
                    <a:pt x="657225" y="153456"/>
                  </a:cubicBezTo>
                  <a:cubicBezTo>
                    <a:pt x="647700" y="213781"/>
                    <a:pt x="357188" y="320144"/>
                    <a:pt x="400050" y="363006"/>
                  </a:cubicBezTo>
                  <a:cubicBezTo>
                    <a:pt x="442912" y="405868"/>
                    <a:pt x="574675" y="396343"/>
                    <a:pt x="914400" y="410631"/>
                  </a:cubicBezTo>
                  <a:cubicBezTo>
                    <a:pt x="1254125" y="424919"/>
                    <a:pt x="2073275" y="499531"/>
                    <a:pt x="2438400" y="448731"/>
                  </a:cubicBezTo>
                  <a:cubicBezTo>
                    <a:pt x="2803525" y="397931"/>
                    <a:pt x="2916238" y="112181"/>
                    <a:pt x="3105150" y="105831"/>
                  </a:cubicBezTo>
                  <a:cubicBezTo>
                    <a:pt x="3294062" y="99481"/>
                    <a:pt x="3392488" y="364594"/>
                    <a:pt x="3571875" y="410631"/>
                  </a:cubicBezTo>
                  <a:cubicBezTo>
                    <a:pt x="3751263" y="456669"/>
                    <a:pt x="3966369" y="419362"/>
                    <a:pt x="4181475" y="382056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淘宝网Chenying0907出品 49"/>
            <p:cNvSpPr/>
            <p:nvPr/>
          </p:nvSpPr>
          <p:spPr>
            <a:xfrm>
              <a:off x="6090414" y="6075330"/>
              <a:ext cx="63643" cy="194841"/>
            </a:xfrm>
            <a:custGeom>
              <a:avLst/>
              <a:gdLst>
                <a:gd name="connsiteX0" fmla="*/ 5586 w 63643"/>
                <a:gd name="connsiteY0" fmla="*/ 194841 h 194841"/>
                <a:gd name="connsiteX1" fmla="*/ 5586 w 63643"/>
                <a:gd name="connsiteY1" fmla="*/ 6156 h 194841"/>
                <a:gd name="connsiteX2" fmla="*/ 63643 w 63643"/>
                <a:gd name="connsiteY2" fmla="*/ 64213 h 19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43" h="194841">
                  <a:moveTo>
                    <a:pt x="5586" y="194841"/>
                  </a:moveTo>
                  <a:cubicBezTo>
                    <a:pt x="748" y="111384"/>
                    <a:pt x="-4090" y="27927"/>
                    <a:pt x="5586" y="6156"/>
                  </a:cubicBezTo>
                  <a:cubicBezTo>
                    <a:pt x="15262" y="-15615"/>
                    <a:pt x="39452" y="24299"/>
                    <a:pt x="63643" y="64213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淘宝网Chenying0907出品 50"/>
            <p:cNvSpPr/>
            <p:nvPr/>
          </p:nvSpPr>
          <p:spPr>
            <a:xfrm>
              <a:off x="2336800" y="5747483"/>
              <a:ext cx="406467" cy="435603"/>
            </a:xfrm>
            <a:custGeom>
              <a:avLst/>
              <a:gdLst>
                <a:gd name="connsiteX0" fmla="*/ 0 w 406467"/>
                <a:gd name="connsiteY0" fmla="*/ 188860 h 435603"/>
                <a:gd name="connsiteX1" fmla="*/ 333829 w 406467"/>
                <a:gd name="connsiteY1" fmla="*/ 174 h 435603"/>
                <a:gd name="connsiteX2" fmla="*/ 333829 w 406467"/>
                <a:gd name="connsiteY2" fmla="*/ 217888 h 435603"/>
                <a:gd name="connsiteX3" fmla="*/ 406400 w 406467"/>
                <a:gd name="connsiteY3" fmla="*/ 217888 h 435603"/>
                <a:gd name="connsiteX4" fmla="*/ 319314 w 406467"/>
                <a:gd name="connsiteY4" fmla="*/ 435603 h 4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67" h="435603">
                  <a:moveTo>
                    <a:pt x="0" y="188860"/>
                  </a:moveTo>
                  <a:cubicBezTo>
                    <a:pt x="139095" y="92098"/>
                    <a:pt x="278191" y="-4664"/>
                    <a:pt x="333829" y="174"/>
                  </a:cubicBezTo>
                  <a:cubicBezTo>
                    <a:pt x="389467" y="5012"/>
                    <a:pt x="321734" y="181602"/>
                    <a:pt x="333829" y="217888"/>
                  </a:cubicBezTo>
                  <a:cubicBezTo>
                    <a:pt x="345924" y="254174"/>
                    <a:pt x="408819" y="181602"/>
                    <a:pt x="406400" y="217888"/>
                  </a:cubicBezTo>
                  <a:cubicBezTo>
                    <a:pt x="403981" y="254174"/>
                    <a:pt x="361647" y="344888"/>
                    <a:pt x="319314" y="435603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淘宝网Chenying0907出品 84"/>
          <p:cNvGrpSpPr/>
          <p:nvPr/>
        </p:nvGrpSpPr>
        <p:grpSpPr>
          <a:xfrm flipH="1">
            <a:off x="3651648" y="1099732"/>
            <a:ext cx="1583992" cy="1414618"/>
            <a:chOff x="3946125" y="173214"/>
            <a:chExt cx="3963987" cy="3540125"/>
          </a:xfrm>
        </p:grpSpPr>
        <p:sp>
          <p:nvSpPr>
            <p:cNvPr id="65" name="淘宝网Chenying0907出品 5"/>
            <p:cNvSpPr>
              <a:spLocks/>
            </p:cNvSpPr>
            <p:nvPr/>
          </p:nvSpPr>
          <p:spPr bwMode="auto">
            <a:xfrm>
              <a:off x="4554137" y="2336977"/>
              <a:ext cx="441325" cy="1266825"/>
            </a:xfrm>
            <a:custGeom>
              <a:avLst/>
              <a:gdLst>
                <a:gd name="T0" fmla="*/ 109 w 117"/>
                <a:gd name="T1" fmla="*/ 4 h 337"/>
                <a:gd name="T2" fmla="*/ 55 w 117"/>
                <a:gd name="T3" fmla="*/ 281 h 337"/>
                <a:gd name="T4" fmla="*/ 4 w 117"/>
                <a:gd name="T5" fmla="*/ 304 h 337"/>
                <a:gd name="T6" fmla="*/ 64 w 117"/>
                <a:gd name="T7" fmla="*/ 288 h 337"/>
                <a:gd name="T8" fmla="*/ 117 w 117"/>
                <a:gd name="T9" fmla="*/ 1 h 337"/>
                <a:gd name="T10" fmla="*/ 109 w 117"/>
                <a:gd name="T11" fmla="*/ 4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337">
                  <a:moveTo>
                    <a:pt x="109" y="4"/>
                  </a:moveTo>
                  <a:cubicBezTo>
                    <a:pt x="109" y="4"/>
                    <a:pt x="66" y="214"/>
                    <a:pt x="55" y="281"/>
                  </a:cubicBezTo>
                  <a:cubicBezTo>
                    <a:pt x="30" y="285"/>
                    <a:pt x="4" y="304"/>
                    <a:pt x="4" y="304"/>
                  </a:cubicBezTo>
                  <a:cubicBezTo>
                    <a:pt x="0" y="318"/>
                    <a:pt x="10" y="337"/>
                    <a:pt x="64" y="288"/>
                  </a:cubicBezTo>
                  <a:cubicBezTo>
                    <a:pt x="70" y="265"/>
                    <a:pt x="117" y="1"/>
                    <a:pt x="117" y="1"/>
                  </a:cubicBezTo>
                  <a:cubicBezTo>
                    <a:pt x="111" y="0"/>
                    <a:pt x="109" y="4"/>
                    <a:pt x="109" y="4"/>
                  </a:cubicBezTo>
                  <a:close/>
                </a:path>
              </a:pathLst>
            </a:custGeom>
            <a:solidFill>
              <a:srgbClr val="DFBB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淘宝网Chenying0907出品 6"/>
            <p:cNvSpPr>
              <a:spLocks/>
            </p:cNvSpPr>
            <p:nvPr/>
          </p:nvSpPr>
          <p:spPr bwMode="auto">
            <a:xfrm>
              <a:off x="3946125" y="173214"/>
              <a:ext cx="3065463" cy="2351088"/>
            </a:xfrm>
            <a:custGeom>
              <a:avLst/>
              <a:gdLst>
                <a:gd name="T0" fmla="*/ 707 w 815"/>
                <a:gd name="T1" fmla="*/ 284 h 625"/>
                <a:gd name="T2" fmla="*/ 713 w 815"/>
                <a:gd name="T3" fmla="*/ 169 h 625"/>
                <a:gd name="T4" fmla="*/ 615 w 815"/>
                <a:gd name="T5" fmla="*/ 178 h 625"/>
                <a:gd name="T6" fmla="*/ 304 w 815"/>
                <a:gd name="T7" fmla="*/ 3 h 625"/>
                <a:gd name="T8" fmla="*/ 5 w 815"/>
                <a:gd name="T9" fmla="*/ 321 h 625"/>
                <a:gd name="T10" fmla="*/ 323 w 815"/>
                <a:gd name="T11" fmla="*/ 620 h 625"/>
                <a:gd name="T12" fmla="*/ 640 w 815"/>
                <a:gd name="T13" fmla="*/ 515 h 625"/>
                <a:gd name="T14" fmla="*/ 694 w 815"/>
                <a:gd name="T15" fmla="*/ 425 h 625"/>
                <a:gd name="T16" fmla="*/ 695 w 815"/>
                <a:gd name="T17" fmla="*/ 424 h 625"/>
                <a:gd name="T18" fmla="*/ 795 w 815"/>
                <a:gd name="T19" fmla="*/ 382 h 625"/>
                <a:gd name="T20" fmla="*/ 707 w 815"/>
                <a:gd name="T21" fmla="*/ 284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5" h="625">
                  <a:moveTo>
                    <a:pt x="707" y="284"/>
                  </a:moveTo>
                  <a:cubicBezTo>
                    <a:pt x="736" y="258"/>
                    <a:pt x="749" y="202"/>
                    <a:pt x="713" y="169"/>
                  </a:cubicBezTo>
                  <a:cubicBezTo>
                    <a:pt x="667" y="130"/>
                    <a:pt x="635" y="149"/>
                    <a:pt x="615" y="178"/>
                  </a:cubicBezTo>
                  <a:cubicBezTo>
                    <a:pt x="534" y="78"/>
                    <a:pt x="410" y="0"/>
                    <a:pt x="304" y="3"/>
                  </a:cubicBezTo>
                  <a:cubicBezTo>
                    <a:pt x="134" y="8"/>
                    <a:pt x="0" y="150"/>
                    <a:pt x="5" y="321"/>
                  </a:cubicBezTo>
                  <a:cubicBezTo>
                    <a:pt x="10" y="491"/>
                    <a:pt x="153" y="625"/>
                    <a:pt x="323" y="620"/>
                  </a:cubicBezTo>
                  <a:cubicBezTo>
                    <a:pt x="436" y="616"/>
                    <a:pt x="566" y="585"/>
                    <a:pt x="640" y="515"/>
                  </a:cubicBezTo>
                  <a:cubicBezTo>
                    <a:pt x="730" y="551"/>
                    <a:pt x="749" y="459"/>
                    <a:pt x="694" y="425"/>
                  </a:cubicBezTo>
                  <a:cubicBezTo>
                    <a:pt x="694" y="424"/>
                    <a:pt x="694" y="424"/>
                    <a:pt x="695" y="424"/>
                  </a:cubicBezTo>
                  <a:cubicBezTo>
                    <a:pt x="735" y="435"/>
                    <a:pt x="783" y="413"/>
                    <a:pt x="795" y="382"/>
                  </a:cubicBezTo>
                  <a:cubicBezTo>
                    <a:pt x="815" y="321"/>
                    <a:pt x="787" y="277"/>
                    <a:pt x="707" y="284"/>
                  </a:cubicBezTo>
                  <a:close/>
                </a:path>
              </a:pathLst>
            </a:custGeom>
            <a:solidFill>
              <a:srgbClr val="FEE3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淘宝网Chenying0907出品 7"/>
            <p:cNvSpPr>
              <a:spLocks/>
            </p:cNvSpPr>
            <p:nvPr/>
          </p:nvSpPr>
          <p:spPr bwMode="auto">
            <a:xfrm>
              <a:off x="4073125" y="1079677"/>
              <a:ext cx="387350" cy="384175"/>
            </a:xfrm>
            <a:custGeom>
              <a:avLst/>
              <a:gdLst>
                <a:gd name="T0" fmla="*/ 102 w 103"/>
                <a:gd name="T1" fmla="*/ 50 h 102"/>
                <a:gd name="T2" fmla="*/ 53 w 103"/>
                <a:gd name="T3" fmla="*/ 102 h 102"/>
                <a:gd name="T4" fmla="*/ 1 w 103"/>
                <a:gd name="T5" fmla="*/ 53 h 102"/>
                <a:gd name="T6" fmla="*/ 50 w 103"/>
                <a:gd name="T7" fmla="*/ 1 h 102"/>
                <a:gd name="T8" fmla="*/ 102 w 103"/>
                <a:gd name="T9" fmla="*/ 5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2">
                  <a:moveTo>
                    <a:pt x="102" y="50"/>
                  </a:moveTo>
                  <a:cubicBezTo>
                    <a:pt x="103" y="77"/>
                    <a:pt x="81" y="101"/>
                    <a:pt x="53" y="102"/>
                  </a:cubicBezTo>
                  <a:cubicBezTo>
                    <a:pt x="25" y="102"/>
                    <a:pt x="1" y="81"/>
                    <a:pt x="1" y="53"/>
                  </a:cubicBezTo>
                  <a:cubicBezTo>
                    <a:pt x="0" y="25"/>
                    <a:pt x="22" y="1"/>
                    <a:pt x="50" y="1"/>
                  </a:cubicBezTo>
                  <a:cubicBezTo>
                    <a:pt x="77" y="0"/>
                    <a:pt x="101" y="22"/>
                    <a:pt x="102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淘宝网Chenying0907出品 8"/>
            <p:cNvSpPr>
              <a:spLocks/>
            </p:cNvSpPr>
            <p:nvPr/>
          </p:nvSpPr>
          <p:spPr bwMode="auto">
            <a:xfrm>
              <a:off x="4095350" y="1054277"/>
              <a:ext cx="260350" cy="255588"/>
            </a:xfrm>
            <a:custGeom>
              <a:avLst/>
              <a:gdLst>
                <a:gd name="T0" fmla="*/ 68 w 69"/>
                <a:gd name="T1" fmla="*/ 33 h 68"/>
                <a:gd name="T2" fmla="*/ 35 w 69"/>
                <a:gd name="T3" fmla="*/ 68 h 68"/>
                <a:gd name="T4" fmla="*/ 0 w 69"/>
                <a:gd name="T5" fmla="*/ 35 h 68"/>
                <a:gd name="T6" fmla="*/ 33 w 69"/>
                <a:gd name="T7" fmla="*/ 0 h 68"/>
                <a:gd name="T8" fmla="*/ 68 w 69"/>
                <a:gd name="T9" fmla="*/ 3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8">
                  <a:moveTo>
                    <a:pt x="68" y="33"/>
                  </a:moveTo>
                  <a:cubicBezTo>
                    <a:pt x="69" y="52"/>
                    <a:pt x="54" y="67"/>
                    <a:pt x="35" y="68"/>
                  </a:cubicBezTo>
                  <a:cubicBezTo>
                    <a:pt x="16" y="68"/>
                    <a:pt x="1" y="54"/>
                    <a:pt x="0" y="35"/>
                  </a:cubicBezTo>
                  <a:cubicBezTo>
                    <a:pt x="0" y="16"/>
                    <a:pt x="14" y="1"/>
                    <a:pt x="33" y="0"/>
                  </a:cubicBezTo>
                  <a:cubicBezTo>
                    <a:pt x="52" y="0"/>
                    <a:pt x="67" y="14"/>
                    <a:pt x="68" y="33"/>
                  </a:cubicBezTo>
                  <a:close/>
                </a:path>
              </a:pathLst>
            </a:custGeom>
            <a:solidFill>
              <a:srgbClr val="5B7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网Chenying0907出品 9"/>
            <p:cNvSpPr>
              <a:spLocks/>
            </p:cNvSpPr>
            <p:nvPr/>
          </p:nvSpPr>
          <p:spPr bwMode="auto">
            <a:xfrm>
              <a:off x="4597000" y="1208264"/>
              <a:ext cx="481013" cy="477838"/>
            </a:xfrm>
            <a:custGeom>
              <a:avLst/>
              <a:gdLst>
                <a:gd name="T0" fmla="*/ 127 w 128"/>
                <a:gd name="T1" fmla="*/ 62 h 127"/>
                <a:gd name="T2" fmla="*/ 66 w 128"/>
                <a:gd name="T3" fmla="*/ 126 h 127"/>
                <a:gd name="T4" fmla="*/ 1 w 128"/>
                <a:gd name="T5" fmla="*/ 65 h 127"/>
                <a:gd name="T6" fmla="*/ 62 w 128"/>
                <a:gd name="T7" fmla="*/ 1 h 127"/>
                <a:gd name="T8" fmla="*/ 127 w 128"/>
                <a:gd name="T9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7">
                  <a:moveTo>
                    <a:pt x="127" y="62"/>
                  </a:moveTo>
                  <a:cubicBezTo>
                    <a:pt x="128" y="96"/>
                    <a:pt x="101" y="125"/>
                    <a:pt x="66" y="126"/>
                  </a:cubicBezTo>
                  <a:cubicBezTo>
                    <a:pt x="31" y="127"/>
                    <a:pt x="2" y="100"/>
                    <a:pt x="1" y="65"/>
                  </a:cubicBezTo>
                  <a:cubicBezTo>
                    <a:pt x="0" y="31"/>
                    <a:pt x="28" y="2"/>
                    <a:pt x="62" y="1"/>
                  </a:cubicBezTo>
                  <a:cubicBezTo>
                    <a:pt x="97" y="0"/>
                    <a:pt x="126" y="27"/>
                    <a:pt x="127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网Chenying0907出品 10"/>
            <p:cNvSpPr>
              <a:spLocks/>
            </p:cNvSpPr>
            <p:nvPr/>
          </p:nvSpPr>
          <p:spPr bwMode="auto">
            <a:xfrm>
              <a:off x="4622400" y="1189214"/>
              <a:ext cx="361950" cy="365125"/>
            </a:xfrm>
            <a:custGeom>
              <a:avLst/>
              <a:gdLst>
                <a:gd name="T0" fmla="*/ 96 w 96"/>
                <a:gd name="T1" fmla="*/ 47 h 97"/>
                <a:gd name="T2" fmla="*/ 50 w 96"/>
                <a:gd name="T3" fmla="*/ 96 h 97"/>
                <a:gd name="T4" fmla="*/ 1 w 96"/>
                <a:gd name="T5" fmla="*/ 50 h 97"/>
                <a:gd name="T6" fmla="*/ 47 w 96"/>
                <a:gd name="T7" fmla="*/ 1 h 97"/>
                <a:gd name="T8" fmla="*/ 96 w 96"/>
                <a:gd name="T9" fmla="*/ 4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7">
                  <a:moveTo>
                    <a:pt x="96" y="47"/>
                  </a:moveTo>
                  <a:cubicBezTo>
                    <a:pt x="96" y="73"/>
                    <a:pt x="76" y="95"/>
                    <a:pt x="50" y="96"/>
                  </a:cubicBezTo>
                  <a:cubicBezTo>
                    <a:pt x="23" y="97"/>
                    <a:pt x="1" y="76"/>
                    <a:pt x="1" y="50"/>
                  </a:cubicBezTo>
                  <a:cubicBezTo>
                    <a:pt x="0" y="23"/>
                    <a:pt x="20" y="2"/>
                    <a:pt x="47" y="1"/>
                  </a:cubicBezTo>
                  <a:cubicBezTo>
                    <a:pt x="73" y="0"/>
                    <a:pt x="95" y="21"/>
                    <a:pt x="96" y="47"/>
                  </a:cubicBezTo>
                  <a:close/>
                </a:path>
              </a:pathLst>
            </a:custGeom>
            <a:solidFill>
              <a:srgbClr val="5B7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淘宝网Chenying0907出品 11"/>
            <p:cNvSpPr>
              <a:spLocks noEditPoints="1"/>
            </p:cNvSpPr>
            <p:nvPr/>
          </p:nvSpPr>
          <p:spPr bwMode="auto">
            <a:xfrm>
              <a:off x="5352650" y="1227314"/>
              <a:ext cx="1112838" cy="796925"/>
            </a:xfrm>
            <a:custGeom>
              <a:avLst/>
              <a:gdLst>
                <a:gd name="T0" fmla="*/ 7 w 296"/>
                <a:gd name="T1" fmla="*/ 158 h 212"/>
                <a:gd name="T2" fmla="*/ 1 w 296"/>
                <a:gd name="T3" fmla="*/ 124 h 212"/>
                <a:gd name="T4" fmla="*/ 1 w 296"/>
                <a:gd name="T5" fmla="*/ 124 h 212"/>
                <a:gd name="T6" fmla="*/ 81 w 296"/>
                <a:gd name="T7" fmla="*/ 5 h 212"/>
                <a:gd name="T8" fmla="*/ 81 w 296"/>
                <a:gd name="T9" fmla="*/ 5 h 212"/>
                <a:gd name="T10" fmla="*/ 106 w 296"/>
                <a:gd name="T11" fmla="*/ 2 h 212"/>
                <a:gd name="T12" fmla="*/ 106 w 296"/>
                <a:gd name="T13" fmla="*/ 2 h 212"/>
                <a:gd name="T14" fmla="*/ 267 w 296"/>
                <a:gd name="T15" fmla="*/ 53 h 212"/>
                <a:gd name="T16" fmla="*/ 267 w 296"/>
                <a:gd name="T17" fmla="*/ 53 h 212"/>
                <a:gd name="T18" fmla="*/ 294 w 296"/>
                <a:gd name="T19" fmla="*/ 84 h 212"/>
                <a:gd name="T20" fmla="*/ 294 w 296"/>
                <a:gd name="T21" fmla="*/ 84 h 212"/>
                <a:gd name="T22" fmla="*/ 291 w 296"/>
                <a:gd name="T23" fmla="*/ 85 h 212"/>
                <a:gd name="T24" fmla="*/ 294 w 296"/>
                <a:gd name="T25" fmla="*/ 84 h 212"/>
                <a:gd name="T26" fmla="*/ 296 w 296"/>
                <a:gd name="T27" fmla="*/ 94 h 212"/>
                <a:gd name="T28" fmla="*/ 296 w 296"/>
                <a:gd name="T29" fmla="*/ 94 h 212"/>
                <a:gd name="T30" fmla="*/ 248 w 296"/>
                <a:gd name="T31" fmla="*/ 158 h 212"/>
                <a:gd name="T32" fmla="*/ 248 w 296"/>
                <a:gd name="T33" fmla="*/ 158 h 212"/>
                <a:gd name="T34" fmla="*/ 160 w 296"/>
                <a:gd name="T35" fmla="*/ 202 h 212"/>
                <a:gd name="T36" fmla="*/ 160 w 296"/>
                <a:gd name="T37" fmla="*/ 202 h 212"/>
                <a:gd name="T38" fmla="*/ 115 w 296"/>
                <a:gd name="T39" fmla="*/ 210 h 212"/>
                <a:gd name="T40" fmla="*/ 115 w 296"/>
                <a:gd name="T41" fmla="*/ 210 h 212"/>
                <a:gd name="T42" fmla="*/ 7 w 296"/>
                <a:gd name="T43" fmla="*/ 158 h 212"/>
                <a:gd name="T44" fmla="*/ 106 w 296"/>
                <a:gd name="T45" fmla="*/ 9 h 212"/>
                <a:gd name="T46" fmla="*/ 83 w 296"/>
                <a:gd name="T47" fmla="*/ 13 h 212"/>
                <a:gd name="T48" fmla="*/ 83 w 296"/>
                <a:gd name="T49" fmla="*/ 13 h 212"/>
                <a:gd name="T50" fmla="*/ 9 w 296"/>
                <a:gd name="T51" fmla="*/ 124 h 212"/>
                <a:gd name="T52" fmla="*/ 9 w 296"/>
                <a:gd name="T53" fmla="*/ 124 h 212"/>
                <a:gd name="T54" fmla="*/ 14 w 296"/>
                <a:gd name="T55" fmla="*/ 155 h 212"/>
                <a:gd name="T56" fmla="*/ 14 w 296"/>
                <a:gd name="T57" fmla="*/ 155 h 212"/>
                <a:gd name="T58" fmla="*/ 115 w 296"/>
                <a:gd name="T59" fmla="*/ 203 h 212"/>
                <a:gd name="T60" fmla="*/ 115 w 296"/>
                <a:gd name="T61" fmla="*/ 203 h 212"/>
                <a:gd name="T62" fmla="*/ 158 w 296"/>
                <a:gd name="T63" fmla="*/ 195 h 212"/>
                <a:gd name="T64" fmla="*/ 158 w 296"/>
                <a:gd name="T65" fmla="*/ 195 h 212"/>
                <a:gd name="T66" fmla="*/ 244 w 296"/>
                <a:gd name="T67" fmla="*/ 152 h 212"/>
                <a:gd name="T68" fmla="*/ 244 w 296"/>
                <a:gd name="T69" fmla="*/ 152 h 212"/>
                <a:gd name="T70" fmla="*/ 289 w 296"/>
                <a:gd name="T71" fmla="*/ 94 h 212"/>
                <a:gd name="T72" fmla="*/ 289 w 296"/>
                <a:gd name="T73" fmla="*/ 94 h 212"/>
                <a:gd name="T74" fmla="*/ 287 w 296"/>
                <a:gd name="T75" fmla="*/ 86 h 212"/>
                <a:gd name="T76" fmla="*/ 287 w 296"/>
                <a:gd name="T77" fmla="*/ 86 h 212"/>
                <a:gd name="T78" fmla="*/ 287 w 296"/>
                <a:gd name="T79" fmla="*/ 86 h 212"/>
                <a:gd name="T80" fmla="*/ 263 w 296"/>
                <a:gd name="T81" fmla="*/ 59 h 212"/>
                <a:gd name="T82" fmla="*/ 263 w 296"/>
                <a:gd name="T83" fmla="*/ 59 h 212"/>
                <a:gd name="T84" fmla="*/ 216 w 296"/>
                <a:gd name="T85" fmla="*/ 34 h 212"/>
                <a:gd name="T86" fmla="*/ 216 w 296"/>
                <a:gd name="T87" fmla="*/ 34 h 212"/>
                <a:gd name="T88" fmla="*/ 106 w 296"/>
                <a:gd name="T89" fmla="*/ 9 h 212"/>
                <a:gd name="T90" fmla="*/ 106 w 296"/>
                <a:gd name="T91" fmla="*/ 9 h 212"/>
                <a:gd name="T92" fmla="*/ 106 w 296"/>
                <a:gd name="T93" fmla="*/ 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6" h="212">
                  <a:moveTo>
                    <a:pt x="7" y="158"/>
                  </a:moveTo>
                  <a:cubicBezTo>
                    <a:pt x="4" y="148"/>
                    <a:pt x="2" y="136"/>
                    <a:pt x="1" y="12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0" y="79"/>
                    <a:pt x="21" y="23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8" y="3"/>
                    <a:pt x="97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55" y="0"/>
                    <a:pt x="228" y="24"/>
                    <a:pt x="267" y="53"/>
                  </a:cubicBezTo>
                  <a:cubicBezTo>
                    <a:pt x="267" y="53"/>
                    <a:pt x="267" y="53"/>
                    <a:pt x="267" y="53"/>
                  </a:cubicBezTo>
                  <a:cubicBezTo>
                    <a:pt x="281" y="63"/>
                    <a:pt x="290" y="73"/>
                    <a:pt x="294" y="84"/>
                  </a:cubicBezTo>
                  <a:cubicBezTo>
                    <a:pt x="294" y="84"/>
                    <a:pt x="294" y="84"/>
                    <a:pt x="294" y="84"/>
                  </a:cubicBezTo>
                  <a:cubicBezTo>
                    <a:pt x="291" y="85"/>
                    <a:pt x="291" y="85"/>
                    <a:pt x="291" y="85"/>
                  </a:cubicBezTo>
                  <a:cubicBezTo>
                    <a:pt x="294" y="84"/>
                    <a:pt x="294" y="84"/>
                    <a:pt x="294" y="84"/>
                  </a:cubicBezTo>
                  <a:cubicBezTo>
                    <a:pt x="295" y="87"/>
                    <a:pt x="296" y="91"/>
                    <a:pt x="296" y="94"/>
                  </a:cubicBezTo>
                  <a:cubicBezTo>
                    <a:pt x="296" y="94"/>
                    <a:pt x="296" y="94"/>
                    <a:pt x="296" y="94"/>
                  </a:cubicBezTo>
                  <a:cubicBezTo>
                    <a:pt x="296" y="118"/>
                    <a:pt x="275" y="139"/>
                    <a:pt x="248" y="158"/>
                  </a:cubicBezTo>
                  <a:cubicBezTo>
                    <a:pt x="248" y="158"/>
                    <a:pt x="248" y="158"/>
                    <a:pt x="248" y="158"/>
                  </a:cubicBezTo>
                  <a:cubicBezTo>
                    <a:pt x="221" y="177"/>
                    <a:pt x="187" y="193"/>
                    <a:pt x="160" y="202"/>
                  </a:cubicBezTo>
                  <a:cubicBezTo>
                    <a:pt x="160" y="202"/>
                    <a:pt x="160" y="202"/>
                    <a:pt x="160" y="202"/>
                  </a:cubicBezTo>
                  <a:cubicBezTo>
                    <a:pt x="146" y="207"/>
                    <a:pt x="130" y="210"/>
                    <a:pt x="115" y="210"/>
                  </a:cubicBezTo>
                  <a:cubicBezTo>
                    <a:pt x="115" y="210"/>
                    <a:pt x="115" y="210"/>
                    <a:pt x="115" y="210"/>
                  </a:cubicBezTo>
                  <a:cubicBezTo>
                    <a:pt x="68" y="212"/>
                    <a:pt x="20" y="194"/>
                    <a:pt x="7" y="158"/>
                  </a:cubicBezTo>
                  <a:close/>
                  <a:moveTo>
                    <a:pt x="106" y="9"/>
                  </a:moveTo>
                  <a:cubicBezTo>
                    <a:pt x="97" y="10"/>
                    <a:pt x="90" y="11"/>
                    <a:pt x="83" y="13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27" y="29"/>
                    <a:pt x="8" y="81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35"/>
                    <a:pt x="11" y="146"/>
                    <a:pt x="14" y="155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24" y="186"/>
                    <a:pt x="69" y="204"/>
                    <a:pt x="115" y="203"/>
                  </a:cubicBezTo>
                  <a:cubicBezTo>
                    <a:pt x="115" y="203"/>
                    <a:pt x="115" y="203"/>
                    <a:pt x="115" y="203"/>
                  </a:cubicBezTo>
                  <a:cubicBezTo>
                    <a:pt x="130" y="202"/>
                    <a:pt x="144" y="200"/>
                    <a:pt x="158" y="195"/>
                  </a:cubicBezTo>
                  <a:cubicBezTo>
                    <a:pt x="158" y="195"/>
                    <a:pt x="158" y="195"/>
                    <a:pt x="158" y="195"/>
                  </a:cubicBezTo>
                  <a:cubicBezTo>
                    <a:pt x="184" y="186"/>
                    <a:pt x="217" y="171"/>
                    <a:pt x="244" y="152"/>
                  </a:cubicBezTo>
                  <a:cubicBezTo>
                    <a:pt x="244" y="152"/>
                    <a:pt x="244" y="152"/>
                    <a:pt x="244" y="152"/>
                  </a:cubicBezTo>
                  <a:cubicBezTo>
                    <a:pt x="270" y="134"/>
                    <a:pt x="289" y="112"/>
                    <a:pt x="289" y="94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8" y="92"/>
                    <a:pt x="288" y="89"/>
                    <a:pt x="287" y="86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4" y="78"/>
                    <a:pt x="276" y="68"/>
                    <a:pt x="263" y="59"/>
                  </a:cubicBezTo>
                  <a:cubicBezTo>
                    <a:pt x="263" y="59"/>
                    <a:pt x="263" y="59"/>
                    <a:pt x="263" y="59"/>
                  </a:cubicBezTo>
                  <a:cubicBezTo>
                    <a:pt x="250" y="50"/>
                    <a:pt x="234" y="41"/>
                    <a:pt x="216" y="34"/>
                  </a:cubicBezTo>
                  <a:cubicBezTo>
                    <a:pt x="216" y="34"/>
                    <a:pt x="216" y="34"/>
                    <a:pt x="216" y="34"/>
                  </a:cubicBezTo>
                  <a:cubicBezTo>
                    <a:pt x="180" y="18"/>
                    <a:pt x="137" y="8"/>
                    <a:pt x="106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9"/>
                    <a:pt x="106" y="9"/>
                    <a:pt x="10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淘宝网Chenying0907出品 12"/>
            <p:cNvSpPr>
              <a:spLocks/>
            </p:cNvSpPr>
            <p:nvPr/>
          </p:nvSpPr>
          <p:spPr bwMode="auto">
            <a:xfrm>
              <a:off x="4317600" y="1633714"/>
              <a:ext cx="260350" cy="300038"/>
            </a:xfrm>
            <a:custGeom>
              <a:avLst/>
              <a:gdLst>
                <a:gd name="T0" fmla="*/ 69 w 69"/>
                <a:gd name="T1" fmla="*/ 12 h 80"/>
                <a:gd name="T2" fmla="*/ 11 w 69"/>
                <a:gd name="T3" fmla="*/ 80 h 80"/>
                <a:gd name="T4" fmla="*/ 14 w 69"/>
                <a:gd name="T5" fmla="*/ 0 h 80"/>
                <a:gd name="T6" fmla="*/ 69 w 69"/>
                <a:gd name="T7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80">
                  <a:moveTo>
                    <a:pt x="69" y="12"/>
                  </a:moveTo>
                  <a:cubicBezTo>
                    <a:pt x="11" y="80"/>
                    <a:pt x="11" y="80"/>
                    <a:pt x="11" y="80"/>
                  </a:cubicBezTo>
                  <a:cubicBezTo>
                    <a:pt x="0" y="64"/>
                    <a:pt x="14" y="0"/>
                    <a:pt x="14" y="0"/>
                  </a:cubicBezTo>
                  <a:cubicBezTo>
                    <a:pt x="40" y="5"/>
                    <a:pt x="69" y="12"/>
                    <a:pt x="69" y="12"/>
                  </a:cubicBezTo>
                  <a:close/>
                </a:path>
              </a:pathLst>
            </a:custGeom>
            <a:solidFill>
              <a:srgbClr val="261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网Chenying0907出品 13"/>
            <p:cNvSpPr>
              <a:spLocks/>
            </p:cNvSpPr>
            <p:nvPr/>
          </p:nvSpPr>
          <p:spPr bwMode="auto">
            <a:xfrm>
              <a:off x="4031850" y="1617839"/>
              <a:ext cx="546100" cy="225425"/>
            </a:xfrm>
            <a:custGeom>
              <a:avLst/>
              <a:gdLst>
                <a:gd name="T0" fmla="*/ 71 w 145"/>
                <a:gd name="T1" fmla="*/ 0 h 60"/>
                <a:gd name="T2" fmla="*/ 0 w 145"/>
                <a:gd name="T3" fmla="*/ 60 h 60"/>
                <a:gd name="T4" fmla="*/ 145 w 145"/>
                <a:gd name="T5" fmla="*/ 16 h 60"/>
                <a:gd name="T6" fmla="*/ 71 w 145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60">
                  <a:moveTo>
                    <a:pt x="71" y="0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31" y="59"/>
                    <a:pt x="145" y="16"/>
                    <a:pt x="145" y="16"/>
                  </a:cubicBezTo>
                  <a:cubicBezTo>
                    <a:pt x="121" y="11"/>
                    <a:pt x="71" y="0"/>
                    <a:pt x="71" y="0"/>
                  </a:cubicBezTo>
                  <a:close/>
                </a:path>
              </a:pathLst>
            </a:custGeom>
            <a:solidFill>
              <a:srgbClr val="DFBB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淘宝网Chenying0907出品 14"/>
            <p:cNvSpPr>
              <a:spLocks/>
            </p:cNvSpPr>
            <p:nvPr/>
          </p:nvSpPr>
          <p:spPr bwMode="auto">
            <a:xfrm>
              <a:off x="5457425" y="2386189"/>
              <a:ext cx="195263" cy="1327150"/>
            </a:xfrm>
            <a:custGeom>
              <a:avLst/>
              <a:gdLst>
                <a:gd name="T0" fmla="*/ 9 w 52"/>
                <a:gd name="T1" fmla="*/ 6 h 353"/>
                <a:gd name="T2" fmla="*/ 42 w 52"/>
                <a:gd name="T3" fmla="*/ 286 h 353"/>
                <a:gd name="T4" fmla="*/ 0 w 52"/>
                <a:gd name="T5" fmla="*/ 323 h 353"/>
                <a:gd name="T6" fmla="*/ 52 w 52"/>
                <a:gd name="T7" fmla="*/ 290 h 353"/>
                <a:gd name="T8" fmla="*/ 16 w 52"/>
                <a:gd name="T9" fmla="*/ 0 h 353"/>
                <a:gd name="T10" fmla="*/ 9 w 52"/>
                <a:gd name="T11" fmla="*/ 6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353">
                  <a:moveTo>
                    <a:pt x="9" y="6"/>
                  </a:moveTo>
                  <a:cubicBezTo>
                    <a:pt x="9" y="6"/>
                    <a:pt x="32" y="219"/>
                    <a:pt x="42" y="286"/>
                  </a:cubicBezTo>
                  <a:cubicBezTo>
                    <a:pt x="19" y="297"/>
                    <a:pt x="0" y="323"/>
                    <a:pt x="0" y="323"/>
                  </a:cubicBezTo>
                  <a:cubicBezTo>
                    <a:pt x="1" y="339"/>
                    <a:pt x="16" y="353"/>
                    <a:pt x="52" y="290"/>
                  </a:cubicBezTo>
                  <a:cubicBezTo>
                    <a:pt x="52" y="266"/>
                    <a:pt x="16" y="0"/>
                    <a:pt x="16" y="0"/>
                  </a:cubicBezTo>
                  <a:cubicBezTo>
                    <a:pt x="10" y="2"/>
                    <a:pt x="9" y="6"/>
                    <a:pt x="9" y="6"/>
                  </a:cubicBezTo>
                  <a:close/>
                </a:path>
              </a:pathLst>
            </a:custGeom>
            <a:solidFill>
              <a:srgbClr val="DFBB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淘宝网Chenying0907出品 15"/>
            <p:cNvSpPr>
              <a:spLocks/>
            </p:cNvSpPr>
            <p:nvPr/>
          </p:nvSpPr>
          <p:spPr bwMode="auto">
            <a:xfrm>
              <a:off x="6744887" y="2625902"/>
              <a:ext cx="173038" cy="669925"/>
            </a:xfrm>
            <a:custGeom>
              <a:avLst/>
              <a:gdLst>
                <a:gd name="T0" fmla="*/ 42 w 46"/>
                <a:gd name="T1" fmla="*/ 2 h 178"/>
                <a:gd name="T2" fmla="*/ 27 w 46"/>
                <a:gd name="T3" fmla="*/ 147 h 178"/>
                <a:gd name="T4" fmla="*/ 2 w 46"/>
                <a:gd name="T5" fmla="*/ 161 h 178"/>
                <a:gd name="T6" fmla="*/ 32 w 46"/>
                <a:gd name="T7" fmla="*/ 150 h 178"/>
                <a:gd name="T8" fmla="*/ 46 w 46"/>
                <a:gd name="T9" fmla="*/ 0 h 178"/>
                <a:gd name="T10" fmla="*/ 42 w 46"/>
                <a:gd name="T11" fmla="*/ 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178">
                  <a:moveTo>
                    <a:pt x="42" y="2"/>
                  </a:moveTo>
                  <a:cubicBezTo>
                    <a:pt x="42" y="2"/>
                    <a:pt x="30" y="112"/>
                    <a:pt x="27" y="147"/>
                  </a:cubicBezTo>
                  <a:cubicBezTo>
                    <a:pt x="14" y="150"/>
                    <a:pt x="2" y="161"/>
                    <a:pt x="2" y="161"/>
                  </a:cubicBezTo>
                  <a:cubicBezTo>
                    <a:pt x="0" y="169"/>
                    <a:pt x="7" y="178"/>
                    <a:pt x="32" y="150"/>
                  </a:cubicBezTo>
                  <a:cubicBezTo>
                    <a:pt x="34" y="138"/>
                    <a:pt x="46" y="0"/>
                    <a:pt x="46" y="0"/>
                  </a:cubicBezTo>
                  <a:cubicBezTo>
                    <a:pt x="43" y="0"/>
                    <a:pt x="42" y="2"/>
                    <a:pt x="42" y="2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淘宝网Chenying0907出品 16"/>
            <p:cNvSpPr>
              <a:spLocks/>
            </p:cNvSpPr>
            <p:nvPr/>
          </p:nvSpPr>
          <p:spPr bwMode="auto">
            <a:xfrm>
              <a:off x="6303562" y="1490839"/>
              <a:ext cx="1606550" cy="1252538"/>
            </a:xfrm>
            <a:custGeom>
              <a:avLst/>
              <a:gdLst>
                <a:gd name="T0" fmla="*/ 370 w 427"/>
                <a:gd name="T1" fmla="*/ 132 h 333"/>
                <a:gd name="T2" fmla="*/ 368 w 427"/>
                <a:gd name="T3" fmla="*/ 73 h 333"/>
                <a:gd name="T4" fmla="*/ 318 w 427"/>
                <a:gd name="T5" fmla="*/ 82 h 333"/>
                <a:gd name="T6" fmla="*/ 150 w 427"/>
                <a:gd name="T7" fmla="*/ 6 h 333"/>
                <a:gd name="T8" fmla="*/ 11 w 427"/>
                <a:gd name="T9" fmla="*/ 183 h 333"/>
                <a:gd name="T10" fmla="*/ 188 w 427"/>
                <a:gd name="T11" fmla="*/ 322 h 333"/>
                <a:gd name="T12" fmla="*/ 346 w 427"/>
                <a:gd name="T13" fmla="*/ 254 h 333"/>
                <a:gd name="T14" fmla="*/ 370 w 427"/>
                <a:gd name="T15" fmla="*/ 205 h 333"/>
                <a:gd name="T16" fmla="*/ 370 w 427"/>
                <a:gd name="T17" fmla="*/ 205 h 333"/>
                <a:gd name="T18" fmla="*/ 420 w 427"/>
                <a:gd name="T19" fmla="*/ 179 h 333"/>
                <a:gd name="T20" fmla="*/ 370 w 427"/>
                <a:gd name="T21" fmla="*/ 13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7" h="333">
                  <a:moveTo>
                    <a:pt x="370" y="132"/>
                  </a:moveTo>
                  <a:cubicBezTo>
                    <a:pt x="384" y="118"/>
                    <a:pt x="388" y="88"/>
                    <a:pt x="368" y="73"/>
                  </a:cubicBezTo>
                  <a:cubicBezTo>
                    <a:pt x="342" y="55"/>
                    <a:pt x="327" y="66"/>
                    <a:pt x="318" y="82"/>
                  </a:cubicBezTo>
                  <a:cubicBezTo>
                    <a:pt x="272" y="34"/>
                    <a:pt x="204" y="0"/>
                    <a:pt x="150" y="6"/>
                  </a:cubicBezTo>
                  <a:cubicBezTo>
                    <a:pt x="62" y="17"/>
                    <a:pt x="0" y="96"/>
                    <a:pt x="11" y="183"/>
                  </a:cubicBezTo>
                  <a:cubicBezTo>
                    <a:pt x="21" y="271"/>
                    <a:pt x="100" y="333"/>
                    <a:pt x="188" y="322"/>
                  </a:cubicBezTo>
                  <a:cubicBezTo>
                    <a:pt x="246" y="316"/>
                    <a:pt x="311" y="293"/>
                    <a:pt x="346" y="254"/>
                  </a:cubicBezTo>
                  <a:cubicBezTo>
                    <a:pt x="394" y="268"/>
                    <a:pt x="399" y="221"/>
                    <a:pt x="370" y="205"/>
                  </a:cubicBezTo>
                  <a:cubicBezTo>
                    <a:pt x="370" y="205"/>
                    <a:pt x="370" y="205"/>
                    <a:pt x="370" y="205"/>
                  </a:cubicBezTo>
                  <a:cubicBezTo>
                    <a:pt x="391" y="209"/>
                    <a:pt x="415" y="195"/>
                    <a:pt x="420" y="179"/>
                  </a:cubicBezTo>
                  <a:cubicBezTo>
                    <a:pt x="427" y="146"/>
                    <a:pt x="411" y="125"/>
                    <a:pt x="370" y="132"/>
                  </a:cubicBezTo>
                  <a:close/>
                </a:path>
              </a:pathLst>
            </a:custGeom>
            <a:solidFill>
              <a:srgbClr val="C35B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淘宝网Chenying0907出品 17"/>
            <p:cNvSpPr>
              <a:spLocks/>
            </p:cNvSpPr>
            <p:nvPr/>
          </p:nvSpPr>
          <p:spPr bwMode="auto">
            <a:xfrm>
              <a:off x="6390875" y="2005189"/>
              <a:ext cx="206375" cy="211138"/>
            </a:xfrm>
            <a:custGeom>
              <a:avLst/>
              <a:gdLst>
                <a:gd name="T0" fmla="*/ 53 w 55"/>
                <a:gd name="T1" fmla="*/ 25 h 56"/>
                <a:gd name="T2" fmla="*/ 31 w 55"/>
                <a:gd name="T3" fmla="*/ 54 h 56"/>
                <a:gd name="T4" fmla="*/ 1 w 55"/>
                <a:gd name="T5" fmla="*/ 31 h 56"/>
                <a:gd name="T6" fmla="*/ 24 w 55"/>
                <a:gd name="T7" fmla="*/ 2 h 56"/>
                <a:gd name="T8" fmla="*/ 53 w 55"/>
                <a:gd name="T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53" y="25"/>
                  </a:moveTo>
                  <a:cubicBezTo>
                    <a:pt x="55" y="39"/>
                    <a:pt x="45" y="52"/>
                    <a:pt x="31" y="54"/>
                  </a:cubicBezTo>
                  <a:cubicBezTo>
                    <a:pt x="16" y="56"/>
                    <a:pt x="3" y="45"/>
                    <a:pt x="1" y="31"/>
                  </a:cubicBezTo>
                  <a:cubicBezTo>
                    <a:pt x="0" y="17"/>
                    <a:pt x="10" y="4"/>
                    <a:pt x="24" y="2"/>
                  </a:cubicBezTo>
                  <a:cubicBezTo>
                    <a:pt x="39" y="0"/>
                    <a:pt x="52" y="11"/>
                    <a:pt x="53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淘宝网Chenying0907出品 18"/>
            <p:cNvSpPr>
              <a:spLocks/>
            </p:cNvSpPr>
            <p:nvPr/>
          </p:nvSpPr>
          <p:spPr bwMode="auto">
            <a:xfrm>
              <a:off x="6401987" y="2005189"/>
              <a:ext cx="139700" cy="139700"/>
            </a:xfrm>
            <a:custGeom>
              <a:avLst/>
              <a:gdLst>
                <a:gd name="T0" fmla="*/ 36 w 37"/>
                <a:gd name="T1" fmla="*/ 17 h 37"/>
                <a:gd name="T2" fmla="*/ 21 w 37"/>
                <a:gd name="T3" fmla="*/ 36 h 37"/>
                <a:gd name="T4" fmla="*/ 1 w 37"/>
                <a:gd name="T5" fmla="*/ 21 h 37"/>
                <a:gd name="T6" fmla="*/ 16 w 37"/>
                <a:gd name="T7" fmla="*/ 1 h 37"/>
                <a:gd name="T8" fmla="*/ 36 w 37"/>
                <a:gd name="T9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6" y="17"/>
                  </a:moveTo>
                  <a:cubicBezTo>
                    <a:pt x="37" y="26"/>
                    <a:pt x="30" y="35"/>
                    <a:pt x="21" y="36"/>
                  </a:cubicBezTo>
                  <a:cubicBezTo>
                    <a:pt x="11" y="37"/>
                    <a:pt x="2" y="30"/>
                    <a:pt x="1" y="21"/>
                  </a:cubicBezTo>
                  <a:cubicBezTo>
                    <a:pt x="0" y="11"/>
                    <a:pt x="7" y="3"/>
                    <a:pt x="16" y="1"/>
                  </a:cubicBezTo>
                  <a:cubicBezTo>
                    <a:pt x="26" y="0"/>
                    <a:pt x="35" y="7"/>
                    <a:pt x="36" y="17"/>
                  </a:cubicBezTo>
                  <a:close/>
                </a:path>
              </a:pathLst>
            </a:custGeom>
            <a:solidFill>
              <a:srgbClr val="9D6F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淘宝网Chenying0907出品 19"/>
            <p:cNvSpPr>
              <a:spLocks/>
            </p:cNvSpPr>
            <p:nvPr/>
          </p:nvSpPr>
          <p:spPr bwMode="auto">
            <a:xfrm>
              <a:off x="6665512" y="2046464"/>
              <a:ext cx="258763" cy="255588"/>
            </a:xfrm>
            <a:custGeom>
              <a:avLst/>
              <a:gdLst>
                <a:gd name="T0" fmla="*/ 67 w 69"/>
                <a:gd name="T1" fmla="*/ 30 h 68"/>
                <a:gd name="T2" fmla="*/ 39 w 69"/>
                <a:gd name="T3" fmla="*/ 66 h 68"/>
                <a:gd name="T4" fmla="*/ 3 w 69"/>
                <a:gd name="T5" fmla="*/ 38 h 68"/>
                <a:gd name="T6" fmla="*/ 31 w 69"/>
                <a:gd name="T7" fmla="*/ 2 h 68"/>
                <a:gd name="T8" fmla="*/ 67 w 69"/>
                <a:gd name="T9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8">
                  <a:moveTo>
                    <a:pt x="67" y="30"/>
                  </a:moveTo>
                  <a:cubicBezTo>
                    <a:pt x="69" y="48"/>
                    <a:pt x="56" y="64"/>
                    <a:pt x="39" y="66"/>
                  </a:cubicBezTo>
                  <a:cubicBezTo>
                    <a:pt x="21" y="68"/>
                    <a:pt x="5" y="56"/>
                    <a:pt x="3" y="38"/>
                  </a:cubicBezTo>
                  <a:cubicBezTo>
                    <a:pt x="0" y="20"/>
                    <a:pt x="13" y="4"/>
                    <a:pt x="31" y="2"/>
                  </a:cubicBezTo>
                  <a:cubicBezTo>
                    <a:pt x="49" y="0"/>
                    <a:pt x="65" y="12"/>
                    <a:pt x="67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淘宝网Chenying0907出品 20"/>
            <p:cNvSpPr>
              <a:spLocks/>
            </p:cNvSpPr>
            <p:nvPr/>
          </p:nvSpPr>
          <p:spPr bwMode="auto">
            <a:xfrm>
              <a:off x="6668687" y="2027414"/>
              <a:ext cx="195263" cy="196850"/>
            </a:xfrm>
            <a:custGeom>
              <a:avLst/>
              <a:gdLst>
                <a:gd name="T0" fmla="*/ 51 w 52"/>
                <a:gd name="T1" fmla="*/ 23 h 52"/>
                <a:gd name="T2" fmla="*/ 29 w 52"/>
                <a:gd name="T3" fmla="*/ 50 h 52"/>
                <a:gd name="T4" fmla="*/ 2 w 52"/>
                <a:gd name="T5" fmla="*/ 29 h 52"/>
                <a:gd name="T6" fmla="*/ 23 w 52"/>
                <a:gd name="T7" fmla="*/ 2 h 52"/>
                <a:gd name="T8" fmla="*/ 51 w 52"/>
                <a:gd name="T9" fmla="*/ 2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52" y="37"/>
                    <a:pt x="43" y="49"/>
                    <a:pt x="29" y="50"/>
                  </a:cubicBezTo>
                  <a:cubicBezTo>
                    <a:pt x="16" y="52"/>
                    <a:pt x="4" y="42"/>
                    <a:pt x="2" y="29"/>
                  </a:cubicBezTo>
                  <a:cubicBezTo>
                    <a:pt x="0" y="15"/>
                    <a:pt x="10" y="3"/>
                    <a:pt x="23" y="2"/>
                  </a:cubicBezTo>
                  <a:cubicBezTo>
                    <a:pt x="37" y="0"/>
                    <a:pt x="49" y="10"/>
                    <a:pt x="51" y="23"/>
                  </a:cubicBezTo>
                  <a:close/>
                </a:path>
              </a:pathLst>
            </a:custGeom>
            <a:solidFill>
              <a:srgbClr val="9D6F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淘宝网Chenying0907出品 21"/>
            <p:cNvSpPr>
              <a:spLocks noEditPoints="1"/>
            </p:cNvSpPr>
            <p:nvPr/>
          </p:nvSpPr>
          <p:spPr bwMode="auto">
            <a:xfrm>
              <a:off x="7063975" y="2013127"/>
              <a:ext cx="579438" cy="420688"/>
            </a:xfrm>
            <a:custGeom>
              <a:avLst/>
              <a:gdLst>
                <a:gd name="T0" fmla="*/ 7 w 154"/>
                <a:gd name="T1" fmla="*/ 87 h 112"/>
                <a:gd name="T2" fmla="*/ 3 w 154"/>
                <a:gd name="T3" fmla="*/ 70 h 112"/>
                <a:gd name="T4" fmla="*/ 3 w 154"/>
                <a:gd name="T5" fmla="*/ 70 h 112"/>
                <a:gd name="T6" fmla="*/ 38 w 154"/>
                <a:gd name="T7" fmla="*/ 6 h 112"/>
                <a:gd name="T8" fmla="*/ 38 w 154"/>
                <a:gd name="T9" fmla="*/ 6 h 112"/>
                <a:gd name="T10" fmla="*/ 51 w 154"/>
                <a:gd name="T11" fmla="*/ 3 h 112"/>
                <a:gd name="T12" fmla="*/ 51 w 154"/>
                <a:gd name="T13" fmla="*/ 3 h 112"/>
                <a:gd name="T14" fmla="*/ 136 w 154"/>
                <a:gd name="T15" fmla="*/ 21 h 112"/>
                <a:gd name="T16" fmla="*/ 136 w 154"/>
                <a:gd name="T17" fmla="*/ 21 h 112"/>
                <a:gd name="T18" fmla="*/ 152 w 154"/>
                <a:gd name="T19" fmla="*/ 36 h 112"/>
                <a:gd name="T20" fmla="*/ 152 w 154"/>
                <a:gd name="T21" fmla="*/ 36 h 112"/>
                <a:gd name="T22" fmla="*/ 150 w 154"/>
                <a:gd name="T23" fmla="*/ 37 h 112"/>
                <a:gd name="T24" fmla="*/ 152 w 154"/>
                <a:gd name="T25" fmla="*/ 36 h 112"/>
                <a:gd name="T26" fmla="*/ 153 w 154"/>
                <a:gd name="T27" fmla="*/ 41 h 112"/>
                <a:gd name="T28" fmla="*/ 153 w 154"/>
                <a:gd name="T29" fmla="*/ 41 h 112"/>
                <a:gd name="T30" fmla="*/ 131 w 154"/>
                <a:gd name="T31" fmla="*/ 77 h 112"/>
                <a:gd name="T32" fmla="*/ 131 w 154"/>
                <a:gd name="T33" fmla="*/ 77 h 112"/>
                <a:gd name="T34" fmla="*/ 88 w 154"/>
                <a:gd name="T35" fmla="*/ 103 h 112"/>
                <a:gd name="T36" fmla="*/ 88 w 154"/>
                <a:gd name="T37" fmla="*/ 103 h 112"/>
                <a:gd name="T38" fmla="*/ 65 w 154"/>
                <a:gd name="T39" fmla="*/ 109 h 112"/>
                <a:gd name="T40" fmla="*/ 65 w 154"/>
                <a:gd name="T41" fmla="*/ 109 h 112"/>
                <a:gd name="T42" fmla="*/ 7 w 154"/>
                <a:gd name="T43" fmla="*/ 87 h 112"/>
                <a:gd name="T44" fmla="*/ 51 w 154"/>
                <a:gd name="T45" fmla="*/ 6 h 112"/>
                <a:gd name="T46" fmla="*/ 40 w 154"/>
                <a:gd name="T47" fmla="*/ 9 h 112"/>
                <a:gd name="T48" fmla="*/ 40 w 154"/>
                <a:gd name="T49" fmla="*/ 9 h 112"/>
                <a:gd name="T50" fmla="*/ 7 w 154"/>
                <a:gd name="T51" fmla="*/ 70 h 112"/>
                <a:gd name="T52" fmla="*/ 7 w 154"/>
                <a:gd name="T53" fmla="*/ 70 h 112"/>
                <a:gd name="T54" fmla="*/ 11 w 154"/>
                <a:gd name="T55" fmla="*/ 86 h 112"/>
                <a:gd name="T56" fmla="*/ 11 w 154"/>
                <a:gd name="T57" fmla="*/ 86 h 112"/>
                <a:gd name="T58" fmla="*/ 65 w 154"/>
                <a:gd name="T59" fmla="*/ 106 h 112"/>
                <a:gd name="T60" fmla="*/ 65 w 154"/>
                <a:gd name="T61" fmla="*/ 106 h 112"/>
                <a:gd name="T62" fmla="*/ 87 w 154"/>
                <a:gd name="T63" fmla="*/ 100 h 112"/>
                <a:gd name="T64" fmla="*/ 87 w 154"/>
                <a:gd name="T65" fmla="*/ 100 h 112"/>
                <a:gd name="T66" fmla="*/ 129 w 154"/>
                <a:gd name="T67" fmla="*/ 74 h 112"/>
                <a:gd name="T68" fmla="*/ 129 w 154"/>
                <a:gd name="T69" fmla="*/ 74 h 112"/>
                <a:gd name="T70" fmla="*/ 149 w 154"/>
                <a:gd name="T71" fmla="*/ 42 h 112"/>
                <a:gd name="T72" fmla="*/ 149 w 154"/>
                <a:gd name="T73" fmla="*/ 42 h 112"/>
                <a:gd name="T74" fmla="*/ 148 w 154"/>
                <a:gd name="T75" fmla="*/ 38 h 112"/>
                <a:gd name="T76" fmla="*/ 148 w 154"/>
                <a:gd name="T77" fmla="*/ 38 h 112"/>
                <a:gd name="T78" fmla="*/ 148 w 154"/>
                <a:gd name="T79" fmla="*/ 38 h 112"/>
                <a:gd name="T80" fmla="*/ 134 w 154"/>
                <a:gd name="T81" fmla="*/ 25 h 112"/>
                <a:gd name="T82" fmla="*/ 134 w 154"/>
                <a:gd name="T83" fmla="*/ 25 h 112"/>
                <a:gd name="T84" fmla="*/ 109 w 154"/>
                <a:gd name="T85" fmla="*/ 14 h 112"/>
                <a:gd name="T86" fmla="*/ 109 w 154"/>
                <a:gd name="T87" fmla="*/ 14 h 112"/>
                <a:gd name="T88" fmla="*/ 51 w 154"/>
                <a:gd name="T89" fmla="*/ 6 h 112"/>
                <a:gd name="T90" fmla="*/ 51 w 154"/>
                <a:gd name="T91" fmla="*/ 6 h 112"/>
                <a:gd name="T92" fmla="*/ 51 w 154"/>
                <a:gd name="T93" fmla="*/ 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4" h="112">
                  <a:moveTo>
                    <a:pt x="7" y="87"/>
                  </a:moveTo>
                  <a:cubicBezTo>
                    <a:pt x="5" y="82"/>
                    <a:pt x="4" y="77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0" y="47"/>
                    <a:pt x="8" y="18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42" y="4"/>
                    <a:pt x="46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76" y="0"/>
                    <a:pt x="115" y="8"/>
                    <a:pt x="136" y="21"/>
                  </a:cubicBezTo>
                  <a:cubicBezTo>
                    <a:pt x="136" y="21"/>
                    <a:pt x="136" y="21"/>
                    <a:pt x="136" y="21"/>
                  </a:cubicBezTo>
                  <a:cubicBezTo>
                    <a:pt x="144" y="26"/>
                    <a:pt x="149" y="31"/>
                    <a:pt x="152" y="36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52" y="38"/>
                    <a:pt x="153" y="40"/>
                    <a:pt x="153" y="41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4" y="53"/>
                    <a:pt x="144" y="66"/>
                    <a:pt x="131" y="77"/>
                  </a:cubicBezTo>
                  <a:cubicBezTo>
                    <a:pt x="131" y="77"/>
                    <a:pt x="131" y="77"/>
                    <a:pt x="131" y="77"/>
                  </a:cubicBezTo>
                  <a:cubicBezTo>
                    <a:pt x="118" y="88"/>
                    <a:pt x="101" y="97"/>
                    <a:pt x="88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1" y="106"/>
                    <a:pt x="73" y="108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41" y="112"/>
                    <a:pt x="16" y="105"/>
                    <a:pt x="7" y="87"/>
                  </a:cubicBezTo>
                  <a:close/>
                  <a:moveTo>
                    <a:pt x="51" y="6"/>
                  </a:moveTo>
                  <a:cubicBezTo>
                    <a:pt x="47" y="7"/>
                    <a:pt x="43" y="8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12" y="20"/>
                    <a:pt x="4" y="48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6"/>
                    <a:pt x="9" y="81"/>
                    <a:pt x="11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8" y="101"/>
                    <a:pt x="4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72" y="105"/>
                    <a:pt x="80" y="103"/>
                    <a:pt x="87" y="100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100" y="94"/>
                    <a:pt x="116" y="84"/>
                    <a:pt x="129" y="74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42" y="63"/>
                    <a:pt x="150" y="51"/>
                    <a:pt x="149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0"/>
                    <a:pt x="149" y="39"/>
                    <a:pt x="148" y="38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46" y="33"/>
                    <a:pt x="141" y="29"/>
                    <a:pt x="134" y="25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28" y="21"/>
                    <a:pt x="119" y="17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90" y="8"/>
                    <a:pt x="67" y="4"/>
                    <a:pt x="51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6"/>
                    <a:pt x="51" y="6"/>
                    <a:pt x="5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淘宝网Chenying0907出品 22"/>
            <p:cNvSpPr>
              <a:spLocks/>
            </p:cNvSpPr>
            <p:nvPr/>
          </p:nvSpPr>
          <p:spPr bwMode="auto">
            <a:xfrm>
              <a:off x="6548037" y="2290939"/>
              <a:ext cx="125413" cy="158750"/>
            </a:xfrm>
            <a:custGeom>
              <a:avLst/>
              <a:gdLst>
                <a:gd name="T0" fmla="*/ 33 w 33"/>
                <a:gd name="T1" fmla="*/ 4 h 42"/>
                <a:gd name="T2" fmla="*/ 6 w 33"/>
                <a:gd name="T3" fmla="*/ 42 h 42"/>
                <a:gd name="T4" fmla="*/ 4 w 33"/>
                <a:gd name="T5" fmla="*/ 0 h 42"/>
                <a:gd name="T6" fmla="*/ 33 w 33"/>
                <a:gd name="T7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2">
                  <a:moveTo>
                    <a:pt x="33" y="4"/>
                  </a:moveTo>
                  <a:cubicBezTo>
                    <a:pt x="6" y="42"/>
                    <a:pt x="6" y="42"/>
                    <a:pt x="6" y="42"/>
                  </a:cubicBezTo>
                  <a:cubicBezTo>
                    <a:pt x="0" y="34"/>
                    <a:pt x="4" y="0"/>
                    <a:pt x="4" y="0"/>
                  </a:cubicBezTo>
                  <a:cubicBezTo>
                    <a:pt x="18" y="2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261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淘宝网Chenying0907出品 23"/>
            <p:cNvSpPr>
              <a:spLocks/>
            </p:cNvSpPr>
            <p:nvPr/>
          </p:nvSpPr>
          <p:spPr bwMode="auto">
            <a:xfrm>
              <a:off x="6398812" y="2287764"/>
              <a:ext cx="274638" cy="127000"/>
            </a:xfrm>
            <a:custGeom>
              <a:avLst/>
              <a:gdLst>
                <a:gd name="T0" fmla="*/ 34 w 73"/>
                <a:gd name="T1" fmla="*/ 0 h 34"/>
                <a:gd name="T2" fmla="*/ 0 w 73"/>
                <a:gd name="T3" fmla="*/ 34 h 34"/>
                <a:gd name="T4" fmla="*/ 73 w 73"/>
                <a:gd name="T5" fmla="*/ 5 h 34"/>
                <a:gd name="T6" fmla="*/ 34 w 7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34">
                  <a:moveTo>
                    <a:pt x="34" y="0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17" y="32"/>
                    <a:pt x="73" y="5"/>
                    <a:pt x="73" y="5"/>
                  </a:cubicBezTo>
                  <a:cubicBezTo>
                    <a:pt x="60" y="3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6D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淘宝网Chenying0907出品 24"/>
            <p:cNvSpPr>
              <a:spLocks/>
            </p:cNvSpPr>
            <p:nvPr/>
          </p:nvSpPr>
          <p:spPr bwMode="auto">
            <a:xfrm>
              <a:off x="7176687" y="2625902"/>
              <a:ext cx="131763" cy="684213"/>
            </a:xfrm>
            <a:custGeom>
              <a:avLst/>
              <a:gdLst>
                <a:gd name="T0" fmla="*/ 0 w 35"/>
                <a:gd name="T1" fmla="*/ 3 h 182"/>
                <a:gd name="T2" fmla="*/ 30 w 35"/>
                <a:gd name="T3" fmla="*/ 146 h 182"/>
                <a:gd name="T4" fmla="*/ 10 w 35"/>
                <a:gd name="T5" fmla="*/ 167 h 182"/>
                <a:gd name="T6" fmla="*/ 35 w 35"/>
                <a:gd name="T7" fmla="*/ 147 h 182"/>
                <a:gd name="T8" fmla="*/ 3 w 35"/>
                <a:gd name="T9" fmla="*/ 0 h 182"/>
                <a:gd name="T10" fmla="*/ 0 w 35"/>
                <a:gd name="T11" fmla="*/ 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82">
                  <a:moveTo>
                    <a:pt x="0" y="3"/>
                  </a:moveTo>
                  <a:cubicBezTo>
                    <a:pt x="0" y="3"/>
                    <a:pt x="22" y="112"/>
                    <a:pt x="30" y="146"/>
                  </a:cubicBezTo>
                  <a:cubicBezTo>
                    <a:pt x="19" y="153"/>
                    <a:pt x="10" y="167"/>
                    <a:pt x="10" y="167"/>
                  </a:cubicBezTo>
                  <a:cubicBezTo>
                    <a:pt x="11" y="175"/>
                    <a:pt x="20" y="182"/>
                    <a:pt x="35" y="147"/>
                  </a:cubicBezTo>
                  <a:cubicBezTo>
                    <a:pt x="34" y="135"/>
                    <a:pt x="3" y="0"/>
                    <a:pt x="3" y="0"/>
                  </a:cubicBezTo>
                  <a:cubicBezTo>
                    <a:pt x="0" y="1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淘宝网Chenying0907出品 4"/>
          <p:cNvGrpSpPr/>
          <p:nvPr/>
        </p:nvGrpSpPr>
        <p:grpSpPr>
          <a:xfrm>
            <a:off x="8203627" y="3684643"/>
            <a:ext cx="3922713" cy="3100388"/>
            <a:chOff x="4008438" y="1855788"/>
            <a:chExt cx="3922713" cy="3100388"/>
          </a:xfrm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淘宝网Chenying0907出品 7"/>
            <p:cNvSpPr>
              <a:spLocks/>
            </p:cNvSpPr>
            <p:nvPr/>
          </p:nvSpPr>
          <p:spPr bwMode="auto">
            <a:xfrm>
              <a:off x="4579938" y="2247901"/>
              <a:ext cx="800100" cy="1003300"/>
            </a:xfrm>
            <a:custGeom>
              <a:avLst/>
              <a:gdLst>
                <a:gd name="T0" fmla="*/ 3 w 213"/>
                <a:gd name="T1" fmla="*/ 223 h 267"/>
                <a:gd name="T2" fmla="*/ 132 w 213"/>
                <a:gd name="T3" fmla="*/ 214 h 267"/>
                <a:gd name="T4" fmla="*/ 111 w 213"/>
                <a:gd name="T5" fmla="*/ 189 h 267"/>
                <a:gd name="T6" fmla="*/ 107 w 213"/>
                <a:gd name="T7" fmla="*/ 184 h 267"/>
                <a:gd name="T8" fmla="*/ 0 w 213"/>
                <a:gd name="T9" fmla="*/ 178 h 267"/>
                <a:gd name="T10" fmla="*/ 100 w 213"/>
                <a:gd name="T11" fmla="*/ 174 h 267"/>
                <a:gd name="T12" fmla="*/ 79 w 213"/>
                <a:gd name="T13" fmla="*/ 136 h 267"/>
                <a:gd name="T14" fmla="*/ 8 w 213"/>
                <a:gd name="T15" fmla="*/ 147 h 267"/>
                <a:gd name="T16" fmla="*/ 78 w 213"/>
                <a:gd name="T17" fmla="*/ 133 h 267"/>
                <a:gd name="T18" fmla="*/ 76 w 213"/>
                <a:gd name="T19" fmla="*/ 130 h 267"/>
                <a:gd name="T20" fmla="*/ 69 w 213"/>
                <a:gd name="T21" fmla="*/ 111 h 267"/>
                <a:gd name="T22" fmla="*/ 2 w 213"/>
                <a:gd name="T23" fmla="*/ 78 h 267"/>
                <a:gd name="T24" fmla="*/ 66 w 213"/>
                <a:gd name="T25" fmla="*/ 104 h 267"/>
                <a:gd name="T26" fmla="*/ 61 w 213"/>
                <a:gd name="T27" fmla="*/ 78 h 267"/>
                <a:gd name="T28" fmla="*/ 13 w 213"/>
                <a:gd name="T29" fmla="*/ 0 h 267"/>
                <a:gd name="T30" fmla="*/ 64 w 213"/>
                <a:gd name="T31" fmla="*/ 77 h 267"/>
                <a:gd name="T32" fmla="*/ 69 w 213"/>
                <a:gd name="T33" fmla="*/ 98 h 267"/>
                <a:gd name="T34" fmla="*/ 98 w 213"/>
                <a:gd name="T35" fmla="*/ 50 h 267"/>
                <a:gd name="T36" fmla="*/ 69 w 213"/>
                <a:gd name="T37" fmla="*/ 101 h 267"/>
                <a:gd name="T38" fmla="*/ 79 w 213"/>
                <a:gd name="T39" fmla="*/ 129 h 267"/>
                <a:gd name="T40" fmla="*/ 87 w 213"/>
                <a:gd name="T41" fmla="*/ 144 h 267"/>
                <a:gd name="T42" fmla="*/ 121 w 213"/>
                <a:gd name="T43" fmla="*/ 82 h 267"/>
                <a:gd name="T44" fmla="*/ 89 w 213"/>
                <a:gd name="T45" fmla="*/ 149 h 267"/>
                <a:gd name="T46" fmla="*/ 117 w 213"/>
                <a:gd name="T47" fmla="*/ 191 h 267"/>
                <a:gd name="T48" fmla="*/ 164 w 213"/>
                <a:gd name="T49" fmla="*/ 97 h 267"/>
                <a:gd name="T50" fmla="*/ 120 w 213"/>
                <a:gd name="T51" fmla="*/ 195 h 267"/>
                <a:gd name="T52" fmla="*/ 157 w 213"/>
                <a:gd name="T53" fmla="*/ 234 h 267"/>
                <a:gd name="T54" fmla="*/ 198 w 213"/>
                <a:gd name="T55" fmla="*/ 136 h 267"/>
                <a:gd name="T56" fmla="*/ 163 w 213"/>
                <a:gd name="T57" fmla="*/ 239 h 267"/>
                <a:gd name="T58" fmla="*/ 179 w 213"/>
                <a:gd name="T59" fmla="*/ 253 h 267"/>
                <a:gd name="T60" fmla="*/ 177 w 213"/>
                <a:gd name="T61" fmla="*/ 255 h 267"/>
                <a:gd name="T62" fmla="*/ 141 w 213"/>
                <a:gd name="T63" fmla="*/ 224 h 267"/>
                <a:gd name="T64" fmla="*/ 3 w 213"/>
                <a:gd name="T65" fmla="*/ 22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3" h="267">
                  <a:moveTo>
                    <a:pt x="3" y="223"/>
                  </a:moveTo>
                  <a:cubicBezTo>
                    <a:pt x="78" y="193"/>
                    <a:pt x="115" y="204"/>
                    <a:pt x="132" y="214"/>
                  </a:cubicBezTo>
                  <a:cubicBezTo>
                    <a:pt x="124" y="206"/>
                    <a:pt x="117" y="197"/>
                    <a:pt x="111" y="189"/>
                  </a:cubicBezTo>
                  <a:cubicBezTo>
                    <a:pt x="110" y="187"/>
                    <a:pt x="108" y="186"/>
                    <a:pt x="107" y="184"/>
                  </a:cubicBezTo>
                  <a:cubicBezTo>
                    <a:pt x="78" y="213"/>
                    <a:pt x="0" y="178"/>
                    <a:pt x="0" y="178"/>
                  </a:cubicBezTo>
                  <a:cubicBezTo>
                    <a:pt x="59" y="153"/>
                    <a:pt x="88" y="164"/>
                    <a:pt x="100" y="174"/>
                  </a:cubicBezTo>
                  <a:cubicBezTo>
                    <a:pt x="92" y="162"/>
                    <a:pt x="85" y="149"/>
                    <a:pt x="79" y="136"/>
                  </a:cubicBezTo>
                  <a:cubicBezTo>
                    <a:pt x="42" y="175"/>
                    <a:pt x="8" y="147"/>
                    <a:pt x="8" y="147"/>
                  </a:cubicBezTo>
                  <a:cubicBezTo>
                    <a:pt x="28" y="114"/>
                    <a:pt x="67" y="128"/>
                    <a:pt x="78" y="133"/>
                  </a:cubicBezTo>
                  <a:cubicBezTo>
                    <a:pt x="77" y="132"/>
                    <a:pt x="77" y="131"/>
                    <a:pt x="76" y="130"/>
                  </a:cubicBezTo>
                  <a:cubicBezTo>
                    <a:pt x="73" y="123"/>
                    <a:pt x="71" y="117"/>
                    <a:pt x="69" y="111"/>
                  </a:cubicBezTo>
                  <a:cubicBezTo>
                    <a:pt x="48" y="120"/>
                    <a:pt x="2" y="78"/>
                    <a:pt x="2" y="78"/>
                  </a:cubicBezTo>
                  <a:cubicBezTo>
                    <a:pt x="39" y="66"/>
                    <a:pt x="59" y="91"/>
                    <a:pt x="66" y="104"/>
                  </a:cubicBezTo>
                  <a:cubicBezTo>
                    <a:pt x="63" y="92"/>
                    <a:pt x="61" y="83"/>
                    <a:pt x="61" y="78"/>
                  </a:cubicBezTo>
                  <a:cubicBezTo>
                    <a:pt x="50" y="74"/>
                    <a:pt x="16" y="59"/>
                    <a:pt x="13" y="0"/>
                  </a:cubicBezTo>
                  <a:cubicBezTo>
                    <a:pt x="13" y="0"/>
                    <a:pt x="62" y="25"/>
                    <a:pt x="64" y="77"/>
                  </a:cubicBezTo>
                  <a:cubicBezTo>
                    <a:pt x="65" y="82"/>
                    <a:pt x="66" y="89"/>
                    <a:pt x="69" y="98"/>
                  </a:cubicBezTo>
                  <a:cubicBezTo>
                    <a:pt x="78" y="51"/>
                    <a:pt x="98" y="50"/>
                    <a:pt x="98" y="50"/>
                  </a:cubicBezTo>
                  <a:cubicBezTo>
                    <a:pt x="96" y="96"/>
                    <a:pt x="75" y="100"/>
                    <a:pt x="69" y="101"/>
                  </a:cubicBezTo>
                  <a:cubicBezTo>
                    <a:pt x="72" y="109"/>
                    <a:pt x="75" y="118"/>
                    <a:pt x="79" y="129"/>
                  </a:cubicBezTo>
                  <a:cubicBezTo>
                    <a:pt x="81" y="134"/>
                    <a:pt x="84" y="139"/>
                    <a:pt x="87" y="144"/>
                  </a:cubicBezTo>
                  <a:cubicBezTo>
                    <a:pt x="77" y="109"/>
                    <a:pt x="121" y="82"/>
                    <a:pt x="121" y="82"/>
                  </a:cubicBezTo>
                  <a:cubicBezTo>
                    <a:pt x="132" y="137"/>
                    <a:pt x="95" y="148"/>
                    <a:pt x="89" y="149"/>
                  </a:cubicBezTo>
                  <a:cubicBezTo>
                    <a:pt x="96" y="162"/>
                    <a:pt x="105" y="176"/>
                    <a:pt x="117" y="191"/>
                  </a:cubicBezTo>
                  <a:cubicBezTo>
                    <a:pt x="95" y="139"/>
                    <a:pt x="164" y="97"/>
                    <a:pt x="164" y="97"/>
                  </a:cubicBezTo>
                  <a:cubicBezTo>
                    <a:pt x="165" y="199"/>
                    <a:pt x="128" y="197"/>
                    <a:pt x="120" y="195"/>
                  </a:cubicBezTo>
                  <a:cubicBezTo>
                    <a:pt x="130" y="208"/>
                    <a:pt x="143" y="221"/>
                    <a:pt x="157" y="234"/>
                  </a:cubicBezTo>
                  <a:cubicBezTo>
                    <a:pt x="138" y="183"/>
                    <a:pt x="198" y="136"/>
                    <a:pt x="198" y="136"/>
                  </a:cubicBezTo>
                  <a:cubicBezTo>
                    <a:pt x="213" y="212"/>
                    <a:pt x="174" y="235"/>
                    <a:pt x="163" y="239"/>
                  </a:cubicBezTo>
                  <a:cubicBezTo>
                    <a:pt x="168" y="244"/>
                    <a:pt x="173" y="248"/>
                    <a:pt x="179" y="253"/>
                  </a:cubicBezTo>
                  <a:cubicBezTo>
                    <a:pt x="177" y="255"/>
                    <a:pt x="177" y="255"/>
                    <a:pt x="177" y="255"/>
                  </a:cubicBezTo>
                  <a:cubicBezTo>
                    <a:pt x="164" y="245"/>
                    <a:pt x="152" y="235"/>
                    <a:pt x="141" y="224"/>
                  </a:cubicBezTo>
                  <a:cubicBezTo>
                    <a:pt x="115" y="267"/>
                    <a:pt x="3" y="223"/>
                    <a:pt x="3" y="223"/>
                  </a:cubicBezTo>
                  <a:close/>
                </a:path>
              </a:pathLst>
            </a:custGeom>
            <a:solidFill>
              <a:srgbClr val="D1DD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淘宝网Chenying0907出品 8"/>
            <p:cNvSpPr>
              <a:spLocks/>
            </p:cNvSpPr>
            <p:nvPr/>
          </p:nvSpPr>
          <p:spPr bwMode="auto">
            <a:xfrm>
              <a:off x="4775200" y="1855788"/>
              <a:ext cx="984250" cy="1360488"/>
            </a:xfrm>
            <a:custGeom>
              <a:avLst/>
              <a:gdLst>
                <a:gd name="T0" fmla="*/ 0 w 262"/>
                <a:gd name="T1" fmla="*/ 263 h 362"/>
                <a:gd name="T2" fmla="*/ 156 w 262"/>
                <a:gd name="T3" fmla="*/ 296 h 362"/>
                <a:gd name="T4" fmla="*/ 140 w 262"/>
                <a:gd name="T5" fmla="*/ 260 h 362"/>
                <a:gd name="T6" fmla="*/ 137 w 262"/>
                <a:gd name="T7" fmla="*/ 252 h 362"/>
                <a:gd name="T8" fmla="*/ 12 w 262"/>
                <a:gd name="T9" fmla="*/ 208 h 362"/>
                <a:gd name="T10" fmla="*/ 132 w 262"/>
                <a:gd name="T11" fmla="*/ 238 h 362"/>
                <a:gd name="T12" fmla="*/ 120 w 262"/>
                <a:gd name="T13" fmla="*/ 185 h 362"/>
                <a:gd name="T14" fmla="*/ 32 w 262"/>
                <a:gd name="T15" fmla="*/ 174 h 362"/>
                <a:gd name="T16" fmla="*/ 120 w 262"/>
                <a:gd name="T17" fmla="*/ 182 h 362"/>
                <a:gd name="T18" fmla="*/ 119 w 262"/>
                <a:gd name="T19" fmla="*/ 177 h 362"/>
                <a:gd name="T20" fmla="*/ 117 w 262"/>
                <a:gd name="T21" fmla="*/ 152 h 362"/>
                <a:gd name="T22" fmla="*/ 49 w 262"/>
                <a:gd name="T23" fmla="*/ 90 h 362"/>
                <a:gd name="T24" fmla="*/ 117 w 262"/>
                <a:gd name="T25" fmla="*/ 143 h 362"/>
                <a:gd name="T26" fmla="*/ 119 w 262"/>
                <a:gd name="T27" fmla="*/ 110 h 362"/>
                <a:gd name="T28" fmla="*/ 90 w 262"/>
                <a:gd name="T29" fmla="*/ 0 h 362"/>
                <a:gd name="T30" fmla="*/ 124 w 262"/>
                <a:gd name="T31" fmla="*/ 110 h 362"/>
                <a:gd name="T32" fmla="*/ 121 w 262"/>
                <a:gd name="T33" fmla="*/ 137 h 362"/>
                <a:gd name="T34" fmla="*/ 173 w 262"/>
                <a:gd name="T35" fmla="*/ 90 h 362"/>
                <a:gd name="T36" fmla="*/ 121 w 262"/>
                <a:gd name="T37" fmla="*/ 140 h 362"/>
                <a:gd name="T38" fmla="*/ 124 w 262"/>
                <a:gd name="T39" fmla="*/ 177 h 362"/>
                <a:gd name="T40" fmla="*/ 127 w 262"/>
                <a:gd name="T41" fmla="*/ 198 h 362"/>
                <a:gd name="T42" fmla="*/ 189 w 262"/>
                <a:gd name="T43" fmla="*/ 136 h 362"/>
                <a:gd name="T44" fmla="*/ 128 w 262"/>
                <a:gd name="T45" fmla="*/ 205 h 362"/>
                <a:gd name="T46" fmla="*/ 147 w 262"/>
                <a:gd name="T47" fmla="*/ 265 h 362"/>
                <a:gd name="T48" fmla="*/ 236 w 262"/>
                <a:gd name="T49" fmla="*/ 168 h 362"/>
                <a:gd name="T50" fmla="*/ 149 w 262"/>
                <a:gd name="T51" fmla="*/ 270 h 362"/>
                <a:gd name="T52" fmla="*/ 179 w 262"/>
                <a:gd name="T53" fmla="*/ 330 h 362"/>
                <a:gd name="T54" fmla="*/ 262 w 262"/>
                <a:gd name="T55" fmla="*/ 226 h 362"/>
                <a:gd name="T56" fmla="*/ 184 w 262"/>
                <a:gd name="T57" fmla="*/ 338 h 362"/>
                <a:gd name="T58" fmla="*/ 199 w 262"/>
                <a:gd name="T59" fmla="*/ 359 h 362"/>
                <a:gd name="T60" fmla="*/ 195 w 262"/>
                <a:gd name="T61" fmla="*/ 362 h 362"/>
                <a:gd name="T62" fmla="*/ 164 w 262"/>
                <a:gd name="T63" fmla="*/ 312 h 362"/>
                <a:gd name="T64" fmla="*/ 0 w 262"/>
                <a:gd name="T65" fmla="*/ 263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2" h="362">
                  <a:moveTo>
                    <a:pt x="0" y="263"/>
                  </a:moveTo>
                  <a:cubicBezTo>
                    <a:pt x="99" y="253"/>
                    <a:pt x="140" y="279"/>
                    <a:pt x="156" y="296"/>
                  </a:cubicBezTo>
                  <a:cubicBezTo>
                    <a:pt x="150" y="284"/>
                    <a:pt x="145" y="272"/>
                    <a:pt x="140" y="260"/>
                  </a:cubicBezTo>
                  <a:cubicBezTo>
                    <a:pt x="139" y="257"/>
                    <a:pt x="138" y="255"/>
                    <a:pt x="137" y="252"/>
                  </a:cubicBezTo>
                  <a:cubicBezTo>
                    <a:pt x="92" y="276"/>
                    <a:pt x="12" y="208"/>
                    <a:pt x="12" y="208"/>
                  </a:cubicBezTo>
                  <a:cubicBezTo>
                    <a:pt x="91" y="199"/>
                    <a:pt x="121" y="222"/>
                    <a:pt x="132" y="238"/>
                  </a:cubicBezTo>
                  <a:cubicBezTo>
                    <a:pt x="127" y="220"/>
                    <a:pt x="123" y="203"/>
                    <a:pt x="120" y="185"/>
                  </a:cubicBezTo>
                  <a:cubicBezTo>
                    <a:pt x="63" y="218"/>
                    <a:pt x="32" y="174"/>
                    <a:pt x="32" y="174"/>
                  </a:cubicBezTo>
                  <a:cubicBezTo>
                    <a:pt x="67" y="141"/>
                    <a:pt x="109" y="172"/>
                    <a:pt x="120" y="182"/>
                  </a:cubicBezTo>
                  <a:cubicBezTo>
                    <a:pt x="120" y="180"/>
                    <a:pt x="119" y="179"/>
                    <a:pt x="119" y="177"/>
                  </a:cubicBezTo>
                  <a:cubicBezTo>
                    <a:pt x="118" y="168"/>
                    <a:pt x="117" y="160"/>
                    <a:pt x="117" y="152"/>
                  </a:cubicBezTo>
                  <a:cubicBezTo>
                    <a:pt x="90" y="155"/>
                    <a:pt x="49" y="90"/>
                    <a:pt x="49" y="90"/>
                  </a:cubicBezTo>
                  <a:cubicBezTo>
                    <a:pt x="97" y="89"/>
                    <a:pt x="112" y="125"/>
                    <a:pt x="117" y="143"/>
                  </a:cubicBezTo>
                  <a:cubicBezTo>
                    <a:pt x="117" y="128"/>
                    <a:pt x="118" y="116"/>
                    <a:pt x="119" y="110"/>
                  </a:cubicBezTo>
                  <a:cubicBezTo>
                    <a:pt x="107" y="102"/>
                    <a:pt x="73" y="72"/>
                    <a:pt x="90" y="0"/>
                  </a:cubicBezTo>
                  <a:cubicBezTo>
                    <a:pt x="90" y="0"/>
                    <a:pt x="139" y="47"/>
                    <a:pt x="124" y="110"/>
                  </a:cubicBezTo>
                  <a:cubicBezTo>
                    <a:pt x="123" y="116"/>
                    <a:pt x="122" y="125"/>
                    <a:pt x="121" y="137"/>
                  </a:cubicBezTo>
                  <a:cubicBezTo>
                    <a:pt x="149" y="84"/>
                    <a:pt x="173" y="90"/>
                    <a:pt x="173" y="90"/>
                  </a:cubicBezTo>
                  <a:cubicBezTo>
                    <a:pt x="155" y="144"/>
                    <a:pt x="128" y="142"/>
                    <a:pt x="121" y="140"/>
                  </a:cubicBezTo>
                  <a:cubicBezTo>
                    <a:pt x="121" y="151"/>
                    <a:pt x="122" y="163"/>
                    <a:pt x="124" y="177"/>
                  </a:cubicBezTo>
                  <a:cubicBezTo>
                    <a:pt x="124" y="183"/>
                    <a:pt x="125" y="190"/>
                    <a:pt x="127" y="198"/>
                  </a:cubicBezTo>
                  <a:cubicBezTo>
                    <a:pt x="128" y="153"/>
                    <a:pt x="189" y="136"/>
                    <a:pt x="189" y="136"/>
                  </a:cubicBezTo>
                  <a:cubicBezTo>
                    <a:pt x="184" y="205"/>
                    <a:pt x="136" y="205"/>
                    <a:pt x="128" y="205"/>
                  </a:cubicBezTo>
                  <a:cubicBezTo>
                    <a:pt x="132" y="222"/>
                    <a:pt x="138" y="243"/>
                    <a:pt x="147" y="265"/>
                  </a:cubicBezTo>
                  <a:cubicBezTo>
                    <a:pt x="138" y="195"/>
                    <a:pt x="236" y="168"/>
                    <a:pt x="236" y="168"/>
                  </a:cubicBezTo>
                  <a:cubicBezTo>
                    <a:pt x="201" y="290"/>
                    <a:pt x="157" y="274"/>
                    <a:pt x="149" y="270"/>
                  </a:cubicBezTo>
                  <a:cubicBezTo>
                    <a:pt x="157" y="289"/>
                    <a:pt x="167" y="309"/>
                    <a:pt x="179" y="330"/>
                  </a:cubicBezTo>
                  <a:cubicBezTo>
                    <a:pt x="174" y="262"/>
                    <a:pt x="262" y="226"/>
                    <a:pt x="262" y="226"/>
                  </a:cubicBezTo>
                  <a:cubicBezTo>
                    <a:pt x="253" y="323"/>
                    <a:pt x="200" y="336"/>
                    <a:pt x="184" y="338"/>
                  </a:cubicBezTo>
                  <a:cubicBezTo>
                    <a:pt x="189" y="345"/>
                    <a:pt x="194" y="352"/>
                    <a:pt x="199" y="359"/>
                  </a:cubicBezTo>
                  <a:cubicBezTo>
                    <a:pt x="195" y="362"/>
                    <a:pt x="195" y="362"/>
                    <a:pt x="195" y="362"/>
                  </a:cubicBezTo>
                  <a:cubicBezTo>
                    <a:pt x="184" y="345"/>
                    <a:pt x="173" y="329"/>
                    <a:pt x="164" y="312"/>
                  </a:cubicBezTo>
                  <a:cubicBezTo>
                    <a:pt x="118" y="353"/>
                    <a:pt x="0" y="263"/>
                    <a:pt x="0" y="263"/>
                  </a:cubicBezTo>
                  <a:close/>
                </a:path>
              </a:pathLst>
            </a:custGeom>
            <a:solidFill>
              <a:srgbClr val="94C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淘宝网Chenying0907出品 9"/>
            <p:cNvSpPr>
              <a:spLocks/>
            </p:cNvSpPr>
            <p:nvPr/>
          </p:nvSpPr>
          <p:spPr bwMode="auto">
            <a:xfrm>
              <a:off x="5470525" y="2176463"/>
              <a:ext cx="750888" cy="1039813"/>
            </a:xfrm>
            <a:custGeom>
              <a:avLst/>
              <a:gdLst>
                <a:gd name="T0" fmla="*/ 200 w 200"/>
                <a:gd name="T1" fmla="*/ 201 h 277"/>
                <a:gd name="T2" fmla="*/ 81 w 200"/>
                <a:gd name="T3" fmla="*/ 227 h 277"/>
                <a:gd name="T4" fmla="*/ 93 w 200"/>
                <a:gd name="T5" fmla="*/ 199 h 277"/>
                <a:gd name="T6" fmla="*/ 95 w 200"/>
                <a:gd name="T7" fmla="*/ 193 h 277"/>
                <a:gd name="T8" fmla="*/ 191 w 200"/>
                <a:gd name="T9" fmla="*/ 159 h 277"/>
                <a:gd name="T10" fmla="*/ 99 w 200"/>
                <a:gd name="T11" fmla="*/ 182 h 277"/>
                <a:gd name="T12" fmla="*/ 108 w 200"/>
                <a:gd name="T13" fmla="*/ 142 h 277"/>
                <a:gd name="T14" fmla="*/ 175 w 200"/>
                <a:gd name="T15" fmla="*/ 133 h 277"/>
                <a:gd name="T16" fmla="*/ 108 w 200"/>
                <a:gd name="T17" fmla="*/ 139 h 277"/>
                <a:gd name="T18" fmla="*/ 109 w 200"/>
                <a:gd name="T19" fmla="*/ 136 h 277"/>
                <a:gd name="T20" fmla="*/ 110 w 200"/>
                <a:gd name="T21" fmla="*/ 117 h 277"/>
                <a:gd name="T22" fmla="*/ 162 w 200"/>
                <a:gd name="T23" fmla="*/ 69 h 277"/>
                <a:gd name="T24" fmla="*/ 110 w 200"/>
                <a:gd name="T25" fmla="*/ 109 h 277"/>
                <a:gd name="T26" fmla="*/ 109 w 200"/>
                <a:gd name="T27" fmla="*/ 84 h 277"/>
                <a:gd name="T28" fmla="*/ 131 w 200"/>
                <a:gd name="T29" fmla="*/ 0 h 277"/>
                <a:gd name="T30" fmla="*/ 105 w 200"/>
                <a:gd name="T31" fmla="*/ 84 h 277"/>
                <a:gd name="T32" fmla="*/ 107 w 200"/>
                <a:gd name="T33" fmla="*/ 105 h 277"/>
                <a:gd name="T34" fmla="*/ 68 w 200"/>
                <a:gd name="T35" fmla="*/ 69 h 277"/>
                <a:gd name="T36" fmla="*/ 107 w 200"/>
                <a:gd name="T37" fmla="*/ 108 h 277"/>
                <a:gd name="T38" fmla="*/ 105 w 200"/>
                <a:gd name="T39" fmla="*/ 135 h 277"/>
                <a:gd name="T40" fmla="*/ 103 w 200"/>
                <a:gd name="T41" fmla="*/ 152 h 277"/>
                <a:gd name="T42" fmla="*/ 55 w 200"/>
                <a:gd name="T43" fmla="*/ 104 h 277"/>
                <a:gd name="T44" fmla="*/ 102 w 200"/>
                <a:gd name="T45" fmla="*/ 157 h 277"/>
                <a:gd name="T46" fmla="*/ 88 w 200"/>
                <a:gd name="T47" fmla="*/ 203 h 277"/>
                <a:gd name="T48" fmla="*/ 20 w 200"/>
                <a:gd name="T49" fmla="*/ 129 h 277"/>
                <a:gd name="T50" fmla="*/ 86 w 200"/>
                <a:gd name="T51" fmla="*/ 207 h 277"/>
                <a:gd name="T52" fmla="*/ 63 w 200"/>
                <a:gd name="T53" fmla="*/ 252 h 277"/>
                <a:gd name="T54" fmla="*/ 0 w 200"/>
                <a:gd name="T55" fmla="*/ 173 h 277"/>
                <a:gd name="T56" fmla="*/ 59 w 200"/>
                <a:gd name="T57" fmla="*/ 258 h 277"/>
                <a:gd name="T58" fmla="*/ 48 w 200"/>
                <a:gd name="T59" fmla="*/ 275 h 277"/>
                <a:gd name="T60" fmla="*/ 51 w 200"/>
                <a:gd name="T61" fmla="*/ 277 h 277"/>
                <a:gd name="T62" fmla="*/ 74 w 200"/>
                <a:gd name="T63" fmla="*/ 239 h 277"/>
                <a:gd name="T64" fmla="*/ 200 w 200"/>
                <a:gd name="T65" fmla="*/ 20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0" h="277">
                  <a:moveTo>
                    <a:pt x="200" y="201"/>
                  </a:moveTo>
                  <a:cubicBezTo>
                    <a:pt x="124" y="194"/>
                    <a:pt x="93" y="213"/>
                    <a:pt x="81" y="227"/>
                  </a:cubicBezTo>
                  <a:cubicBezTo>
                    <a:pt x="85" y="217"/>
                    <a:pt x="89" y="208"/>
                    <a:pt x="93" y="199"/>
                  </a:cubicBezTo>
                  <a:cubicBezTo>
                    <a:pt x="94" y="197"/>
                    <a:pt x="94" y="195"/>
                    <a:pt x="95" y="193"/>
                  </a:cubicBezTo>
                  <a:cubicBezTo>
                    <a:pt x="129" y="212"/>
                    <a:pt x="191" y="159"/>
                    <a:pt x="191" y="159"/>
                  </a:cubicBezTo>
                  <a:cubicBezTo>
                    <a:pt x="130" y="152"/>
                    <a:pt x="107" y="170"/>
                    <a:pt x="99" y="182"/>
                  </a:cubicBezTo>
                  <a:cubicBezTo>
                    <a:pt x="103" y="169"/>
                    <a:pt x="106" y="155"/>
                    <a:pt x="108" y="142"/>
                  </a:cubicBezTo>
                  <a:cubicBezTo>
                    <a:pt x="152" y="167"/>
                    <a:pt x="175" y="133"/>
                    <a:pt x="175" y="133"/>
                  </a:cubicBezTo>
                  <a:cubicBezTo>
                    <a:pt x="148" y="108"/>
                    <a:pt x="117" y="132"/>
                    <a:pt x="108" y="139"/>
                  </a:cubicBezTo>
                  <a:cubicBezTo>
                    <a:pt x="108" y="138"/>
                    <a:pt x="109" y="137"/>
                    <a:pt x="109" y="136"/>
                  </a:cubicBezTo>
                  <a:cubicBezTo>
                    <a:pt x="110" y="129"/>
                    <a:pt x="110" y="122"/>
                    <a:pt x="110" y="117"/>
                  </a:cubicBezTo>
                  <a:cubicBezTo>
                    <a:pt x="131" y="119"/>
                    <a:pt x="162" y="69"/>
                    <a:pt x="162" y="69"/>
                  </a:cubicBezTo>
                  <a:cubicBezTo>
                    <a:pt x="125" y="68"/>
                    <a:pt x="114" y="96"/>
                    <a:pt x="110" y="109"/>
                  </a:cubicBezTo>
                  <a:cubicBezTo>
                    <a:pt x="110" y="98"/>
                    <a:pt x="109" y="89"/>
                    <a:pt x="109" y="84"/>
                  </a:cubicBezTo>
                  <a:cubicBezTo>
                    <a:pt x="118" y="78"/>
                    <a:pt x="144" y="56"/>
                    <a:pt x="131" y="0"/>
                  </a:cubicBezTo>
                  <a:cubicBezTo>
                    <a:pt x="131" y="0"/>
                    <a:pt x="93" y="36"/>
                    <a:pt x="105" y="84"/>
                  </a:cubicBezTo>
                  <a:cubicBezTo>
                    <a:pt x="106" y="89"/>
                    <a:pt x="107" y="96"/>
                    <a:pt x="107" y="105"/>
                  </a:cubicBezTo>
                  <a:cubicBezTo>
                    <a:pt x="86" y="64"/>
                    <a:pt x="68" y="69"/>
                    <a:pt x="68" y="69"/>
                  </a:cubicBezTo>
                  <a:cubicBezTo>
                    <a:pt x="81" y="110"/>
                    <a:pt x="102" y="109"/>
                    <a:pt x="107" y="108"/>
                  </a:cubicBezTo>
                  <a:cubicBezTo>
                    <a:pt x="107" y="115"/>
                    <a:pt x="107" y="125"/>
                    <a:pt x="105" y="135"/>
                  </a:cubicBezTo>
                  <a:cubicBezTo>
                    <a:pt x="105" y="140"/>
                    <a:pt x="104" y="146"/>
                    <a:pt x="103" y="152"/>
                  </a:cubicBezTo>
                  <a:cubicBezTo>
                    <a:pt x="102" y="117"/>
                    <a:pt x="55" y="104"/>
                    <a:pt x="55" y="104"/>
                  </a:cubicBezTo>
                  <a:cubicBezTo>
                    <a:pt x="59" y="157"/>
                    <a:pt x="96" y="157"/>
                    <a:pt x="102" y="157"/>
                  </a:cubicBezTo>
                  <a:cubicBezTo>
                    <a:pt x="99" y="170"/>
                    <a:pt x="94" y="186"/>
                    <a:pt x="88" y="203"/>
                  </a:cubicBezTo>
                  <a:cubicBezTo>
                    <a:pt x="94" y="149"/>
                    <a:pt x="20" y="129"/>
                    <a:pt x="20" y="129"/>
                  </a:cubicBezTo>
                  <a:cubicBezTo>
                    <a:pt x="46" y="222"/>
                    <a:pt x="79" y="210"/>
                    <a:pt x="86" y="207"/>
                  </a:cubicBezTo>
                  <a:cubicBezTo>
                    <a:pt x="80" y="221"/>
                    <a:pt x="72" y="236"/>
                    <a:pt x="63" y="252"/>
                  </a:cubicBezTo>
                  <a:cubicBezTo>
                    <a:pt x="66" y="200"/>
                    <a:pt x="0" y="173"/>
                    <a:pt x="0" y="173"/>
                  </a:cubicBezTo>
                  <a:cubicBezTo>
                    <a:pt x="6" y="247"/>
                    <a:pt x="47" y="257"/>
                    <a:pt x="59" y="258"/>
                  </a:cubicBezTo>
                  <a:cubicBezTo>
                    <a:pt x="55" y="264"/>
                    <a:pt x="52" y="269"/>
                    <a:pt x="48" y="275"/>
                  </a:cubicBezTo>
                  <a:cubicBezTo>
                    <a:pt x="51" y="277"/>
                    <a:pt x="51" y="277"/>
                    <a:pt x="51" y="277"/>
                  </a:cubicBezTo>
                  <a:cubicBezTo>
                    <a:pt x="59" y="264"/>
                    <a:pt x="67" y="251"/>
                    <a:pt x="74" y="239"/>
                  </a:cubicBezTo>
                  <a:cubicBezTo>
                    <a:pt x="109" y="270"/>
                    <a:pt x="200" y="201"/>
                    <a:pt x="200" y="201"/>
                  </a:cubicBezTo>
                  <a:close/>
                </a:path>
              </a:pathLst>
            </a:custGeom>
            <a:solidFill>
              <a:srgbClr val="5FB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淘宝网Chenying0907出品 10"/>
            <p:cNvSpPr>
              <a:spLocks/>
            </p:cNvSpPr>
            <p:nvPr/>
          </p:nvSpPr>
          <p:spPr bwMode="auto">
            <a:xfrm>
              <a:off x="6102350" y="2608263"/>
              <a:ext cx="585788" cy="731838"/>
            </a:xfrm>
            <a:custGeom>
              <a:avLst/>
              <a:gdLst>
                <a:gd name="T0" fmla="*/ 3 w 156"/>
                <a:gd name="T1" fmla="*/ 163 h 195"/>
                <a:gd name="T2" fmla="*/ 96 w 156"/>
                <a:gd name="T3" fmla="*/ 156 h 195"/>
                <a:gd name="T4" fmla="*/ 81 w 156"/>
                <a:gd name="T5" fmla="*/ 138 h 195"/>
                <a:gd name="T6" fmla="*/ 78 w 156"/>
                <a:gd name="T7" fmla="*/ 135 h 195"/>
                <a:gd name="T8" fmla="*/ 0 w 156"/>
                <a:gd name="T9" fmla="*/ 130 h 195"/>
                <a:gd name="T10" fmla="*/ 73 w 156"/>
                <a:gd name="T11" fmla="*/ 128 h 195"/>
                <a:gd name="T12" fmla="*/ 58 w 156"/>
                <a:gd name="T13" fmla="*/ 100 h 195"/>
                <a:gd name="T14" fmla="*/ 6 w 156"/>
                <a:gd name="T15" fmla="*/ 108 h 195"/>
                <a:gd name="T16" fmla="*/ 57 w 156"/>
                <a:gd name="T17" fmla="*/ 98 h 195"/>
                <a:gd name="T18" fmla="*/ 56 w 156"/>
                <a:gd name="T19" fmla="*/ 95 h 195"/>
                <a:gd name="T20" fmla="*/ 51 w 156"/>
                <a:gd name="T21" fmla="*/ 82 h 195"/>
                <a:gd name="T22" fmla="*/ 2 w 156"/>
                <a:gd name="T23" fmla="*/ 58 h 195"/>
                <a:gd name="T24" fmla="*/ 49 w 156"/>
                <a:gd name="T25" fmla="*/ 76 h 195"/>
                <a:gd name="T26" fmla="*/ 45 w 156"/>
                <a:gd name="T27" fmla="*/ 57 h 195"/>
                <a:gd name="T28" fmla="*/ 10 w 156"/>
                <a:gd name="T29" fmla="*/ 0 h 195"/>
                <a:gd name="T30" fmla="*/ 47 w 156"/>
                <a:gd name="T31" fmla="*/ 57 h 195"/>
                <a:gd name="T32" fmla="*/ 50 w 156"/>
                <a:gd name="T33" fmla="*/ 72 h 195"/>
                <a:gd name="T34" fmla="*/ 72 w 156"/>
                <a:gd name="T35" fmla="*/ 37 h 195"/>
                <a:gd name="T36" fmla="*/ 51 w 156"/>
                <a:gd name="T37" fmla="*/ 74 h 195"/>
                <a:gd name="T38" fmla="*/ 58 w 156"/>
                <a:gd name="T39" fmla="*/ 94 h 195"/>
                <a:gd name="T40" fmla="*/ 64 w 156"/>
                <a:gd name="T41" fmla="*/ 106 h 195"/>
                <a:gd name="T42" fmla="*/ 89 w 156"/>
                <a:gd name="T43" fmla="*/ 60 h 195"/>
                <a:gd name="T44" fmla="*/ 66 w 156"/>
                <a:gd name="T45" fmla="*/ 109 h 195"/>
                <a:gd name="T46" fmla="*/ 86 w 156"/>
                <a:gd name="T47" fmla="*/ 140 h 195"/>
                <a:gd name="T48" fmla="*/ 120 w 156"/>
                <a:gd name="T49" fmla="*/ 71 h 195"/>
                <a:gd name="T50" fmla="*/ 88 w 156"/>
                <a:gd name="T51" fmla="*/ 143 h 195"/>
                <a:gd name="T52" fmla="*/ 115 w 156"/>
                <a:gd name="T53" fmla="*/ 172 h 195"/>
                <a:gd name="T54" fmla="*/ 145 w 156"/>
                <a:gd name="T55" fmla="*/ 99 h 195"/>
                <a:gd name="T56" fmla="*/ 119 w 156"/>
                <a:gd name="T57" fmla="*/ 175 h 195"/>
                <a:gd name="T58" fmla="*/ 131 w 156"/>
                <a:gd name="T59" fmla="*/ 185 h 195"/>
                <a:gd name="T60" fmla="*/ 129 w 156"/>
                <a:gd name="T61" fmla="*/ 187 h 195"/>
                <a:gd name="T62" fmla="*/ 104 w 156"/>
                <a:gd name="T63" fmla="*/ 164 h 195"/>
                <a:gd name="T64" fmla="*/ 3 w 156"/>
                <a:gd name="T65" fmla="*/ 163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" h="195">
                  <a:moveTo>
                    <a:pt x="3" y="163"/>
                  </a:moveTo>
                  <a:cubicBezTo>
                    <a:pt x="57" y="142"/>
                    <a:pt x="85" y="149"/>
                    <a:pt x="96" y="156"/>
                  </a:cubicBezTo>
                  <a:cubicBezTo>
                    <a:pt x="91" y="151"/>
                    <a:pt x="86" y="145"/>
                    <a:pt x="81" y="138"/>
                  </a:cubicBezTo>
                  <a:cubicBezTo>
                    <a:pt x="80" y="137"/>
                    <a:pt x="79" y="136"/>
                    <a:pt x="78" y="135"/>
                  </a:cubicBezTo>
                  <a:cubicBezTo>
                    <a:pt x="57" y="156"/>
                    <a:pt x="0" y="130"/>
                    <a:pt x="0" y="130"/>
                  </a:cubicBezTo>
                  <a:cubicBezTo>
                    <a:pt x="43" y="112"/>
                    <a:pt x="64" y="120"/>
                    <a:pt x="73" y="128"/>
                  </a:cubicBezTo>
                  <a:cubicBezTo>
                    <a:pt x="67" y="118"/>
                    <a:pt x="62" y="109"/>
                    <a:pt x="58" y="100"/>
                  </a:cubicBezTo>
                  <a:cubicBezTo>
                    <a:pt x="31" y="128"/>
                    <a:pt x="6" y="108"/>
                    <a:pt x="6" y="108"/>
                  </a:cubicBezTo>
                  <a:cubicBezTo>
                    <a:pt x="21" y="84"/>
                    <a:pt x="49" y="94"/>
                    <a:pt x="57" y="98"/>
                  </a:cubicBezTo>
                  <a:cubicBezTo>
                    <a:pt x="57" y="97"/>
                    <a:pt x="56" y="96"/>
                    <a:pt x="56" y="95"/>
                  </a:cubicBezTo>
                  <a:cubicBezTo>
                    <a:pt x="54" y="91"/>
                    <a:pt x="52" y="86"/>
                    <a:pt x="51" y="82"/>
                  </a:cubicBezTo>
                  <a:cubicBezTo>
                    <a:pt x="36" y="88"/>
                    <a:pt x="2" y="58"/>
                    <a:pt x="2" y="58"/>
                  </a:cubicBezTo>
                  <a:cubicBezTo>
                    <a:pt x="29" y="49"/>
                    <a:pt x="43" y="67"/>
                    <a:pt x="49" y="76"/>
                  </a:cubicBezTo>
                  <a:cubicBezTo>
                    <a:pt x="46" y="68"/>
                    <a:pt x="45" y="61"/>
                    <a:pt x="45" y="57"/>
                  </a:cubicBezTo>
                  <a:cubicBezTo>
                    <a:pt x="37" y="55"/>
                    <a:pt x="12" y="44"/>
                    <a:pt x="10" y="0"/>
                  </a:cubicBezTo>
                  <a:cubicBezTo>
                    <a:pt x="10" y="0"/>
                    <a:pt x="46" y="19"/>
                    <a:pt x="47" y="57"/>
                  </a:cubicBezTo>
                  <a:cubicBezTo>
                    <a:pt x="48" y="60"/>
                    <a:pt x="49" y="65"/>
                    <a:pt x="50" y="72"/>
                  </a:cubicBezTo>
                  <a:cubicBezTo>
                    <a:pt x="57" y="38"/>
                    <a:pt x="72" y="37"/>
                    <a:pt x="72" y="37"/>
                  </a:cubicBezTo>
                  <a:cubicBezTo>
                    <a:pt x="71" y="70"/>
                    <a:pt x="55" y="74"/>
                    <a:pt x="51" y="74"/>
                  </a:cubicBezTo>
                  <a:cubicBezTo>
                    <a:pt x="53" y="80"/>
                    <a:pt x="55" y="87"/>
                    <a:pt x="58" y="94"/>
                  </a:cubicBezTo>
                  <a:cubicBezTo>
                    <a:pt x="60" y="98"/>
                    <a:pt x="62" y="102"/>
                    <a:pt x="64" y="106"/>
                  </a:cubicBezTo>
                  <a:cubicBezTo>
                    <a:pt x="57" y="80"/>
                    <a:pt x="89" y="60"/>
                    <a:pt x="89" y="60"/>
                  </a:cubicBezTo>
                  <a:cubicBezTo>
                    <a:pt x="97" y="100"/>
                    <a:pt x="70" y="108"/>
                    <a:pt x="66" y="109"/>
                  </a:cubicBezTo>
                  <a:cubicBezTo>
                    <a:pt x="71" y="119"/>
                    <a:pt x="77" y="129"/>
                    <a:pt x="86" y="140"/>
                  </a:cubicBezTo>
                  <a:cubicBezTo>
                    <a:pt x="70" y="102"/>
                    <a:pt x="120" y="71"/>
                    <a:pt x="120" y="71"/>
                  </a:cubicBezTo>
                  <a:cubicBezTo>
                    <a:pt x="121" y="146"/>
                    <a:pt x="94" y="144"/>
                    <a:pt x="88" y="143"/>
                  </a:cubicBezTo>
                  <a:cubicBezTo>
                    <a:pt x="96" y="152"/>
                    <a:pt x="105" y="162"/>
                    <a:pt x="115" y="172"/>
                  </a:cubicBezTo>
                  <a:cubicBezTo>
                    <a:pt x="101" y="134"/>
                    <a:pt x="145" y="99"/>
                    <a:pt x="145" y="99"/>
                  </a:cubicBezTo>
                  <a:cubicBezTo>
                    <a:pt x="156" y="156"/>
                    <a:pt x="128" y="172"/>
                    <a:pt x="119" y="175"/>
                  </a:cubicBezTo>
                  <a:cubicBezTo>
                    <a:pt x="123" y="178"/>
                    <a:pt x="127" y="182"/>
                    <a:pt x="131" y="185"/>
                  </a:cubicBezTo>
                  <a:cubicBezTo>
                    <a:pt x="129" y="187"/>
                    <a:pt x="129" y="187"/>
                    <a:pt x="129" y="187"/>
                  </a:cubicBezTo>
                  <a:cubicBezTo>
                    <a:pt x="120" y="180"/>
                    <a:pt x="112" y="172"/>
                    <a:pt x="104" y="164"/>
                  </a:cubicBezTo>
                  <a:cubicBezTo>
                    <a:pt x="85" y="195"/>
                    <a:pt x="3" y="163"/>
                    <a:pt x="3" y="163"/>
                  </a:cubicBezTo>
                  <a:close/>
                </a:path>
              </a:pathLst>
            </a:custGeom>
            <a:solidFill>
              <a:srgbClr val="407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淘宝网Chenying0907出品 11"/>
            <p:cNvSpPr>
              <a:spLocks/>
            </p:cNvSpPr>
            <p:nvPr/>
          </p:nvSpPr>
          <p:spPr bwMode="auto">
            <a:xfrm>
              <a:off x="6245225" y="2325688"/>
              <a:ext cx="720725" cy="992188"/>
            </a:xfrm>
            <a:custGeom>
              <a:avLst/>
              <a:gdLst>
                <a:gd name="T0" fmla="*/ 0 w 192"/>
                <a:gd name="T1" fmla="*/ 191 h 264"/>
                <a:gd name="T2" fmla="*/ 114 w 192"/>
                <a:gd name="T3" fmla="*/ 216 h 264"/>
                <a:gd name="T4" fmla="*/ 102 w 192"/>
                <a:gd name="T5" fmla="*/ 189 h 264"/>
                <a:gd name="T6" fmla="*/ 100 w 192"/>
                <a:gd name="T7" fmla="*/ 184 h 264"/>
                <a:gd name="T8" fmla="*/ 9 w 192"/>
                <a:gd name="T9" fmla="*/ 151 h 264"/>
                <a:gd name="T10" fmla="*/ 97 w 192"/>
                <a:gd name="T11" fmla="*/ 173 h 264"/>
                <a:gd name="T12" fmla="*/ 88 w 192"/>
                <a:gd name="T13" fmla="*/ 135 h 264"/>
                <a:gd name="T14" fmla="*/ 24 w 192"/>
                <a:gd name="T15" fmla="*/ 127 h 264"/>
                <a:gd name="T16" fmla="*/ 88 w 192"/>
                <a:gd name="T17" fmla="*/ 132 h 264"/>
                <a:gd name="T18" fmla="*/ 87 w 192"/>
                <a:gd name="T19" fmla="*/ 129 h 264"/>
                <a:gd name="T20" fmla="*/ 86 w 192"/>
                <a:gd name="T21" fmla="*/ 111 h 264"/>
                <a:gd name="T22" fmla="*/ 36 w 192"/>
                <a:gd name="T23" fmla="*/ 65 h 264"/>
                <a:gd name="T24" fmla="*/ 86 w 192"/>
                <a:gd name="T25" fmla="*/ 104 h 264"/>
                <a:gd name="T26" fmla="*/ 87 w 192"/>
                <a:gd name="T27" fmla="*/ 80 h 264"/>
                <a:gd name="T28" fmla="*/ 66 w 192"/>
                <a:gd name="T29" fmla="*/ 0 h 264"/>
                <a:gd name="T30" fmla="*/ 91 w 192"/>
                <a:gd name="T31" fmla="*/ 80 h 264"/>
                <a:gd name="T32" fmla="*/ 89 w 192"/>
                <a:gd name="T33" fmla="*/ 99 h 264"/>
                <a:gd name="T34" fmla="*/ 126 w 192"/>
                <a:gd name="T35" fmla="*/ 65 h 264"/>
                <a:gd name="T36" fmla="*/ 89 w 192"/>
                <a:gd name="T37" fmla="*/ 102 h 264"/>
                <a:gd name="T38" fmla="*/ 91 w 192"/>
                <a:gd name="T39" fmla="*/ 129 h 264"/>
                <a:gd name="T40" fmla="*/ 93 w 192"/>
                <a:gd name="T41" fmla="*/ 144 h 264"/>
                <a:gd name="T42" fmla="*/ 139 w 192"/>
                <a:gd name="T43" fmla="*/ 99 h 264"/>
                <a:gd name="T44" fmla="*/ 94 w 192"/>
                <a:gd name="T45" fmla="*/ 149 h 264"/>
                <a:gd name="T46" fmla="*/ 107 w 192"/>
                <a:gd name="T47" fmla="*/ 193 h 264"/>
                <a:gd name="T48" fmla="*/ 172 w 192"/>
                <a:gd name="T49" fmla="*/ 123 h 264"/>
                <a:gd name="T50" fmla="*/ 109 w 192"/>
                <a:gd name="T51" fmla="*/ 197 h 264"/>
                <a:gd name="T52" fmla="*/ 131 w 192"/>
                <a:gd name="T53" fmla="*/ 240 h 264"/>
                <a:gd name="T54" fmla="*/ 192 w 192"/>
                <a:gd name="T55" fmla="*/ 165 h 264"/>
                <a:gd name="T56" fmla="*/ 135 w 192"/>
                <a:gd name="T57" fmla="*/ 246 h 264"/>
                <a:gd name="T58" fmla="*/ 145 w 192"/>
                <a:gd name="T59" fmla="*/ 262 h 264"/>
                <a:gd name="T60" fmla="*/ 143 w 192"/>
                <a:gd name="T61" fmla="*/ 264 h 264"/>
                <a:gd name="T62" fmla="*/ 120 w 192"/>
                <a:gd name="T63" fmla="*/ 227 h 264"/>
                <a:gd name="T64" fmla="*/ 0 w 192"/>
                <a:gd name="T65" fmla="*/ 19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" h="264">
                  <a:moveTo>
                    <a:pt x="0" y="191"/>
                  </a:moveTo>
                  <a:cubicBezTo>
                    <a:pt x="73" y="184"/>
                    <a:pt x="103" y="203"/>
                    <a:pt x="114" y="216"/>
                  </a:cubicBezTo>
                  <a:cubicBezTo>
                    <a:pt x="110" y="207"/>
                    <a:pt x="106" y="198"/>
                    <a:pt x="102" y="189"/>
                  </a:cubicBezTo>
                  <a:cubicBezTo>
                    <a:pt x="102" y="187"/>
                    <a:pt x="101" y="185"/>
                    <a:pt x="100" y="184"/>
                  </a:cubicBezTo>
                  <a:cubicBezTo>
                    <a:pt x="67" y="201"/>
                    <a:pt x="9" y="151"/>
                    <a:pt x="9" y="151"/>
                  </a:cubicBezTo>
                  <a:cubicBezTo>
                    <a:pt x="66" y="145"/>
                    <a:pt x="89" y="162"/>
                    <a:pt x="97" y="173"/>
                  </a:cubicBezTo>
                  <a:cubicBezTo>
                    <a:pt x="93" y="160"/>
                    <a:pt x="90" y="148"/>
                    <a:pt x="88" y="135"/>
                  </a:cubicBezTo>
                  <a:cubicBezTo>
                    <a:pt x="46" y="159"/>
                    <a:pt x="24" y="127"/>
                    <a:pt x="24" y="127"/>
                  </a:cubicBezTo>
                  <a:cubicBezTo>
                    <a:pt x="49" y="103"/>
                    <a:pt x="80" y="125"/>
                    <a:pt x="88" y="132"/>
                  </a:cubicBezTo>
                  <a:cubicBezTo>
                    <a:pt x="88" y="131"/>
                    <a:pt x="87" y="130"/>
                    <a:pt x="87" y="129"/>
                  </a:cubicBezTo>
                  <a:cubicBezTo>
                    <a:pt x="86" y="122"/>
                    <a:pt x="86" y="116"/>
                    <a:pt x="86" y="111"/>
                  </a:cubicBezTo>
                  <a:cubicBezTo>
                    <a:pt x="66" y="113"/>
                    <a:pt x="36" y="65"/>
                    <a:pt x="36" y="65"/>
                  </a:cubicBezTo>
                  <a:cubicBezTo>
                    <a:pt x="71" y="64"/>
                    <a:pt x="82" y="91"/>
                    <a:pt x="86" y="104"/>
                  </a:cubicBezTo>
                  <a:cubicBezTo>
                    <a:pt x="86" y="93"/>
                    <a:pt x="87" y="85"/>
                    <a:pt x="87" y="80"/>
                  </a:cubicBezTo>
                  <a:cubicBezTo>
                    <a:pt x="79" y="74"/>
                    <a:pt x="54" y="52"/>
                    <a:pt x="66" y="0"/>
                  </a:cubicBezTo>
                  <a:cubicBezTo>
                    <a:pt x="66" y="0"/>
                    <a:pt x="102" y="34"/>
                    <a:pt x="91" y="80"/>
                  </a:cubicBezTo>
                  <a:cubicBezTo>
                    <a:pt x="90" y="84"/>
                    <a:pt x="89" y="91"/>
                    <a:pt x="89" y="99"/>
                  </a:cubicBezTo>
                  <a:cubicBezTo>
                    <a:pt x="109" y="61"/>
                    <a:pt x="126" y="65"/>
                    <a:pt x="126" y="65"/>
                  </a:cubicBezTo>
                  <a:cubicBezTo>
                    <a:pt x="114" y="104"/>
                    <a:pt x="94" y="103"/>
                    <a:pt x="89" y="102"/>
                  </a:cubicBezTo>
                  <a:cubicBezTo>
                    <a:pt x="89" y="110"/>
                    <a:pt x="89" y="119"/>
                    <a:pt x="91" y="129"/>
                  </a:cubicBezTo>
                  <a:cubicBezTo>
                    <a:pt x="91" y="133"/>
                    <a:pt x="92" y="139"/>
                    <a:pt x="93" y="144"/>
                  </a:cubicBezTo>
                  <a:cubicBezTo>
                    <a:pt x="93" y="111"/>
                    <a:pt x="139" y="99"/>
                    <a:pt x="139" y="99"/>
                  </a:cubicBezTo>
                  <a:cubicBezTo>
                    <a:pt x="134" y="149"/>
                    <a:pt x="100" y="149"/>
                    <a:pt x="94" y="149"/>
                  </a:cubicBezTo>
                  <a:cubicBezTo>
                    <a:pt x="97" y="162"/>
                    <a:pt x="101" y="177"/>
                    <a:pt x="107" y="193"/>
                  </a:cubicBezTo>
                  <a:cubicBezTo>
                    <a:pt x="101" y="142"/>
                    <a:pt x="172" y="123"/>
                    <a:pt x="172" y="123"/>
                  </a:cubicBezTo>
                  <a:cubicBezTo>
                    <a:pt x="147" y="212"/>
                    <a:pt x="115" y="200"/>
                    <a:pt x="109" y="197"/>
                  </a:cubicBezTo>
                  <a:cubicBezTo>
                    <a:pt x="115" y="210"/>
                    <a:pt x="122" y="225"/>
                    <a:pt x="131" y="240"/>
                  </a:cubicBezTo>
                  <a:cubicBezTo>
                    <a:pt x="128" y="191"/>
                    <a:pt x="192" y="165"/>
                    <a:pt x="192" y="165"/>
                  </a:cubicBezTo>
                  <a:cubicBezTo>
                    <a:pt x="185" y="235"/>
                    <a:pt x="146" y="245"/>
                    <a:pt x="135" y="246"/>
                  </a:cubicBezTo>
                  <a:cubicBezTo>
                    <a:pt x="138" y="251"/>
                    <a:pt x="142" y="257"/>
                    <a:pt x="145" y="262"/>
                  </a:cubicBezTo>
                  <a:cubicBezTo>
                    <a:pt x="143" y="264"/>
                    <a:pt x="143" y="264"/>
                    <a:pt x="143" y="264"/>
                  </a:cubicBezTo>
                  <a:cubicBezTo>
                    <a:pt x="134" y="252"/>
                    <a:pt x="127" y="239"/>
                    <a:pt x="120" y="227"/>
                  </a:cubicBezTo>
                  <a:cubicBezTo>
                    <a:pt x="87" y="258"/>
                    <a:pt x="0" y="191"/>
                    <a:pt x="0" y="191"/>
                  </a:cubicBezTo>
                  <a:close/>
                </a:path>
              </a:pathLst>
            </a:custGeom>
            <a:solidFill>
              <a:srgbClr val="559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淘宝网Chenying0907出品 12"/>
            <p:cNvSpPr>
              <a:spLocks/>
            </p:cNvSpPr>
            <p:nvPr/>
          </p:nvSpPr>
          <p:spPr bwMode="auto">
            <a:xfrm>
              <a:off x="6751638" y="2559051"/>
              <a:ext cx="549275" cy="758825"/>
            </a:xfrm>
            <a:custGeom>
              <a:avLst/>
              <a:gdLst>
                <a:gd name="T0" fmla="*/ 146 w 146"/>
                <a:gd name="T1" fmla="*/ 146 h 202"/>
                <a:gd name="T2" fmla="*/ 59 w 146"/>
                <a:gd name="T3" fmla="*/ 165 h 202"/>
                <a:gd name="T4" fmla="*/ 68 w 146"/>
                <a:gd name="T5" fmla="*/ 145 h 202"/>
                <a:gd name="T6" fmla="*/ 70 w 146"/>
                <a:gd name="T7" fmla="*/ 140 h 202"/>
                <a:gd name="T8" fmla="*/ 139 w 146"/>
                <a:gd name="T9" fmla="*/ 116 h 202"/>
                <a:gd name="T10" fmla="*/ 72 w 146"/>
                <a:gd name="T11" fmla="*/ 133 h 202"/>
                <a:gd name="T12" fmla="*/ 79 w 146"/>
                <a:gd name="T13" fmla="*/ 103 h 202"/>
                <a:gd name="T14" fmla="*/ 128 w 146"/>
                <a:gd name="T15" fmla="*/ 97 h 202"/>
                <a:gd name="T16" fmla="*/ 79 w 146"/>
                <a:gd name="T17" fmla="*/ 101 h 202"/>
                <a:gd name="T18" fmla="*/ 80 w 146"/>
                <a:gd name="T19" fmla="*/ 99 h 202"/>
                <a:gd name="T20" fmla="*/ 81 w 146"/>
                <a:gd name="T21" fmla="*/ 85 h 202"/>
                <a:gd name="T22" fmla="*/ 119 w 146"/>
                <a:gd name="T23" fmla="*/ 50 h 202"/>
                <a:gd name="T24" fmla="*/ 81 w 146"/>
                <a:gd name="T25" fmla="*/ 80 h 202"/>
                <a:gd name="T26" fmla="*/ 80 w 146"/>
                <a:gd name="T27" fmla="*/ 61 h 202"/>
                <a:gd name="T28" fmla="*/ 96 w 146"/>
                <a:gd name="T29" fmla="*/ 0 h 202"/>
                <a:gd name="T30" fmla="*/ 77 w 146"/>
                <a:gd name="T31" fmla="*/ 61 h 202"/>
                <a:gd name="T32" fmla="*/ 78 w 146"/>
                <a:gd name="T33" fmla="*/ 76 h 202"/>
                <a:gd name="T34" fmla="*/ 50 w 146"/>
                <a:gd name="T35" fmla="*/ 50 h 202"/>
                <a:gd name="T36" fmla="*/ 78 w 146"/>
                <a:gd name="T37" fmla="*/ 78 h 202"/>
                <a:gd name="T38" fmla="*/ 77 w 146"/>
                <a:gd name="T39" fmla="*/ 99 h 202"/>
                <a:gd name="T40" fmla="*/ 75 w 146"/>
                <a:gd name="T41" fmla="*/ 110 h 202"/>
                <a:gd name="T42" fmla="*/ 41 w 146"/>
                <a:gd name="T43" fmla="*/ 76 h 202"/>
                <a:gd name="T44" fmla="*/ 75 w 146"/>
                <a:gd name="T45" fmla="*/ 114 h 202"/>
                <a:gd name="T46" fmla="*/ 64 w 146"/>
                <a:gd name="T47" fmla="*/ 148 h 202"/>
                <a:gd name="T48" fmla="*/ 15 w 146"/>
                <a:gd name="T49" fmla="*/ 94 h 202"/>
                <a:gd name="T50" fmla="*/ 63 w 146"/>
                <a:gd name="T51" fmla="*/ 150 h 202"/>
                <a:gd name="T52" fmla="*/ 46 w 146"/>
                <a:gd name="T53" fmla="*/ 184 h 202"/>
                <a:gd name="T54" fmla="*/ 0 w 146"/>
                <a:gd name="T55" fmla="*/ 126 h 202"/>
                <a:gd name="T56" fmla="*/ 43 w 146"/>
                <a:gd name="T57" fmla="*/ 188 h 202"/>
                <a:gd name="T58" fmla="*/ 35 w 146"/>
                <a:gd name="T59" fmla="*/ 200 h 202"/>
                <a:gd name="T60" fmla="*/ 37 w 146"/>
                <a:gd name="T61" fmla="*/ 202 h 202"/>
                <a:gd name="T62" fmla="*/ 55 w 146"/>
                <a:gd name="T63" fmla="*/ 174 h 202"/>
                <a:gd name="T64" fmla="*/ 146 w 146"/>
                <a:gd name="T65" fmla="*/ 14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6" h="202">
                  <a:moveTo>
                    <a:pt x="146" y="146"/>
                  </a:moveTo>
                  <a:cubicBezTo>
                    <a:pt x="91" y="141"/>
                    <a:pt x="68" y="155"/>
                    <a:pt x="59" y="165"/>
                  </a:cubicBezTo>
                  <a:cubicBezTo>
                    <a:pt x="62" y="158"/>
                    <a:pt x="65" y="152"/>
                    <a:pt x="68" y="145"/>
                  </a:cubicBezTo>
                  <a:cubicBezTo>
                    <a:pt x="69" y="143"/>
                    <a:pt x="69" y="142"/>
                    <a:pt x="70" y="140"/>
                  </a:cubicBezTo>
                  <a:cubicBezTo>
                    <a:pt x="95" y="154"/>
                    <a:pt x="139" y="116"/>
                    <a:pt x="139" y="116"/>
                  </a:cubicBezTo>
                  <a:cubicBezTo>
                    <a:pt x="96" y="111"/>
                    <a:pt x="79" y="124"/>
                    <a:pt x="72" y="133"/>
                  </a:cubicBezTo>
                  <a:cubicBezTo>
                    <a:pt x="75" y="123"/>
                    <a:pt x="78" y="113"/>
                    <a:pt x="79" y="103"/>
                  </a:cubicBezTo>
                  <a:cubicBezTo>
                    <a:pt x="111" y="122"/>
                    <a:pt x="128" y="97"/>
                    <a:pt x="128" y="97"/>
                  </a:cubicBezTo>
                  <a:cubicBezTo>
                    <a:pt x="109" y="79"/>
                    <a:pt x="85" y="96"/>
                    <a:pt x="79" y="101"/>
                  </a:cubicBezTo>
                  <a:cubicBezTo>
                    <a:pt x="79" y="100"/>
                    <a:pt x="80" y="100"/>
                    <a:pt x="80" y="99"/>
                  </a:cubicBezTo>
                  <a:cubicBezTo>
                    <a:pt x="80" y="94"/>
                    <a:pt x="81" y="89"/>
                    <a:pt x="81" y="85"/>
                  </a:cubicBezTo>
                  <a:cubicBezTo>
                    <a:pt x="96" y="86"/>
                    <a:pt x="119" y="50"/>
                    <a:pt x="119" y="50"/>
                  </a:cubicBezTo>
                  <a:cubicBezTo>
                    <a:pt x="92" y="49"/>
                    <a:pt x="83" y="70"/>
                    <a:pt x="81" y="80"/>
                  </a:cubicBezTo>
                  <a:cubicBezTo>
                    <a:pt x="81" y="71"/>
                    <a:pt x="80" y="65"/>
                    <a:pt x="80" y="61"/>
                  </a:cubicBezTo>
                  <a:cubicBezTo>
                    <a:pt x="86" y="57"/>
                    <a:pt x="105" y="40"/>
                    <a:pt x="96" y="0"/>
                  </a:cubicBezTo>
                  <a:cubicBezTo>
                    <a:pt x="96" y="0"/>
                    <a:pt x="68" y="26"/>
                    <a:pt x="77" y="61"/>
                  </a:cubicBezTo>
                  <a:cubicBezTo>
                    <a:pt x="78" y="64"/>
                    <a:pt x="78" y="69"/>
                    <a:pt x="78" y="76"/>
                  </a:cubicBezTo>
                  <a:cubicBezTo>
                    <a:pt x="63" y="47"/>
                    <a:pt x="50" y="50"/>
                    <a:pt x="50" y="50"/>
                  </a:cubicBezTo>
                  <a:cubicBezTo>
                    <a:pt x="59" y="80"/>
                    <a:pt x="75" y="79"/>
                    <a:pt x="78" y="78"/>
                  </a:cubicBezTo>
                  <a:cubicBezTo>
                    <a:pt x="78" y="84"/>
                    <a:pt x="78" y="91"/>
                    <a:pt x="77" y="99"/>
                  </a:cubicBezTo>
                  <a:cubicBezTo>
                    <a:pt x="77" y="102"/>
                    <a:pt x="76" y="106"/>
                    <a:pt x="75" y="110"/>
                  </a:cubicBezTo>
                  <a:cubicBezTo>
                    <a:pt x="75" y="85"/>
                    <a:pt x="41" y="76"/>
                    <a:pt x="41" y="76"/>
                  </a:cubicBezTo>
                  <a:cubicBezTo>
                    <a:pt x="44" y="114"/>
                    <a:pt x="70" y="114"/>
                    <a:pt x="75" y="114"/>
                  </a:cubicBezTo>
                  <a:cubicBezTo>
                    <a:pt x="72" y="124"/>
                    <a:pt x="69" y="135"/>
                    <a:pt x="64" y="148"/>
                  </a:cubicBezTo>
                  <a:cubicBezTo>
                    <a:pt x="69" y="108"/>
                    <a:pt x="15" y="94"/>
                    <a:pt x="15" y="94"/>
                  </a:cubicBezTo>
                  <a:cubicBezTo>
                    <a:pt x="34" y="162"/>
                    <a:pt x="58" y="153"/>
                    <a:pt x="63" y="150"/>
                  </a:cubicBezTo>
                  <a:cubicBezTo>
                    <a:pt x="59" y="161"/>
                    <a:pt x="53" y="172"/>
                    <a:pt x="46" y="184"/>
                  </a:cubicBezTo>
                  <a:cubicBezTo>
                    <a:pt x="49" y="146"/>
                    <a:pt x="0" y="126"/>
                    <a:pt x="0" y="126"/>
                  </a:cubicBezTo>
                  <a:cubicBezTo>
                    <a:pt x="5" y="180"/>
                    <a:pt x="35" y="187"/>
                    <a:pt x="43" y="188"/>
                  </a:cubicBezTo>
                  <a:cubicBezTo>
                    <a:pt x="41" y="192"/>
                    <a:pt x="38" y="196"/>
                    <a:pt x="35" y="200"/>
                  </a:cubicBezTo>
                  <a:cubicBezTo>
                    <a:pt x="37" y="202"/>
                    <a:pt x="37" y="202"/>
                    <a:pt x="37" y="202"/>
                  </a:cubicBezTo>
                  <a:cubicBezTo>
                    <a:pt x="44" y="192"/>
                    <a:pt x="50" y="183"/>
                    <a:pt x="55" y="174"/>
                  </a:cubicBezTo>
                  <a:cubicBezTo>
                    <a:pt x="80" y="197"/>
                    <a:pt x="146" y="146"/>
                    <a:pt x="146" y="146"/>
                  </a:cubicBezTo>
                  <a:close/>
                </a:path>
              </a:pathLst>
            </a:custGeom>
            <a:solidFill>
              <a:srgbClr val="6EB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淘宝网Chenying0907出品 13"/>
            <p:cNvSpPr>
              <a:spLocks/>
            </p:cNvSpPr>
            <p:nvPr/>
          </p:nvSpPr>
          <p:spPr bwMode="auto">
            <a:xfrm>
              <a:off x="4760913" y="2732088"/>
              <a:ext cx="3170238" cy="2224088"/>
            </a:xfrm>
            <a:custGeom>
              <a:avLst/>
              <a:gdLst>
                <a:gd name="T0" fmla="*/ 730 w 844"/>
                <a:gd name="T1" fmla="*/ 173 h 592"/>
                <a:gd name="T2" fmla="*/ 720 w 844"/>
                <a:gd name="T3" fmla="*/ 153 h 592"/>
                <a:gd name="T4" fmla="*/ 711 w 844"/>
                <a:gd name="T5" fmla="*/ 140 h 592"/>
                <a:gd name="T6" fmla="*/ 741 w 844"/>
                <a:gd name="T7" fmla="*/ 24 h 592"/>
                <a:gd name="T8" fmla="*/ 700 w 844"/>
                <a:gd name="T9" fmla="*/ 125 h 592"/>
                <a:gd name="T10" fmla="*/ 376 w 844"/>
                <a:gd name="T11" fmla="*/ 6 h 592"/>
                <a:gd name="T12" fmla="*/ 27 w 844"/>
                <a:gd name="T13" fmla="*/ 256 h 592"/>
                <a:gd name="T14" fmla="*/ 6 w 844"/>
                <a:gd name="T15" fmla="*/ 514 h 592"/>
                <a:gd name="T16" fmla="*/ 146 w 844"/>
                <a:gd name="T17" fmla="*/ 508 h 592"/>
                <a:gd name="T18" fmla="*/ 143 w 844"/>
                <a:gd name="T19" fmla="*/ 435 h 592"/>
                <a:gd name="T20" fmla="*/ 159 w 844"/>
                <a:gd name="T21" fmla="*/ 444 h 592"/>
                <a:gd name="T22" fmla="*/ 163 w 844"/>
                <a:gd name="T23" fmla="*/ 543 h 592"/>
                <a:gd name="T24" fmla="*/ 303 w 844"/>
                <a:gd name="T25" fmla="*/ 537 h 592"/>
                <a:gd name="T26" fmla="*/ 297 w 844"/>
                <a:gd name="T27" fmla="*/ 489 h 592"/>
                <a:gd name="T28" fmla="*/ 396 w 844"/>
                <a:gd name="T29" fmla="*/ 494 h 592"/>
                <a:gd name="T30" fmla="*/ 495 w 844"/>
                <a:gd name="T31" fmla="*/ 480 h 592"/>
                <a:gd name="T32" fmla="*/ 492 w 844"/>
                <a:gd name="T33" fmla="*/ 496 h 592"/>
                <a:gd name="T34" fmla="*/ 632 w 844"/>
                <a:gd name="T35" fmla="*/ 490 h 592"/>
                <a:gd name="T36" fmla="*/ 630 w 844"/>
                <a:gd name="T37" fmla="*/ 423 h 592"/>
                <a:gd name="T38" fmla="*/ 644 w 844"/>
                <a:gd name="T39" fmla="*/ 413 h 592"/>
                <a:gd name="T40" fmla="*/ 648 w 844"/>
                <a:gd name="T41" fmla="*/ 509 h 592"/>
                <a:gd name="T42" fmla="*/ 789 w 844"/>
                <a:gd name="T43" fmla="*/ 503 h 592"/>
                <a:gd name="T44" fmla="*/ 743 w 844"/>
                <a:gd name="T45" fmla="*/ 218 h 592"/>
                <a:gd name="T46" fmla="*/ 730 w 844"/>
                <a:gd name="T47" fmla="*/ 173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44" h="592">
                  <a:moveTo>
                    <a:pt x="730" y="173"/>
                  </a:moveTo>
                  <a:cubicBezTo>
                    <a:pt x="720" y="153"/>
                    <a:pt x="720" y="153"/>
                    <a:pt x="720" y="153"/>
                  </a:cubicBezTo>
                  <a:cubicBezTo>
                    <a:pt x="717" y="149"/>
                    <a:pt x="714" y="144"/>
                    <a:pt x="711" y="140"/>
                  </a:cubicBezTo>
                  <a:cubicBezTo>
                    <a:pt x="844" y="110"/>
                    <a:pt x="741" y="24"/>
                    <a:pt x="741" y="24"/>
                  </a:cubicBezTo>
                  <a:cubicBezTo>
                    <a:pt x="803" y="99"/>
                    <a:pt x="733" y="120"/>
                    <a:pt x="700" y="125"/>
                  </a:cubicBezTo>
                  <a:cubicBezTo>
                    <a:pt x="638" y="49"/>
                    <a:pt x="515" y="0"/>
                    <a:pt x="376" y="6"/>
                  </a:cubicBezTo>
                  <a:cubicBezTo>
                    <a:pt x="182" y="14"/>
                    <a:pt x="28" y="125"/>
                    <a:pt x="27" y="256"/>
                  </a:cubicBezTo>
                  <a:cubicBezTo>
                    <a:pt x="12" y="327"/>
                    <a:pt x="0" y="374"/>
                    <a:pt x="6" y="514"/>
                  </a:cubicBezTo>
                  <a:cubicBezTo>
                    <a:pt x="8" y="567"/>
                    <a:pt x="148" y="558"/>
                    <a:pt x="146" y="508"/>
                  </a:cubicBezTo>
                  <a:cubicBezTo>
                    <a:pt x="145" y="471"/>
                    <a:pt x="145" y="464"/>
                    <a:pt x="143" y="435"/>
                  </a:cubicBezTo>
                  <a:cubicBezTo>
                    <a:pt x="148" y="438"/>
                    <a:pt x="153" y="441"/>
                    <a:pt x="159" y="444"/>
                  </a:cubicBezTo>
                  <a:cubicBezTo>
                    <a:pt x="161" y="498"/>
                    <a:pt x="161" y="510"/>
                    <a:pt x="163" y="543"/>
                  </a:cubicBezTo>
                  <a:cubicBezTo>
                    <a:pt x="165" y="592"/>
                    <a:pt x="305" y="590"/>
                    <a:pt x="303" y="537"/>
                  </a:cubicBezTo>
                  <a:cubicBezTo>
                    <a:pt x="301" y="492"/>
                    <a:pt x="301" y="526"/>
                    <a:pt x="297" y="489"/>
                  </a:cubicBezTo>
                  <a:cubicBezTo>
                    <a:pt x="329" y="493"/>
                    <a:pt x="362" y="495"/>
                    <a:pt x="396" y="494"/>
                  </a:cubicBezTo>
                  <a:cubicBezTo>
                    <a:pt x="430" y="492"/>
                    <a:pt x="464" y="488"/>
                    <a:pt x="495" y="480"/>
                  </a:cubicBezTo>
                  <a:cubicBezTo>
                    <a:pt x="494" y="518"/>
                    <a:pt x="490" y="451"/>
                    <a:pt x="492" y="496"/>
                  </a:cubicBezTo>
                  <a:cubicBezTo>
                    <a:pt x="494" y="549"/>
                    <a:pt x="634" y="539"/>
                    <a:pt x="632" y="490"/>
                  </a:cubicBezTo>
                  <a:cubicBezTo>
                    <a:pt x="631" y="457"/>
                    <a:pt x="632" y="478"/>
                    <a:pt x="630" y="423"/>
                  </a:cubicBezTo>
                  <a:cubicBezTo>
                    <a:pt x="635" y="420"/>
                    <a:pt x="639" y="417"/>
                    <a:pt x="644" y="413"/>
                  </a:cubicBezTo>
                  <a:cubicBezTo>
                    <a:pt x="645" y="442"/>
                    <a:pt x="647" y="471"/>
                    <a:pt x="648" y="509"/>
                  </a:cubicBezTo>
                  <a:cubicBezTo>
                    <a:pt x="650" y="558"/>
                    <a:pt x="791" y="556"/>
                    <a:pt x="789" y="503"/>
                  </a:cubicBezTo>
                  <a:cubicBezTo>
                    <a:pt x="783" y="357"/>
                    <a:pt x="765" y="287"/>
                    <a:pt x="743" y="218"/>
                  </a:cubicBezTo>
                  <a:cubicBezTo>
                    <a:pt x="741" y="202"/>
                    <a:pt x="736" y="187"/>
                    <a:pt x="730" y="173"/>
                  </a:cubicBezTo>
                  <a:close/>
                </a:path>
              </a:pathLst>
            </a:custGeom>
            <a:solidFill>
              <a:srgbClr val="DDD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淘宝网Chenying0907出品 14"/>
            <p:cNvSpPr>
              <a:spLocks/>
            </p:cNvSpPr>
            <p:nvPr/>
          </p:nvSpPr>
          <p:spPr bwMode="auto">
            <a:xfrm>
              <a:off x="4786313" y="2770188"/>
              <a:ext cx="1571625" cy="1787525"/>
            </a:xfrm>
            <a:custGeom>
              <a:avLst/>
              <a:gdLst>
                <a:gd name="T0" fmla="*/ 395 w 418"/>
                <a:gd name="T1" fmla="*/ 224 h 476"/>
                <a:gd name="T2" fmla="*/ 365 w 418"/>
                <a:gd name="T3" fmla="*/ 160 h 476"/>
                <a:gd name="T4" fmla="*/ 366 w 418"/>
                <a:gd name="T5" fmla="*/ 150 h 476"/>
                <a:gd name="T6" fmla="*/ 321 w 418"/>
                <a:gd name="T7" fmla="*/ 0 h 476"/>
                <a:gd name="T8" fmla="*/ 20 w 418"/>
                <a:gd name="T9" fmla="*/ 246 h 476"/>
                <a:gd name="T10" fmla="*/ 0 w 418"/>
                <a:gd name="T11" fmla="*/ 450 h 476"/>
                <a:gd name="T12" fmla="*/ 96 w 418"/>
                <a:gd name="T13" fmla="*/ 473 h 476"/>
                <a:gd name="T14" fmla="*/ 138 w 418"/>
                <a:gd name="T15" fmla="*/ 476 h 476"/>
                <a:gd name="T16" fmla="*/ 136 w 418"/>
                <a:gd name="T17" fmla="*/ 425 h 476"/>
                <a:gd name="T18" fmla="*/ 152 w 418"/>
                <a:gd name="T19" fmla="*/ 434 h 476"/>
                <a:gd name="T20" fmla="*/ 153 w 418"/>
                <a:gd name="T21" fmla="*/ 476 h 476"/>
                <a:gd name="T22" fmla="*/ 312 w 418"/>
                <a:gd name="T23" fmla="*/ 442 h 476"/>
                <a:gd name="T24" fmla="*/ 414 w 418"/>
                <a:gd name="T25" fmla="*/ 318 h 476"/>
                <a:gd name="T26" fmla="*/ 395 w 418"/>
                <a:gd name="T27" fmla="*/ 224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8" h="476">
                  <a:moveTo>
                    <a:pt x="395" y="224"/>
                  </a:moveTo>
                  <a:cubicBezTo>
                    <a:pt x="399" y="205"/>
                    <a:pt x="387" y="181"/>
                    <a:pt x="365" y="160"/>
                  </a:cubicBezTo>
                  <a:cubicBezTo>
                    <a:pt x="365" y="156"/>
                    <a:pt x="366" y="153"/>
                    <a:pt x="366" y="150"/>
                  </a:cubicBezTo>
                  <a:cubicBezTo>
                    <a:pt x="373" y="95"/>
                    <a:pt x="355" y="42"/>
                    <a:pt x="321" y="0"/>
                  </a:cubicBezTo>
                  <a:cubicBezTo>
                    <a:pt x="150" y="23"/>
                    <a:pt x="21" y="126"/>
                    <a:pt x="20" y="246"/>
                  </a:cubicBezTo>
                  <a:cubicBezTo>
                    <a:pt x="9" y="297"/>
                    <a:pt x="1" y="364"/>
                    <a:pt x="0" y="450"/>
                  </a:cubicBezTo>
                  <a:cubicBezTo>
                    <a:pt x="29" y="461"/>
                    <a:pt x="62" y="468"/>
                    <a:pt x="96" y="473"/>
                  </a:cubicBezTo>
                  <a:cubicBezTo>
                    <a:pt x="110" y="474"/>
                    <a:pt x="124" y="475"/>
                    <a:pt x="138" y="476"/>
                  </a:cubicBezTo>
                  <a:cubicBezTo>
                    <a:pt x="138" y="456"/>
                    <a:pt x="137" y="438"/>
                    <a:pt x="136" y="425"/>
                  </a:cubicBezTo>
                  <a:cubicBezTo>
                    <a:pt x="141" y="428"/>
                    <a:pt x="146" y="431"/>
                    <a:pt x="152" y="434"/>
                  </a:cubicBezTo>
                  <a:cubicBezTo>
                    <a:pt x="152" y="447"/>
                    <a:pt x="153" y="461"/>
                    <a:pt x="153" y="476"/>
                  </a:cubicBezTo>
                  <a:cubicBezTo>
                    <a:pt x="213" y="476"/>
                    <a:pt x="268" y="463"/>
                    <a:pt x="312" y="442"/>
                  </a:cubicBezTo>
                  <a:cubicBezTo>
                    <a:pt x="369" y="414"/>
                    <a:pt x="408" y="370"/>
                    <a:pt x="414" y="318"/>
                  </a:cubicBezTo>
                  <a:cubicBezTo>
                    <a:pt x="418" y="288"/>
                    <a:pt x="411" y="255"/>
                    <a:pt x="395" y="224"/>
                  </a:cubicBezTo>
                  <a:close/>
                </a:path>
              </a:pathLst>
            </a:custGeom>
            <a:solidFill>
              <a:srgbClr val="B1A0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淘宝网Chenying0907出品 15"/>
            <p:cNvSpPr>
              <a:spLocks/>
            </p:cNvSpPr>
            <p:nvPr/>
          </p:nvSpPr>
          <p:spPr bwMode="auto">
            <a:xfrm>
              <a:off x="4222750" y="2006601"/>
              <a:ext cx="2179638" cy="1981200"/>
            </a:xfrm>
            <a:custGeom>
              <a:avLst/>
              <a:gdLst>
                <a:gd name="T0" fmla="*/ 526 w 580"/>
                <a:gd name="T1" fmla="*/ 59 h 527"/>
                <a:gd name="T2" fmla="*/ 490 w 580"/>
                <a:gd name="T3" fmla="*/ 66 h 527"/>
                <a:gd name="T4" fmla="*/ 412 w 580"/>
                <a:gd name="T5" fmla="*/ 148 h 527"/>
                <a:gd name="T6" fmla="*/ 289 w 580"/>
                <a:gd name="T7" fmla="*/ 97 h 527"/>
                <a:gd name="T8" fmla="*/ 157 w 580"/>
                <a:gd name="T9" fmla="*/ 117 h 527"/>
                <a:gd name="T10" fmla="*/ 101 w 580"/>
                <a:gd name="T11" fmla="*/ 20 h 527"/>
                <a:gd name="T12" fmla="*/ 68 w 580"/>
                <a:gd name="T13" fmla="*/ 4 h 527"/>
                <a:gd name="T14" fmla="*/ 4 w 580"/>
                <a:gd name="T15" fmla="*/ 54 h 527"/>
                <a:gd name="T16" fmla="*/ 54 w 580"/>
                <a:gd name="T17" fmla="*/ 118 h 527"/>
                <a:gd name="T18" fmla="*/ 84 w 580"/>
                <a:gd name="T19" fmla="*/ 114 h 527"/>
                <a:gd name="T20" fmla="*/ 121 w 580"/>
                <a:gd name="T21" fmla="*/ 138 h 527"/>
                <a:gd name="T22" fmla="*/ 36 w 580"/>
                <a:gd name="T23" fmla="*/ 277 h 527"/>
                <a:gd name="T24" fmla="*/ 239 w 580"/>
                <a:gd name="T25" fmla="*/ 512 h 527"/>
                <a:gd name="T26" fmla="*/ 492 w 580"/>
                <a:gd name="T27" fmla="*/ 332 h 527"/>
                <a:gd name="T28" fmla="*/ 443 w 580"/>
                <a:gd name="T29" fmla="*/ 177 h 527"/>
                <a:gd name="T30" fmla="*/ 484 w 580"/>
                <a:gd name="T31" fmla="*/ 162 h 527"/>
                <a:gd name="T32" fmla="*/ 512 w 580"/>
                <a:gd name="T33" fmla="*/ 173 h 527"/>
                <a:gd name="T34" fmla="*/ 576 w 580"/>
                <a:gd name="T35" fmla="*/ 123 h 527"/>
                <a:gd name="T36" fmla="*/ 526 w 580"/>
                <a:gd name="T37" fmla="*/ 5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0" h="527">
                  <a:moveTo>
                    <a:pt x="526" y="59"/>
                  </a:moveTo>
                  <a:cubicBezTo>
                    <a:pt x="513" y="57"/>
                    <a:pt x="501" y="60"/>
                    <a:pt x="490" y="66"/>
                  </a:cubicBezTo>
                  <a:cubicBezTo>
                    <a:pt x="450" y="87"/>
                    <a:pt x="421" y="133"/>
                    <a:pt x="412" y="148"/>
                  </a:cubicBezTo>
                  <a:cubicBezTo>
                    <a:pt x="379" y="121"/>
                    <a:pt x="336" y="103"/>
                    <a:pt x="289" y="97"/>
                  </a:cubicBezTo>
                  <a:cubicBezTo>
                    <a:pt x="242" y="91"/>
                    <a:pt x="197" y="99"/>
                    <a:pt x="157" y="117"/>
                  </a:cubicBezTo>
                  <a:cubicBezTo>
                    <a:pt x="153" y="101"/>
                    <a:pt x="136" y="49"/>
                    <a:pt x="101" y="20"/>
                  </a:cubicBezTo>
                  <a:cubicBezTo>
                    <a:pt x="92" y="11"/>
                    <a:pt x="81" y="5"/>
                    <a:pt x="68" y="4"/>
                  </a:cubicBezTo>
                  <a:cubicBezTo>
                    <a:pt x="36" y="0"/>
                    <a:pt x="8" y="23"/>
                    <a:pt x="4" y="54"/>
                  </a:cubicBezTo>
                  <a:cubicBezTo>
                    <a:pt x="0" y="86"/>
                    <a:pt x="23" y="114"/>
                    <a:pt x="54" y="118"/>
                  </a:cubicBezTo>
                  <a:cubicBezTo>
                    <a:pt x="65" y="119"/>
                    <a:pt x="75" y="118"/>
                    <a:pt x="84" y="114"/>
                  </a:cubicBezTo>
                  <a:cubicBezTo>
                    <a:pt x="96" y="112"/>
                    <a:pt x="117" y="112"/>
                    <a:pt x="121" y="138"/>
                  </a:cubicBezTo>
                  <a:cubicBezTo>
                    <a:pt x="75" y="171"/>
                    <a:pt x="43" y="220"/>
                    <a:pt x="36" y="277"/>
                  </a:cubicBezTo>
                  <a:cubicBezTo>
                    <a:pt x="22" y="392"/>
                    <a:pt x="113" y="497"/>
                    <a:pt x="239" y="512"/>
                  </a:cubicBezTo>
                  <a:cubicBezTo>
                    <a:pt x="365" y="527"/>
                    <a:pt x="479" y="447"/>
                    <a:pt x="492" y="332"/>
                  </a:cubicBezTo>
                  <a:cubicBezTo>
                    <a:pt x="499" y="275"/>
                    <a:pt x="480" y="219"/>
                    <a:pt x="443" y="177"/>
                  </a:cubicBezTo>
                  <a:cubicBezTo>
                    <a:pt x="453" y="152"/>
                    <a:pt x="473" y="157"/>
                    <a:pt x="484" y="162"/>
                  </a:cubicBezTo>
                  <a:cubicBezTo>
                    <a:pt x="492" y="168"/>
                    <a:pt x="502" y="172"/>
                    <a:pt x="512" y="173"/>
                  </a:cubicBezTo>
                  <a:cubicBezTo>
                    <a:pt x="544" y="177"/>
                    <a:pt x="573" y="154"/>
                    <a:pt x="576" y="123"/>
                  </a:cubicBezTo>
                  <a:cubicBezTo>
                    <a:pt x="580" y="91"/>
                    <a:pt x="558" y="63"/>
                    <a:pt x="526" y="59"/>
                  </a:cubicBezTo>
                  <a:close/>
                </a:path>
              </a:pathLst>
            </a:custGeom>
            <a:solidFill>
              <a:srgbClr val="DDD1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淘宝网Chenying0907出品 16"/>
            <p:cNvSpPr>
              <a:spLocks/>
            </p:cNvSpPr>
            <p:nvPr/>
          </p:nvSpPr>
          <p:spPr bwMode="auto">
            <a:xfrm>
              <a:off x="4008438" y="2995613"/>
              <a:ext cx="2259013" cy="1509713"/>
            </a:xfrm>
            <a:custGeom>
              <a:avLst/>
              <a:gdLst>
                <a:gd name="T0" fmla="*/ 579 w 601"/>
                <a:gd name="T1" fmla="*/ 143 h 402"/>
                <a:gd name="T2" fmla="*/ 528 w 601"/>
                <a:gd name="T3" fmla="*/ 64 h 402"/>
                <a:gd name="T4" fmla="*/ 435 w 601"/>
                <a:gd name="T5" fmla="*/ 48 h 402"/>
                <a:gd name="T6" fmla="*/ 321 w 601"/>
                <a:gd name="T7" fmla="*/ 40 h 402"/>
                <a:gd name="T8" fmla="*/ 209 w 601"/>
                <a:gd name="T9" fmla="*/ 21 h 402"/>
                <a:gd name="T10" fmla="*/ 115 w 601"/>
                <a:gd name="T11" fmla="*/ 14 h 402"/>
                <a:gd name="T12" fmla="*/ 47 w 601"/>
                <a:gd name="T13" fmla="*/ 80 h 402"/>
                <a:gd name="T14" fmla="*/ 6 w 601"/>
                <a:gd name="T15" fmla="*/ 166 h 402"/>
                <a:gd name="T16" fmla="*/ 77 w 601"/>
                <a:gd name="T17" fmla="*/ 311 h 402"/>
                <a:gd name="T18" fmla="*/ 279 w 601"/>
                <a:gd name="T19" fmla="*/ 392 h 402"/>
                <a:gd name="T20" fmla="*/ 495 w 601"/>
                <a:gd name="T21" fmla="*/ 361 h 402"/>
                <a:gd name="T22" fmla="*/ 598 w 601"/>
                <a:gd name="T23" fmla="*/ 237 h 402"/>
                <a:gd name="T24" fmla="*/ 579 w 601"/>
                <a:gd name="T25" fmla="*/ 143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1" h="402">
                  <a:moveTo>
                    <a:pt x="579" y="143"/>
                  </a:moveTo>
                  <a:cubicBezTo>
                    <a:pt x="583" y="120"/>
                    <a:pt x="563" y="87"/>
                    <a:pt x="528" y="64"/>
                  </a:cubicBezTo>
                  <a:cubicBezTo>
                    <a:pt x="493" y="41"/>
                    <a:pt x="455" y="35"/>
                    <a:pt x="435" y="48"/>
                  </a:cubicBezTo>
                  <a:cubicBezTo>
                    <a:pt x="400" y="45"/>
                    <a:pt x="362" y="45"/>
                    <a:pt x="321" y="40"/>
                  </a:cubicBezTo>
                  <a:cubicBezTo>
                    <a:pt x="281" y="35"/>
                    <a:pt x="244" y="26"/>
                    <a:pt x="209" y="21"/>
                  </a:cubicBezTo>
                  <a:cubicBezTo>
                    <a:pt x="193" y="3"/>
                    <a:pt x="154" y="0"/>
                    <a:pt x="115" y="14"/>
                  </a:cubicBezTo>
                  <a:cubicBezTo>
                    <a:pt x="75" y="29"/>
                    <a:pt x="48" y="56"/>
                    <a:pt x="47" y="80"/>
                  </a:cubicBezTo>
                  <a:cubicBezTo>
                    <a:pt x="25" y="106"/>
                    <a:pt x="10" y="136"/>
                    <a:pt x="6" y="166"/>
                  </a:cubicBezTo>
                  <a:cubicBezTo>
                    <a:pt x="0" y="219"/>
                    <a:pt x="27" y="270"/>
                    <a:pt x="77" y="311"/>
                  </a:cubicBezTo>
                  <a:cubicBezTo>
                    <a:pt x="126" y="352"/>
                    <a:pt x="198" y="382"/>
                    <a:pt x="279" y="392"/>
                  </a:cubicBezTo>
                  <a:cubicBezTo>
                    <a:pt x="361" y="402"/>
                    <a:pt x="437" y="389"/>
                    <a:pt x="495" y="361"/>
                  </a:cubicBezTo>
                  <a:cubicBezTo>
                    <a:pt x="553" y="333"/>
                    <a:pt x="591" y="290"/>
                    <a:pt x="598" y="237"/>
                  </a:cubicBezTo>
                  <a:cubicBezTo>
                    <a:pt x="601" y="207"/>
                    <a:pt x="594" y="174"/>
                    <a:pt x="579" y="143"/>
                  </a:cubicBezTo>
                  <a:close/>
                </a:path>
              </a:pathLst>
            </a:custGeom>
            <a:solidFill>
              <a:srgbClr val="CAB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淘宝网Chenying0907出品 17"/>
            <p:cNvSpPr>
              <a:spLocks/>
            </p:cNvSpPr>
            <p:nvPr/>
          </p:nvSpPr>
          <p:spPr bwMode="auto">
            <a:xfrm>
              <a:off x="4214813" y="3028951"/>
              <a:ext cx="546100" cy="300038"/>
            </a:xfrm>
            <a:custGeom>
              <a:avLst/>
              <a:gdLst>
                <a:gd name="T0" fmla="*/ 139 w 145"/>
                <a:gd name="T1" fmla="*/ 15 h 80"/>
                <a:gd name="T2" fmla="*/ 82 w 145"/>
                <a:gd name="T3" fmla="*/ 67 h 80"/>
                <a:gd name="T4" fmla="*/ 5 w 145"/>
                <a:gd name="T5" fmla="*/ 64 h 80"/>
                <a:gd name="T6" fmla="*/ 63 w 145"/>
                <a:gd name="T7" fmla="*/ 13 h 80"/>
                <a:gd name="T8" fmla="*/ 139 w 145"/>
                <a:gd name="T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80">
                  <a:moveTo>
                    <a:pt x="139" y="15"/>
                  </a:moveTo>
                  <a:cubicBezTo>
                    <a:pt x="145" y="30"/>
                    <a:pt x="119" y="53"/>
                    <a:pt x="82" y="67"/>
                  </a:cubicBezTo>
                  <a:cubicBezTo>
                    <a:pt x="45" y="80"/>
                    <a:pt x="11" y="79"/>
                    <a:pt x="5" y="64"/>
                  </a:cubicBezTo>
                  <a:cubicBezTo>
                    <a:pt x="0" y="49"/>
                    <a:pt x="26" y="27"/>
                    <a:pt x="63" y="13"/>
                  </a:cubicBezTo>
                  <a:cubicBezTo>
                    <a:pt x="99" y="0"/>
                    <a:pt x="134" y="1"/>
                    <a:pt x="139" y="15"/>
                  </a:cubicBezTo>
                  <a:close/>
                </a:path>
              </a:pathLst>
            </a:custGeom>
            <a:solidFill>
              <a:srgbClr val="7563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淘宝网Chenying0907出品 18"/>
            <p:cNvSpPr>
              <a:spLocks/>
            </p:cNvSpPr>
            <p:nvPr/>
          </p:nvSpPr>
          <p:spPr bwMode="auto">
            <a:xfrm>
              <a:off x="5662613" y="3152776"/>
              <a:ext cx="511175" cy="395288"/>
            </a:xfrm>
            <a:custGeom>
              <a:avLst/>
              <a:gdLst>
                <a:gd name="T0" fmla="*/ 9 w 136"/>
                <a:gd name="T1" fmla="*/ 13 h 105"/>
                <a:gd name="T2" fmla="*/ 52 w 136"/>
                <a:gd name="T3" fmla="*/ 76 h 105"/>
                <a:gd name="T4" fmla="*/ 127 w 136"/>
                <a:gd name="T5" fmla="*/ 92 h 105"/>
                <a:gd name="T6" fmla="*/ 84 w 136"/>
                <a:gd name="T7" fmla="*/ 29 h 105"/>
                <a:gd name="T8" fmla="*/ 9 w 136"/>
                <a:gd name="T9" fmla="*/ 1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05">
                  <a:moveTo>
                    <a:pt x="9" y="13"/>
                  </a:moveTo>
                  <a:cubicBezTo>
                    <a:pt x="0" y="26"/>
                    <a:pt x="19" y="54"/>
                    <a:pt x="52" y="76"/>
                  </a:cubicBezTo>
                  <a:cubicBezTo>
                    <a:pt x="85" y="98"/>
                    <a:pt x="118" y="105"/>
                    <a:pt x="127" y="92"/>
                  </a:cubicBezTo>
                  <a:cubicBezTo>
                    <a:pt x="136" y="79"/>
                    <a:pt x="117" y="51"/>
                    <a:pt x="84" y="29"/>
                  </a:cubicBezTo>
                  <a:cubicBezTo>
                    <a:pt x="51" y="7"/>
                    <a:pt x="17" y="0"/>
                    <a:pt x="9" y="13"/>
                  </a:cubicBezTo>
                  <a:close/>
                </a:path>
              </a:pathLst>
            </a:custGeom>
            <a:solidFill>
              <a:srgbClr val="7563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19"/>
            <p:cNvSpPr>
              <a:spLocks/>
            </p:cNvSpPr>
            <p:nvPr/>
          </p:nvSpPr>
          <p:spPr bwMode="auto">
            <a:xfrm>
              <a:off x="4418013" y="4043363"/>
              <a:ext cx="327025" cy="244475"/>
            </a:xfrm>
            <a:custGeom>
              <a:avLst/>
              <a:gdLst>
                <a:gd name="T0" fmla="*/ 15 w 87"/>
                <a:gd name="T1" fmla="*/ 0 h 65"/>
                <a:gd name="T2" fmla="*/ 2 w 87"/>
                <a:gd name="T3" fmla="*/ 33 h 65"/>
                <a:gd name="T4" fmla="*/ 34 w 87"/>
                <a:gd name="T5" fmla="*/ 56 h 65"/>
                <a:gd name="T6" fmla="*/ 73 w 87"/>
                <a:gd name="T7" fmla="*/ 59 h 65"/>
                <a:gd name="T8" fmla="*/ 87 w 87"/>
                <a:gd name="T9" fmla="*/ 26 h 65"/>
                <a:gd name="T10" fmla="*/ 15 w 87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65">
                  <a:moveTo>
                    <a:pt x="15" y="0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0" y="38"/>
                    <a:pt x="14" y="49"/>
                    <a:pt x="34" y="56"/>
                  </a:cubicBezTo>
                  <a:cubicBezTo>
                    <a:pt x="53" y="63"/>
                    <a:pt x="71" y="65"/>
                    <a:pt x="73" y="59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15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20"/>
            <p:cNvSpPr>
              <a:spLocks/>
            </p:cNvSpPr>
            <p:nvPr/>
          </p:nvSpPr>
          <p:spPr bwMode="auto">
            <a:xfrm>
              <a:off x="5440363" y="4194176"/>
              <a:ext cx="304800" cy="195263"/>
            </a:xfrm>
            <a:custGeom>
              <a:avLst/>
              <a:gdLst>
                <a:gd name="T0" fmla="*/ 75 w 81"/>
                <a:gd name="T1" fmla="*/ 0 h 52"/>
                <a:gd name="T2" fmla="*/ 80 w 81"/>
                <a:gd name="T3" fmla="*/ 35 h 52"/>
                <a:gd name="T4" fmla="*/ 44 w 81"/>
                <a:gd name="T5" fmla="*/ 50 h 52"/>
                <a:gd name="T6" fmla="*/ 5 w 81"/>
                <a:gd name="T7" fmla="*/ 44 h 52"/>
                <a:gd name="T8" fmla="*/ 0 w 81"/>
                <a:gd name="T9" fmla="*/ 8 h 52"/>
                <a:gd name="T10" fmla="*/ 75 w 81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52">
                  <a:moveTo>
                    <a:pt x="75" y="0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1" y="41"/>
                    <a:pt x="65" y="48"/>
                    <a:pt x="44" y="50"/>
                  </a:cubicBezTo>
                  <a:cubicBezTo>
                    <a:pt x="23" y="52"/>
                    <a:pt x="6" y="49"/>
                    <a:pt x="5" y="4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75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21"/>
            <p:cNvSpPr>
              <a:spLocks/>
            </p:cNvSpPr>
            <p:nvPr/>
          </p:nvSpPr>
          <p:spPr bwMode="auto">
            <a:xfrm>
              <a:off x="4148138" y="3690938"/>
              <a:ext cx="1946275" cy="596900"/>
            </a:xfrm>
            <a:custGeom>
              <a:avLst/>
              <a:gdLst>
                <a:gd name="T0" fmla="*/ 251 w 518"/>
                <a:gd name="T1" fmla="*/ 130 h 159"/>
                <a:gd name="T2" fmla="*/ 9 w 518"/>
                <a:gd name="T3" fmla="*/ 0 h 159"/>
                <a:gd name="T4" fmla="*/ 7 w 518"/>
                <a:gd name="T5" fmla="*/ 6 h 159"/>
                <a:gd name="T6" fmla="*/ 250 w 518"/>
                <a:gd name="T7" fmla="*/ 142 h 159"/>
                <a:gd name="T8" fmla="*/ 518 w 518"/>
                <a:gd name="T9" fmla="*/ 67 h 159"/>
                <a:gd name="T10" fmla="*/ 518 w 518"/>
                <a:gd name="T11" fmla="*/ 61 h 159"/>
                <a:gd name="T12" fmla="*/ 251 w 518"/>
                <a:gd name="T13" fmla="*/ 13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159">
                  <a:moveTo>
                    <a:pt x="251" y="130"/>
                  </a:moveTo>
                  <a:cubicBezTo>
                    <a:pt x="115" y="114"/>
                    <a:pt x="9" y="56"/>
                    <a:pt x="9" y="0"/>
                  </a:cubicBezTo>
                  <a:cubicBezTo>
                    <a:pt x="8" y="2"/>
                    <a:pt x="8" y="3"/>
                    <a:pt x="7" y="6"/>
                  </a:cubicBezTo>
                  <a:cubicBezTo>
                    <a:pt x="0" y="64"/>
                    <a:pt x="109" y="125"/>
                    <a:pt x="250" y="142"/>
                  </a:cubicBezTo>
                  <a:cubicBezTo>
                    <a:pt x="391" y="159"/>
                    <a:pt x="511" y="125"/>
                    <a:pt x="518" y="67"/>
                  </a:cubicBezTo>
                  <a:cubicBezTo>
                    <a:pt x="518" y="65"/>
                    <a:pt x="518" y="63"/>
                    <a:pt x="518" y="61"/>
                  </a:cubicBezTo>
                  <a:cubicBezTo>
                    <a:pt x="504" y="116"/>
                    <a:pt x="387" y="147"/>
                    <a:pt x="251" y="130"/>
                  </a:cubicBezTo>
                  <a:close/>
                </a:path>
              </a:pathLst>
            </a:custGeom>
            <a:solidFill>
              <a:srgbClr val="A67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22"/>
            <p:cNvSpPr>
              <a:spLocks/>
            </p:cNvSpPr>
            <p:nvPr/>
          </p:nvSpPr>
          <p:spPr bwMode="auto">
            <a:xfrm>
              <a:off x="5105400" y="3306763"/>
              <a:ext cx="90488" cy="752475"/>
            </a:xfrm>
            <a:custGeom>
              <a:avLst/>
              <a:gdLst>
                <a:gd name="T0" fmla="*/ 0 w 24"/>
                <a:gd name="T1" fmla="*/ 200 h 200"/>
                <a:gd name="T2" fmla="*/ 24 w 24"/>
                <a:gd name="T3" fmla="*/ 0 h 200"/>
                <a:gd name="T4" fmla="*/ 0 w 24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00">
                  <a:moveTo>
                    <a:pt x="0" y="200"/>
                  </a:moveTo>
                  <a:cubicBezTo>
                    <a:pt x="16" y="111"/>
                    <a:pt x="22" y="40"/>
                    <a:pt x="24" y="0"/>
                  </a:cubicBezTo>
                  <a:cubicBezTo>
                    <a:pt x="17" y="40"/>
                    <a:pt x="6" y="110"/>
                    <a:pt x="0" y="200"/>
                  </a:cubicBezTo>
                  <a:close/>
                </a:path>
              </a:pathLst>
            </a:custGeom>
            <a:solidFill>
              <a:srgbClr val="A67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23"/>
            <p:cNvSpPr>
              <a:spLocks/>
            </p:cNvSpPr>
            <p:nvPr/>
          </p:nvSpPr>
          <p:spPr bwMode="auto">
            <a:xfrm>
              <a:off x="4368800" y="2039938"/>
              <a:ext cx="274638" cy="307975"/>
            </a:xfrm>
            <a:custGeom>
              <a:avLst/>
              <a:gdLst>
                <a:gd name="T0" fmla="*/ 0 w 73"/>
                <a:gd name="T1" fmla="*/ 18 h 82"/>
                <a:gd name="T2" fmla="*/ 73 w 73"/>
                <a:gd name="T3" fmla="*/ 82 h 82"/>
                <a:gd name="T4" fmla="*/ 19 w 73"/>
                <a:gd name="T5" fmla="*/ 46 h 82"/>
                <a:gd name="T6" fmla="*/ 0 w 73"/>
                <a:gd name="T7" fmla="*/ 1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82">
                  <a:moveTo>
                    <a:pt x="0" y="18"/>
                  </a:moveTo>
                  <a:cubicBezTo>
                    <a:pt x="0" y="18"/>
                    <a:pt x="49" y="0"/>
                    <a:pt x="73" y="82"/>
                  </a:cubicBezTo>
                  <a:cubicBezTo>
                    <a:pt x="73" y="82"/>
                    <a:pt x="28" y="76"/>
                    <a:pt x="19" y="46"/>
                  </a:cubicBezTo>
                  <a:cubicBezTo>
                    <a:pt x="9" y="17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BBA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24"/>
            <p:cNvSpPr>
              <a:spLocks/>
            </p:cNvSpPr>
            <p:nvPr/>
          </p:nvSpPr>
          <p:spPr bwMode="auto">
            <a:xfrm>
              <a:off x="5962650" y="2232026"/>
              <a:ext cx="323850" cy="293688"/>
            </a:xfrm>
            <a:custGeom>
              <a:avLst/>
              <a:gdLst>
                <a:gd name="T0" fmla="*/ 86 w 86"/>
                <a:gd name="T1" fmla="*/ 29 h 78"/>
                <a:gd name="T2" fmla="*/ 0 w 86"/>
                <a:gd name="T3" fmla="*/ 73 h 78"/>
                <a:gd name="T4" fmla="*/ 61 w 86"/>
                <a:gd name="T5" fmla="*/ 51 h 78"/>
                <a:gd name="T6" fmla="*/ 86 w 86"/>
                <a:gd name="T7" fmla="*/ 2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78">
                  <a:moveTo>
                    <a:pt x="86" y="29"/>
                  </a:moveTo>
                  <a:cubicBezTo>
                    <a:pt x="86" y="29"/>
                    <a:pt x="42" y="0"/>
                    <a:pt x="0" y="73"/>
                  </a:cubicBezTo>
                  <a:cubicBezTo>
                    <a:pt x="0" y="73"/>
                    <a:pt x="45" y="78"/>
                    <a:pt x="61" y="51"/>
                  </a:cubicBezTo>
                  <a:cubicBezTo>
                    <a:pt x="77" y="25"/>
                    <a:pt x="86" y="29"/>
                    <a:pt x="86" y="29"/>
                  </a:cubicBezTo>
                  <a:close/>
                </a:path>
              </a:pathLst>
            </a:custGeom>
            <a:solidFill>
              <a:srgbClr val="BBA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4" name="淘宝网Chenying0907出品 25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9013" y="2595563"/>
              <a:ext cx="282575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淘宝网Chenying0907出品 26"/>
            <p:cNvSpPr>
              <a:spLocks/>
            </p:cNvSpPr>
            <p:nvPr/>
          </p:nvSpPr>
          <p:spPr bwMode="auto">
            <a:xfrm>
              <a:off x="4868863" y="2686051"/>
              <a:ext cx="134938" cy="285750"/>
            </a:xfrm>
            <a:custGeom>
              <a:avLst/>
              <a:gdLst>
                <a:gd name="T0" fmla="*/ 34 w 36"/>
                <a:gd name="T1" fmla="*/ 39 h 76"/>
                <a:gd name="T2" fmla="*/ 15 w 36"/>
                <a:gd name="T3" fmla="*/ 75 h 76"/>
                <a:gd name="T4" fmla="*/ 2 w 36"/>
                <a:gd name="T5" fmla="*/ 37 h 76"/>
                <a:gd name="T6" fmla="*/ 22 w 36"/>
                <a:gd name="T7" fmla="*/ 0 h 76"/>
                <a:gd name="T8" fmla="*/ 34 w 36"/>
                <a:gd name="T9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6">
                  <a:moveTo>
                    <a:pt x="34" y="39"/>
                  </a:moveTo>
                  <a:cubicBezTo>
                    <a:pt x="32" y="59"/>
                    <a:pt x="24" y="76"/>
                    <a:pt x="15" y="75"/>
                  </a:cubicBezTo>
                  <a:cubicBezTo>
                    <a:pt x="6" y="75"/>
                    <a:pt x="0" y="58"/>
                    <a:pt x="2" y="37"/>
                  </a:cubicBezTo>
                  <a:cubicBezTo>
                    <a:pt x="4" y="16"/>
                    <a:pt x="13" y="0"/>
                    <a:pt x="22" y="0"/>
                  </a:cubicBezTo>
                  <a:cubicBezTo>
                    <a:pt x="31" y="1"/>
                    <a:pt x="36" y="18"/>
                    <a:pt x="34" y="39"/>
                  </a:cubicBez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27"/>
            <p:cNvSpPr>
              <a:spLocks/>
            </p:cNvSpPr>
            <p:nvPr/>
          </p:nvSpPr>
          <p:spPr bwMode="auto">
            <a:xfrm>
              <a:off x="4918075" y="2671763"/>
              <a:ext cx="93663" cy="187325"/>
            </a:xfrm>
            <a:custGeom>
              <a:avLst/>
              <a:gdLst>
                <a:gd name="T0" fmla="*/ 24 w 25"/>
                <a:gd name="T1" fmla="*/ 22 h 50"/>
                <a:gd name="T2" fmla="*/ 15 w 25"/>
                <a:gd name="T3" fmla="*/ 49 h 50"/>
                <a:gd name="T4" fmla="*/ 1 w 25"/>
                <a:gd name="T5" fmla="*/ 27 h 50"/>
                <a:gd name="T6" fmla="*/ 10 w 25"/>
                <a:gd name="T7" fmla="*/ 1 h 50"/>
                <a:gd name="T8" fmla="*/ 24 w 25"/>
                <a:gd name="T9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50">
                  <a:moveTo>
                    <a:pt x="24" y="22"/>
                  </a:moveTo>
                  <a:cubicBezTo>
                    <a:pt x="25" y="36"/>
                    <a:pt x="21" y="47"/>
                    <a:pt x="15" y="49"/>
                  </a:cubicBezTo>
                  <a:cubicBezTo>
                    <a:pt x="9" y="50"/>
                    <a:pt x="2" y="41"/>
                    <a:pt x="1" y="27"/>
                  </a:cubicBezTo>
                  <a:cubicBezTo>
                    <a:pt x="0" y="14"/>
                    <a:pt x="4" y="2"/>
                    <a:pt x="10" y="1"/>
                  </a:cubicBezTo>
                  <a:cubicBezTo>
                    <a:pt x="16" y="0"/>
                    <a:pt x="23" y="9"/>
                    <a:pt x="2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28"/>
            <p:cNvSpPr>
              <a:spLocks/>
            </p:cNvSpPr>
            <p:nvPr/>
          </p:nvSpPr>
          <p:spPr bwMode="auto">
            <a:xfrm>
              <a:off x="4884738" y="2930526"/>
              <a:ext cx="63500" cy="68263"/>
            </a:xfrm>
            <a:custGeom>
              <a:avLst/>
              <a:gdLst>
                <a:gd name="T0" fmla="*/ 15 w 17"/>
                <a:gd name="T1" fmla="*/ 14 h 18"/>
                <a:gd name="T2" fmla="*/ 4 w 17"/>
                <a:gd name="T3" fmla="*/ 15 h 18"/>
                <a:gd name="T4" fmla="*/ 2 w 17"/>
                <a:gd name="T5" fmla="*/ 4 h 18"/>
                <a:gd name="T6" fmla="*/ 13 w 17"/>
                <a:gd name="T7" fmla="*/ 3 h 18"/>
                <a:gd name="T8" fmla="*/ 15 w 17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15" y="14"/>
                  </a:moveTo>
                  <a:cubicBezTo>
                    <a:pt x="12" y="17"/>
                    <a:pt x="7" y="18"/>
                    <a:pt x="4" y="15"/>
                  </a:cubicBezTo>
                  <a:cubicBezTo>
                    <a:pt x="0" y="12"/>
                    <a:pt x="0" y="8"/>
                    <a:pt x="2" y="4"/>
                  </a:cubicBezTo>
                  <a:cubicBezTo>
                    <a:pt x="5" y="1"/>
                    <a:pt x="10" y="0"/>
                    <a:pt x="13" y="3"/>
                  </a:cubicBezTo>
                  <a:cubicBezTo>
                    <a:pt x="17" y="6"/>
                    <a:pt x="17" y="10"/>
                    <a:pt x="1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29"/>
            <p:cNvSpPr>
              <a:spLocks/>
            </p:cNvSpPr>
            <p:nvPr/>
          </p:nvSpPr>
          <p:spPr bwMode="auto">
            <a:xfrm>
              <a:off x="4868863" y="2908301"/>
              <a:ext cx="30163" cy="30163"/>
            </a:xfrm>
            <a:custGeom>
              <a:avLst/>
              <a:gdLst>
                <a:gd name="T0" fmla="*/ 6 w 8"/>
                <a:gd name="T1" fmla="*/ 7 h 8"/>
                <a:gd name="T2" fmla="*/ 1 w 8"/>
                <a:gd name="T3" fmla="*/ 6 h 8"/>
                <a:gd name="T4" fmla="*/ 2 w 8"/>
                <a:gd name="T5" fmla="*/ 1 h 8"/>
                <a:gd name="T6" fmla="*/ 7 w 8"/>
                <a:gd name="T7" fmla="*/ 2 h 8"/>
                <a:gd name="T8" fmla="*/ 6 w 8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6" y="7"/>
                  </a:moveTo>
                  <a:cubicBezTo>
                    <a:pt x="5" y="8"/>
                    <a:pt x="2" y="8"/>
                    <a:pt x="1" y="6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8" y="4"/>
                    <a:pt x="8" y="6"/>
                    <a:pt x="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9" name="淘宝网Chenying0907出品 30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6075" y="2671763"/>
              <a:ext cx="280988" cy="47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淘宝网Chenying0907出品 31"/>
            <p:cNvSpPr>
              <a:spLocks/>
            </p:cNvSpPr>
            <p:nvPr/>
          </p:nvSpPr>
          <p:spPr bwMode="auto">
            <a:xfrm>
              <a:off x="5495925" y="2762251"/>
              <a:ext cx="136525" cy="285750"/>
            </a:xfrm>
            <a:custGeom>
              <a:avLst/>
              <a:gdLst>
                <a:gd name="T0" fmla="*/ 34 w 36"/>
                <a:gd name="T1" fmla="*/ 39 h 76"/>
                <a:gd name="T2" fmla="*/ 14 w 36"/>
                <a:gd name="T3" fmla="*/ 75 h 76"/>
                <a:gd name="T4" fmla="*/ 2 w 36"/>
                <a:gd name="T5" fmla="*/ 37 h 76"/>
                <a:gd name="T6" fmla="*/ 21 w 36"/>
                <a:gd name="T7" fmla="*/ 0 h 76"/>
                <a:gd name="T8" fmla="*/ 34 w 36"/>
                <a:gd name="T9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6">
                  <a:moveTo>
                    <a:pt x="34" y="39"/>
                  </a:moveTo>
                  <a:cubicBezTo>
                    <a:pt x="32" y="59"/>
                    <a:pt x="23" y="76"/>
                    <a:pt x="14" y="75"/>
                  </a:cubicBezTo>
                  <a:cubicBezTo>
                    <a:pt x="6" y="75"/>
                    <a:pt x="0" y="58"/>
                    <a:pt x="2" y="37"/>
                  </a:cubicBezTo>
                  <a:cubicBezTo>
                    <a:pt x="4" y="16"/>
                    <a:pt x="13" y="0"/>
                    <a:pt x="21" y="0"/>
                  </a:cubicBezTo>
                  <a:cubicBezTo>
                    <a:pt x="30" y="1"/>
                    <a:pt x="36" y="18"/>
                    <a:pt x="34" y="39"/>
                  </a:cubicBez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32"/>
            <p:cNvSpPr>
              <a:spLocks/>
            </p:cNvSpPr>
            <p:nvPr/>
          </p:nvSpPr>
          <p:spPr bwMode="auto">
            <a:xfrm>
              <a:off x="5541963" y="2746376"/>
              <a:ext cx="96838" cy="188913"/>
            </a:xfrm>
            <a:custGeom>
              <a:avLst/>
              <a:gdLst>
                <a:gd name="T0" fmla="*/ 25 w 26"/>
                <a:gd name="T1" fmla="*/ 22 h 50"/>
                <a:gd name="T2" fmla="*/ 16 w 26"/>
                <a:gd name="T3" fmla="*/ 49 h 50"/>
                <a:gd name="T4" fmla="*/ 2 w 26"/>
                <a:gd name="T5" fmla="*/ 27 h 50"/>
                <a:gd name="T6" fmla="*/ 11 w 26"/>
                <a:gd name="T7" fmla="*/ 1 h 50"/>
                <a:gd name="T8" fmla="*/ 25 w 26"/>
                <a:gd name="T9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0">
                  <a:moveTo>
                    <a:pt x="25" y="22"/>
                  </a:moveTo>
                  <a:cubicBezTo>
                    <a:pt x="26" y="36"/>
                    <a:pt x="22" y="47"/>
                    <a:pt x="16" y="49"/>
                  </a:cubicBezTo>
                  <a:cubicBezTo>
                    <a:pt x="9" y="50"/>
                    <a:pt x="3" y="41"/>
                    <a:pt x="2" y="27"/>
                  </a:cubicBezTo>
                  <a:cubicBezTo>
                    <a:pt x="0" y="14"/>
                    <a:pt x="4" y="2"/>
                    <a:pt x="11" y="1"/>
                  </a:cubicBezTo>
                  <a:cubicBezTo>
                    <a:pt x="17" y="0"/>
                    <a:pt x="23" y="9"/>
                    <a:pt x="25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网Chenying0907出品 33"/>
            <p:cNvSpPr>
              <a:spLocks/>
            </p:cNvSpPr>
            <p:nvPr/>
          </p:nvSpPr>
          <p:spPr bwMode="auto">
            <a:xfrm>
              <a:off x="5508625" y="3006726"/>
              <a:ext cx="66675" cy="66675"/>
            </a:xfrm>
            <a:custGeom>
              <a:avLst/>
              <a:gdLst>
                <a:gd name="T0" fmla="*/ 15 w 18"/>
                <a:gd name="T1" fmla="*/ 14 h 18"/>
                <a:gd name="T2" fmla="*/ 4 w 18"/>
                <a:gd name="T3" fmla="*/ 15 h 18"/>
                <a:gd name="T4" fmla="*/ 3 w 18"/>
                <a:gd name="T5" fmla="*/ 4 h 18"/>
                <a:gd name="T6" fmla="*/ 14 w 18"/>
                <a:gd name="T7" fmla="*/ 3 h 18"/>
                <a:gd name="T8" fmla="*/ 15 w 18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5" y="14"/>
                  </a:moveTo>
                  <a:cubicBezTo>
                    <a:pt x="13" y="17"/>
                    <a:pt x="8" y="18"/>
                    <a:pt x="4" y="15"/>
                  </a:cubicBezTo>
                  <a:cubicBezTo>
                    <a:pt x="1" y="12"/>
                    <a:pt x="0" y="8"/>
                    <a:pt x="3" y="4"/>
                  </a:cubicBezTo>
                  <a:cubicBezTo>
                    <a:pt x="6" y="1"/>
                    <a:pt x="11" y="0"/>
                    <a:pt x="14" y="3"/>
                  </a:cubicBezTo>
                  <a:cubicBezTo>
                    <a:pt x="17" y="6"/>
                    <a:pt x="18" y="10"/>
                    <a:pt x="1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34"/>
            <p:cNvSpPr>
              <a:spLocks/>
            </p:cNvSpPr>
            <p:nvPr/>
          </p:nvSpPr>
          <p:spPr bwMode="auto">
            <a:xfrm>
              <a:off x="5492750" y="2984501"/>
              <a:ext cx="33338" cy="28575"/>
            </a:xfrm>
            <a:custGeom>
              <a:avLst/>
              <a:gdLst>
                <a:gd name="T0" fmla="*/ 7 w 9"/>
                <a:gd name="T1" fmla="*/ 7 h 8"/>
                <a:gd name="T2" fmla="*/ 2 w 9"/>
                <a:gd name="T3" fmla="*/ 6 h 8"/>
                <a:gd name="T4" fmla="*/ 2 w 9"/>
                <a:gd name="T5" fmla="*/ 1 h 8"/>
                <a:gd name="T6" fmla="*/ 8 w 9"/>
                <a:gd name="T7" fmla="*/ 2 h 8"/>
                <a:gd name="T8" fmla="*/ 7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7" y="7"/>
                  </a:moveTo>
                  <a:cubicBezTo>
                    <a:pt x="5" y="8"/>
                    <a:pt x="3" y="8"/>
                    <a:pt x="2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9" y="4"/>
                    <a:pt x="9" y="6"/>
                    <a:pt x="7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8" name="淘宝网chenying0907出品 3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560" y="821234"/>
            <a:ext cx="1908000" cy="1908000"/>
          </a:xfrm>
          <a:prstGeom prst="rect">
            <a:avLst/>
          </a:prstGeom>
        </p:spPr>
      </p:pic>
      <p:pic>
        <p:nvPicPr>
          <p:cNvPr id="64" name="淘宝网chenying0907出品 63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683" y="3967725"/>
            <a:ext cx="1938850" cy="1938850"/>
          </a:xfrm>
          <a:prstGeom prst="rect">
            <a:avLst/>
          </a:prstGeom>
        </p:spPr>
      </p:pic>
      <p:pic>
        <p:nvPicPr>
          <p:cNvPr id="98" name="淘宝网chenying0907出品 97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598" y="783549"/>
            <a:ext cx="2064517" cy="483932"/>
          </a:xfrm>
          <a:prstGeom prst="rect">
            <a:avLst/>
          </a:prstGeom>
        </p:spPr>
      </p:pic>
      <p:pic>
        <p:nvPicPr>
          <p:cNvPr id="99" name="淘宝网chenying0907出品 98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36" y="3994557"/>
            <a:ext cx="2064517" cy="483932"/>
          </a:xfrm>
          <a:prstGeom prst="rect">
            <a:avLst/>
          </a:prstGeom>
        </p:spPr>
      </p:pic>
      <p:grpSp>
        <p:nvGrpSpPr>
          <p:cNvPr id="91" name="淘宝网Chenying0907出品 90"/>
          <p:cNvGrpSpPr/>
          <p:nvPr/>
        </p:nvGrpSpPr>
        <p:grpSpPr>
          <a:xfrm>
            <a:off x="-47430" y="1959000"/>
            <a:ext cx="1585913" cy="4962524"/>
            <a:chOff x="-47430" y="1959000"/>
            <a:chExt cx="1585913" cy="4962524"/>
          </a:xfrm>
        </p:grpSpPr>
        <p:sp>
          <p:nvSpPr>
            <p:cNvPr id="89" name="淘宝网Chenying0907出品 28"/>
            <p:cNvSpPr>
              <a:spLocks noEditPoints="1"/>
            </p:cNvSpPr>
            <p:nvPr/>
          </p:nvSpPr>
          <p:spPr bwMode="auto">
            <a:xfrm>
              <a:off x="-47430" y="1959000"/>
              <a:ext cx="1585913" cy="1397000"/>
            </a:xfrm>
            <a:custGeom>
              <a:avLst/>
              <a:gdLst>
                <a:gd name="T0" fmla="*/ 620 w 669"/>
                <a:gd name="T1" fmla="*/ 167 h 591"/>
                <a:gd name="T2" fmla="*/ 573 w 669"/>
                <a:gd name="T3" fmla="*/ 120 h 591"/>
                <a:gd name="T4" fmla="*/ 431 w 669"/>
                <a:gd name="T5" fmla="*/ 12 h 591"/>
                <a:gd name="T6" fmla="*/ 338 w 669"/>
                <a:gd name="T7" fmla="*/ 11 h 591"/>
                <a:gd name="T8" fmla="*/ 221 w 669"/>
                <a:gd name="T9" fmla="*/ 20 h 591"/>
                <a:gd name="T10" fmla="*/ 30 w 669"/>
                <a:gd name="T11" fmla="*/ 220 h 591"/>
                <a:gd name="T12" fmla="*/ 39 w 669"/>
                <a:gd name="T13" fmla="*/ 430 h 591"/>
                <a:gd name="T14" fmla="*/ 153 w 669"/>
                <a:gd name="T15" fmla="*/ 514 h 591"/>
                <a:gd name="T16" fmla="*/ 309 w 669"/>
                <a:gd name="T17" fmla="*/ 585 h 591"/>
                <a:gd name="T18" fmla="*/ 631 w 669"/>
                <a:gd name="T19" fmla="*/ 448 h 591"/>
                <a:gd name="T20" fmla="*/ 495 w 669"/>
                <a:gd name="T21" fmla="*/ 58 h 591"/>
                <a:gd name="T22" fmla="*/ 382 w 669"/>
                <a:gd name="T23" fmla="*/ 24 h 591"/>
                <a:gd name="T24" fmla="*/ 495 w 669"/>
                <a:gd name="T25" fmla="*/ 58 h 591"/>
                <a:gd name="T26" fmla="*/ 96 w 669"/>
                <a:gd name="T27" fmla="*/ 151 h 591"/>
                <a:gd name="T28" fmla="*/ 54 w 669"/>
                <a:gd name="T29" fmla="*/ 275 h 591"/>
                <a:gd name="T30" fmla="*/ 50 w 669"/>
                <a:gd name="T31" fmla="*/ 216 h 591"/>
                <a:gd name="T32" fmla="*/ 287 w 669"/>
                <a:gd name="T33" fmla="*/ 27 h 591"/>
                <a:gd name="T34" fmla="*/ 99 w 669"/>
                <a:gd name="T35" fmla="*/ 116 h 591"/>
                <a:gd name="T36" fmla="*/ 284 w 669"/>
                <a:gd name="T37" fmla="*/ 13 h 591"/>
                <a:gd name="T38" fmla="*/ 232 w 669"/>
                <a:gd name="T39" fmla="*/ 37 h 591"/>
                <a:gd name="T40" fmla="*/ 62 w 669"/>
                <a:gd name="T41" fmla="*/ 171 h 591"/>
                <a:gd name="T42" fmla="*/ 24 w 669"/>
                <a:gd name="T43" fmla="*/ 323 h 591"/>
                <a:gd name="T44" fmla="*/ 45 w 669"/>
                <a:gd name="T45" fmla="*/ 306 h 591"/>
                <a:gd name="T46" fmla="*/ 50 w 669"/>
                <a:gd name="T47" fmla="*/ 325 h 591"/>
                <a:gd name="T48" fmla="*/ 80 w 669"/>
                <a:gd name="T49" fmla="*/ 448 h 591"/>
                <a:gd name="T50" fmla="*/ 634 w 669"/>
                <a:gd name="T51" fmla="*/ 393 h 591"/>
                <a:gd name="T52" fmla="*/ 333 w 669"/>
                <a:gd name="T53" fmla="*/ 571 h 591"/>
                <a:gd name="T54" fmla="*/ 213 w 669"/>
                <a:gd name="T55" fmla="*/ 537 h 591"/>
                <a:gd name="T56" fmla="*/ 323 w 669"/>
                <a:gd name="T57" fmla="*/ 557 h 591"/>
                <a:gd name="T58" fmla="*/ 343 w 669"/>
                <a:gd name="T59" fmla="*/ 555 h 591"/>
                <a:gd name="T60" fmla="*/ 594 w 669"/>
                <a:gd name="T61" fmla="*/ 170 h 591"/>
                <a:gd name="T62" fmla="*/ 624 w 669"/>
                <a:gd name="T63" fmla="*/ 207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" h="591">
                  <a:moveTo>
                    <a:pt x="661" y="272"/>
                  </a:moveTo>
                  <a:cubicBezTo>
                    <a:pt x="657" y="236"/>
                    <a:pt x="648" y="193"/>
                    <a:pt x="620" y="167"/>
                  </a:cubicBezTo>
                  <a:cubicBezTo>
                    <a:pt x="613" y="161"/>
                    <a:pt x="605" y="155"/>
                    <a:pt x="598" y="149"/>
                  </a:cubicBezTo>
                  <a:cubicBezTo>
                    <a:pt x="589" y="141"/>
                    <a:pt x="581" y="130"/>
                    <a:pt x="573" y="120"/>
                  </a:cubicBezTo>
                  <a:cubicBezTo>
                    <a:pt x="558" y="101"/>
                    <a:pt x="545" y="80"/>
                    <a:pt x="528" y="62"/>
                  </a:cubicBezTo>
                  <a:cubicBezTo>
                    <a:pt x="501" y="35"/>
                    <a:pt x="469" y="18"/>
                    <a:pt x="431" y="12"/>
                  </a:cubicBezTo>
                  <a:cubicBezTo>
                    <a:pt x="409" y="9"/>
                    <a:pt x="386" y="9"/>
                    <a:pt x="364" y="9"/>
                  </a:cubicBezTo>
                  <a:cubicBezTo>
                    <a:pt x="355" y="9"/>
                    <a:pt x="346" y="10"/>
                    <a:pt x="338" y="11"/>
                  </a:cubicBezTo>
                  <a:cubicBezTo>
                    <a:pt x="325" y="7"/>
                    <a:pt x="312" y="3"/>
                    <a:pt x="298" y="2"/>
                  </a:cubicBezTo>
                  <a:cubicBezTo>
                    <a:pt x="271" y="0"/>
                    <a:pt x="245" y="9"/>
                    <a:pt x="221" y="20"/>
                  </a:cubicBezTo>
                  <a:cubicBezTo>
                    <a:pt x="174" y="42"/>
                    <a:pt x="128" y="70"/>
                    <a:pt x="90" y="105"/>
                  </a:cubicBezTo>
                  <a:cubicBezTo>
                    <a:pt x="58" y="136"/>
                    <a:pt x="35" y="175"/>
                    <a:pt x="30" y="220"/>
                  </a:cubicBezTo>
                  <a:cubicBezTo>
                    <a:pt x="18" y="243"/>
                    <a:pt x="10" y="267"/>
                    <a:pt x="6" y="293"/>
                  </a:cubicBezTo>
                  <a:cubicBezTo>
                    <a:pt x="0" y="342"/>
                    <a:pt x="10" y="390"/>
                    <a:pt x="39" y="430"/>
                  </a:cubicBezTo>
                  <a:cubicBezTo>
                    <a:pt x="67" y="468"/>
                    <a:pt x="108" y="493"/>
                    <a:pt x="151" y="512"/>
                  </a:cubicBezTo>
                  <a:cubicBezTo>
                    <a:pt x="152" y="513"/>
                    <a:pt x="152" y="514"/>
                    <a:pt x="153" y="514"/>
                  </a:cubicBezTo>
                  <a:cubicBezTo>
                    <a:pt x="175" y="533"/>
                    <a:pt x="198" y="551"/>
                    <a:pt x="224" y="564"/>
                  </a:cubicBezTo>
                  <a:cubicBezTo>
                    <a:pt x="251" y="577"/>
                    <a:pt x="280" y="583"/>
                    <a:pt x="309" y="585"/>
                  </a:cubicBezTo>
                  <a:cubicBezTo>
                    <a:pt x="371" y="591"/>
                    <a:pt x="435" y="582"/>
                    <a:pt x="493" y="560"/>
                  </a:cubicBezTo>
                  <a:cubicBezTo>
                    <a:pt x="549" y="539"/>
                    <a:pt x="600" y="500"/>
                    <a:pt x="631" y="448"/>
                  </a:cubicBezTo>
                  <a:cubicBezTo>
                    <a:pt x="662" y="396"/>
                    <a:pt x="669" y="331"/>
                    <a:pt x="661" y="272"/>
                  </a:cubicBezTo>
                  <a:close/>
                  <a:moveTo>
                    <a:pt x="495" y="58"/>
                  </a:moveTo>
                  <a:cubicBezTo>
                    <a:pt x="507" y="67"/>
                    <a:pt x="517" y="78"/>
                    <a:pt x="526" y="89"/>
                  </a:cubicBezTo>
                  <a:cubicBezTo>
                    <a:pt x="485" y="55"/>
                    <a:pt x="436" y="32"/>
                    <a:pt x="382" y="24"/>
                  </a:cubicBezTo>
                  <a:cubicBezTo>
                    <a:pt x="392" y="25"/>
                    <a:pt x="403" y="25"/>
                    <a:pt x="413" y="26"/>
                  </a:cubicBezTo>
                  <a:cubicBezTo>
                    <a:pt x="443" y="28"/>
                    <a:pt x="471" y="39"/>
                    <a:pt x="495" y="58"/>
                  </a:cubicBezTo>
                  <a:close/>
                  <a:moveTo>
                    <a:pt x="50" y="216"/>
                  </a:moveTo>
                  <a:cubicBezTo>
                    <a:pt x="62" y="193"/>
                    <a:pt x="78" y="171"/>
                    <a:pt x="96" y="151"/>
                  </a:cubicBezTo>
                  <a:cubicBezTo>
                    <a:pt x="112" y="132"/>
                    <a:pt x="130" y="115"/>
                    <a:pt x="150" y="98"/>
                  </a:cubicBezTo>
                  <a:cubicBezTo>
                    <a:pt x="100" y="144"/>
                    <a:pt x="65" y="207"/>
                    <a:pt x="54" y="275"/>
                  </a:cubicBezTo>
                  <a:cubicBezTo>
                    <a:pt x="50" y="262"/>
                    <a:pt x="49" y="249"/>
                    <a:pt x="48" y="236"/>
                  </a:cubicBezTo>
                  <a:cubicBezTo>
                    <a:pt x="48" y="229"/>
                    <a:pt x="49" y="223"/>
                    <a:pt x="50" y="216"/>
                  </a:cubicBezTo>
                  <a:close/>
                  <a:moveTo>
                    <a:pt x="230" y="46"/>
                  </a:moveTo>
                  <a:cubicBezTo>
                    <a:pt x="247" y="37"/>
                    <a:pt x="267" y="30"/>
                    <a:pt x="287" y="27"/>
                  </a:cubicBezTo>
                  <a:cubicBezTo>
                    <a:pt x="267" y="31"/>
                    <a:pt x="248" y="37"/>
                    <a:pt x="230" y="46"/>
                  </a:cubicBezTo>
                  <a:close/>
                  <a:moveTo>
                    <a:pt x="99" y="116"/>
                  </a:moveTo>
                  <a:cubicBezTo>
                    <a:pt x="130" y="84"/>
                    <a:pt x="169" y="60"/>
                    <a:pt x="207" y="39"/>
                  </a:cubicBezTo>
                  <a:cubicBezTo>
                    <a:pt x="231" y="26"/>
                    <a:pt x="256" y="14"/>
                    <a:pt x="284" y="13"/>
                  </a:cubicBezTo>
                  <a:cubicBezTo>
                    <a:pt x="294" y="13"/>
                    <a:pt x="304" y="15"/>
                    <a:pt x="314" y="18"/>
                  </a:cubicBezTo>
                  <a:cubicBezTo>
                    <a:pt x="286" y="18"/>
                    <a:pt x="256" y="27"/>
                    <a:pt x="232" y="37"/>
                  </a:cubicBezTo>
                  <a:cubicBezTo>
                    <a:pt x="180" y="59"/>
                    <a:pt x="136" y="94"/>
                    <a:pt x="97" y="133"/>
                  </a:cubicBezTo>
                  <a:cubicBezTo>
                    <a:pt x="85" y="145"/>
                    <a:pt x="73" y="157"/>
                    <a:pt x="62" y="171"/>
                  </a:cubicBezTo>
                  <a:cubicBezTo>
                    <a:pt x="71" y="151"/>
                    <a:pt x="84" y="132"/>
                    <a:pt x="99" y="116"/>
                  </a:cubicBezTo>
                  <a:close/>
                  <a:moveTo>
                    <a:pt x="24" y="323"/>
                  </a:moveTo>
                  <a:cubicBezTo>
                    <a:pt x="23" y="303"/>
                    <a:pt x="26" y="283"/>
                    <a:pt x="31" y="264"/>
                  </a:cubicBezTo>
                  <a:cubicBezTo>
                    <a:pt x="33" y="279"/>
                    <a:pt x="38" y="293"/>
                    <a:pt x="45" y="306"/>
                  </a:cubicBezTo>
                  <a:cubicBezTo>
                    <a:pt x="46" y="309"/>
                    <a:pt x="48" y="312"/>
                    <a:pt x="50" y="315"/>
                  </a:cubicBezTo>
                  <a:cubicBezTo>
                    <a:pt x="50" y="318"/>
                    <a:pt x="50" y="321"/>
                    <a:pt x="50" y="325"/>
                  </a:cubicBezTo>
                  <a:cubicBezTo>
                    <a:pt x="50" y="380"/>
                    <a:pt x="65" y="424"/>
                    <a:pt x="91" y="458"/>
                  </a:cubicBezTo>
                  <a:cubicBezTo>
                    <a:pt x="87" y="455"/>
                    <a:pt x="83" y="451"/>
                    <a:pt x="80" y="448"/>
                  </a:cubicBezTo>
                  <a:cubicBezTo>
                    <a:pt x="45" y="415"/>
                    <a:pt x="26" y="371"/>
                    <a:pt x="24" y="323"/>
                  </a:cubicBezTo>
                  <a:close/>
                  <a:moveTo>
                    <a:pt x="634" y="393"/>
                  </a:moveTo>
                  <a:cubicBezTo>
                    <a:pt x="618" y="455"/>
                    <a:pt x="574" y="502"/>
                    <a:pt x="518" y="532"/>
                  </a:cubicBezTo>
                  <a:cubicBezTo>
                    <a:pt x="462" y="562"/>
                    <a:pt x="397" y="573"/>
                    <a:pt x="333" y="571"/>
                  </a:cubicBezTo>
                  <a:cubicBezTo>
                    <a:pt x="302" y="570"/>
                    <a:pt x="271" y="565"/>
                    <a:pt x="241" y="553"/>
                  </a:cubicBezTo>
                  <a:cubicBezTo>
                    <a:pt x="231" y="548"/>
                    <a:pt x="222" y="543"/>
                    <a:pt x="213" y="537"/>
                  </a:cubicBezTo>
                  <a:cubicBezTo>
                    <a:pt x="238" y="545"/>
                    <a:pt x="266" y="550"/>
                    <a:pt x="294" y="553"/>
                  </a:cubicBezTo>
                  <a:cubicBezTo>
                    <a:pt x="304" y="554"/>
                    <a:pt x="313" y="556"/>
                    <a:pt x="323" y="557"/>
                  </a:cubicBezTo>
                  <a:cubicBezTo>
                    <a:pt x="327" y="557"/>
                    <a:pt x="332" y="556"/>
                    <a:pt x="336" y="555"/>
                  </a:cubicBezTo>
                  <a:cubicBezTo>
                    <a:pt x="338" y="555"/>
                    <a:pt x="341" y="555"/>
                    <a:pt x="343" y="555"/>
                  </a:cubicBezTo>
                  <a:cubicBezTo>
                    <a:pt x="505" y="555"/>
                    <a:pt x="636" y="487"/>
                    <a:pt x="636" y="325"/>
                  </a:cubicBezTo>
                  <a:cubicBezTo>
                    <a:pt x="636" y="269"/>
                    <a:pt x="621" y="216"/>
                    <a:pt x="594" y="170"/>
                  </a:cubicBezTo>
                  <a:cubicBezTo>
                    <a:pt x="594" y="170"/>
                    <a:pt x="594" y="170"/>
                    <a:pt x="594" y="170"/>
                  </a:cubicBezTo>
                  <a:cubicBezTo>
                    <a:pt x="607" y="181"/>
                    <a:pt x="617" y="191"/>
                    <a:pt x="624" y="207"/>
                  </a:cubicBezTo>
                  <a:cubicBezTo>
                    <a:pt x="648" y="265"/>
                    <a:pt x="651" y="333"/>
                    <a:pt x="634" y="393"/>
                  </a:cubicBezTo>
                  <a:close/>
                </a:path>
              </a:pathLst>
            </a:custGeom>
            <a:solidFill>
              <a:srgbClr val="D487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淘宝网Chenying0907出品 29"/>
            <p:cNvSpPr>
              <a:spLocks/>
            </p:cNvSpPr>
            <p:nvPr/>
          </p:nvSpPr>
          <p:spPr bwMode="auto">
            <a:xfrm>
              <a:off x="516133" y="3060724"/>
              <a:ext cx="490538" cy="3860800"/>
            </a:xfrm>
            <a:custGeom>
              <a:avLst/>
              <a:gdLst>
                <a:gd name="T0" fmla="*/ 0 w 207"/>
                <a:gd name="T1" fmla="*/ 424 h 1633"/>
                <a:gd name="T2" fmla="*/ 12 w 207"/>
                <a:gd name="T3" fmla="*/ 440 h 1633"/>
                <a:gd name="T4" fmla="*/ 116 w 207"/>
                <a:gd name="T5" fmla="*/ 441 h 1633"/>
                <a:gd name="T6" fmla="*/ 110 w 207"/>
                <a:gd name="T7" fmla="*/ 1050 h 1633"/>
                <a:gd name="T8" fmla="*/ 100 w 207"/>
                <a:gd name="T9" fmla="*/ 1633 h 1633"/>
                <a:gd name="T10" fmla="*/ 195 w 207"/>
                <a:gd name="T11" fmla="*/ 1633 h 1633"/>
                <a:gd name="T12" fmla="*/ 169 w 207"/>
                <a:gd name="T13" fmla="*/ 1058 h 1633"/>
                <a:gd name="T14" fmla="*/ 164 w 207"/>
                <a:gd name="T15" fmla="*/ 383 h 1633"/>
                <a:gd name="T16" fmla="*/ 139 w 207"/>
                <a:gd name="T17" fmla="*/ 95 h 1633"/>
                <a:gd name="T18" fmla="*/ 207 w 207"/>
                <a:gd name="T19" fmla="*/ 0 h 1633"/>
                <a:gd name="T20" fmla="*/ 196 w 207"/>
                <a:gd name="T21" fmla="*/ 0 h 1633"/>
                <a:gd name="T22" fmla="*/ 128 w 207"/>
                <a:gd name="T23" fmla="*/ 64 h 1633"/>
                <a:gd name="T24" fmla="*/ 114 w 207"/>
                <a:gd name="T25" fmla="*/ 0 h 1633"/>
                <a:gd name="T26" fmla="*/ 102 w 207"/>
                <a:gd name="T27" fmla="*/ 0 h 1633"/>
                <a:gd name="T28" fmla="*/ 106 w 207"/>
                <a:gd name="T29" fmla="*/ 55 h 1633"/>
                <a:gd name="T30" fmla="*/ 26 w 207"/>
                <a:gd name="T31" fmla="*/ 0 h 1633"/>
                <a:gd name="T32" fmla="*/ 14 w 207"/>
                <a:gd name="T33" fmla="*/ 0 h 1633"/>
                <a:gd name="T34" fmla="*/ 94 w 207"/>
                <a:gd name="T35" fmla="*/ 75 h 1633"/>
                <a:gd name="T36" fmla="*/ 114 w 207"/>
                <a:gd name="T37" fmla="*/ 408 h 1633"/>
                <a:gd name="T38" fmla="*/ 0 w 207"/>
                <a:gd name="T39" fmla="*/ 424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633">
                  <a:moveTo>
                    <a:pt x="0" y="424"/>
                  </a:moveTo>
                  <a:cubicBezTo>
                    <a:pt x="5" y="429"/>
                    <a:pt x="9" y="434"/>
                    <a:pt x="12" y="440"/>
                  </a:cubicBezTo>
                  <a:cubicBezTo>
                    <a:pt x="52" y="429"/>
                    <a:pt x="96" y="420"/>
                    <a:pt x="116" y="441"/>
                  </a:cubicBezTo>
                  <a:cubicBezTo>
                    <a:pt x="118" y="477"/>
                    <a:pt x="138" y="953"/>
                    <a:pt x="110" y="1050"/>
                  </a:cubicBezTo>
                  <a:cubicBezTo>
                    <a:pt x="93" y="1080"/>
                    <a:pt x="147" y="1491"/>
                    <a:pt x="100" y="1633"/>
                  </a:cubicBezTo>
                  <a:cubicBezTo>
                    <a:pt x="195" y="1633"/>
                    <a:pt x="195" y="1633"/>
                    <a:pt x="195" y="1633"/>
                  </a:cubicBezTo>
                  <a:cubicBezTo>
                    <a:pt x="195" y="1565"/>
                    <a:pt x="166" y="1135"/>
                    <a:pt x="169" y="1058"/>
                  </a:cubicBezTo>
                  <a:cubicBezTo>
                    <a:pt x="176" y="977"/>
                    <a:pt x="168" y="449"/>
                    <a:pt x="164" y="383"/>
                  </a:cubicBezTo>
                  <a:cubicBezTo>
                    <a:pt x="161" y="317"/>
                    <a:pt x="139" y="106"/>
                    <a:pt x="139" y="95"/>
                  </a:cubicBezTo>
                  <a:cubicBezTo>
                    <a:pt x="157" y="80"/>
                    <a:pt x="189" y="52"/>
                    <a:pt x="207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182" y="32"/>
                    <a:pt x="160" y="59"/>
                    <a:pt x="128" y="64"/>
                  </a:cubicBezTo>
                  <a:cubicBezTo>
                    <a:pt x="126" y="55"/>
                    <a:pt x="119" y="29"/>
                    <a:pt x="114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3" y="16"/>
                    <a:pt x="104" y="34"/>
                    <a:pt x="106" y="55"/>
                  </a:cubicBezTo>
                  <a:cubicBezTo>
                    <a:pt x="89" y="61"/>
                    <a:pt x="46" y="30"/>
                    <a:pt x="2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9" y="26"/>
                    <a:pt x="58" y="61"/>
                    <a:pt x="94" y="75"/>
                  </a:cubicBezTo>
                  <a:cubicBezTo>
                    <a:pt x="106" y="97"/>
                    <a:pt x="138" y="370"/>
                    <a:pt x="114" y="408"/>
                  </a:cubicBezTo>
                  <a:cubicBezTo>
                    <a:pt x="90" y="409"/>
                    <a:pt x="42" y="411"/>
                    <a:pt x="0" y="424"/>
                  </a:cubicBezTo>
                  <a:close/>
                </a:path>
              </a:pathLst>
            </a:custGeom>
            <a:solidFill>
              <a:srgbClr val="6D3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5723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push dir="r"/>
      </p:transition>
    </mc:Choice>
    <mc:Fallback xmlns="">
      <p:transition spd="slow" advClick="0" advTm="9000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  <p:bldP spid="36" grpId="0" animBg="1"/>
      <p:bldP spid="37" grpId="0" animBg="1"/>
      <p:bldP spid="62" grpId="0" animBg="1"/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淘宝网Chenying0907出品 2"/>
          <p:cNvSpPr/>
          <p:nvPr/>
        </p:nvSpPr>
        <p:spPr>
          <a:xfrm rot="21051192">
            <a:off x="657225" y="445736"/>
            <a:ext cx="9229725" cy="57150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266700" dist="2921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淘宝网Chenying0907出品 3"/>
          <p:cNvSpPr/>
          <p:nvPr/>
        </p:nvSpPr>
        <p:spPr>
          <a:xfrm rot="266272">
            <a:off x="2723673" y="272160"/>
            <a:ext cx="9226529" cy="660728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266700" dist="2921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淘宝网Chenying0907出品 4"/>
          <p:cNvSpPr/>
          <p:nvPr/>
        </p:nvSpPr>
        <p:spPr>
          <a:xfrm>
            <a:off x="957988" y="545292"/>
            <a:ext cx="10133149" cy="576741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ffectLst>
            <a:outerShdw blurRad="266700" dist="2921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淘宝网Chenying0907出品 54"/>
          <p:cNvGrpSpPr/>
          <p:nvPr/>
        </p:nvGrpSpPr>
        <p:grpSpPr>
          <a:xfrm>
            <a:off x="6880526" y="3534718"/>
            <a:ext cx="1243013" cy="1957388"/>
            <a:chOff x="5773738" y="3097213"/>
            <a:chExt cx="1243013" cy="1957388"/>
          </a:xfrm>
          <a:effectLst>
            <a:outerShdw blurRad="1651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淘宝网Chenying0907出品 7"/>
            <p:cNvSpPr>
              <a:spLocks noEditPoints="1"/>
            </p:cNvSpPr>
            <p:nvPr/>
          </p:nvSpPr>
          <p:spPr bwMode="auto">
            <a:xfrm>
              <a:off x="5880101" y="3868738"/>
              <a:ext cx="1023938" cy="1185863"/>
            </a:xfrm>
            <a:custGeom>
              <a:avLst/>
              <a:gdLst>
                <a:gd name="T0" fmla="*/ 95 w 272"/>
                <a:gd name="T1" fmla="*/ 100 h 315"/>
                <a:gd name="T2" fmla="*/ 201 w 272"/>
                <a:gd name="T3" fmla="*/ 126 h 315"/>
                <a:gd name="T4" fmla="*/ 219 w 272"/>
                <a:gd name="T5" fmla="*/ 136 h 315"/>
                <a:gd name="T6" fmla="*/ 203 w 272"/>
                <a:gd name="T7" fmla="*/ 161 h 315"/>
                <a:gd name="T8" fmla="*/ 245 w 272"/>
                <a:gd name="T9" fmla="*/ 174 h 315"/>
                <a:gd name="T10" fmla="*/ 255 w 272"/>
                <a:gd name="T11" fmla="*/ 202 h 315"/>
                <a:gd name="T12" fmla="*/ 250 w 272"/>
                <a:gd name="T13" fmla="*/ 218 h 315"/>
                <a:gd name="T14" fmla="*/ 263 w 272"/>
                <a:gd name="T15" fmla="*/ 212 h 315"/>
                <a:gd name="T16" fmla="*/ 258 w 272"/>
                <a:gd name="T17" fmla="*/ 289 h 315"/>
                <a:gd name="T18" fmla="*/ 231 w 272"/>
                <a:gd name="T19" fmla="*/ 280 h 315"/>
                <a:gd name="T20" fmla="*/ 227 w 272"/>
                <a:gd name="T21" fmla="*/ 243 h 315"/>
                <a:gd name="T22" fmla="*/ 215 w 272"/>
                <a:gd name="T23" fmla="*/ 246 h 315"/>
                <a:gd name="T24" fmla="*/ 219 w 272"/>
                <a:gd name="T25" fmla="*/ 281 h 315"/>
                <a:gd name="T26" fmla="*/ 187 w 272"/>
                <a:gd name="T27" fmla="*/ 285 h 315"/>
                <a:gd name="T28" fmla="*/ 189 w 272"/>
                <a:gd name="T29" fmla="*/ 229 h 315"/>
                <a:gd name="T30" fmla="*/ 147 w 272"/>
                <a:gd name="T31" fmla="*/ 223 h 315"/>
                <a:gd name="T32" fmla="*/ 135 w 272"/>
                <a:gd name="T33" fmla="*/ 293 h 315"/>
                <a:gd name="T34" fmla="*/ 129 w 272"/>
                <a:gd name="T35" fmla="*/ 314 h 315"/>
                <a:gd name="T36" fmla="*/ 109 w 272"/>
                <a:gd name="T37" fmla="*/ 290 h 315"/>
                <a:gd name="T38" fmla="*/ 99 w 272"/>
                <a:gd name="T39" fmla="*/ 235 h 315"/>
                <a:gd name="T40" fmla="*/ 90 w 272"/>
                <a:gd name="T41" fmla="*/ 238 h 315"/>
                <a:gd name="T42" fmla="*/ 98 w 272"/>
                <a:gd name="T43" fmla="*/ 294 h 315"/>
                <a:gd name="T44" fmla="*/ 92 w 272"/>
                <a:gd name="T45" fmla="*/ 313 h 315"/>
                <a:gd name="T46" fmla="*/ 73 w 272"/>
                <a:gd name="T47" fmla="*/ 297 h 315"/>
                <a:gd name="T48" fmla="*/ 63 w 272"/>
                <a:gd name="T49" fmla="*/ 221 h 315"/>
                <a:gd name="T50" fmla="*/ 108 w 272"/>
                <a:gd name="T51" fmla="*/ 170 h 315"/>
                <a:gd name="T52" fmla="*/ 61 w 272"/>
                <a:gd name="T53" fmla="*/ 107 h 315"/>
                <a:gd name="T54" fmla="*/ 0 w 272"/>
                <a:gd name="T55" fmla="*/ 8 h 315"/>
                <a:gd name="T56" fmla="*/ 6 w 272"/>
                <a:gd name="T57" fmla="*/ 7 h 315"/>
                <a:gd name="T58" fmla="*/ 39 w 272"/>
                <a:gd name="T59" fmla="*/ 36 h 315"/>
                <a:gd name="T60" fmla="*/ 38 w 272"/>
                <a:gd name="T61" fmla="*/ 49 h 315"/>
                <a:gd name="T62" fmla="*/ 50 w 272"/>
                <a:gd name="T63" fmla="*/ 50 h 315"/>
                <a:gd name="T64" fmla="*/ 174 w 272"/>
                <a:gd name="T65" fmla="*/ 188 h 315"/>
                <a:gd name="T66" fmla="*/ 127 w 272"/>
                <a:gd name="T67" fmla="*/ 186 h 315"/>
                <a:gd name="T68" fmla="*/ 71 w 272"/>
                <a:gd name="T69" fmla="*/ 80 h 315"/>
                <a:gd name="T70" fmla="*/ 53 w 272"/>
                <a:gd name="T71" fmla="*/ 80 h 315"/>
                <a:gd name="T72" fmla="*/ 71 w 272"/>
                <a:gd name="T73" fmla="*/ 8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2" h="315">
                  <a:moveTo>
                    <a:pt x="50" y="50"/>
                  </a:moveTo>
                  <a:cubicBezTo>
                    <a:pt x="66" y="65"/>
                    <a:pt x="80" y="83"/>
                    <a:pt x="95" y="100"/>
                  </a:cubicBezTo>
                  <a:cubicBezTo>
                    <a:pt x="107" y="114"/>
                    <a:pt x="122" y="126"/>
                    <a:pt x="141" y="130"/>
                  </a:cubicBezTo>
                  <a:cubicBezTo>
                    <a:pt x="161" y="133"/>
                    <a:pt x="181" y="131"/>
                    <a:pt x="201" y="126"/>
                  </a:cubicBezTo>
                  <a:cubicBezTo>
                    <a:pt x="203" y="127"/>
                    <a:pt x="205" y="127"/>
                    <a:pt x="208" y="127"/>
                  </a:cubicBezTo>
                  <a:cubicBezTo>
                    <a:pt x="212" y="130"/>
                    <a:pt x="216" y="132"/>
                    <a:pt x="219" y="136"/>
                  </a:cubicBezTo>
                  <a:cubicBezTo>
                    <a:pt x="218" y="137"/>
                    <a:pt x="217" y="137"/>
                    <a:pt x="216" y="138"/>
                  </a:cubicBezTo>
                  <a:cubicBezTo>
                    <a:pt x="207" y="142"/>
                    <a:pt x="202" y="150"/>
                    <a:pt x="203" y="161"/>
                  </a:cubicBezTo>
                  <a:cubicBezTo>
                    <a:pt x="203" y="171"/>
                    <a:pt x="209" y="179"/>
                    <a:pt x="218" y="182"/>
                  </a:cubicBezTo>
                  <a:cubicBezTo>
                    <a:pt x="229" y="185"/>
                    <a:pt x="237" y="181"/>
                    <a:pt x="245" y="174"/>
                  </a:cubicBezTo>
                  <a:cubicBezTo>
                    <a:pt x="249" y="184"/>
                    <a:pt x="254" y="193"/>
                    <a:pt x="259" y="202"/>
                  </a:cubicBezTo>
                  <a:cubicBezTo>
                    <a:pt x="258" y="203"/>
                    <a:pt x="257" y="202"/>
                    <a:pt x="255" y="202"/>
                  </a:cubicBezTo>
                  <a:cubicBezTo>
                    <a:pt x="250" y="201"/>
                    <a:pt x="247" y="203"/>
                    <a:pt x="245" y="208"/>
                  </a:cubicBezTo>
                  <a:cubicBezTo>
                    <a:pt x="244" y="213"/>
                    <a:pt x="245" y="217"/>
                    <a:pt x="250" y="218"/>
                  </a:cubicBezTo>
                  <a:cubicBezTo>
                    <a:pt x="254" y="221"/>
                    <a:pt x="258" y="220"/>
                    <a:pt x="261" y="215"/>
                  </a:cubicBezTo>
                  <a:cubicBezTo>
                    <a:pt x="262" y="214"/>
                    <a:pt x="263" y="213"/>
                    <a:pt x="263" y="212"/>
                  </a:cubicBezTo>
                  <a:cubicBezTo>
                    <a:pt x="269" y="227"/>
                    <a:pt x="272" y="243"/>
                    <a:pt x="271" y="259"/>
                  </a:cubicBezTo>
                  <a:cubicBezTo>
                    <a:pt x="270" y="270"/>
                    <a:pt x="267" y="281"/>
                    <a:pt x="258" y="289"/>
                  </a:cubicBezTo>
                  <a:cubicBezTo>
                    <a:pt x="256" y="290"/>
                    <a:pt x="255" y="292"/>
                    <a:pt x="253" y="292"/>
                  </a:cubicBezTo>
                  <a:cubicBezTo>
                    <a:pt x="237" y="299"/>
                    <a:pt x="231" y="295"/>
                    <a:pt x="231" y="280"/>
                  </a:cubicBezTo>
                  <a:cubicBezTo>
                    <a:pt x="230" y="270"/>
                    <a:pt x="230" y="261"/>
                    <a:pt x="230" y="252"/>
                  </a:cubicBezTo>
                  <a:cubicBezTo>
                    <a:pt x="230" y="249"/>
                    <a:pt x="229" y="245"/>
                    <a:pt x="227" y="243"/>
                  </a:cubicBezTo>
                  <a:cubicBezTo>
                    <a:pt x="225" y="240"/>
                    <a:pt x="223" y="239"/>
                    <a:pt x="219" y="239"/>
                  </a:cubicBezTo>
                  <a:cubicBezTo>
                    <a:pt x="216" y="240"/>
                    <a:pt x="216" y="243"/>
                    <a:pt x="215" y="246"/>
                  </a:cubicBezTo>
                  <a:cubicBezTo>
                    <a:pt x="215" y="253"/>
                    <a:pt x="217" y="260"/>
                    <a:pt x="218" y="266"/>
                  </a:cubicBezTo>
                  <a:cubicBezTo>
                    <a:pt x="219" y="271"/>
                    <a:pt x="220" y="276"/>
                    <a:pt x="219" y="281"/>
                  </a:cubicBezTo>
                  <a:cubicBezTo>
                    <a:pt x="219" y="289"/>
                    <a:pt x="215" y="294"/>
                    <a:pt x="207" y="295"/>
                  </a:cubicBezTo>
                  <a:cubicBezTo>
                    <a:pt x="197" y="296"/>
                    <a:pt x="190" y="293"/>
                    <a:pt x="187" y="285"/>
                  </a:cubicBezTo>
                  <a:cubicBezTo>
                    <a:pt x="184" y="277"/>
                    <a:pt x="185" y="268"/>
                    <a:pt x="186" y="259"/>
                  </a:cubicBezTo>
                  <a:cubicBezTo>
                    <a:pt x="187" y="249"/>
                    <a:pt x="189" y="239"/>
                    <a:pt x="189" y="229"/>
                  </a:cubicBezTo>
                  <a:cubicBezTo>
                    <a:pt x="189" y="222"/>
                    <a:pt x="187" y="220"/>
                    <a:pt x="180" y="220"/>
                  </a:cubicBezTo>
                  <a:cubicBezTo>
                    <a:pt x="169" y="220"/>
                    <a:pt x="158" y="221"/>
                    <a:pt x="147" y="223"/>
                  </a:cubicBezTo>
                  <a:cubicBezTo>
                    <a:pt x="129" y="227"/>
                    <a:pt x="125" y="233"/>
                    <a:pt x="128" y="250"/>
                  </a:cubicBezTo>
                  <a:cubicBezTo>
                    <a:pt x="131" y="265"/>
                    <a:pt x="134" y="279"/>
                    <a:pt x="135" y="293"/>
                  </a:cubicBezTo>
                  <a:cubicBezTo>
                    <a:pt x="135" y="297"/>
                    <a:pt x="136" y="300"/>
                    <a:pt x="135" y="303"/>
                  </a:cubicBezTo>
                  <a:cubicBezTo>
                    <a:pt x="135" y="307"/>
                    <a:pt x="134" y="312"/>
                    <a:pt x="129" y="314"/>
                  </a:cubicBezTo>
                  <a:cubicBezTo>
                    <a:pt x="123" y="315"/>
                    <a:pt x="117" y="312"/>
                    <a:pt x="114" y="307"/>
                  </a:cubicBezTo>
                  <a:cubicBezTo>
                    <a:pt x="110" y="302"/>
                    <a:pt x="109" y="296"/>
                    <a:pt x="109" y="290"/>
                  </a:cubicBezTo>
                  <a:cubicBezTo>
                    <a:pt x="109" y="279"/>
                    <a:pt x="109" y="268"/>
                    <a:pt x="108" y="258"/>
                  </a:cubicBezTo>
                  <a:cubicBezTo>
                    <a:pt x="108" y="249"/>
                    <a:pt x="105" y="241"/>
                    <a:pt x="99" y="235"/>
                  </a:cubicBezTo>
                  <a:cubicBezTo>
                    <a:pt x="97" y="233"/>
                    <a:pt x="95" y="231"/>
                    <a:pt x="93" y="232"/>
                  </a:cubicBezTo>
                  <a:cubicBezTo>
                    <a:pt x="90" y="233"/>
                    <a:pt x="90" y="236"/>
                    <a:pt x="90" y="238"/>
                  </a:cubicBezTo>
                  <a:cubicBezTo>
                    <a:pt x="90" y="245"/>
                    <a:pt x="91" y="252"/>
                    <a:pt x="92" y="258"/>
                  </a:cubicBezTo>
                  <a:cubicBezTo>
                    <a:pt x="94" y="270"/>
                    <a:pt x="97" y="282"/>
                    <a:pt x="98" y="294"/>
                  </a:cubicBezTo>
                  <a:cubicBezTo>
                    <a:pt x="98" y="298"/>
                    <a:pt x="98" y="302"/>
                    <a:pt x="97" y="306"/>
                  </a:cubicBezTo>
                  <a:cubicBezTo>
                    <a:pt x="97" y="309"/>
                    <a:pt x="96" y="312"/>
                    <a:pt x="92" y="313"/>
                  </a:cubicBezTo>
                  <a:cubicBezTo>
                    <a:pt x="88" y="315"/>
                    <a:pt x="85" y="314"/>
                    <a:pt x="82" y="311"/>
                  </a:cubicBezTo>
                  <a:cubicBezTo>
                    <a:pt x="78" y="307"/>
                    <a:pt x="75" y="302"/>
                    <a:pt x="73" y="297"/>
                  </a:cubicBezTo>
                  <a:cubicBezTo>
                    <a:pt x="66" y="279"/>
                    <a:pt x="65" y="261"/>
                    <a:pt x="64" y="242"/>
                  </a:cubicBezTo>
                  <a:cubicBezTo>
                    <a:pt x="63" y="235"/>
                    <a:pt x="63" y="228"/>
                    <a:pt x="63" y="221"/>
                  </a:cubicBezTo>
                  <a:cubicBezTo>
                    <a:pt x="64" y="221"/>
                    <a:pt x="65" y="220"/>
                    <a:pt x="66" y="220"/>
                  </a:cubicBezTo>
                  <a:cubicBezTo>
                    <a:pt x="94" y="217"/>
                    <a:pt x="110" y="198"/>
                    <a:pt x="108" y="170"/>
                  </a:cubicBezTo>
                  <a:cubicBezTo>
                    <a:pt x="107" y="151"/>
                    <a:pt x="89" y="133"/>
                    <a:pt x="71" y="131"/>
                  </a:cubicBezTo>
                  <a:cubicBezTo>
                    <a:pt x="72" y="121"/>
                    <a:pt x="67" y="114"/>
                    <a:pt x="61" y="107"/>
                  </a:cubicBezTo>
                  <a:cubicBezTo>
                    <a:pt x="49" y="95"/>
                    <a:pt x="37" y="84"/>
                    <a:pt x="26" y="70"/>
                  </a:cubicBezTo>
                  <a:cubicBezTo>
                    <a:pt x="12" y="52"/>
                    <a:pt x="5" y="31"/>
                    <a:pt x="0" y="8"/>
                  </a:cubicBezTo>
                  <a:cubicBezTo>
                    <a:pt x="0" y="7"/>
                    <a:pt x="1" y="6"/>
                    <a:pt x="1" y="5"/>
                  </a:cubicBezTo>
                  <a:cubicBezTo>
                    <a:pt x="2" y="7"/>
                    <a:pt x="4" y="7"/>
                    <a:pt x="6" y="7"/>
                  </a:cubicBezTo>
                  <a:cubicBezTo>
                    <a:pt x="13" y="8"/>
                    <a:pt x="19" y="5"/>
                    <a:pt x="25" y="0"/>
                  </a:cubicBezTo>
                  <a:cubicBezTo>
                    <a:pt x="28" y="13"/>
                    <a:pt x="32" y="25"/>
                    <a:pt x="39" y="36"/>
                  </a:cubicBezTo>
                  <a:cubicBezTo>
                    <a:pt x="39" y="37"/>
                    <a:pt x="38" y="39"/>
                    <a:pt x="38" y="40"/>
                  </a:cubicBezTo>
                  <a:cubicBezTo>
                    <a:pt x="35" y="43"/>
                    <a:pt x="35" y="46"/>
                    <a:pt x="38" y="49"/>
                  </a:cubicBezTo>
                  <a:cubicBezTo>
                    <a:pt x="40" y="52"/>
                    <a:pt x="43" y="52"/>
                    <a:pt x="47" y="51"/>
                  </a:cubicBezTo>
                  <a:cubicBezTo>
                    <a:pt x="48" y="50"/>
                    <a:pt x="49" y="50"/>
                    <a:pt x="50" y="50"/>
                  </a:cubicBezTo>
                  <a:close/>
                  <a:moveTo>
                    <a:pt x="150" y="211"/>
                  </a:moveTo>
                  <a:cubicBezTo>
                    <a:pt x="164" y="212"/>
                    <a:pt x="175" y="200"/>
                    <a:pt x="174" y="188"/>
                  </a:cubicBezTo>
                  <a:cubicBezTo>
                    <a:pt x="174" y="173"/>
                    <a:pt x="167" y="166"/>
                    <a:pt x="152" y="164"/>
                  </a:cubicBezTo>
                  <a:cubicBezTo>
                    <a:pt x="137" y="163"/>
                    <a:pt x="128" y="175"/>
                    <a:pt x="127" y="186"/>
                  </a:cubicBezTo>
                  <a:cubicBezTo>
                    <a:pt x="127" y="200"/>
                    <a:pt x="137" y="212"/>
                    <a:pt x="150" y="211"/>
                  </a:cubicBezTo>
                  <a:close/>
                  <a:moveTo>
                    <a:pt x="71" y="80"/>
                  </a:moveTo>
                  <a:cubicBezTo>
                    <a:pt x="71" y="76"/>
                    <a:pt x="67" y="72"/>
                    <a:pt x="62" y="72"/>
                  </a:cubicBezTo>
                  <a:cubicBezTo>
                    <a:pt x="57" y="71"/>
                    <a:pt x="53" y="75"/>
                    <a:pt x="53" y="80"/>
                  </a:cubicBezTo>
                  <a:cubicBezTo>
                    <a:pt x="53" y="85"/>
                    <a:pt x="57" y="89"/>
                    <a:pt x="62" y="89"/>
                  </a:cubicBezTo>
                  <a:cubicBezTo>
                    <a:pt x="67" y="89"/>
                    <a:pt x="71" y="85"/>
                    <a:pt x="71" y="80"/>
                  </a:cubicBezTo>
                  <a:close/>
                </a:path>
              </a:pathLst>
            </a:custGeom>
            <a:solidFill>
              <a:srgbClr val="6D4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淘宝网Chenying0907出品 9"/>
            <p:cNvSpPr>
              <a:spLocks noEditPoints="1"/>
            </p:cNvSpPr>
            <p:nvPr/>
          </p:nvSpPr>
          <p:spPr bwMode="auto">
            <a:xfrm>
              <a:off x="5773738" y="3097213"/>
              <a:ext cx="806450" cy="584200"/>
            </a:xfrm>
            <a:custGeom>
              <a:avLst/>
              <a:gdLst>
                <a:gd name="T0" fmla="*/ 24 w 214"/>
                <a:gd name="T1" fmla="*/ 152 h 155"/>
                <a:gd name="T2" fmla="*/ 24 w 214"/>
                <a:gd name="T3" fmla="*/ 111 h 155"/>
                <a:gd name="T4" fmla="*/ 21 w 214"/>
                <a:gd name="T5" fmla="*/ 103 h 155"/>
                <a:gd name="T6" fmla="*/ 3 w 214"/>
                <a:gd name="T7" fmla="*/ 77 h 155"/>
                <a:gd name="T8" fmla="*/ 0 w 214"/>
                <a:gd name="T9" fmla="*/ 64 h 155"/>
                <a:gd name="T10" fmla="*/ 10 w 214"/>
                <a:gd name="T11" fmla="*/ 47 h 155"/>
                <a:gd name="T12" fmla="*/ 28 w 214"/>
                <a:gd name="T13" fmla="*/ 50 h 155"/>
                <a:gd name="T14" fmla="*/ 42 w 214"/>
                <a:gd name="T15" fmla="*/ 68 h 155"/>
                <a:gd name="T16" fmla="*/ 48 w 214"/>
                <a:gd name="T17" fmla="*/ 42 h 155"/>
                <a:gd name="T18" fmla="*/ 58 w 214"/>
                <a:gd name="T19" fmla="*/ 32 h 155"/>
                <a:gd name="T20" fmla="*/ 75 w 214"/>
                <a:gd name="T21" fmla="*/ 42 h 155"/>
                <a:gd name="T22" fmla="*/ 79 w 214"/>
                <a:gd name="T23" fmla="*/ 54 h 155"/>
                <a:gd name="T24" fmla="*/ 80 w 214"/>
                <a:gd name="T25" fmla="*/ 67 h 155"/>
                <a:gd name="T26" fmla="*/ 90 w 214"/>
                <a:gd name="T27" fmla="*/ 55 h 155"/>
                <a:gd name="T28" fmla="*/ 133 w 214"/>
                <a:gd name="T29" fmla="*/ 14 h 155"/>
                <a:gd name="T30" fmla="*/ 196 w 214"/>
                <a:gd name="T31" fmla="*/ 15 h 155"/>
                <a:gd name="T32" fmla="*/ 205 w 214"/>
                <a:gd name="T33" fmla="*/ 58 h 155"/>
                <a:gd name="T34" fmla="*/ 164 w 214"/>
                <a:gd name="T35" fmla="*/ 95 h 155"/>
                <a:gd name="T36" fmla="*/ 93 w 214"/>
                <a:gd name="T37" fmla="*/ 109 h 155"/>
                <a:gd name="T38" fmla="*/ 75 w 214"/>
                <a:gd name="T39" fmla="*/ 108 h 155"/>
                <a:gd name="T40" fmla="*/ 74 w 214"/>
                <a:gd name="T41" fmla="*/ 109 h 155"/>
                <a:gd name="T42" fmla="*/ 69 w 214"/>
                <a:gd name="T43" fmla="*/ 115 h 155"/>
                <a:gd name="T44" fmla="*/ 65 w 214"/>
                <a:gd name="T45" fmla="*/ 112 h 155"/>
                <a:gd name="T46" fmla="*/ 62 w 214"/>
                <a:gd name="T47" fmla="*/ 109 h 155"/>
                <a:gd name="T48" fmla="*/ 61 w 214"/>
                <a:gd name="T49" fmla="*/ 113 h 155"/>
                <a:gd name="T50" fmla="*/ 61 w 214"/>
                <a:gd name="T51" fmla="*/ 128 h 155"/>
                <a:gd name="T52" fmla="*/ 53 w 214"/>
                <a:gd name="T53" fmla="*/ 155 h 155"/>
                <a:gd name="T54" fmla="*/ 44 w 214"/>
                <a:gd name="T55" fmla="*/ 149 h 155"/>
                <a:gd name="T56" fmla="*/ 24 w 214"/>
                <a:gd name="T57" fmla="*/ 152 h 155"/>
                <a:gd name="T58" fmla="*/ 175 w 214"/>
                <a:gd name="T59" fmla="*/ 58 h 155"/>
                <a:gd name="T60" fmla="*/ 184 w 214"/>
                <a:gd name="T61" fmla="*/ 60 h 155"/>
                <a:gd name="T62" fmla="*/ 193 w 214"/>
                <a:gd name="T63" fmla="*/ 58 h 155"/>
                <a:gd name="T64" fmla="*/ 187 w 214"/>
                <a:gd name="T65" fmla="*/ 51 h 155"/>
                <a:gd name="T66" fmla="*/ 186 w 214"/>
                <a:gd name="T67" fmla="*/ 50 h 155"/>
                <a:gd name="T68" fmla="*/ 183 w 214"/>
                <a:gd name="T69" fmla="*/ 51 h 155"/>
                <a:gd name="T70" fmla="*/ 175 w 214"/>
                <a:gd name="T71" fmla="*/ 5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4" h="155">
                  <a:moveTo>
                    <a:pt x="24" y="152"/>
                  </a:moveTo>
                  <a:cubicBezTo>
                    <a:pt x="24" y="138"/>
                    <a:pt x="24" y="125"/>
                    <a:pt x="24" y="111"/>
                  </a:cubicBezTo>
                  <a:cubicBezTo>
                    <a:pt x="24" y="108"/>
                    <a:pt x="23" y="105"/>
                    <a:pt x="21" y="103"/>
                  </a:cubicBezTo>
                  <a:cubicBezTo>
                    <a:pt x="14" y="95"/>
                    <a:pt x="7" y="87"/>
                    <a:pt x="3" y="77"/>
                  </a:cubicBezTo>
                  <a:cubicBezTo>
                    <a:pt x="1" y="72"/>
                    <a:pt x="0" y="68"/>
                    <a:pt x="0" y="64"/>
                  </a:cubicBezTo>
                  <a:cubicBezTo>
                    <a:pt x="0" y="56"/>
                    <a:pt x="3" y="50"/>
                    <a:pt x="10" y="47"/>
                  </a:cubicBezTo>
                  <a:cubicBezTo>
                    <a:pt x="17" y="43"/>
                    <a:pt x="23" y="46"/>
                    <a:pt x="28" y="50"/>
                  </a:cubicBezTo>
                  <a:cubicBezTo>
                    <a:pt x="34" y="55"/>
                    <a:pt x="38" y="61"/>
                    <a:pt x="42" y="68"/>
                  </a:cubicBezTo>
                  <a:cubicBezTo>
                    <a:pt x="44" y="58"/>
                    <a:pt x="44" y="50"/>
                    <a:pt x="48" y="42"/>
                  </a:cubicBezTo>
                  <a:cubicBezTo>
                    <a:pt x="50" y="37"/>
                    <a:pt x="53" y="33"/>
                    <a:pt x="58" y="32"/>
                  </a:cubicBezTo>
                  <a:cubicBezTo>
                    <a:pt x="65" y="30"/>
                    <a:pt x="71" y="34"/>
                    <a:pt x="75" y="42"/>
                  </a:cubicBezTo>
                  <a:cubicBezTo>
                    <a:pt x="77" y="46"/>
                    <a:pt x="78" y="50"/>
                    <a:pt x="79" y="54"/>
                  </a:cubicBezTo>
                  <a:cubicBezTo>
                    <a:pt x="79" y="58"/>
                    <a:pt x="80" y="62"/>
                    <a:pt x="80" y="67"/>
                  </a:cubicBezTo>
                  <a:cubicBezTo>
                    <a:pt x="85" y="64"/>
                    <a:pt x="87" y="59"/>
                    <a:pt x="90" y="55"/>
                  </a:cubicBezTo>
                  <a:cubicBezTo>
                    <a:pt x="102" y="39"/>
                    <a:pt x="115" y="24"/>
                    <a:pt x="133" y="14"/>
                  </a:cubicBezTo>
                  <a:cubicBezTo>
                    <a:pt x="155" y="0"/>
                    <a:pt x="176" y="1"/>
                    <a:pt x="196" y="15"/>
                  </a:cubicBezTo>
                  <a:cubicBezTo>
                    <a:pt x="210" y="26"/>
                    <a:pt x="214" y="43"/>
                    <a:pt x="205" y="58"/>
                  </a:cubicBezTo>
                  <a:cubicBezTo>
                    <a:pt x="195" y="75"/>
                    <a:pt x="180" y="86"/>
                    <a:pt x="164" y="95"/>
                  </a:cubicBezTo>
                  <a:cubicBezTo>
                    <a:pt x="141" y="106"/>
                    <a:pt x="118" y="111"/>
                    <a:pt x="93" y="109"/>
                  </a:cubicBezTo>
                  <a:cubicBezTo>
                    <a:pt x="87" y="109"/>
                    <a:pt x="81" y="105"/>
                    <a:pt x="75" y="108"/>
                  </a:cubicBezTo>
                  <a:cubicBezTo>
                    <a:pt x="75" y="109"/>
                    <a:pt x="75" y="109"/>
                    <a:pt x="74" y="109"/>
                  </a:cubicBezTo>
                  <a:cubicBezTo>
                    <a:pt x="72" y="111"/>
                    <a:pt x="71" y="113"/>
                    <a:pt x="69" y="115"/>
                  </a:cubicBezTo>
                  <a:cubicBezTo>
                    <a:pt x="67" y="114"/>
                    <a:pt x="66" y="113"/>
                    <a:pt x="65" y="112"/>
                  </a:cubicBezTo>
                  <a:cubicBezTo>
                    <a:pt x="65" y="111"/>
                    <a:pt x="65" y="108"/>
                    <a:pt x="62" y="109"/>
                  </a:cubicBezTo>
                  <a:cubicBezTo>
                    <a:pt x="61" y="110"/>
                    <a:pt x="61" y="112"/>
                    <a:pt x="61" y="113"/>
                  </a:cubicBezTo>
                  <a:cubicBezTo>
                    <a:pt x="61" y="118"/>
                    <a:pt x="61" y="123"/>
                    <a:pt x="61" y="128"/>
                  </a:cubicBezTo>
                  <a:cubicBezTo>
                    <a:pt x="57" y="137"/>
                    <a:pt x="55" y="146"/>
                    <a:pt x="53" y="155"/>
                  </a:cubicBezTo>
                  <a:cubicBezTo>
                    <a:pt x="51" y="152"/>
                    <a:pt x="47" y="150"/>
                    <a:pt x="44" y="149"/>
                  </a:cubicBezTo>
                  <a:cubicBezTo>
                    <a:pt x="37" y="146"/>
                    <a:pt x="30" y="149"/>
                    <a:pt x="24" y="152"/>
                  </a:cubicBezTo>
                  <a:close/>
                  <a:moveTo>
                    <a:pt x="175" y="58"/>
                  </a:moveTo>
                  <a:cubicBezTo>
                    <a:pt x="179" y="61"/>
                    <a:pt x="182" y="60"/>
                    <a:pt x="184" y="60"/>
                  </a:cubicBezTo>
                  <a:cubicBezTo>
                    <a:pt x="187" y="60"/>
                    <a:pt x="192" y="62"/>
                    <a:pt x="193" y="58"/>
                  </a:cubicBezTo>
                  <a:cubicBezTo>
                    <a:pt x="194" y="55"/>
                    <a:pt x="189" y="54"/>
                    <a:pt x="187" y="51"/>
                  </a:cubicBezTo>
                  <a:cubicBezTo>
                    <a:pt x="187" y="51"/>
                    <a:pt x="187" y="50"/>
                    <a:pt x="186" y="50"/>
                  </a:cubicBezTo>
                  <a:cubicBezTo>
                    <a:pt x="185" y="49"/>
                    <a:pt x="184" y="49"/>
                    <a:pt x="183" y="51"/>
                  </a:cubicBezTo>
                  <a:cubicBezTo>
                    <a:pt x="183" y="55"/>
                    <a:pt x="180" y="56"/>
                    <a:pt x="175" y="58"/>
                  </a:cubicBezTo>
                  <a:close/>
                </a:path>
              </a:pathLst>
            </a:custGeom>
            <a:solidFill>
              <a:srgbClr val="6D4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淘宝网Chenying0907出品 13"/>
            <p:cNvSpPr>
              <a:spLocks/>
            </p:cNvSpPr>
            <p:nvPr/>
          </p:nvSpPr>
          <p:spPr bwMode="auto">
            <a:xfrm>
              <a:off x="6113463" y="4362450"/>
              <a:ext cx="179388" cy="338138"/>
            </a:xfrm>
            <a:custGeom>
              <a:avLst/>
              <a:gdLst>
                <a:gd name="T0" fmla="*/ 9 w 48"/>
                <a:gd name="T1" fmla="*/ 0 h 90"/>
                <a:gd name="T2" fmla="*/ 46 w 48"/>
                <a:gd name="T3" fmla="*/ 39 h 90"/>
                <a:gd name="T4" fmla="*/ 4 w 48"/>
                <a:gd name="T5" fmla="*/ 89 h 90"/>
                <a:gd name="T6" fmla="*/ 1 w 48"/>
                <a:gd name="T7" fmla="*/ 90 h 90"/>
                <a:gd name="T8" fmla="*/ 2 w 48"/>
                <a:gd name="T9" fmla="*/ 60 h 90"/>
                <a:gd name="T10" fmla="*/ 8 w 48"/>
                <a:gd name="T11" fmla="*/ 3 h 90"/>
                <a:gd name="T12" fmla="*/ 9 w 48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90">
                  <a:moveTo>
                    <a:pt x="9" y="0"/>
                  </a:moveTo>
                  <a:cubicBezTo>
                    <a:pt x="27" y="2"/>
                    <a:pt x="45" y="20"/>
                    <a:pt x="46" y="39"/>
                  </a:cubicBezTo>
                  <a:cubicBezTo>
                    <a:pt x="48" y="67"/>
                    <a:pt x="32" y="86"/>
                    <a:pt x="4" y="89"/>
                  </a:cubicBezTo>
                  <a:cubicBezTo>
                    <a:pt x="3" y="89"/>
                    <a:pt x="2" y="90"/>
                    <a:pt x="1" y="90"/>
                  </a:cubicBezTo>
                  <a:cubicBezTo>
                    <a:pt x="0" y="80"/>
                    <a:pt x="1" y="70"/>
                    <a:pt x="2" y="60"/>
                  </a:cubicBezTo>
                  <a:cubicBezTo>
                    <a:pt x="3" y="41"/>
                    <a:pt x="6" y="22"/>
                    <a:pt x="8" y="3"/>
                  </a:cubicBezTo>
                  <a:cubicBezTo>
                    <a:pt x="8" y="2"/>
                    <a:pt x="8" y="1"/>
                    <a:pt x="9" y="0"/>
                  </a:cubicBezTo>
                  <a:close/>
                </a:path>
              </a:pathLst>
            </a:custGeom>
            <a:solidFill>
              <a:srgbClr val="EE9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15"/>
            <p:cNvSpPr>
              <a:spLocks/>
            </p:cNvSpPr>
            <p:nvPr/>
          </p:nvSpPr>
          <p:spPr bwMode="auto">
            <a:xfrm>
              <a:off x="5861051" y="3648075"/>
              <a:ext cx="112713" cy="250825"/>
            </a:xfrm>
            <a:custGeom>
              <a:avLst/>
              <a:gdLst>
                <a:gd name="T0" fmla="*/ 1 w 30"/>
                <a:gd name="T1" fmla="*/ 6 h 67"/>
                <a:gd name="T2" fmla="*/ 21 w 30"/>
                <a:gd name="T3" fmla="*/ 3 h 67"/>
                <a:gd name="T4" fmla="*/ 30 w 30"/>
                <a:gd name="T5" fmla="*/ 9 h 67"/>
                <a:gd name="T6" fmla="*/ 28 w 30"/>
                <a:gd name="T7" fmla="*/ 32 h 67"/>
                <a:gd name="T8" fmla="*/ 30 w 30"/>
                <a:gd name="T9" fmla="*/ 59 h 67"/>
                <a:gd name="T10" fmla="*/ 11 w 30"/>
                <a:gd name="T11" fmla="*/ 66 h 67"/>
                <a:gd name="T12" fmla="*/ 6 w 30"/>
                <a:gd name="T13" fmla="*/ 64 h 67"/>
                <a:gd name="T14" fmla="*/ 2 w 30"/>
                <a:gd name="T15" fmla="*/ 44 h 67"/>
                <a:gd name="T16" fmla="*/ 1 w 30"/>
                <a:gd name="T17" fmla="*/ 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67">
                  <a:moveTo>
                    <a:pt x="1" y="6"/>
                  </a:moveTo>
                  <a:cubicBezTo>
                    <a:pt x="7" y="3"/>
                    <a:pt x="14" y="0"/>
                    <a:pt x="21" y="3"/>
                  </a:cubicBezTo>
                  <a:cubicBezTo>
                    <a:pt x="24" y="4"/>
                    <a:pt x="28" y="6"/>
                    <a:pt x="30" y="9"/>
                  </a:cubicBezTo>
                  <a:cubicBezTo>
                    <a:pt x="29" y="17"/>
                    <a:pt x="28" y="24"/>
                    <a:pt x="28" y="32"/>
                  </a:cubicBezTo>
                  <a:cubicBezTo>
                    <a:pt x="27" y="41"/>
                    <a:pt x="29" y="50"/>
                    <a:pt x="30" y="59"/>
                  </a:cubicBezTo>
                  <a:cubicBezTo>
                    <a:pt x="24" y="64"/>
                    <a:pt x="18" y="67"/>
                    <a:pt x="11" y="66"/>
                  </a:cubicBezTo>
                  <a:cubicBezTo>
                    <a:pt x="9" y="66"/>
                    <a:pt x="7" y="66"/>
                    <a:pt x="6" y="64"/>
                  </a:cubicBezTo>
                  <a:cubicBezTo>
                    <a:pt x="3" y="57"/>
                    <a:pt x="3" y="50"/>
                    <a:pt x="2" y="44"/>
                  </a:cubicBezTo>
                  <a:cubicBezTo>
                    <a:pt x="2" y="31"/>
                    <a:pt x="0" y="18"/>
                    <a:pt x="1" y="6"/>
                  </a:cubicBezTo>
                  <a:close/>
                </a:path>
              </a:pathLst>
            </a:custGeom>
            <a:solidFill>
              <a:srgbClr val="E06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16"/>
            <p:cNvSpPr>
              <a:spLocks/>
            </p:cNvSpPr>
            <p:nvPr/>
          </p:nvSpPr>
          <p:spPr bwMode="auto">
            <a:xfrm>
              <a:off x="6003926" y="3503613"/>
              <a:ext cx="131763" cy="282575"/>
            </a:xfrm>
            <a:custGeom>
              <a:avLst/>
              <a:gdLst>
                <a:gd name="T0" fmla="*/ 0 w 35"/>
                <a:gd name="T1" fmla="*/ 20 h 75"/>
                <a:gd name="T2" fmla="*/ 0 w 35"/>
                <a:gd name="T3" fmla="*/ 5 h 75"/>
                <a:gd name="T4" fmla="*/ 1 w 35"/>
                <a:gd name="T5" fmla="*/ 1 h 75"/>
                <a:gd name="T6" fmla="*/ 4 w 35"/>
                <a:gd name="T7" fmla="*/ 4 h 75"/>
                <a:gd name="T8" fmla="*/ 8 w 35"/>
                <a:gd name="T9" fmla="*/ 7 h 75"/>
                <a:gd name="T10" fmla="*/ 17 w 35"/>
                <a:gd name="T11" fmla="*/ 22 h 75"/>
                <a:gd name="T12" fmla="*/ 33 w 35"/>
                <a:gd name="T13" fmla="*/ 55 h 75"/>
                <a:gd name="T14" fmla="*/ 29 w 35"/>
                <a:gd name="T15" fmla="*/ 71 h 75"/>
                <a:gd name="T16" fmla="*/ 11 w 35"/>
                <a:gd name="T17" fmla="*/ 69 h 75"/>
                <a:gd name="T18" fmla="*/ 1 w 35"/>
                <a:gd name="T19" fmla="*/ 28 h 75"/>
                <a:gd name="T20" fmla="*/ 0 w 35"/>
                <a:gd name="T21" fmla="*/ 2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75">
                  <a:moveTo>
                    <a:pt x="0" y="20"/>
                  </a:moveTo>
                  <a:cubicBezTo>
                    <a:pt x="0" y="15"/>
                    <a:pt x="0" y="10"/>
                    <a:pt x="0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4" y="0"/>
                    <a:pt x="4" y="3"/>
                    <a:pt x="4" y="4"/>
                  </a:cubicBezTo>
                  <a:cubicBezTo>
                    <a:pt x="5" y="5"/>
                    <a:pt x="6" y="6"/>
                    <a:pt x="8" y="7"/>
                  </a:cubicBezTo>
                  <a:cubicBezTo>
                    <a:pt x="9" y="13"/>
                    <a:pt x="14" y="17"/>
                    <a:pt x="17" y="22"/>
                  </a:cubicBezTo>
                  <a:cubicBezTo>
                    <a:pt x="23" y="32"/>
                    <a:pt x="30" y="43"/>
                    <a:pt x="33" y="55"/>
                  </a:cubicBezTo>
                  <a:cubicBezTo>
                    <a:pt x="35" y="63"/>
                    <a:pt x="34" y="68"/>
                    <a:pt x="29" y="71"/>
                  </a:cubicBezTo>
                  <a:cubicBezTo>
                    <a:pt x="22" y="75"/>
                    <a:pt x="17" y="75"/>
                    <a:pt x="11" y="69"/>
                  </a:cubicBezTo>
                  <a:cubicBezTo>
                    <a:pt x="3" y="57"/>
                    <a:pt x="2" y="42"/>
                    <a:pt x="1" y="28"/>
                  </a:cubicBezTo>
                  <a:cubicBezTo>
                    <a:pt x="1" y="25"/>
                    <a:pt x="2" y="23"/>
                    <a:pt x="0" y="20"/>
                  </a:cubicBezTo>
                  <a:close/>
                </a:path>
              </a:pathLst>
            </a:custGeom>
            <a:solidFill>
              <a:srgbClr val="06A9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17"/>
            <p:cNvSpPr>
              <a:spLocks/>
            </p:cNvSpPr>
            <p:nvPr/>
          </p:nvSpPr>
          <p:spPr bwMode="auto">
            <a:xfrm>
              <a:off x="6640513" y="4381500"/>
              <a:ext cx="161925" cy="184150"/>
            </a:xfrm>
            <a:custGeom>
              <a:avLst/>
              <a:gdLst>
                <a:gd name="T0" fmla="*/ 43 w 43"/>
                <a:gd name="T1" fmla="*/ 38 h 49"/>
                <a:gd name="T2" fmla="*/ 16 w 43"/>
                <a:gd name="T3" fmla="*/ 46 h 49"/>
                <a:gd name="T4" fmla="*/ 1 w 43"/>
                <a:gd name="T5" fmla="*/ 25 h 49"/>
                <a:gd name="T6" fmla="*/ 14 w 43"/>
                <a:gd name="T7" fmla="*/ 2 h 49"/>
                <a:gd name="T8" fmla="*/ 17 w 43"/>
                <a:gd name="T9" fmla="*/ 0 h 49"/>
                <a:gd name="T10" fmla="*/ 39 w 43"/>
                <a:gd name="T11" fmla="*/ 32 h 49"/>
                <a:gd name="T12" fmla="*/ 43 w 43"/>
                <a:gd name="T13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9">
                  <a:moveTo>
                    <a:pt x="43" y="38"/>
                  </a:moveTo>
                  <a:cubicBezTo>
                    <a:pt x="35" y="45"/>
                    <a:pt x="27" y="49"/>
                    <a:pt x="16" y="46"/>
                  </a:cubicBezTo>
                  <a:cubicBezTo>
                    <a:pt x="7" y="43"/>
                    <a:pt x="1" y="35"/>
                    <a:pt x="1" y="25"/>
                  </a:cubicBezTo>
                  <a:cubicBezTo>
                    <a:pt x="0" y="14"/>
                    <a:pt x="5" y="6"/>
                    <a:pt x="14" y="2"/>
                  </a:cubicBezTo>
                  <a:cubicBezTo>
                    <a:pt x="15" y="1"/>
                    <a:pt x="16" y="1"/>
                    <a:pt x="17" y="0"/>
                  </a:cubicBezTo>
                  <a:cubicBezTo>
                    <a:pt x="27" y="9"/>
                    <a:pt x="33" y="21"/>
                    <a:pt x="39" y="32"/>
                  </a:cubicBezTo>
                  <a:cubicBezTo>
                    <a:pt x="41" y="34"/>
                    <a:pt x="42" y="36"/>
                    <a:pt x="43" y="38"/>
                  </a:cubicBezTo>
                  <a:close/>
                </a:path>
              </a:pathLst>
            </a:custGeom>
            <a:solidFill>
              <a:srgbClr val="EE9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19"/>
            <p:cNvSpPr>
              <a:spLocks/>
            </p:cNvSpPr>
            <p:nvPr/>
          </p:nvSpPr>
          <p:spPr bwMode="auto">
            <a:xfrm>
              <a:off x="6635751" y="4230688"/>
              <a:ext cx="131763" cy="142875"/>
            </a:xfrm>
            <a:custGeom>
              <a:avLst/>
              <a:gdLst>
                <a:gd name="T0" fmla="*/ 7 w 35"/>
                <a:gd name="T1" fmla="*/ 31 h 38"/>
                <a:gd name="T2" fmla="*/ 0 w 35"/>
                <a:gd name="T3" fmla="*/ 30 h 38"/>
                <a:gd name="T4" fmla="*/ 4 w 35"/>
                <a:gd name="T5" fmla="*/ 24 h 38"/>
                <a:gd name="T6" fmla="*/ 11 w 35"/>
                <a:gd name="T7" fmla="*/ 5 h 38"/>
                <a:gd name="T8" fmla="*/ 14 w 35"/>
                <a:gd name="T9" fmla="*/ 0 h 38"/>
                <a:gd name="T10" fmla="*/ 15 w 35"/>
                <a:gd name="T11" fmla="*/ 4 h 38"/>
                <a:gd name="T12" fmla="*/ 14 w 35"/>
                <a:gd name="T13" fmla="*/ 12 h 38"/>
                <a:gd name="T14" fmla="*/ 15 w 35"/>
                <a:gd name="T15" fmla="*/ 16 h 38"/>
                <a:gd name="T16" fmla="*/ 19 w 35"/>
                <a:gd name="T17" fmla="*/ 12 h 38"/>
                <a:gd name="T18" fmla="*/ 19 w 35"/>
                <a:gd name="T19" fmla="*/ 8 h 38"/>
                <a:gd name="T20" fmla="*/ 25 w 35"/>
                <a:gd name="T21" fmla="*/ 11 h 38"/>
                <a:gd name="T22" fmla="*/ 29 w 35"/>
                <a:gd name="T23" fmla="*/ 11 h 38"/>
                <a:gd name="T24" fmla="*/ 27 w 35"/>
                <a:gd name="T25" fmla="*/ 16 h 38"/>
                <a:gd name="T26" fmla="*/ 19 w 35"/>
                <a:gd name="T27" fmla="*/ 20 h 38"/>
                <a:gd name="T28" fmla="*/ 31 w 35"/>
                <a:gd name="T29" fmla="*/ 25 h 38"/>
                <a:gd name="T30" fmla="*/ 34 w 35"/>
                <a:gd name="T31" fmla="*/ 29 h 38"/>
                <a:gd name="T32" fmla="*/ 29 w 35"/>
                <a:gd name="T33" fmla="*/ 30 h 38"/>
                <a:gd name="T34" fmla="*/ 22 w 35"/>
                <a:gd name="T35" fmla="*/ 29 h 38"/>
                <a:gd name="T36" fmla="*/ 24 w 35"/>
                <a:gd name="T37" fmla="*/ 32 h 38"/>
                <a:gd name="T38" fmla="*/ 24 w 35"/>
                <a:gd name="T39" fmla="*/ 37 h 38"/>
                <a:gd name="T40" fmla="*/ 20 w 35"/>
                <a:gd name="T41" fmla="*/ 35 h 38"/>
                <a:gd name="T42" fmla="*/ 15 w 35"/>
                <a:gd name="T43" fmla="*/ 28 h 38"/>
                <a:gd name="T44" fmla="*/ 10 w 35"/>
                <a:gd name="T45" fmla="*/ 26 h 38"/>
                <a:gd name="T46" fmla="*/ 7 w 35"/>
                <a:gd name="T47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" h="38">
                  <a:moveTo>
                    <a:pt x="7" y="31"/>
                  </a:moveTo>
                  <a:cubicBezTo>
                    <a:pt x="4" y="31"/>
                    <a:pt x="2" y="31"/>
                    <a:pt x="0" y="30"/>
                  </a:cubicBezTo>
                  <a:cubicBezTo>
                    <a:pt x="0" y="28"/>
                    <a:pt x="2" y="26"/>
                    <a:pt x="4" y="24"/>
                  </a:cubicBezTo>
                  <a:cubicBezTo>
                    <a:pt x="10" y="19"/>
                    <a:pt x="10" y="12"/>
                    <a:pt x="11" y="5"/>
                  </a:cubicBezTo>
                  <a:cubicBezTo>
                    <a:pt x="11" y="3"/>
                    <a:pt x="11" y="0"/>
                    <a:pt x="14" y="0"/>
                  </a:cubicBezTo>
                  <a:cubicBezTo>
                    <a:pt x="16" y="0"/>
                    <a:pt x="16" y="3"/>
                    <a:pt x="15" y="4"/>
                  </a:cubicBezTo>
                  <a:cubicBezTo>
                    <a:pt x="15" y="7"/>
                    <a:pt x="15" y="9"/>
                    <a:pt x="14" y="12"/>
                  </a:cubicBezTo>
                  <a:cubicBezTo>
                    <a:pt x="14" y="13"/>
                    <a:pt x="12" y="16"/>
                    <a:pt x="15" y="16"/>
                  </a:cubicBezTo>
                  <a:cubicBezTo>
                    <a:pt x="17" y="17"/>
                    <a:pt x="19" y="15"/>
                    <a:pt x="19" y="12"/>
                  </a:cubicBezTo>
                  <a:cubicBezTo>
                    <a:pt x="19" y="11"/>
                    <a:pt x="19" y="10"/>
                    <a:pt x="19" y="8"/>
                  </a:cubicBezTo>
                  <a:cubicBezTo>
                    <a:pt x="20" y="11"/>
                    <a:pt x="22" y="13"/>
                    <a:pt x="25" y="11"/>
                  </a:cubicBezTo>
                  <a:cubicBezTo>
                    <a:pt x="27" y="10"/>
                    <a:pt x="28" y="9"/>
                    <a:pt x="29" y="11"/>
                  </a:cubicBezTo>
                  <a:cubicBezTo>
                    <a:pt x="30" y="13"/>
                    <a:pt x="29" y="16"/>
                    <a:pt x="27" y="16"/>
                  </a:cubicBezTo>
                  <a:cubicBezTo>
                    <a:pt x="24" y="16"/>
                    <a:pt x="22" y="18"/>
                    <a:pt x="19" y="20"/>
                  </a:cubicBezTo>
                  <a:cubicBezTo>
                    <a:pt x="23" y="23"/>
                    <a:pt x="27" y="23"/>
                    <a:pt x="31" y="25"/>
                  </a:cubicBezTo>
                  <a:cubicBezTo>
                    <a:pt x="32" y="26"/>
                    <a:pt x="35" y="26"/>
                    <a:pt x="34" y="29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7" y="29"/>
                    <a:pt x="25" y="28"/>
                    <a:pt x="22" y="29"/>
                  </a:cubicBezTo>
                  <a:cubicBezTo>
                    <a:pt x="22" y="30"/>
                    <a:pt x="23" y="31"/>
                    <a:pt x="24" y="32"/>
                  </a:cubicBezTo>
                  <a:cubicBezTo>
                    <a:pt x="25" y="34"/>
                    <a:pt x="26" y="36"/>
                    <a:pt x="24" y="37"/>
                  </a:cubicBezTo>
                  <a:cubicBezTo>
                    <a:pt x="22" y="38"/>
                    <a:pt x="21" y="36"/>
                    <a:pt x="20" y="35"/>
                  </a:cubicBezTo>
                  <a:cubicBezTo>
                    <a:pt x="18" y="33"/>
                    <a:pt x="17" y="30"/>
                    <a:pt x="15" y="28"/>
                  </a:cubicBezTo>
                  <a:cubicBezTo>
                    <a:pt x="13" y="27"/>
                    <a:pt x="12" y="25"/>
                    <a:pt x="10" y="26"/>
                  </a:cubicBezTo>
                  <a:cubicBezTo>
                    <a:pt x="8" y="27"/>
                    <a:pt x="6" y="29"/>
                    <a:pt x="7" y="31"/>
                  </a:cubicBezTo>
                  <a:close/>
                </a:path>
              </a:pathLst>
            </a:custGeom>
            <a:solidFill>
              <a:srgbClr val="E1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21"/>
            <p:cNvSpPr>
              <a:spLocks/>
            </p:cNvSpPr>
            <p:nvPr/>
          </p:nvSpPr>
          <p:spPr bwMode="auto">
            <a:xfrm>
              <a:off x="6797676" y="4625975"/>
              <a:ext cx="71438" cy="74613"/>
            </a:xfrm>
            <a:custGeom>
              <a:avLst/>
              <a:gdLst>
                <a:gd name="T0" fmla="*/ 19 w 19"/>
                <a:gd name="T1" fmla="*/ 11 h 20"/>
                <a:gd name="T2" fmla="*/ 17 w 19"/>
                <a:gd name="T3" fmla="*/ 14 h 20"/>
                <a:gd name="T4" fmla="*/ 6 w 19"/>
                <a:gd name="T5" fmla="*/ 17 h 20"/>
                <a:gd name="T6" fmla="*/ 1 w 19"/>
                <a:gd name="T7" fmla="*/ 7 h 20"/>
                <a:gd name="T8" fmla="*/ 11 w 19"/>
                <a:gd name="T9" fmla="*/ 1 h 20"/>
                <a:gd name="T10" fmla="*/ 15 w 19"/>
                <a:gd name="T11" fmla="*/ 1 h 20"/>
                <a:gd name="T12" fmla="*/ 19 w 19"/>
                <a:gd name="T13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19" y="11"/>
                  </a:moveTo>
                  <a:cubicBezTo>
                    <a:pt x="19" y="12"/>
                    <a:pt x="18" y="13"/>
                    <a:pt x="17" y="14"/>
                  </a:cubicBezTo>
                  <a:cubicBezTo>
                    <a:pt x="14" y="19"/>
                    <a:pt x="10" y="20"/>
                    <a:pt x="6" y="17"/>
                  </a:cubicBezTo>
                  <a:cubicBezTo>
                    <a:pt x="1" y="16"/>
                    <a:pt x="0" y="12"/>
                    <a:pt x="1" y="7"/>
                  </a:cubicBezTo>
                  <a:cubicBezTo>
                    <a:pt x="3" y="2"/>
                    <a:pt x="6" y="0"/>
                    <a:pt x="11" y="1"/>
                  </a:cubicBezTo>
                  <a:cubicBezTo>
                    <a:pt x="13" y="1"/>
                    <a:pt x="14" y="2"/>
                    <a:pt x="15" y="1"/>
                  </a:cubicBezTo>
                  <a:cubicBezTo>
                    <a:pt x="17" y="4"/>
                    <a:pt x="19" y="8"/>
                    <a:pt x="19" y="11"/>
                  </a:cubicBezTo>
                  <a:close/>
                </a:path>
              </a:pathLst>
            </a:custGeom>
            <a:solidFill>
              <a:srgbClr val="EE9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30"/>
            <p:cNvSpPr>
              <a:spLocks/>
            </p:cNvSpPr>
            <p:nvPr/>
          </p:nvSpPr>
          <p:spPr bwMode="auto">
            <a:xfrm>
              <a:off x="6011863" y="4005263"/>
              <a:ext cx="55563" cy="60325"/>
            </a:xfrm>
            <a:custGeom>
              <a:avLst/>
              <a:gdLst>
                <a:gd name="T0" fmla="*/ 15 w 15"/>
                <a:gd name="T1" fmla="*/ 14 h 16"/>
                <a:gd name="T2" fmla="*/ 12 w 15"/>
                <a:gd name="T3" fmla="*/ 15 h 16"/>
                <a:gd name="T4" fmla="*/ 3 w 15"/>
                <a:gd name="T5" fmla="*/ 13 h 16"/>
                <a:gd name="T6" fmla="*/ 3 w 15"/>
                <a:gd name="T7" fmla="*/ 4 h 16"/>
                <a:gd name="T8" fmla="*/ 4 w 15"/>
                <a:gd name="T9" fmla="*/ 0 h 16"/>
                <a:gd name="T10" fmla="*/ 15 w 15"/>
                <a:gd name="T1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6">
                  <a:moveTo>
                    <a:pt x="15" y="14"/>
                  </a:moveTo>
                  <a:cubicBezTo>
                    <a:pt x="14" y="14"/>
                    <a:pt x="13" y="14"/>
                    <a:pt x="12" y="15"/>
                  </a:cubicBezTo>
                  <a:cubicBezTo>
                    <a:pt x="8" y="16"/>
                    <a:pt x="5" y="16"/>
                    <a:pt x="3" y="13"/>
                  </a:cubicBezTo>
                  <a:cubicBezTo>
                    <a:pt x="0" y="10"/>
                    <a:pt x="0" y="7"/>
                    <a:pt x="3" y="4"/>
                  </a:cubicBezTo>
                  <a:cubicBezTo>
                    <a:pt x="3" y="3"/>
                    <a:pt x="4" y="1"/>
                    <a:pt x="4" y="0"/>
                  </a:cubicBezTo>
                  <a:cubicBezTo>
                    <a:pt x="9" y="4"/>
                    <a:pt x="12" y="9"/>
                    <a:pt x="15" y="14"/>
                  </a:cubicBezTo>
                  <a:close/>
                </a:path>
              </a:pathLst>
            </a:custGeom>
            <a:solidFill>
              <a:srgbClr val="61A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44"/>
            <p:cNvSpPr>
              <a:spLocks/>
            </p:cNvSpPr>
            <p:nvPr/>
          </p:nvSpPr>
          <p:spPr bwMode="auto">
            <a:xfrm>
              <a:off x="6783388" y="3113088"/>
              <a:ext cx="233363" cy="131763"/>
            </a:xfrm>
            <a:custGeom>
              <a:avLst/>
              <a:gdLst>
                <a:gd name="T0" fmla="*/ 18 w 62"/>
                <a:gd name="T1" fmla="*/ 35 h 35"/>
                <a:gd name="T2" fmla="*/ 4 w 62"/>
                <a:gd name="T3" fmla="*/ 32 h 35"/>
                <a:gd name="T4" fmla="*/ 0 w 62"/>
                <a:gd name="T5" fmla="*/ 28 h 35"/>
                <a:gd name="T6" fmla="*/ 6 w 62"/>
                <a:gd name="T7" fmla="*/ 27 h 35"/>
                <a:gd name="T8" fmla="*/ 22 w 62"/>
                <a:gd name="T9" fmla="*/ 29 h 35"/>
                <a:gd name="T10" fmla="*/ 43 w 62"/>
                <a:gd name="T11" fmla="*/ 17 h 35"/>
                <a:gd name="T12" fmla="*/ 41 w 62"/>
                <a:gd name="T13" fmla="*/ 10 h 35"/>
                <a:gd name="T14" fmla="*/ 35 w 62"/>
                <a:gd name="T15" fmla="*/ 4 h 35"/>
                <a:gd name="T16" fmla="*/ 44 w 62"/>
                <a:gd name="T17" fmla="*/ 5 h 35"/>
                <a:gd name="T18" fmla="*/ 56 w 62"/>
                <a:gd name="T19" fmla="*/ 4 h 35"/>
                <a:gd name="T20" fmla="*/ 61 w 62"/>
                <a:gd name="T21" fmla="*/ 4 h 35"/>
                <a:gd name="T22" fmla="*/ 60 w 62"/>
                <a:gd name="T23" fmla="*/ 8 h 35"/>
                <a:gd name="T24" fmla="*/ 43 w 62"/>
                <a:gd name="T25" fmla="*/ 26 h 35"/>
                <a:gd name="T26" fmla="*/ 18 w 62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35">
                  <a:moveTo>
                    <a:pt x="18" y="35"/>
                  </a:moveTo>
                  <a:cubicBezTo>
                    <a:pt x="14" y="35"/>
                    <a:pt x="9" y="34"/>
                    <a:pt x="4" y="32"/>
                  </a:cubicBezTo>
                  <a:cubicBezTo>
                    <a:pt x="2" y="32"/>
                    <a:pt x="0" y="31"/>
                    <a:pt x="0" y="28"/>
                  </a:cubicBezTo>
                  <a:cubicBezTo>
                    <a:pt x="1" y="25"/>
                    <a:pt x="4" y="26"/>
                    <a:pt x="6" y="27"/>
                  </a:cubicBezTo>
                  <a:cubicBezTo>
                    <a:pt x="11" y="29"/>
                    <a:pt x="16" y="30"/>
                    <a:pt x="22" y="29"/>
                  </a:cubicBezTo>
                  <a:cubicBezTo>
                    <a:pt x="31" y="29"/>
                    <a:pt x="38" y="24"/>
                    <a:pt x="43" y="17"/>
                  </a:cubicBezTo>
                  <a:cubicBezTo>
                    <a:pt x="45" y="14"/>
                    <a:pt x="45" y="12"/>
                    <a:pt x="41" y="10"/>
                  </a:cubicBezTo>
                  <a:cubicBezTo>
                    <a:pt x="39" y="9"/>
                    <a:pt x="33" y="8"/>
                    <a:pt x="35" y="4"/>
                  </a:cubicBezTo>
                  <a:cubicBezTo>
                    <a:pt x="37" y="0"/>
                    <a:pt x="41" y="4"/>
                    <a:pt x="44" y="5"/>
                  </a:cubicBezTo>
                  <a:cubicBezTo>
                    <a:pt x="49" y="7"/>
                    <a:pt x="53" y="8"/>
                    <a:pt x="56" y="4"/>
                  </a:cubicBezTo>
                  <a:cubicBezTo>
                    <a:pt x="58" y="3"/>
                    <a:pt x="59" y="2"/>
                    <a:pt x="61" y="4"/>
                  </a:cubicBezTo>
                  <a:cubicBezTo>
                    <a:pt x="62" y="5"/>
                    <a:pt x="62" y="7"/>
                    <a:pt x="60" y="8"/>
                  </a:cubicBezTo>
                  <a:cubicBezTo>
                    <a:pt x="51" y="11"/>
                    <a:pt x="49" y="20"/>
                    <a:pt x="43" y="26"/>
                  </a:cubicBezTo>
                  <a:cubicBezTo>
                    <a:pt x="36" y="33"/>
                    <a:pt x="28" y="35"/>
                    <a:pt x="18" y="35"/>
                  </a:cubicBezTo>
                  <a:close/>
                </a:path>
              </a:pathLst>
            </a:custGeom>
            <a:solidFill>
              <a:srgbClr val="C9A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46"/>
            <p:cNvSpPr>
              <a:spLocks/>
            </p:cNvSpPr>
            <p:nvPr/>
          </p:nvSpPr>
          <p:spPr bwMode="auto">
            <a:xfrm>
              <a:off x="6357938" y="4483100"/>
              <a:ext cx="180975" cy="184150"/>
            </a:xfrm>
            <a:custGeom>
              <a:avLst/>
              <a:gdLst>
                <a:gd name="T0" fmla="*/ 23 w 48"/>
                <a:gd name="T1" fmla="*/ 48 h 49"/>
                <a:gd name="T2" fmla="*/ 0 w 48"/>
                <a:gd name="T3" fmla="*/ 23 h 49"/>
                <a:gd name="T4" fmla="*/ 25 w 48"/>
                <a:gd name="T5" fmla="*/ 1 h 49"/>
                <a:gd name="T6" fmla="*/ 47 w 48"/>
                <a:gd name="T7" fmla="*/ 25 h 49"/>
                <a:gd name="T8" fmla="*/ 23 w 48"/>
                <a:gd name="T9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23" y="48"/>
                  </a:moveTo>
                  <a:cubicBezTo>
                    <a:pt x="10" y="49"/>
                    <a:pt x="0" y="37"/>
                    <a:pt x="0" y="23"/>
                  </a:cubicBezTo>
                  <a:cubicBezTo>
                    <a:pt x="1" y="12"/>
                    <a:pt x="10" y="0"/>
                    <a:pt x="25" y="1"/>
                  </a:cubicBezTo>
                  <a:cubicBezTo>
                    <a:pt x="40" y="3"/>
                    <a:pt x="47" y="10"/>
                    <a:pt x="47" y="25"/>
                  </a:cubicBezTo>
                  <a:cubicBezTo>
                    <a:pt x="48" y="37"/>
                    <a:pt x="37" y="49"/>
                    <a:pt x="23" y="48"/>
                  </a:cubicBezTo>
                  <a:close/>
                </a:path>
              </a:pathLst>
            </a:custGeom>
            <a:solidFill>
              <a:srgbClr val="06A9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47"/>
            <p:cNvSpPr>
              <a:spLocks/>
            </p:cNvSpPr>
            <p:nvPr/>
          </p:nvSpPr>
          <p:spPr bwMode="auto">
            <a:xfrm>
              <a:off x="6078538" y="4137025"/>
              <a:ext cx="68263" cy="66675"/>
            </a:xfrm>
            <a:custGeom>
              <a:avLst/>
              <a:gdLst>
                <a:gd name="T0" fmla="*/ 18 w 18"/>
                <a:gd name="T1" fmla="*/ 9 h 18"/>
                <a:gd name="T2" fmla="*/ 9 w 18"/>
                <a:gd name="T3" fmla="*/ 18 h 18"/>
                <a:gd name="T4" fmla="*/ 0 w 18"/>
                <a:gd name="T5" fmla="*/ 9 h 18"/>
                <a:gd name="T6" fmla="*/ 9 w 18"/>
                <a:gd name="T7" fmla="*/ 1 h 18"/>
                <a:gd name="T8" fmla="*/ 18 w 18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8" y="9"/>
                  </a:moveTo>
                  <a:cubicBezTo>
                    <a:pt x="18" y="14"/>
                    <a:pt x="14" y="18"/>
                    <a:pt x="9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1"/>
                  </a:cubicBezTo>
                  <a:cubicBezTo>
                    <a:pt x="14" y="1"/>
                    <a:pt x="18" y="5"/>
                    <a:pt x="18" y="9"/>
                  </a:cubicBezTo>
                  <a:close/>
                </a:path>
              </a:pathLst>
            </a:custGeom>
            <a:solidFill>
              <a:srgbClr val="61A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淘宝网Chenying0907出品 49"/>
            <p:cNvSpPr>
              <a:spLocks/>
            </p:cNvSpPr>
            <p:nvPr/>
          </p:nvSpPr>
          <p:spPr bwMode="auto">
            <a:xfrm>
              <a:off x="6432551" y="3282950"/>
              <a:ext cx="71438" cy="47625"/>
            </a:xfrm>
            <a:custGeom>
              <a:avLst/>
              <a:gdLst>
                <a:gd name="T0" fmla="*/ 0 w 19"/>
                <a:gd name="T1" fmla="*/ 9 h 13"/>
                <a:gd name="T2" fmla="*/ 8 w 19"/>
                <a:gd name="T3" fmla="*/ 2 h 13"/>
                <a:gd name="T4" fmla="*/ 11 w 19"/>
                <a:gd name="T5" fmla="*/ 1 h 13"/>
                <a:gd name="T6" fmla="*/ 12 w 19"/>
                <a:gd name="T7" fmla="*/ 2 h 13"/>
                <a:gd name="T8" fmla="*/ 18 w 19"/>
                <a:gd name="T9" fmla="*/ 9 h 13"/>
                <a:gd name="T10" fmla="*/ 9 w 19"/>
                <a:gd name="T11" fmla="*/ 11 h 13"/>
                <a:gd name="T12" fmla="*/ 0 w 19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3">
                  <a:moveTo>
                    <a:pt x="0" y="9"/>
                  </a:moveTo>
                  <a:cubicBezTo>
                    <a:pt x="5" y="7"/>
                    <a:pt x="8" y="6"/>
                    <a:pt x="8" y="2"/>
                  </a:cubicBezTo>
                  <a:cubicBezTo>
                    <a:pt x="9" y="0"/>
                    <a:pt x="10" y="0"/>
                    <a:pt x="11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4" y="5"/>
                    <a:pt x="19" y="6"/>
                    <a:pt x="18" y="9"/>
                  </a:cubicBezTo>
                  <a:cubicBezTo>
                    <a:pt x="17" y="13"/>
                    <a:pt x="12" y="11"/>
                    <a:pt x="9" y="11"/>
                  </a:cubicBezTo>
                  <a:cubicBezTo>
                    <a:pt x="7" y="11"/>
                    <a:pt x="4" y="12"/>
                    <a:pt x="0" y="9"/>
                  </a:cubicBezTo>
                  <a:close/>
                </a:path>
              </a:pathLst>
            </a:custGeom>
            <a:solidFill>
              <a:srgbClr val="C9A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7" name="淘宝网Chenying0907出品 66"/>
          <p:cNvGrpSpPr/>
          <p:nvPr/>
        </p:nvGrpSpPr>
        <p:grpSpPr>
          <a:xfrm>
            <a:off x="9422699" y="5481296"/>
            <a:ext cx="2799908" cy="1443196"/>
            <a:chOff x="479013" y="5959134"/>
            <a:chExt cx="822326" cy="4238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淘宝网Chenying0907出品 54"/>
            <p:cNvSpPr>
              <a:spLocks/>
            </p:cNvSpPr>
            <p:nvPr/>
          </p:nvSpPr>
          <p:spPr bwMode="auto">
            <a:xfrm>
              <a:off x="479013" y="5962309"/>
              <a:ext cx="90488" cy="415925"/>
            </a:xfrm>
            <a:custGeom>
              <a:avLst/>
              <a:gdLst>
                <a:gd name="T0" fmla="*/ 24 w 24"/>
                <a:gd name="T1" fmla="*/ 6 h 110"/>
                <a:gd name="T2" fmla="*/ 7 w 24"/>
                <a:gd name="T3" fmla="*/ 12 h 110"/>
                <a:gd name="T4" fmla="*/ 1 w 24"/>
                <a:gd name="T5" fmla="*/ 102 h 110"/>
                <a:gd name="T6" fmla="*/ 8 w 24"/>
                <a:gd name="T7" fmla="*/ 109 h 110"/>
                <a:gd name="T8" fmla="*/ 20 w 24"/>
                <a:gd name="T9" fmla="*/ 109 h 110"/>
                <a:gd name="T10" fmla="*/ 22 w 24"/>
                <a:gd name="T11" fmla="*/ 48 h 110"/>
                <a:gd name="T12" fmla="*/ 24 w 24"/>
                <a:gd name="T13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10">
                  <a:moveTo>
                    <a:pt x="24" y="6"/>
                  </a:moveTo>
                  <a:cubicBezTo>
                    <a:pt x="21" y="3"/>
                    <a:pt x="9" y="0"/>
                    <a:pt x="7" y="12"/>
                  </a:cubicBezTo>
                  <a:cubicBezTo>
                    <a:pt x="5" y="23"/>
                    <a:pt x="0" y="95"/>
                    <a:pt x="1" y="102"/>
                  </a:cubicBezTo>
                  <a:cubicBezTo>
                    <a:pt x="3" y="110"/>
                    <a:pt x="4" y="109"/>
                    <a:pt x="8" y="109"/>
                  </a:cubicBezTo>
                  <a:cubicBezTo>
                    <a:pt x="11" y="109"/>
                    <a:pt x="19" y="109"/>
                    <a:pt x="20" y="109"/>
                  </a:cubicBezTo>
                  <a:cubicBezTo>
                    <a:pt x="20" y="109"/>
                    <a:pt x="21" y="59"/>
                    <a:pt x="22" y="48"/>
                  </a:cubicBezTo>
                  <a:cubicBezTo>
                    <a:pt x="22" y="37"/>
                    <a:pt x="24" y="6"/>
                    <a:pt x="24" y="6"/>
                  </a:cubicBezTo>
                  <a:close/>
                </a:path>
              </a:pathLst>
            </a:custGeom>
            <a:solidFill>
              <a:srgbClr val="B58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网Chenying0907出品 55"/>
            <p:cNvSpPr>
              <a:spLocks/>
            </p:cNvSpPr>
            <p:nvPr/>
          </p:nvSpPr>
          <p:spPr bwMode="auto">
            <a:xfrm>
              <a:off x="582201" y="5970246"/>
              <a:ext cx="177800" cy="347663"/>
            </a:xfrm>
            <a:custGeom>
              <a:avLst/>
              <a:gdLst>
                <a:gd name="T0" fmla="*/ 2 w 47"/>
                <a:gd name="T1" fmla="*/ 30 h 92"/>
                <a:gd name="T2" fmla="*/ 27 w 47"/>
                <a:gd name="T3" fmla="*/ 29 h 92"/>
                <a:gd name="T4" fmla="*/ 30 w 47"/>
                <a:gd name="T5" fmla="*/ 5 h 92"/>
                <a:gd name="T6" fmla="*/ 34 w 47"/>
                <a:gd name="T7" fmla="*/ 3 h 92"/>
                <a:gd name="T8" fmla="*/ 47 w 47"/>
                <a:gd name="T9" fmla="*/ 9 h 92"/>
                <a:gd name="T10" fmla="*/ 45 w 47"/>
                <a:gd name="T11" fmla="*/ 81 h 92"/>
                <a:gd name="T12" fmla="*/ 39 w 47"/>
                <a:gd name="T13" fmla="*/ 88 h 92"/>
                <a:gd name="T14" fmla="*/ 34 w 47"/>
                <a:gd name="T15" fmla="*/ 91 h 92"/>
                <a:gd name="T16" fmla="*/ 24 w 47"/>
                <a:gd name="T17" fmla="*/ 87 h 92"/>
                <a:gd name="T18" fmla="*/ 25 w 47"/>
                <a:gd name="T19" fmla="*/ 75 h 92"/>
                <a:gd name="T20" fmla="*/ 2 w 47"/>
                <a:gd name="T21" fmla="*/ 76 h 92"/>
                <a:gd name="T22" fmla="*/ 0 w 47"/>
                <a:gd name="T23" fmla="*/ 72 h 92"/>
                <a:gd name="T24" fmla="*/ 0 w 47"/>
                <a:gd name="T25" fmla="*/ 66 h 92"/>
                <a:gd name="T26" fmla="*/ 15 w 47"/>
                <a:gd name="T27" fmla="*/ 66 h 92"/>
                <a:gd name="T28" fmla="*/ 25 w 47"/>
                <a:gd name="T29" fmla="*/ 64 h 92"/>
                <a:gd name="T30" fmla="*/ 26 w 47"/>
                <a:gd name="T31" fmla="*/ 38 h 92"/>
                <a:gd name="T32" fmla="*/ 2 w 47"/>
                <a:gd name="T33" fmla="*/ 40 h 92"/>
                <a:gd name="T34" fmla="*/ 2 w 47"/>
                <a:gd name="T35" fmla="*/ 3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92">
                  <a:moveTo>
                    <a:pt x="2" y="30"/>
                  </a:moveTo>
                  <a:cubicBezTo>
                    <a:pt x="3" y="31"/>
                    <a:pt x="27" y="29"/>
                    <a:pt x="27" y="29"/>
                  </a:cubicBezTo>
                  <a:cubicBezTo>
                    <a:pt x="27" y="29"/>
                    <a:pt x="28" y="9"/>
                    <a:pt x="30" y="5"/>
                  </a:cubicBezTo>
                  <a:cubicBezTo>
                    <a:pt x="32" y="2"/>
                    <a:pt x="31" y="3"/>
                    <a:pt x="34" y="3"/>
                  </a:cubicBezTo>
                  <a:cubicBezTo>
                    <a:pt x="36" y="3"/>
                    <a:pt x="46" y="0"/>
                    <a:pt x="47" y="9"/>
                  </a:cubicBezTo>
                  <a:cubicBezTo>
                    <a:pt x="47" y="18"/>
                    <a:pt x="45" y="80"/>
                    <a:pt x="45" y="81"/>
                  </a:cubicBezTo>
                  <a:cubicBezTo>
                    <a:pt x="45" y="82"/>
                    <a:pt x="40" y="85"/>
                    <a:pt x="39" y="88"/>
                  </a:cubicBezTo>
                  <a:cubicBezTo>
                    <a:pt x="38" y="91"/>
                    <a:pt x="36" y="92"/>
                    <a:pt x="34" y="91"/>
                  </a:cubicBezTo>
                  <a:cubicBezTo>
                    <a:pt x="33" y="91"/>
                    <a:pt x="25" y="87"/>
                    <a:pt x="24" y="87"/>
                  </a:cubicBezTo>
                  <a:cubicBezTo>
                    <a:pt x="24" y="87"/>
                    <a:pt x="25" y="75"/>
                    <a:pt x="25" y="75"/>
                  </a:cubicBezTo>
                  <a:cubicBezTo>
                    <a:pt x="25" y="75"/>
                    <a:pt x="3" y="76"/>
                    <a:pt x="2" y="76"/>
                  </a:cubicBezTo>
                  <a:cubicBezTo>
                    <a:pt x="2" y="77"/>
                    <a:pt x="0" y="75"/>
                    <a:pt x="0" y="72"/>
                  </a:cubicBezTo>
                  <a:cubicBezTo>
                    <a:pt x="0" y="69"/>
                    <a:pt x="0" y="66"/>
                    <a:pt x="0" y="66"/>
                  </a:cubicBezTo>
                  <a:cubicBezTo>
                    <a:pt x="0" y="66"/>
                    <a:pt x="8" y="66"/>
                    <a:pt x="15" y="66"/>
                  </a:cubicBezTo>
                  <a:cubicBezTo>
                    <a:pt x="23" y="66"/>
                    <a:pt x="24" y="65"/>
                    <a:pt x="25" y="64"/>
                  </a:cubicBezTo>
                  <a:cubicBezTo>
                    <a:pt x="26" y="63"/>
                    <a:pt x="26" y="38"/>
                    <a:pt x="26" y="38"/>
                  </a:cubicBezTo>
                  <a:cubicBezTo>
                    <a:pt x="2" y="40"/>
                    <a:pt x="2" y="40"/>
                    <a:pt x="2" y="40"/>
                  </a:cubicBezTo>
                  <a:lnTo>
                    <a:pt x="2" y="30"/>
                  </a:lnTo>
                  <a:close/>
                </a:path>
              </a:pathLst>
            </a:custGeom>
            <a:solidFill>
              <a:srgbClr val="B58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网Chenying0907出品 56"/>
            <p:cNvSpPr>
              <a:spLocks/>
            </p:cNvSpPr>
            <p:nvPr/>
          </p:nvSpPr>
          <p:spPr bwMode="auto">
            <a:xfrm>
              <a:off x="772701" y="5981359"/>
              <a:ext cx="171450" cy="401638"/>
            </a:xfrm>
            <a:custGeom>
              <a:avLst/>
              <a:gdLst>
                <a:gd name="T0" fmla="*/ 35 w 45"/>
                <a:gd name="T1" fmla="*/ 0 h 106"/>
                <a:gd name="T2" fmla="*/ 27 w 45"/>
                <a:gd name="T3" fmla="*/ 6 h 106"/>
                <a:gd name="T4" fmla="*/ 26 w 45"/>
                <a:gd name="T5" fmla="*/ 26 h 106"/>
                <a:gd name="T6" fmla="*/ 17 w 45"/>
                <a:gd name="T7" fmla="*/ 27 h 106"/>
                <a:gd name="T8" fmla="*/ 2 w 45"/>
                <a:gd name="T9" fmla="*/ 27 h 106"/>
                <a:gd name="T10" fmla="*/ 1 w 45"/>
                <a:gd name="T11" fmla="*/ 37 h 106"/>
                <a:gd name="T12" fmla="*/ 25 w 45"/>
                <a:gd name="T13" fmla="*/ 37 h 106"/>
                <a:gd name="T14" fmla="*/ 23 w 45"/>
                <a:gd name="T15" fmla="*/ 63 h 106"/>
                <a:gd name="T16" fmla="*/ 0 w 45"/>
                <a:gd name="T17" fmla="*/ 64 h 106"/>
                <a:gd name="T18" fmla="*/ 0 w 45"/>
                <a:gd name="T19" fmla="*/ 73 h 106"/>
                <a:gd name="T20" fmla="*/ 20 w 45"/>
                <a:gd name="T21" fmla="*/ 74 h 106"/>
                <a:gd name="T22" fmla="*/ 24 w 45"/>
                <a:gd name="T23" fmla="*/ 77 h 106"/>
                <a:gd name="T24" fmla="*/ 23 w 45"/>
                <a:gd name="T25" fmla="*/ 98 h 106"/>
                <a:gd name="T26" fmla="*/ 32 w 45"/>
                <a:gd name="T27" fmla="*/ 105 h 106"/>
                <a:gd name="T28" fmla="*/ 43 w 45"/>
                <a:gd name="T29" fmla="*/ 106 h 106"/>
                <a:gd name="T30" fmla="*/ 44 w 45"/>
                <a:gd name="T31" fmla="*/ 36 h 106"/>
                <a:gd name="T32" fmla="*/ 44 w 45"/>
                <a:gd name="T33" fmla="*/ 6 h 106"/>
                <a:gd name="T34" fmla="*/ 43 w 45"/>
                <a:gd name="T35" fmla="*/ 1 h 106"/>
                <a:gd name="T36" fmla="*/ 35 w 45"/>
                <a:gd name="T3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106">
                  <a:moveTo>
                    <a:pt x="35" y="0"/>
                  </a:moveTo>
                  <a:cubicBezTo>
                    <a:pt x="34" y="0"/>
                    <a:pt x="27" y="0"/>
                    <a:pt x="27" y="6"/>
                  </a:cubicBezTo>
                  <a:cubicBezTo>
                    <a:pt x="26" y="13"/>
                    <a:pt x="26" y="26"/>
                    <a:pt x="26" y="26"/>
                  </a:cubicBezTo>
                  <a:cubicBezTo>
                    <a:pt x="26" y="26"/>
                    <a:pt x="23" y="27"/>
                    <a:pt x="17" y="27"/>
                  </a:cubicBezTo>
                  <a:cubicBezTo>
                    <a:pt x="12" y="27"/>
                    <a:pt x="2" y="27"/>
                    <a:pt x="2" y="2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24" y="37"/>
                    <a:pt x="25" y="37"/>
                  </a:cubicBezTo>
                  <a:cubicBezTo>
                    <a:pt x="26" y="37"/>
                    <a:pt x="23" y="63"/>
                    <a:pt x="23" y="63"/>
                  </a:cubicBezTo>
                  <a:cubicBezTo>
                    <a:pt x="23" y="63"/>
                    <a:pt x="0" y="63"/>
                    <a:pt x="0" y="64"/>
                  </a:cubicBezTo>
                  <a:cubicBezTo>
                    <a:pt x="0" y="65"/>
                    <a:pt x="0" y="73"/>
                    <a:pt x="0" y="73"/>
                  </a:cubicBezTo>
                  <a:cubicBezTo>
                    <a:pt x="0" y="73"/>
                    <a:pt x="14" y="74"/>
                    <a:pt x="20" y="74"/>
                  </a:cubicBezTo>
                  <a:cubicBezTo>
                    <a:pt x="27" y="74"/>
                    <a:pt x="24" y="74"/>
                    <a:pt x="24" y="77"/>
                  </a:cubicBezTo>
                  <a:cubicBezTo>
                    <a:pt x="24" y="81"/>
                    <a:pt x="23" y="95"/>
                    <a:pt x="23" y="98"/>
                  </a:cubicBezTo>
                  <a:cubicBezTo>
                    <a:pt x="23" y="100"/>
                    <a:pt x="27" y="105"/>
                    <a:pt x="32" y="105"/>
                  </a:cubicBezTo>
                  <a:cubicBezTo>
                    <a:pt x="36" y="105"/>
                    <a:pt x="43" y="106"/>
                    <a:pt x="43" y="106"/>
                  </a:cubicBezTo>
                  <a:cubicBezTo>
                    <a:pt x="43" y="106"/>
                    <a:pt x="43" y="54"/>
                    <a:pt x="44" y="36"/>
                  </a:cubicBezTo>
                  <a:cubicBezTo>
                    <a:pt x="45" y="18"/>
                    <a:pt x="44" y="10"/>
                    <a:pt x="44" y="6"/>
                  </a:cubicBezTo>
                  <a:cubicBezTo>
                    <a:pt x="44" y="2"/>
                    <a:pt x="43" y="1"/>
                    <a:pt x="43" y="1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B58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淘宝网Chenying0907出品 57"/>
            <p:cNvSpPr>
              <a:spLocks/>
            </p:cNvSpPr>
            <p:nvPr/>
          </p:nvSpPr>
          <p:spPr bwMode="auto">
            <a:xfrm>
              <a:off x="955263" y="5970246"/>
              <a:ext cx="158750" cy="396875"/>
            </a:xfrm>
            <a:custGeom>
              <a:avLst/>
              <a:gdLst>
                <a:gd name="T0" fmla="*/ 31 w 42"/>
                <a:gd name="T1" fmla="*/ 0 h 105"/>
                <a:gd name="T2" fmla="*/ 25 w 42"/>
                <a:gd name="T3" fmla="*/ 8 h 105"/>
                <a:gd name="T4" fmla="*/ 24 w 42"/>
                <a:gd name="T5" fmla="*/ 27 h 105"/>
                <a:gd name="T6" fmla="*/ 8 w 42"/>
                <a:gd name="T7" fmla="*/ 30 h 105"/>
                <a:gd name="T8" fmla="*/ 2 w 42"/>
                <a:gd name="T9" fmla="*/ 30 h 105"/>
                <a:gd name="T10" fmla="*/ 3 w 42"/>
                <a:gd name="T11" fmla="*/ 40 h 105"/>
                <a:gd name="T12" fmla="*/ 16 w 42"/>
                <a:gd name="T13" fmla="*/ 39 h 105"/>
                <a:gd name="T14" fmla="*/ 25 w 42"/>
                <a:gd name="T15" fmla="*/ 38 h 105"/>
                <a:gd name="T16" fmla="*/ 24 w 42"/>
                <a:gd name="T17" fmla="*/ 63 h 105"/>
                <a:gd name="T18" fmla="*/ 15 w 42"/>
                <a:gd name="T19" fmla="*/ 64 h 105"/>
                <a:gd name="T20" fmla="*/ 1 w 42"/>
                <a:gd name="T21" fmla="*/ 66 h 105"/>
                <a:gd name="T22" fmla="*/ 2 w 42"/>
                <a:gd name="T23" fmla="*/ 76 h 105"/>
                <a:gd name="T24" fmla="*/ 15 w 42"/>
                <a:gd name="T25" fmla="*/ 75 h 105"/>
                <a:gd name="T26" fmla="*/ 24 w 42"/>
                <a:gd name="T27" fmla="*/ 75 h 105"/>
                <a:gd name="T28" fmla="*/ 26 w 42"/>
                <a:gd name="T29" fmla="*/ 103 h 105"/>
                <a:gd name="T30" fmla="*/ 32 w 42"/>
                <a:gd name="T31" fmla="*/ 105 h 105"/>
                <a:gd name="T32" fmla="*/ 41 w 42"/>
                <a:gd name="T33" fmla="*/ 105 h 105"/>
                <a:gd name="T34" fmla="*/ 42 w 42"/>
                <a:gd name="T35" fmla="*/ 38 h 105"/>
                <a:gd name="T36" fmla="*/ 41 w 42"/>
                <a:gd name="T37" fmla="*/ 3 h 105"/>
                <a:gd name="T38" fmla="*/ 38 w 42"/>
                <a:gd name="T39" fmla="*/ 1 h 105"/>
                <a:gd name="T40" fmla="*/ 31 w 42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105">
                  <a:moveTo>
                    <a:pt x="31" y="0"/>
                  </a:moveTo>
                  <a:cubicBezTo>
                    <a:pt x="26" y="0"/>
                    <a:pt x="26" y="4"/>
                    <a:pt x="25" y="8"/>
                  </a:cubicBezTo>
                  <a:cubicBezTo>
                    <a:pt x="25" y="13"/>
                    <a:pt x="24" y="27"/>
                    <a:pt x="24" y="27"/>
                  </a:cubicBezTo>
                  <a:cubicBezTo>
                    <a:pt x="24" y="27"/>
                    <a:pt x="13" y="30"/>
                    <a:pt x="8" y="30"/>
                  </a:cubicBezTo>
                  <a:cubicBezTo>
                    <a:pt x="4" y="30"/>
                    <a:pt x="2" y="30"/>
                    <a:pt x="2" y="3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9" y="39"/>
                    <a:pt x="16" y="39"/>
                  </a:cubicBezTo>
                  <a:cubicBezTo>
                    <a:pt x="24" y="38"/>
                    <a:pt x="25" y="38"/>
                    <a:pt x="25" y="38"/>
                  </a:cubicBezTo>
                  <a:cubicBezTo>
                    <a:pt x="25" y="38"/>
                    <a:pt x="24" y="62"/>
                    <a:pt x="24" y="63"/>
                  </a:cubicBezTo>
                  <a:cubicBezTo>
                    <a:pt x="24" y="64"/>
                    <a:pt x="22" y="63"/>
                    <a:pt x="15" y="64"/>
                  </a:cubicBezTo>
                  <a:cubicBezTo>
                    <a:pt x="8" y="65"/>
                    <a:pt x="2" y="65"/>
                    <a:pt x="1" y="66"/>
                  </a:cubicBezTo>
                  <a:cubicBezTo>
                    <a:pt x="0" y="66"/>
                    <a:pt x="1" y="76"/>
                    <a:pt x="2" y="76"/>
                  </a:cubicBezTo>
                  <a:cubicBezTo>
                    <a:pt x="4" y="76"/>
                    <a:pt x="7" y="75"/>
                    <a:pt x="15" y="75"/>
                  </a:cubicBezTo>
                  <a:cubicBezTo>
                    <a:pt x="22" y="75"/>
                    <a:pt x="24" y="75"/>
                    <a:pt x="24" y="75"/>
                  </a:cubicBezTo>
                  <a:cubicBezTo>
                    <a:pt x="24" y="75"/>
                    <a:pt x="25" y="103"/>
                    <a:pt x="26" y="103"/>
                  </a:cubicBezTo>
                  <a:cubicBezTo>
                    <a:pt x="26" y="104"/>
                    <a:pt x="24" y="105"/>
                    <a:pt x="32" y="105"/>
                  </a:cubicBezTo>
                  <a:cubicBezTo>
                    <a:pt x="40" y="105"/>
                    <a:pt x="41" y="105"/>
                    <a:pt x="41" y="105"/>
                  </a:cubicBezTo>
                  <a:cubicBezTo>
                    <a:pt x="41" y="105"/>
                    <a:pt x="42" y="58"/>
                    <a:pt x="42" y="38"/>
                  </a:cubicBezTo>
                  <a:cubicBezTo>
                    <a:pt x="41" y="18"/>
                    <a:pt x="41" y="6"/>
                    <a:pt x="41" y="3"/>
                  </a:cubicBezTo>
                  <a:cubicBezTo>
                    <a:pt x="41" y="0"/>
                    <a:pt x="40" y="1"/>
                    <a:pt x="38" y="1"/>
                  </a:cubicBezTo>
                  <a:cubicBezTo>
                    <a:pt x="35" y="0"/>
                    <a:pt x="31" y="0"/>
                    <a:pt x="31" y="0"/>
                  </a:cubicBezTo>
                  <a:close/>
                </a:path>
              </a:pathLst>
            </a:custGeom>
            <a:solidFill>
              <a:srgbClr val="B58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淘宝网Chenying0907出品 58"/>
            <p:cNvSpPr>
              <a:spLocks/>
            </p:cNvSpPr>
            <p:nvPr/>
          </p:nvSpPr>
          <p:spPr bwMode="auto">
            <a:xfrm>
              <a:off x="1137826" y="5959134"/>
              <a:ext cx="163513" cy="400050"/>
            </a:xfrm>
            <a:custGeom>
              <a:avLst/>
              <a:gdLst>
                <a:gd name="T0" fmla="*/ 34 w 43"/>
                <a:gd name="T1" fmla="*/ 2 h 106"/>
                <a:gd name="T2" fmla="*/ 26 w 43"/>
                <a:gd name="T3" fmla="*/ 11 h 106"/>
                <a:gd name="T4" fmla="*/ 25 w 43"/>
                <a:gd name="T5" fmla="*/ 27 h 106"/>
                <a:gd name="T6" fmla="*/ 14 w 43"/>
                <a:gd name="T7" fmla="*/ 29 h 106"/>
                <a:gd name="T8" fmla="*/ 0 w 43"/>
                <a:gd name="T9" fmla="*/ 29 h 106"/>
                <a:gd name="T10" fmla="*/ 0 w 43"/>
                <a:gd name="T11" fmla="*/ 41 h 106"/>
                <a:gd name="T12" fmla="*/ 10 w 43"/>
                <a:gd name="T13" fmla="*/ 39 h 106"/>
                <a:gd name="T14" fmla="*/ 24 w 43"/>
                <a:gd name="T15" fmla="*/ 38 h 106"/>
                <a:gd name="T16" fmla="*/ 25 w 43"/>
                <a:gd name="T17" fmla="*/ 63 h 106"/>
                <a:gd name="T18" fmla="*/ 0 w 43"/>
                <a:gd name="T19" fmla="*/ 65 h 106"/>
                <a:gd name="T20" fmla="*/ 2 w 43"/>
                <a:gd name="T21" fmla="*/ 75 h 106"/>
                <a:gd name="T22" fmla="*/ 18 w 43"/>
                <a:gd name="T23" fmla="*/ 74 h 106"/>
                <a:gd name="T24" fmla="*/ 24 w 43"/>
                <a:gd name="T25" fmla="*/ 74 h 106"/>
                <a:gd name="T26" fmla="*/ 24 w 43"/>
                <a:gd name="T27" fmla="*/ 101 h 106"/>
                <a:gd name="T28" fmla="*/ 32 w 43"/>
                <a:gd name="T29" fmla="*/ 106 h 106"/>
                <a:gd name="T30" fmla="*/ 42 w 43"/>
                <a:gd name="T31" fmla="*/ 105 h 106"/>
                <a:gd name="T32" fmla="*/ 43 w 43"/>
                <a:gd name="T33" fmla="*/ 98 h 106"/>
                <a:gd name="T34" fmla="*/ 43 w 43"/>
                <a:gd name="T35" fmla="*/ 10 h 106"/>
                <a:gd name="T36" fmla="*/ 42 w 43"/>
                <a:gd name="T37" fmla="*/ 3 h 106"/>
                <a:gd name="T38" fmla="*/ 34 w 43"/>
                <a:gd name="T39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106">
                  <a:moveTo>
                    <a:pt x="34" y="2"/>
                  </a:moveTo>
                  <a:cubicBezTo>
                    <a:pt x="31" y="0"/>
                    <a:pt x="26" y="6"/>
                    <a:pt x="26" y="11"/>
                  </a:cubicBezTo>
                  <a:cubicBezTo>
                    <a:pt x="26" y="15"/>
                    <a:pt x="26" y="26"/>
                    <a:pt x="25" y="27"/>
                  </a:cubicBezTo>
                  <a:cubicBezTo>
                    <a:pt x="24" y="28"/>
                    <a:pt x="22" y="29"/>
                    <a:pt x="14" y="29"/>
                  </a:cubicBezTo>
                  <a:cubicBezTo>
                    <a:pt x="5" y="29"/>
                    <a:pt x="0" y="29"/>
                    <a:pt x="0" y="29"/>
                  </a:cubicBezTo>
                  <a:cubicBezTo>
                    <a:pt x="0" y="29"/>
                    <a:pt x="0" y="40"/>
                    <a:pt x="0" y="41"/>
                  </a:cubicBezTo>
                  <a:cubicBezTo>
                    <a:pt x="0" y="41"/>
                    <a:pt x="0" y="39"/>
                    <a:pt x="10" y="39"/>
                  </a:cubicBezTo>
                  <a:cubicBezTo>
                    <a:pt x="20" y="39"/>
                    <a:pt x="24" y="38"/>
                    <a:pt x="24" y="38"/>
                  </a:cubicBezTo>
                  <a:cubicBezTo>
                    <a:pt x="24" y="38"/>
                    <a:pt x="25" y="62"/>
                    <a:pt x="25" y="63"/>
                  </a:cubicBezTo>
                  <a:cubicBezTo>
                    <a:pt x="24" y="64"/>
                    <a:pt x="0" y="65"/>
                    <a:pt x="0" y="65"/>
                  </a:cubicBezTo>
                  <a:cubicBezTo>
                    <a:pt x="0" y="65"/>
                    <a:pt x="0" y="75"/>
                    <a:pt x="2" y="75"/>
                  </a:cubicBezTo>
                  <a:cubicBezTo>
                    <a:pt x="4" y="75"/>
                    <a:pt x="14" y="74"/>
                    <a:pt x="18" y="74"/>
                  </a:cubicBezTo>
                  <a:cubicBezTo>
                    <a:pt x="23" y="73"/>
                    <a:pt x="24" y="74"/>
                    <a:pt x="24" y="74"/>
                  </a:cubicBezTo>
                  <a:cubicBezTo>
                    <a:pt x="24" y="74"/>
                    <a:pt x="24" y="98"/>
                    <a:pt x="24" y="101"/>
                  </a:cubicBezTo>
                  <a:cubicBezTo>
                    <a:pt x="25" y="105"/>
                    <a:pt x="27" y="106"/>
                    <a:pt x="32" y="106"/>
                  </a:cubicBezTo>
                  <a:cubicBezTo>
                    <a:pt x="36" y="106"/>
                    <a:pt x="42" y="105"/>
                    <a:pt x="42" y="105"/>
                  </a:cubicBezTo>
                  <a:cubicBezTo>
                    <a:pt x="42" y="105"/>
                    <a:pt x="43" y="99"/>
                    <a:pt x="43" y="98"/>
                  </a:cubicBezTo>
                  <a:cubicBezTo>
                    <a:pt x="43" y="97"/>
                    <a:pt x="43" y="19"/>
                    <a:pt x="43" y="10"/>
                  </a:cubicBezTo>
                  <a:cubicBezTo>
                    <a:pt x="43" y="1"/>
                    <a:pt x="42" y="3"/>
                    <a:pt x="42" y="3"/>
                  </a:cubicBezTo>
                  <a:lnTo>
                    <a:pt x="34" y="2"/>
                  </a:lnTo>
                  <a:close/>
                </a:path>
              </a:pathLst>
            </a:custGeom>
            <a:solidFill>
              <a:srgbClr val="B58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5" name="淘宝网Chenying0907出品 59"/>
          <p:cNvSpPr>
            <a:spLocks/>
          </p:cNvSpPr>
          <p:nvPr/>
        </p:nvSpPr>
        <p:spPr bwMode="auto">
          <a:xfrm>
            <a:off x="9645860" y="5005345"/>
            <a:ext cx="612191" cy="857067"/>
          </a:xfrm>
          <a:custGeom>
            <a:avLst/>
            <a:gdLst>
              <a:gd name="T0" fmla="*/ 28 w 65"/>
              <a:gd name="T1" fmla="*/ 91 h 91"/>
              <a:gd name="T2" fmla="*/ 32 w 65"/>
              <a:gd name="T3" fmla="*/ 91 h 91"/>
              <a:gd name="T4" fmla="*/ 33 w 65"/>
              <a:gd name="T5" fmla="*/ 70 h 91"/>
              <a:gd name="T6" fmla="*/ 39 w 65"/>
              <a:gd name="T7" fmla="*/ 66 h 91"/>
              <a:gd name="T8" fmla="*/ 45 w 65"/>
              <a:gd name="T9" fmla="*/ 62 h 91"/>
              <a:gd name="T10" fmla="*/ 57 w 65"/>
              <a:gd name="T11" fmla="*/ 61 h 91"/>
              <a:gd name="T12" fmla="*/ 63 w 65"/>
              <a:gd name="T13" fmla="*/ 47 h 91"/>
              <a:gd name="T14" fmla="*/ 45 w 65"/>
              <a:gd name="T15" fmla="*/ 60 h 91"/>
              <a:gd name="T16" fmla="*/ 34 w 65"/>
              <a:gd name="T17" fmla="*/ 67 h 91"/>
              <a:gd name="T18" fmla="*/ 34 w 65"/>
              <a:gd name="T19" fmla="*/ 51 h 91"/>
              <a:gd name="T20" fmla="*/ 41 w 65"/>
              <a:gd name="T21" fmla="*/ 42 h 91"/>
              <a:gd name="T22" fmla="*/ 53 w 65"/>
              <a:gd name="T23" fmla="*/ 35 h 91"/>
              <a:gd name="T24" fmla="*/ 51 w 65"/>
              <a:gd name="T25" fmla="*/ 24 h 91"/>
              <a:gd name="T26" fmla="*/ 39 w 65"/>
              <a:gd name="T27" fmla="*/ 38 h 91"/>
              <a:gd name="T28" fmla="*/ 35 w 65"/>
              <a:gd name="T29" fmla="*/ 45 h 91"/>
              <a:gd name="T30" fmla="*/ 36 w 65"/>
              <a:gd name="T31" fmla="*/ 20 h 91"/>
              <a:gd name="T32" fmla="*/ 42 w 65"/>
              <a:gd name="T33" fmla="*/ 10 h 91"/>
              <a:gd name="T34" fmla="*/ 35 w 65"/>
              <a:gd name="T35" fmla="*/ 0 h 91"/>
              <a:gd name="T36" fmla="*/ 29 w 65"/>
              <a:gd name="T37" fmla="*/ 11 h 91"/>
              <a:gd name="T38" fmla="*/ 34 w 65"/>
              <a:gd name="T39" fmla="*/ 19 h 91"/>
              <a:gd name="T40" fmla="*/ 33 w 65"/>
              <a:gd name="T41" fmla="*/ 45 h 91"/>
              <a:gd name="T42" fmla="*/ 30 w 65"/>
              <a:gd name="T43" fmla="*/ 43 h 91"/>
              <a:gd name="T44" fmla="*/ 26 w 65"/>
              <a:gd name="T45" fmla="*/ 29 h 91"/>
              <a:gd name="T46" fmla="*/ 14 w 65"/>
              <a:gd name="T47" fmla="*/ 28 h 91"/>
              <a:gd name="T48" fmla="*/ 23 w 65"/>
              <a:gd name="T49" fmla="*/ 44 h 91"/>
              <a:gd name="T50" fmla="*/ 28 w 65"/>
              <a:gd name="T51" fmla="*/ 44 h 91"/>
              <a:gd name="T52" fmla="*/ 33 w 65"/>
              <a:gd name="T53" fmla="*/ 48 h 91"/>
              <a:gd name="T54" fmla="*/ 31 w 65"/>
              <a:gd name="T55" fmla="*/ 67 h 91"/>
              <a:gd name="T56" fmla="*/ 21 w 65"/>
              <a:gd name="T57" fmla="*/ 59 h 91"/>
              <a:gd name="T58" fmla="*/ 11 w 65"/>
              <a:gd name="T59" fmla="*/ 45 h 91"/>
              <a:gd name="T60" fmla="*/ 3 w 65"/>
              <a:gd name="T61" fmla="*/ 56 h 91"/>
              <a:gd name="T62" fmla="*/ 15 w 65"/>
              <a:gd name="T63" fmla="*/ 64 h 91"/>
              <a:gd name="T64" fmla="*/ 21 w 65"/>
              <a:gd name="T65" fmla="*/ 63 h 91"/>
              <a:gd name="T66" fmla="*/ 31 w 65"/>
              <a:gd name="T67" fmla="*/ 69 h 91"/>
              <a:gd name="T68" fmla="*/ 28 w 65"/>
              <a:gd name="T69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" h="91">
                <a:moveTo>
                  <a:pt x="28" y="91"/>
                </a:moveTo>
                <a:cubicBezTo>
                  <a:pt x="32" y="91"/>
                  <a:pt x="32" y="91"/>
                  <a:pt x="32" y="91"/>
                </a:cubicBezTo>
                <a:cubicBezTo>
                  <a:pt x="32" y="91"/>
                  <a:pt x="33" y="72"/>
                  <a:pt x="33" y="70"/>
                </a:cubicBezTo>
                <a:cubicBezTo>
                  <a:pt x="34" y="69"/>
                  <a:pt x="37" y="67"/>
                  <a:pt x="39" y="66"/>
                </a:cubicBezTo>
                <a:cubicBezTo>
                  <a:pt x="42" y="64"/>
                  <a:pt x="45" y="62"/>
                  <a:pt x="45" y="62"/>
                </a:cubicBezTo>
                <a:cubicBezTo>
                  <a:pt x="45" y="62"/>
                  <a:pt x="51" y="66"/>
                  <a:pt x="57" y="61"/>
                </a:cubicBezTo>
                <a:cubicBezTo>
                  <a:pt x="63" y="56"/>
                  <a:pt x="65" y="51"/>
                  <a:pt x="63" y="47"/>
                </a:cubicBezTo>
                <a:cubicBezTo>
                  <a:pt x="60" y="43"/>
                  <a:pt x="46" y="44"/>
                  <a:pt x="45" y="60"/>
                </a:cubicBezTo>
                <a:cubicBezTo>
                  <a:pt x="34" y="67"/>
                  <a:pt x="34" y="67"/>
                  <a:pt x="34" y="67"/>
                </a:cubicBezTo>
                <a:cubicBezTo>
                  <a:pt x="34" y="51"/>
                  <a:pt x="34" y="51"/>
                  <a:pt x="34" y="51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50" y="45"/>
                  <a:pt x="53" y="35"/>
                </a:cubicBezTo>
                <a:cubicBezTo>
                  <a:pt x="55" y="26"/>
                  <a:pt x="53" y="24"/>
                  <a:pt x="51" y="24"/>
                </a:cubicBezTo>
                <a:cubicBezTo>
                  <a:pt x="49" y="24"/>
                  <a:pt x="38" y="26"/>
                  <a:pt x="39" y="38"/>
                </a:cubicBezTo>
                <a:cubicBezTo>
                  <a:pt x="35" y="45"/>
                  <a:pt x="35" y="45"/>
                  <a:pt x="35" y="45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20"/>
                  <a:pt x="42" y="21"/>
                  <a:pt x="42" y="10"/>
                </a:cubicBezTo>
                <a:cubicBezTo>
                  <a:pt x="42" y="0"/>
                  <a:pt x="36" y="0"/>
                  <a:pt x="35" y="0"/>
                </a:cubicBezTo>
                <a:cubicBezTo>
                  <a:pt x="34" y="0"/>
                  <a:pt x="29" y="5"/>
                  <a:pt x="29" y="11"/>
                </a:cubicBezTo>
                <a:cubicBezTo>
                  <a:pt x="30" y="18"/>
                  <a:pt x="34" y="19"/>
                  <a:pt x="34" y="19"/>
                </a:cubicBezTo>
                <a:cubicBezTo>
                  <a:pt x="33" y="45"/>
                  <a:pt x="33" y="45"/>
                  <a:pt x="33" y="45"/>
                </a:cubicBezTo>
                <a:cubicBezTo>
                  <a:pt x="30" y="43"/>
                  <a:pt x="30" y="43"/>
                  <a:pt x="30" y="43"/>
                </a:cubicBezTo>
                <a:cubicBezTo>
                  <a:pt x="30" y="43"/>
                  <a:pt x="32" y="34"/>
                  <a:pt x="26" y="29"/>
                </a:cubicBezTo>
                <a:cubicBezTo>
                  <a:pt x="20" y="24"/>
                  <a:pt x="16" y="26"/>
                  <a:pt x="14" y="28"/>
                </a:cubicBezTo>
                <a:cubicBezTo>
                  <a:pt x="13" y="30"/>
                  <a:pt x="17" y="44"/>
                  <a:pt x="23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33" y="48"/>
                  <a:pt x="33" y="48"/>
                  <a:pt x="33" y="48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21" y="61"/>
                  <a:pt x="21" y="59"/>
                </a:cubicBezTo>
                <a:cubicBezTo>
                  <a:pt x="21" y="56"/>
                  <a:pt x="18" y="47"/>
                  <a:pt x="11" y="45"/>
                </a:cubicBezTo>
                <a:cubicBezTo>
                  <a:pt x="4" y="44"/>
                  <a:pt x="0" y="52"/>
                  <a:pt x="3" y="56"/>
                </a:cubicBezTo>
                <a:cubicBezTo>
                  <a:pt x="6" y="60"/>
                  <a:pt x="10" y="64"/>
                  <a:pt x="15" y="64"/>
                </a:cubicBezTo>
                <a:cubicBezTo>
                  <a:pt x="20" y="64"/>
                  <a:pt x="21" y="63"/>
                  <a:pt x="21" y="63"/>
                </a:cubicBezTo>
                <a:cubicBezTo>
                  <a:pt x="31" y="69"/>
                  <a:pt x="31" y="69"/>
                  <a:pt x="31" y="69"/>
                </a:cubicBezTo>
                <a:lnTo>
                  <a:pt x="28" y="91"/>
                </a:lnTo>
                <a:close/>
              </a:path>
            </a:pathLst>
          </a:custGeom>
          <a:solidFill>
            <a:srgbClr val="679C43"/>
          </a:solidFill>
          <a:ln w="14288" cap="flat">
            <a:solidFill>
              <a:srgbClr val="679C4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淘宝网Chenying0907出品 60"/>
          <p:cNvSpPr>
            <a:spLocks/>
          </p:cNvSpPr>
          <p:nvPr/>
        </p:nvSpPr>
        <p:spPr bwMode="auto">
          <a:xfrm>
            <a:off x="8825727" y="4973516"/>
            <a:ext cx="777461" cy="1331726"/>
          </a:xfrm>
          <a:custGeom>
            <a:avLst/>
            <a:gdLst>
              <a:gd name="T0" fmla="*/ 35 w 87"/>
              <a:gd name="T1" fmla="*/ 150 h 150"/>
              <a:gd name="T2" fmla="*/ 39 w 87"/>
              <a:gd name="T3" fmla="*/ 150 h 150"/>
              <a:gd name="T4" fmla="*/ 43 w 87"/>
              <a:gd name="T5" fmla="*/ 123 h 150"/>
              <a:gd name="T6" fmla="*/ 56 w 87"/>
              <a:gd name="T7" fmla="*/ 113 h 150"/>
              <a:gd name="T8" fmla="*/ 73 w 87"/>
              <a:gd name="T9" fmla="*/ 110 h 150"/>
              <a:gd name="T10" fmla="*/ 76 w 87"/>
              <a:gd name="T11" fmla="*/ 94 h 150"/>
              <a:gd name="T12" fmla="*/ 55 w 87"/>
              <a:gd name="T13" fmla="*/ 110 h 150"/>
              <a:gd name="T14" fmla="*/ 43 w 87"/>
              <a:gd name="T15" fmla="*/ 119 h 150"/>
              <a:gd name="T16" fmla="*/ 44 w 87"/>
              <a:gd name="T17" fmla="*/ 92 h 150"/>
              <a:gd name="T18" fmla="*/ 59 w 87"/>
              <a:gd name="T19" fmla="*/ 81 h 150"/>
              <a:gd name="T20" fmla="*/ 71 w 87"/>
              <a:gd name="T21" fmla="*/ 82 h 150"/>
              <a:gd name="T22" fmla="*/ 83 w 87"/>
              <a:gd name="T23" fmla="*/ 62 h 150"/>
              <a:gd name="T24" fmla="*/ 59 w 87"/>
              <a:gd name="T25" fmla="*/ 76 h 150"/>
              <a:gd name="T26" fmla="*/ 45 w 87"/>
              <a:gd name="T27" fmla="*/ 88 h 150"/>
              <a:gd name="T28" fmla="*/ 45 w 87"/>
              <a:gd name="T29" fmla="*/ 65 h 150"/>
              <a:gd name="T30" fmla="*/ 52 w 87"/>
              <a:gd name="T31" fmla="*/ 56 h 150"/>
              <a:gd name="T32" fmla="*/ 69 w 87"/>
              <a:gd name="T33" fmla="*/ 49 h 150"/>
              <a:gd name="T34" fmla="*/ 66 w 87"/>
              <a:gd name="T35" fmla="*/ 33 h 150"/>
              <a:gd name="T36" fmla="*/ 50 w 87"/>
              <a:gd name="T37" fmla="*/ 54 h 150"/>
              <a:gd name="T38" fmla="*/ 46 w 87"/>
              <a:gd name="T39" fmla="*/ 59 h 150"/>
              <a:gd name="T40" fmla="*/ 46 w 87"/>
              <a:gd name="T41" fmla="*/ 27 h 150"/>
              <a:gd name="T42" fmla="*/ 54 w 87"/>
              <a:gd name="T43" fmla="*/ 12 h 150"/>
              <a:gd name="T44" fmla="*/ 45 w 87"/>
              <a:gd name="T45" fmla="*/ 1 h 150"/>
              <a:gd name="T46" fmla="*/ 37 w 87"/>
              <a:gd name="T47" fmla="*/ 17 h 150"/>
              <a:gd name="T48" fmla="*/ 44 w 87"/>
              <a:gd name="T49" fmla="*/ 28 h 150"/>
              <a:gd name="T50" fmla="*/ 43 w 87"/>
              <a:gd name="T51" fmla="*/ 61 h 150"/>
              <a:gd name="T52" fmla="*/ 37 w 87"/>
              <a:gd name="T53" fmla="*/ 50 h 150"/>
              <a:gd name="T54" fmla="*/ 33 w 87"/>
              <a:gd name="T55" fmla="*/ 34 h 150"/>
              <a:gd name="T56" fmla="*/ 19 w 87"/>
              <a:gd name="T57" fmla="*/ 37 h 150"/>
              <a:gd name="T58" fmla="*/ 28 w 87"/>
              <a:gd name="T59" fmla="*/ 56 h 150"/>
              <a:gd name="T60" fmla="*/ 37 w 87"/>
              <a:gd name="T61" fmla="*/ 54 h 150"/>
              <a:gd name="T62" fmla="*/ 43 w 87"/>
              <a:gd name="T63" fmla="*/ 66 h 150"/>
              <a:gd name="T64" fmla="*/ 43 w 87"/>
              <a:gd name="T65" fmla="*/ 88 h 150"/>
              <a:gd name="T66" fmla="*/ 29 w 87"/>
              <a:gd name="T67" fmla="*/ 78 h 150"/>
              <a:gd name="T68" fmla="*/ 18 w 87"/>
              <a:gd name="T69" fmla="*/ 59 h 150"/>
              <a:gd name="T70" fmla="*/ 9 w 87"/>
              <a:gd name="T71" fmla="*/ 77 h 150"/>
              <a:gd name="T72" fmla="*/ 27 w 87"/>
              <a:gd name="T73" fmla="*/ 82 h 150"/>
              <a:gd name="T74" fmla="*/ 28 w 87"/>
              <a:gd name="T75" fmla="*/ 82 h 150"/>
              <a:gd name="T76" fmla="*/ 42 w 87"/>
              <a:gd name="T77" fmla="*/ 92 h 150"/>
              <a:gd name="T78" fmla="*/ 40 w 87"/>
              <a:gd name="T79" fmla="*/ 119 h 150"/>
              <a:gd name="T80" fmla="*/ 24 w 87"/>
              <a:gd name="T81" fmla="*/ 112 h 150"/>
              <a:gd name="T82" fmla="*/ 14 w 87"/>
              <a:gd name="T83" fmla="*/ 98 h 150"/>
              <a:gd name="T84" fmla="*/ 0 w 87"/>
              <a:gd name="T85" fmla="*/ 104 h 150"/>
              <a:gd name="T86" fmla="*/ 10 w 87"/>
              <a:gd name="T87" fmla="*/ 116 h 150"/>
              <a:gd name="T88" fmla="*/ 22 w 87"/>
              <a:gd name="T89" fmla="*/ 115 h 150"/>
              <a:gd name="T90" fmla="*/ 40 w 87"/>
              <a:gd name="T91" fmla="*/ 121 h 150"/>
              <a:gd name="T92" fmla="*/ 35 w 87"/>
              <a:gd name="T93" fmla="*/ 15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7" h="150">
                <a:moveTo>
                  <a:pt x="35" y="150"/>
                </a:moveTo>
                <a:cubicBezTo>
                  <a:pt x="39" y="150"/>
                  <a:pt x="39" y="150"/>
                  <a:pt x="39" y="150"/>
                </a:cubicBezTo>
                <a:cubicBezTo>
                  <a:pt x="43" y="123"/>
                  <a:pt x="43" y="123"/>
                  <a:pt x="43" y="12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3"/>
                  <a:pt x="66" y="116"/>
                  <a:pt x="73" y="110"/>
                </a:cubicBezTo>
                <a:cubicBezTo>
                  <a:pt x="80" y="103"/>
                  <a:pt x="78" y="96"/>
                  <a:pt x="76" y="94"/>
                </a:cubicBezTo>
                <a:cubicBezTo>
                  <a:pt x="73" y="93"/>
                  <a:pt x="50" y="96"/>
                  <a:pt x="55" y="110"/>
                </a:cubicBezTo>
                <a:cubicBezTo>
                  <a:pt x="43" y="119"/>
                  <a:pt x="43" y="119"/>
                  <a:pt x="43" y="119"/>
                </a:cubicBezTo>
                <a:cubicBezTo>
                  <a:pt x="44" y="92"/>
                  <a:pt x="44" y="92"/>
                  <a:pt x="44" y="92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81"/>
                  <a:pt x="61" y="84"/>
                  <a:pt x="71" y="82"/>
                </a:cubicBezTo>
                <a:cubicBezTo>
                  <a:pt x="80" y="80"/>
                  <a:pt x="87" y="68"/>
                  <a:pt x="83" y="62"/>
                </a:cubicBezTo>
                <a:cubicBezTo>
                  <a:pt x="78" y="56"/>
                  <a:pt x="61" y="58"/>
                  <a:pt x="59" y="76"/>
                </a:cubicBezTo>
                <a:cubicBezTo>
                  <a:pt x="45" y="88"/>
                  <a:pt x="45" y="88"/>
                  <a:pt x="45" y="88"/>
                </a:cubicBezTo>
                <a:cubicBezTo>
                  <a:pt x="45" y="65"/>
                  <a:pt x="45" y="65"/>
                  <a:pt x="45" y="65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6"/>
                  <a:pt x="65" y="61"/>
                  <a:pt x="69" y="49"/>
                </a:cubicBezTo>
                <a:cubicBezTo>
                  <a:pt x="73" y="40"/>
                  <a:pt x="69" y="33"/>
                  <a:pt x="66" y="33"/>
                </a:cubicBezTo>
                <a:cubicBezTo>
                  <a:pt x="64" y="33"/>
                  <a:pt x="45" y="40"/>
                  <a:pt x="50" y="54"/>
                </a:cubicBezTo>
                <a:cubicBezTo>
                  <a:pt x="46" y="59"/>
                  <a:pt x="46" y="59"/>
                  <a:pt x="46" y="59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55" y="25"/>
                  <a:pt x="54" y="12"/>
                </a:cubicBezTo>
                <a:cubicBezTo>
                  <a:pt x="54" y="0"/>
                  <a:pt x="45" y="1"/>
                  <a:pt x="45" y="1"/>
                </a:cubicBezTo>
                <a:cubicBezTo>
                  <a:pt x="45" y="1"/>
                  <a:pt x="37" y="6"/>
                  <a:pt x="37" y="17"/>
                </a:cubicBezTo>
                <a:cubicBezTo>
                  <a:pt x="37" y="28"/>
                  <a:pt x="44" y="28"/>
                  <a:pt x="44" y="28"/>
                </a:cubicBezTo>
                <a:cubicBezTo>
                  <a:pt x="43" y="61"/>
                  <a:pt x="43" y="61"/>
                  <a:pt x="43" y="61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0"/>
                  <a:pt x="40" y="40"/>
                  <a:pt x="33" y="34"/>
                </a:cubicBezTo>
                <a:cubicBezTo>
                  <a:pt x="25" y="28"/>
                  <a:pt x="19" y="32"/>
                  <a:pt x="19" y="37"/>
                </a:cubicBezTo>
                <a:cubicBezTo>
                  <a:pt x="19" y="43"/>
                  <a:pt x="23" y="56"/>
                  <a:pt x="28" y="56"/>
                </a:cubicBezTo>
                <a:cubicBezTo>
                  <a:pt x="34" y="57"/>
                  <a:pt x="37" y="54"/>
                  <a:pt x="37" y="54"/>
                </a:cubicBezTo>
                <a:cubicBezTo>
                  <a:pt x="43" y="66"/>
                  <a:pt x="43" y="66"/>
                  <a:pt x="43" y="66"/>
                </a:cubicBezTo>
                <a:cubicBezTo>
                  <a:pt x="43" y="88"/>
                  <a:pt x="43" y="88"/>
                  <a:pt x="43" y="88"/>
                </a:cubicBezTo>
                <a:cubicBezTo>
                  <a:pt x="29" y="78"/>
                  <a:pt x="29" y="78"/>
                  <a:pt x="29" y="78"/>
                </a:cubicBezTo>
                <a:cubicBezTo>
                  <a:pt x="29" y="78"/>
                  <a:pt x="29" y="66"/>
                  <a:pt x="18" y="59"/>
                </a:cubicBezTo>
                <a:cubicBezTo>
                  <a:pt x="6" y="53"/>
                  <a:pt x="1" y="70"/>
                  <a:pt x="9" y="77"/>
                </a:cubicBezTo>
                <a:cubicBezTo>
                  <a:pt x="17" y="85"/>
                  <a:pt x="27" y="82"/>
                  <a:pt x="27" y="82"/>
                </a:cubicBezTo>
                <a:cubicBezTo>
                  <a:pt x="28" y="82"/>
                  <a:pt x="28" y="82"/>
                  <a:pt x="28" y="82"/>
                </a:cubicBezTo>
                <a:cubicBezTo>
                  <a:pt x="42" y="92"/>
                  <a:pt x="42" y="92"/>
                  <a:pt x="42" y="92"/>
                </a:cubicBezTo>
                <a:cubicBezTo>
                  <a:pt x="40" y="119"/>
                  <a:pt x="40" y="119"/>
                  <a:pt x="40" y="119"/>
                </a:cubicBezTo>
                <a:cubicBezTo>
                  <a:pt x="40" y="119"/>
                  <a:pt x="27" y="112"/>
                  <a:pt x="24" y="112"/>
                </a:cubicBezTo>
                <a:cubicBezTo>
                  <a:pt x="24" y="112"/>
                  <a:pt x="24" y="104"/>
                  <a:pt x="14" y="98"/>
                </a:cubicBezTo>
                <a:cubicBezTo>
                  <a:pt x="4" y="92"/>
                  <a:pt x="0" y="101"/>
                  <a:pt x="0" y="104"/>
                </a:cubicBezTo>
                <a:cubicBezTo>
                  <a:pt x="0" y="108"/>
                  <a:pt x="1" y="115"/>
                  <a:pt x="10" y="116"/>
                </a:cubicBezTo>
                <a:cubicBezTo>
                  <a:pt x="20" y="118"/>
                  <a:pt x="22" y="115"/>
                  <a:pt x="22" y="115"/>
                </a:cubicBezTo>
                <a:cubicBezTo>
                  <a:pt x="40" y="121"/>
                  <a:pt x="40" y="121"/>
                  <a:pt x="40" y="121"/>
                </a:cubicBezTo>
                <a:lnTo>
                  <a:pt x="35" y="150"/>
                </a:lnTo>
                <a:close/>
              </a:path>
            </a:pathLst>
          </a:custGeom>
          <a:solidFill>
            <a:srgbClr val="61AC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淘宝网Chenying0907出品 75"/>
          <p:cNvSpPr/>
          <p:nvPr/>
        </p:nvSpPr>
        <p:spPr>
          <a:xfrm rot="21449349">
            <a:off x="850611" y="3557241"/>
            <a:ext cx="3510099" cy="257471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淘宝网Chenying0907出品 76"/>
          <p:cNvSpPr/>
          <p:nvPr/>
        </p:nvSpPr>
        <p:spPr>
          <a:xfrm rot="21449349">
            <a:off x="9009040" y="301291"/>
            <a:ext cx="2901586" cy="217205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8" name="淘宝网Chenying0907出品 77"/>
          <p:cNvGrpSpPr/>
          <p:nvPr/>
        </p:nvGrpSpPr>
        <p:grpSpPr>
          <a:xfrm>
            <a:off x="4624388" y="744538"/>
            <a:ext cx="1195387" cy="1133475"/>
            <a:chOff x="4624388" y="744538"/>
            <a:chExt cx="1195387" cy="1133475"/>
          </a:xfrm>
        </p:grpSpPr>
        <p:sp>
          <p:nvSpPr>
            <p:cNvPr id="8" name="淘宝网Chenying0907出品 5"/>
            <p:cNvSpPr>
              <a:spLocks/>
            </p:cNvSpPr>
            <p:nvPr/>
          </p:nvSpPr>
          <p:spPr bwMode="auto">
            <a:xfrm>
              <a:off x="4624388" y="744538"/>
              <a:ext cx="1195387" cy="1133475"/>
            </a:xfrm>
            <a:custGeom>
              <a:avLst/>
              <a:gdLst>
                <a:gd name="T0" fmla="*/ 126 w 315"/>
                <a:gd name="T1" fmla="*/ 247 h 299"/>
                <a:gd name="T2" fmla="*/ 74 w 315"/>
                <a:gd name="T3" fmla="*/ 210 h 299"/>
                <a:gd name="T4" fmla="*/ 55 w 315"/>
                <a:gd name="T5" fmla="*/ 149 h 299"/>
                <a:gd name="T6" fmla="*/ 74 w 315"/>
                <a:gd name="T7" fmla="*/ 89 h 299"/>
                <a:gd name="T8" fmla="*/ 126 w 315"/>
                <a:gd name="T9" fmla="*/ 52 h 299"/>
                <a:gd name="T10" fmla="*/ 189 w 315"/>
                <a:gd name="T11" fmla="*/ 52 h 299"/>
                <a:gd name="T12" fmla="*/ 241 w 315"/>
                <a:gd name="T13" fmla="*/ 89 h 299"/>
                <a:gd name="T14" fmla="*/ 260 w 315"/>
                <a:gd name="T15" fmla="*/ 149 h 299"/>
                <a:gd name="T16" fmla="*/ 241 w 315"/>
                <a:gd name="T17" fmla="*/ 210 h 299"/>
                <a:gd name="T18" fmla="*/ 189 w 315"/>
                <a:gd name="T19" fmla="*/ 247 h 299"/>
                <a:gd name="T20" fmla="*/ 126 w 315"/>
                <a:gd name="T21" fmla="*/ 247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5" h="299">
                  <a:moveTo>
                    <a:pt x="126" y="247"/>
                  </a:moveTo>
                  <a:cubicBezTo>
                    <a:pt x="109" y="299"/>
                    <a:pt x="30" y="242"/>
                    <a:pt x="74" y="210"/>
                  </a:cubicBezTo>
                  <a:cubicBezTo>
                    <a:pt x="30" y="242"/>
                    <a:pt x="0" y="149"/>
                    <a:pt x="55" y="149"/>
                  </a:cubicBezTo>
                  <a:cubicBezTo>
                    <a:pt x="0" y="149"/>
                    <a:pt x="30" y="57"/>
                    <a:pt x="74" y="89"/>
                  </a:cubicBezTo>
                  <a:cubicBezTo>
                    <a:pt x="30" y="57"/>
                    <a:pt x="109" y="0"/>
                    <a:pt x="126" y="52"/>
                  </a:cubicBezTo>
                  <a:cubicBezTo>
                    <a:pt x="109" y="0"/>
                    <a:pt x="206" y="0"/>
                    <a:pt x="189" y="52"/>
                  </a:cubicBezTo>
                  <a:cubicBezTo>
                    <a:pt x="206" y="0"/>
                    <a:pt x="285" y="57"/>
                    <a:pt x="241" y="89"/>
                  </a:cubicBezTo>
                  <a:cubicBezTo>
                    <a:pt x="285" y="57"/>
                    <a:pt x="315" y="149"/>
                    <a:pt x="260" y="149"/>
                  </a:cubicBezTo>
                  <a:cubicBezTo>
                    <a:pt x="315" y="149"/>
                    <a:pt x="285" y="242"/>
                    <a:pt x="241" y="210"/>
                  </a:cubicBezTo>
                  <a:cubicBezTo>
                    <a:pt x="285" y="242"/>
                    <a:pt x="206" y="299"/>
                    <a:pt x="189" y="247"/>
                  </a:cubicBezTo>
                  <a:cubicBezTo>
                    <a:pt x="206" y="299"/>
                    <a:pt x="109" y="299"/>
                    <a:pt x="126" y="247"/>
                  </a:cubicBezTo>
                  <a:close/>
                </a:path>
              </a:pathLst>
            </a:custGeom>
            <a:solidFill>
              <a:srgbClr val="B683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6"/>
            <p:cNvSpPr>
              <a:spLocks noChangeArrowheads="1"/>
            </p:cNvSpPr>
            <p:nvPr/>
          </p:nvSpPr>
          <p:spPr bwMode="auto">
            <a:xfrm>
              <a:off x="5068888" y="1274763"/>
              <a:ext cx="90487" cy="90488"/>
            </a:xfrm>
            <a:prstGeom prst="ellipse">
              <a:avLst/>
            </a:prstGeom>
            <a:solidFill>
              <a:srgbClr val="F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Oval 7"/>
            <p:cNvSpPr>
              <a:spLocks noChangeArrowheads="1"/>
            </p:cNvSpPr>
            <p:nvPr/>
          </p:nvSpPr>
          <p:spPr bwMode="auto">
            <a:xfrm>
              <a:off x="5257800" y="1274763"/>
              <a:ext cx="87312" cy="90488"/>
            </a:xfrm>
            <a:prstGeom prst="ellipse">
              <a:avLst/>
            </a:prstGeom>
            <a:solidFill>
              <a:srgbClr val="F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淘宝网Chenying0907出品 8"/>
            <p:cNvSpPr>
              <a:spLocks/>
            </p:cNvSpPr>
            <p:nvPr/>
          </p:nvSpPr>
          <p:spPr bwMode="auto">
            <a:xfrm>
              <a:off x="5113338" y="1312863"/>
              <a:ext cx="187325" cy="41275"/>
            </a:xfrm>
            <a:custGeom>
              <a:avLst/>
              <a:gdLst>
                <a:gd name="T0" fmla="*/ 0 w 49"/>
                <a:gd name="T1" fmla="*/ 2 h 11"/>
                <a:gd name="T2" fmla="*/ 13 w 49"/>
                <a:gd name="T3" fmla="*/ 1 h 11"/>
                <a:gd name="T4" fmla="*/ 24 w 49"/>
                <a:gd name="T5" fmla="*/ 0 h 11"/>
                <a:gd name="T6" fmla="*/ 36 w 49"/>
                <a:gd name="T7" fmla="*/ 0 h 11"/>
                <a:gd name="T8" fmla="*/ 49 w 49"/>
                <a:gd name="T9" fmla="*/ 2 h 11"/>
                <a:gd name="T10" fmla="*/ 38 w 49"/>
                <a:gd name="T11" fmla="*/ 9 h 11"/>
                <a:gd name="T12" fmla="*/ 25 w 49"/>
                <a:gd name="T13" fmla="*/ 11 h 11"/>
                <a:gd name="T14" fmla="*/ 12 w 49"/>
                <a:gd name="T15" fmla="*/ 9 h 11"/>
                <a:gd name="T16" fmla="*/ 0 w 49"/>
                <a:gd name="T1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11">
                  <a:moveTo>
                    <a:pt x="0" y="2"/>
                  </a:moveTo>
                  <a:cubicBezTo>
                    <a:pt x="5" y="2"/>
                    <a:pt x="9" y="1"/>
                    <a:pt x="13" y="1"/>
                  </a:cubicBezTo>
                  <a:cubicBezTo>
                    <a:pt x="17" y="1"/>
                    <a:pt x="21" y="0"/>
                    <a:pt x="24" y="0"/>
                  </a:cubicBezTo>
                  <a:cubicBezTo>
                    <a:pt x="28" y="0"/>
                    <a:pt x="32" y="0"/>
                    <a:pt x="36" y="0"/>
                  </a:cubicBezTo>
                  <a:cubicBezTo>
                    <a:pt x="41" y="0"/>
                    <a:pt x="45" y="1"/>
                    <a:pt x="49" y="2"/>
                  </a:cubicBezTo>
                  <a:cubicBezTo>
                    <a:pt x="46" y="5"/>
                    <a:pt x="42" y="7"/>
                    <a:pt x="38" y="9"/>
                  </a:cubicBezTo>
                  <a:cubicBezTo>
                    <a:pt x="34" y="10"/>
                    <a:pt x="29" y="11"/>
                    <a:pt x="25" y="11"/>
                  </a:cubicBezTo>
                  <a:cubicBezTo>
                    <a:pt x="21" y="11"/>
                    <a:pt x="16" y="11"/>
                    <a:pt x="12" y="9"/>
                  </a:cubicBezTo>
                  <a:cubicBezTo>
                    <a:pt x="8" y="8"/>
                    <a:pt x="3" y="6"/>
                    <a:pt x="0" y="2"/>
                  </a:cubicBezTo>
                  <a:close/>
                </a:path>
              </a:pathLst>
            </a:custGeom>
            <a:solidFill>
              <a:srgbClr val="016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79" name="淘宝网chenying0907出品 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996" y="6010912"/>
            <a:ext cx="573750" cy="832500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20000">
            <a:off x="895904" y="3591777"/>
            <a:ext cx="3405277" cy="2502021"/>
          </a:xfrm>
          <a:prstGeom prst="rect">
            <a:avLst/>
          </a:prstGeom>
        </p:spPr>
      </p:pic>
      <p:grpSp>
        <p:nvGrpSpPr>
          <p:cNvPr id="68" name="淘宝网Chenying0907出品 67"/>
          <p:cNvGrpSpPr/>
          <p:nvPr/>
        </p:nvGrpSpPr>
        <p:grpSpPr>
          <a:xfrm>
            <a:off x="736661" y="145498"/>
            <a:ext cx="3759437" cy="3786483"/>
            <a:chOff x="6327331" y="2291553"/>
            <a:chExt cx="3759437" cy="3786483"/>
          </a:xfrm>
          <a:solidFill>
            <a:srgbClr val="F2C350"/>
          </a:solidFill>
        </p:grpSpPr>
        <p:sp>
          <p:nvSpPr>
            <p:cNvPr id="69" name="淘宝网Chenying0907出品 425"/>
            <p:cNvSpPr>
              <a:spLocks/>
            </p:cNvSpPr>
            <p:nvPr/>
          </p:nvSpPr>
          <p:spPr bwMode="auto">
            <a:xfrm>
              <a:off x="6352574" y="2347449"/>
              <a:ext cx="3734194" cy="3730587"/>
            </a:xfrm>
            <a:custGeom>
              <a:avLst/>
              <a:gdLst>
                <a:gd name="T0" fmla="*/ 404 w 874"/>
                <a:gd name="T1" fmla="*/ 34 h 873"/>
                <a:gd name="T2" fmla="*/ 365 w 874"/>
                <a:gd name="T3" fmla="*/ 6 h 873"/>
                <a:gd name="T4" fmla="*/ 307 w 874"/>
                <a:gd name="T5" fmla="*/ 21 h 873"/>
                <a:gd name="T6" fmla="*/ 275 w 874"/>
                <a:gd name="T7" fmla="*/ 66 h 873"/>
                <a:gd name="T8" fmla="*/ 229 w 874"/>
                <a:gd name="T9" fmla="*/ 52 h 873"/>
                <a:gd name="T10" fmla="*/ 190 w 874"/>
                <a:gd name="T11" fmla="*/ 84 h 873"/>
                <a:gd name="T12" fmla="*/ 164 w 874"/>
                <a:gd name="T13" fmla="*/ 139 h 873"/>
                <a:gd name="T14" fmla="*/ 116 w 874"/>
                <a:gd name="T15" fmla="*/ 141 h 873"/>
                <a:gd name="T16" fmla="*/ 99 w 874"/>
                <a:gd name="T17" fmla="*/ 182 h 873"/>
                <a:gd name="T18" fmla="*/ 82 w 874"/>
                <a:gd name="T19" fmla="*/ 244 h 873"/>
                <a:gd name="T20" fmla="*/ 37 w 874"/>
                <a:gd name="T21" fmla="*/ 261 h 873"/>
                <a:gd name="T22" fmla="*/ 45 w 874"/>
                <a:gd name="T23" fmla="*/ 304 h 873"/>
                <a:gd name="T24" fmla="*/ 39 w 874"/>
                <a:gd name="T25" fmla="*/ 370 h 873"/>
                <a:gd name="T26" fmla="*/ 2 w 874"/>
                <a:gd name="T27" fmla="*/ 400 h 873"/>
                <a:gd name="T28" fmla="*/ 2 w 874"/>
                <a:gd name="T29" fmla="*/ 472 h 873"/>
                <a:gd name="T30" fmla="*/ 39 w 874"/>
                <a:gd name="T31" fmla="*/ 503 h 873"/>
                <a:gd name="T32" fmla="*/ 45 w 874"/>
                <a:gd name="T33" fmla="*/ 569 h 873"/>
                <a:gd name="T34" fmla="*/ 37 w 874"/>
                <a:gd name="T35" fmla="*/ 612 h 873"/>
                <a:gd name="T36" fmla="*/ 82 w 874"/>
                <a:gd name="T37" fmla="*/ 628 h 873"/>
                <a:gd name="T38" fmla="*/ 99 w 874"/>
                <a:gd name="T39" fmla="*/ 691 h 873"/>
                <a:gd name="T40" fmla="*/ 116 w 874"/>
                <a:gd name="T41" fmla="*/ 732 h 873"/>
                <a:gd name="T42" fmla="*/ 164 w 874"/>
                <a:gd name="T43" fmla="*/ 733 h 873"/>
                <a:gd name="T44" fmla="*/ 190 w 874"/>
                <a:gd name="T45" fmla="*/ 788 h 873"/>
                <a:gd name="T46" fmla="*/ 229 w 874"/>
                <a:gd name="T47" fmla="*/ 820 h 873"/>
                <a:gd name="T48" fmla="*/ 275 w 874"/>
                <a:gd name="T49" fmla="*/ 806 h 873"/>
                <a:gd name="T50" fmla="*/ 307 w 874"/>
                <a:gd name="T51" fmla="*/ 851 h 873"/>
                <a:gd name="T52" fmla="*/ 365 w 874"/>
                <a:gd name="T53" fmla="*/ 867 h 873"/>
                <a:gd name="T54" fmla="*/ 404 w 874"/>
                <a:gd name="T55" fmla="*/ 839 h 873"/>
                <a:gd name="T56" fmla="*/ 470 w 874"/>
                <a:gd name="T57" fmla="*/ 839 h 873"/>
                <a:gd name="T58" fmla="*/ 509 w 874"/>
                <a:gd name="T59" fmla="*/ 867 h 873"/>
                <a:gd name="T60" fmla="*/ 567 w 874"/>
                <a:gd name="T61" fmla="*/ 851 h 873"/>
                <a:gd name="T62" fmla="*/ 599 w 874"/>
                <a:gd name="T63" fmla="*/ 806 h 873"/>
                <a:gd name="T64" fmla="*/ 645 w 874"/>
                <a:gd name="T65" fmla="*/ 820 h 873"/>
                <a:gd name="T66" fmla="*/ 684 w 874"/>
                <a:gd name="T67" fmla="*/ 788 h 873"/>
                <a:gd name="T68" fmla="*/ 711 w 874"/>
                <a:gd name="T69" fmla="*/ 733 h 873"/>
                <a:gd name="T70" fmla="*/ 758 w 874"/>
                <a:gd name="T71" fmla="*/ 732 h 873"/>
                <a:gd name="T72" fmla="*/ 775 w 874"/>
                <a:gd name="T73" fmla="*/ 691 h 873"/>
                <a:gd name="T74" fmla="*/ 792 w 874"/>
                <a:gd name="T75" fmla="*/ 628 h 873"/>
                <a:gd name="T76" fmla="*/ 837 w 874"/>
                <a:gd name="T77" fmla="*/ 612 h 873"/>
                <a:gd name="T78" fmla="*/ 829 w 874"/>
                <a:gd name="T79" fmla="*/ 569 h 873"/>
                <a:gd name="T80" fmla="*/ 835 w 874"/>
                <a:gd name="T81" fmla="*/ 503 h 873"/>
                <a:gd name="T82" fmla="*/ 872 w 874"/>
                <a:gd name="T83" fmla="*/ 472 h 873"/>
                <a:gd name="T84" fmla="*/ 872 w 874"/>
                <a:gd name="T85" fmla="*/ 400 h 873"/>
                <a:gd name="T86" fmla="*/ 835 w 874"/>
                <a:gd name="T87" fmla="*/ 370 h 873"/>
                <a:gd name="T88" fmla="*/ 829 w 874"/>
                <a:gd name="T89" fmla="*/ 304 h 873"/>
                <a:gd name="T90" fmla="*/ 837 w 874"/>
                <a:gd name="T91" fmla="*/ 261 h 873"/>
                <a:gd name="T92" fmla="*/ 792 w 874"/>
                <a:gd name="T93" fmla="*/ 244 h 873"/>
                <a:gd name="T94" fmla="*/ 775 w 874"/>
                <a:gd name="T95" fmla="*/ 182 h 873"/>
                <a:gd name="T96" fmla="*/ 758 w 874"/>
                <a:gd name="T97" fmla="*/ 141 h 873"/>
                <a:gd name="T98" fmla="*/ 711 w 874"/>
                <a:gd name="T99" fmla="*/ 139 h 873"/>
                <a:gd name="T100" fmla="*/ 684 w 874"/>
                <a:gd name="T101" fmla="*/ 84 h 873"/>
                <a:gd name="T102" fmla="*/ 645 w 874"/>
                <a:gd name="T103" fmla="*/ 52 h 873"/>
                <a:gd name="T104" fmla="*/ 599 w 874"/>
                <a:gd name="T105" fmla="*/ 66 h 873"/>
                <a:gd name="T106" fmla="*/ 567 w 874"/>
                <a:gd name="T107" fmla="*/ 21 h 873"/>
                <a:gd name="T108" fmla="*/ 509 w 874"/>
                <a:gd name="T109" fmla="*/ 6 h 873"/>
                <a:gd name="T110" fmla="*/ 470 w 874"/>
                <a:gd name="T111" fmla="*/ 34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74" h="873">
                  <a:moveTo>
                    <a:pt x="437" y="0"/>
                  </a:moveTo>
                  <a:cubicBezTo>
                    <a:pt x="417" y="0"/>
                    <a:pt x="403" y="16"/>
                    <a:pt x="404" y="34"/>
                  </a:cubicBezTo>
                  <a:cubicBezTo>
                    <a:pt x="402" y="18"/>
                    <a:pt x="388" y="5"/>
                    <a:pt x="371" y="5"/>
                  </a:cubicBezTo>
                  <a:cubicBezTo>
                    <a:pt x="369" y="5"/>
                    <a:pt x="367" y="5"/>
                    <a:pt x="365" y="6"/>
                  </a:cubicBezTo>
                  <a:cubicBezTo>
                    <a:pt x="346" y="9"/>
                    <a:pt x="334" y="27"/>
                    <a:pt x="338" y="45"/>
                  </a:cubicBezTo>
                  <a:cubicBezTo>
                    <a:pt x="334" y="31"/>
                    <a:pt x="321" y="21"/>
                    <a:pt x="307" y="21"/>
                  </a:cubicBezTo>
                  <a:cubicBezTo>
                    <a:pt x="303" y="21"/>
                    <a:pt x="299" y="22"/>
                    <a:pt x="295" y="23"/>
                  </a:cubicBezTo>
                  <a:cubicBezTo>
                    <a:pt x="276" y="30"/>
                    <a:pt x="268" y="50"/>
                    <a:pt x="275" y="66"/>
                  </a:cubicBezTo>
                  <a:cubicBezTo>
                    <a:pt x="270" y="55"/>
                    <a:pt x="258" y="48"/>
                    <a:pt x="246" y="48"/>
                  </a:cubicBezTo>
                  <a:cubicBezTo>
                    <a:pt x="240" y="48"/>
                    <a:pt x="235" y="49"/>
                    <a:pt x="229" y="52"/>
                  </a:cubicBezTo>
                  <a:cubicBezTo>
                    <a:pt x="212" y="62"/>
                    <a:pt x="207" y="83"/>
                    <a:pt x="216" y="98"/>
                  </a:cubicBezTo>
                  <a:cubicBezTo>
                    <a:pt x="210" y="89"/>
                    <a:pt x="200" y="84"/>
                    <a:pt x="190" y="84"/>
                  </a:cubicBezTo>
                  <a:cubicBezTo>
                    <a:pt x="183" y="84"/>
                    <a:pt x="175" y="87"/>
                    <a:pt x="169" y="92"/>
                  </a:cubicBezTo>
                  <a:cubicBezTo>
                    <a:pt x="153" y="104"/>
                    <a:pt x="151" y="126"/>
                    <a:pt x="164" y="139"/>
                  </a:cubicBezTo>
                  <a:cubicBezTo>
                    <a:pt x="158" y="133"/>
                    <a:pt x="149" y="129"/>
                    <a:pt x="141" y="129"/>
                  </a:cubicBezTo>
                  <a:cubicBezTo>
                    <a:pt x="132" y="129"/>
                    <a:pt x="123" y="133"/>
                    <a:pt x="116" y="141"/>
                  </a:cubicBezTo>
                  <a:cubicBezTo>
                    <a:pt x="102" y="155"/>
                    <a:pt x="104" y="177"/>
                    <a:pt x="119" y="188"/>
                  </a:cubicBezTo>
                  <a:cubicBezTo>
                    <a:pt x="113" y="184"/>
                    <a:pt x="106" y="182"/>
                    <a:pt x="99" y="182"/>
                  </a:cubicBezTo>
                  <a:cubicBezTo>
                    <a:pt x="89" y="182"/>
                    <a:pt x="78" y="187"/>
                    <a:pt x="72" y="197"/>
                  </a:cubicBezTo>
                  <a:cubicBezTo>
                    <a:pt x="61" y="214"/>
                    <a:pt x="66" y="235"/>
                    <a:pt x="82" y="244"/>
                  </a:cubicBezTo>
                  <a:cubicBezTo>
                    <a:pt x="77" y="242"/>
                    <a:pt x="72" y="241"/>
                    <a:pt x="67" y="241"/>
                  </a:cubicBezTo>
                  <a:cubicBezTo>
                    <a:pt x="55" y="241"/>
                    <a:pt x="43" y="248"/>
                    <a:pt x="37" y="261"/>
                  </a:cubicBezTo>
                  <a:cubicBezTo>
                    <a:pt x="29" y="279"/>
                    <a:pt x="38" y="299"/>
                    <a:pt x="55" y="305"/>
                  </a:cubicBezTo>
                  <a:cubicBezTo>
                    <a:pt x="52" y="304"/>
                    <a:pt x="49" y="304"/>
                    <a:pt x="45" y="304"/>
                  </a:cubicBezTo>
                  <a:cubicBezTo>
                    <a:pt x="31" y="304"/>
                    <a:pt x="18" y="313"/>
                    <a:pt x="14" y="329"/>
                  </a:cubicBezTo>
                  <a:cubicBezTo>
                    <a:pt x="9" y="348"/>
                    <a:pt x="21" y="367"/>
                    <a:pt x="39" y="370"/>
                  </a:cubicBezTo>
                  <a:cubicBezTo>
                    <a:pt x="37" y="370"/>
                    <a:pt x="36" y="369"/>
                    <a:pt x="34" y="369"/>
                  </a:cubicBezTo>
                  <a:cubicBezTo>
                    <a:pt x="18" y="369"/>
                    <a:pt x="3" y="382"/>
                    <a:pt x="2" y="400"/>
                  </a:cubicBezTo>
                  <a:cubicBezTo>
                    <a:pt x="0" y="420"/>
                    <a:pt x="15" y="436"/>
                    <a:pt x="33" y="436"/>
                  </a:cubicBezTo>
                  <a:cubicBezTo>
                    <a:pt x="15" y="437"/>
                    <a:pt x="0" y="452"/>
                    <a:pt x="2" y="472"/>
                  </a:cubicBezTo>
                  <a:cubicBezTo>
                    <a:pt x="3" y="490"/>
                    <a:pt x="18" y="503"/>
                    <a:pt x="34" y="503"/>
                  </a:cubicBezTo>
                  <a:cubicBezTo>
                    <a:pt x="36" y="503"/>
                    <a:pt x="37" y="503"/>
                    <a:pt x="39" y="503"/>
                  </a:cubicBezTo>
                  <a:cubicBezTo>
                    <a:pt x="21" y="506"/>
                    <a:pt x="9" y="524"/>
                    <a:pt x="14" y="543"/>
                  </a:cubicBezTo>
                  <a:cubicBezTo>
                    <a:pt x="18" y="559"/>
                    <a:pt x="31" y="569"/>
                    <a:pt x="45" y="569"/>
                  </a:cubicBezTo>
                  <a:cubicBezTo>
                    <a:pt x="49" y="569"/>
                    <a:pt x="52" y="568"/>
                    <a:pt x="55" y="567"/>
                  </a:cubicBezTo>
                  <a:cubicBezTo>
                    <a:pt x="38" y="574"/>
                    <a:pt x="29" y="593"/>
                    <a:pt x="37" y="612"/>
                  </a:cubicBezTo>
                  <a:cubicBezTo>
                    <a:pt x="43" y="625"/>
                    <a:pt x="55" y="632"/>
                    <a:pt x="67" y="632"/>
                  </a:cubicBezTo>
                  <a:cubicBezTo>
                    <a:pt x="72" y="632"/>
                    <a:pt x="77" y="631"/>
                    <a:pt x="82" y="628"/>
                  </a:cubicBezTo>
                  <a:cubicBezTo>
                    <a:pt x="66" y="637"/>
                    <a:pt x="61" y="659"/>
                    <a:pt x="72" y="675"/>
                  </a:cubicBezTo>
                  <a:cubicBezTo>
                    <a:pt x="78" y="685"/>
                    <a:pt x="89" y="691"/>
                    <a:pt x="99" y="691"/>
                  </a:cubicBezTo>
                  <a:cubicBezTo>
                    <a:pt x="106" y="691"/>
                    <a:pt x="113" y="688"/>
                    <a:pt x="119" y="684"/>
                  </a:cubicBezTo>
                  <a:cubicBezTo>
                    <a:pt x="104" y="696"/>
                    <a:pt x="102" y="717"/>
                    <a:pt x="116" y="732"/>
                  </a:cubicBezTo>
                  <a:cubicBezTo>
                    <a:pt x="123" y="739"/>
                    <a:pt x="132" y="743"/>
                    <a:pt x="141" y="743"/>
                  </a:cubicBezTo>
                  <a:cubicBezTo>
                    <a:pt x="149" y="743"/>
                    <a:pt x="158" y="740"/>
                    <a:pt x="164" y="733"/>
                  </a:cubicBezTo>
                  <a:cubicBezTo>
                    <a:pt x="151" y="747"/>
                    <a:pt x="153" y="769"/>
                    <a:pt x="169" y="781"/>
                  </a:cubicBezTo>
                  <a:cubicBezTo>
                    <a:pt x="175" y="786"/>
                    <a:pt x="183" y="788"/>
                    <a:pt x="190" y="788"/>
                  </a:cubicBezTo>
                  <a:cubicBezTo>
                    <a:pt x="200" y="788"/>
                    <a:pt x="210" y="783"/>
                    <a:pt x="216" y="774"/>
                  </a:cubicBezTo>
                  <a:cubicBezTo>
                    <a:pt x="207" y="790"/>
                    <a:pt x="212" y="811"/>
                    <a:pt x="229" y="820"/>
                  </a:cubicBezTo>
                  <a:cubicBezTo>
                    <a:pt x="235" y="823"/>
                    <a:pt x="240" y="825"/>
                    <a:pt x="246" y="825"/>
                  </a:cubicBezTo>
                  <a:cubicBezTo>
                    <a:pt x="258" y="825"/>
                    <a:pt x="270" y="818"/>
                    <a:pt x="275" y="806"/>
                  </a:cubicBezTo>
                  <a:cubicBezTo>
                    <a:pt x="268" y="823"/>
                    <a:pt x="276" y="843"/>
                    <a:pt x="295" y="849"/>
                  </a:cubicBezTo>
                  <a:cubicBezTo>
                    <a:pt x="299" y="851"/>
                    <a:pt x="303" y="851"/>
                    <a:pt x="307" y="851"/>
                  </a:cubicBezTo>
                  <a:cubicBezTo>
                    <a:pt x="321" y="851"/>
                    <a:pt x="334" y="842"/>
                    <a:pt x="338" y="828"/>
                  </a:cubicBezTo>
                  <a:cubicBezTo>
                    <a:pt x="334" y="845"/>
                    <a:pt x="346" y="864"/>
                    <a:pt x="365" y="867"/>
                  </a:cubicBezTo>
                  <a:cubicBezTo>
                    <a:pt x="367" y="867"/>
                    <a:pt x="369" y="867"/>
                    <a:pt x="371" y="867"/>
                  </a:cubicBezTo>
                  <a:cubicBezTo>
                    <a:pt x="388" y="867"/>
                    <a:pt x="402" y="855"/>
                    <a:pt x="404" y="839"/>
                  </a:cubicBezTo>
                  <a:cubicBezTo>
                    <a:pt x="403" y="857"/>
                    <a:pt x="417" y="873"/>
                    <a:pt x="437" y="873"/>
                  </a:cubicBezTo>
                  <a:cubicBezTo>
                    <a:pt x="457" y="873"/>
                    <a:pt x="472" y="857"/>
                    <a:pt x="470" y="839"/>
                  </a:cubicBezTo>
                  <a:cubicBezTo>
                    <a:pt x="472" y="855"/>
                    <a:pt x="486" y="867"/>
                    <a:pt x="503" y="867"/>
                  </a:cubicBezTo>
                  <a:cubicBezTo>
                    <a:pt x="505" y="867"/>
                    <a:pt x="507" y="867"/>
                    <a:pt x="509" y="867"/>
                  </a:cubicBezTo>
                  <a:cubicBezTo>
                    <a:pt x="529" y="864"/>
                    <a:pt x="540" y="845"/>
                    <a:pt x="536" y="828"/>
                  </a:cubicBezTo>
                  <a:cubicBezTo>
                    <a:pt x="540" y="842"/>
                    <a:pt x="553" y="851"/>
                    <a:pt x="567" y="851"/>
                  </a:cubicBezTo>
                  <a:cubicBezTo>
                    <a:pt x="571" y="851"/>
                    <a:pt x="575" y="851"/>
                    <a:pt x="579" y="849"/>
                  </a:cubicBezTo>
                  <a:cubicBezTo>
                    <a:pt x="598" y="843"/>
                    <a:pt x="606" y="823"/>
                    <a:pt x="599" y="806"/>
                  </a:cubicBezTo>
                  <a:cubicBezTo>
                    <a:pt x="605" y="818"/>
                    <a:pt x="616" y="825"/>
                    <a:pt x="629" y="825"/>
                  </a:cubicBezTo>
                  <a:cubicBezTo>
                    <a:pt x="634" y="825"/>
                    <a:pt x="640" y="823"/>
                    <a:pt x="645" y="820"/>
                  </a:cubicBezTo>
                  <a:cubicBezTo>
                    <a:pt x="662" y="811"/>
                    <a:pt x="668" y="790"/>
                    <a:pt x="658" y="774"/>
                  </a:cubicBezTo>
                  <a:cubicBezTo>
                    <a:pt x="664" y="783"/>
                    <a:pt x="674" y="788"/>
                    <a:pt x="684" y="788"/>
                  </a:cubicBezTo>
                  <a:cubicBezTo>
                    <a:pt x="691" y="788"/>
                    <a:pt x="699" y="786"/>
                    <a:pt x="705" y="781"/>
                  </a:cubicBezTo>
                  <a:cubicBezTo>
                    <a:pt x="721" y="769"/>
                    <a:pt x="723" y="747"/>
                    <a:pt x="711" y="733"/>
                  </a:cubicBezTo>
                  <a:cubicBezTo>
                    <a:pt x="717" y="740"/>
                    <a:pt x="725" y="743"/>
                    <a:pt x="734" y="743"/>
                  </a:cubicBezTo>
                  <a:cubicBezTo>
                    <a:pt x="742" y="743"/>
                    <a:pt x="751" y="739"/>
                    <a:pt x="758" y="732"/>
                  </a:cubicBezTo>
                  <a:cubicBezTo>
                    <a:pt x="772" y="717"/>
                    <a:pt x="770" y="696"/>
                    <a:pt x="756" y="684"/>
                  </a:cubicBezTo>
                  <a:cubicBezTo>
                    <a:pt x="761" y="688"/>
                    <a:pt x="768" y="691"/>
                    <a:pt x="775" y="691"/>
                  </a:cubicBezTo>
                  <a:cubicBezTo>
                    <a:pt x="785" y="691"/>
                    <a:pt x="796" y="685"/>
                    <a:pt x="803" y="675"/>
                  </a:cubicBezTo>
                  <a:cubicBezTo>
                    <a:pt x="814" y="659"/>
                    <a:pt x="808" y="637"/>
                    <a:pt x="792" y="628"/>
                  </a:cubicBezTo>
                  <a:cubicBezTo>
                    <a:pt x="797" y="631"/>
                    <a:pt x="802" y="632"/>
                    <a:pt x="807" y="632"/>
                  </a:cubicBezTo>
                  <a:cubicBezTo>
                    <a:pt x="819" y="632"/>
                    <a:pt x="831" y="625"/>
                    <a:pt x="837" y="612"/>
                  </a:cubicBezTo>
                  <a:cubicBezTo>
                    <a:pt x="845" y="593"/>
                    <a:pt x="836" y="574"/>
                    <a:pt x="819" y="567"/>
                  </a:cubicBezTo>
                  <a:cubicBezTo>
                    <a:pt x="822" y="568"/>
                    <a:pt x="825" y="569"/>
                    <a:pt x="829" y="569"/>
                  </a:cubicBezTo>
                  <a:cubicBezTo>
                    <a:pt x="843" y="569"/>
                    <a:pt x="856" y="559"/>
                    <a:pt x="860" y="543"/>
                  </a:cubicBezTo>
                  <a:cubicBezTo>
                    <a:pt x="865" y="524"/>
                    <a:pt x="853" y="506"/>
                    <a:pt x="835" y="503"/>
                  </a:cubicBezTo>
                  <a:cubicBezTo>
                    <a:pt x="837" y="503"/>
                    <a:pt x="838" y="503"/>
                    <a:pt x="840" y="503"/>
                  </a:cubicBezTo>
                  <a:cubicBezTo>
                    <a:pt x="856" y="503"/>
                    <a:pt x="871" y="490"/>
                    <a:pt x="872" y="472"/>
                  </a:cubicBezTo>
                  <a:cubicBezTo>
                    <a:pt x="874" y="452"/>
                    <a:pt x="859" y="437"/>
                    <a:pt x="841" y="436"/>
                  </a:cubicBezTo>
                  <a:cubicBezTo>
                    <a:pt x="859" y="436"/>
                    <a:pt x="874" y="420"/>
                    <a:pt x="872" y="400"/>
                  </a:cubicBezTo>
                  <a:cubicBezTo>
                    <a:pt x="871" y="382"/>
                    <a:pt x="856" y="369"/>
                    <a:pt x="840" y="369"/>
                  </a:cubicBezTo>
                  <a:cubicBezTo>
                    <a:pt x="838" y="369"/>
                    <a:pt x="837" y="370"/>
                    <a:pt x="835" y="370"/>
                  </a:cubicBezTo>
                  <a:cubicBezTo>
                    <a:pt x="853" y="367"/>
                    <a:pt x="865" y="348"/>
                    <a:pt x="860" y="329"/>
                  </a:cubicBezTo>
                  <a:cubicBezTo>
                    <a:pt x="856" y="313"/>
                    <a:pt x="843" y="304"/>
                    <a:pt x="829" y="304"/>
                  </a:cubicBezTo>
                  <a:cubicBezTo>
                    <a:pt x="825" y="304"/>
                    <a:pt x="822" y="304"/>
                    <a:pt x="819" y="305"/>
                  </a:cubicBezTo>
                  <a:cubicBezTo>
                    <a:pt x="836" y="299"/>
                    <a:pt x="845" y="279"/>
                    <a:pt x="837" y="261"/>
                  </a:cubicBezTo>
                  <a:cubicBezTo>
                    <a:pt x="831" y="248"/>
                    <a:pt x="819" y="241"/>
                    <a:pt x="807" y="241"/>
                  </a:cubicBezTo>
                  <a:cubicBezTo>
                    <a:pt x="802" y="241"/>
                    <a:pt x="797" y="242"/>
                    <a:pt x="792" y="244"/>
                  </a:cubicBezTo>
                  <a:cubicBezTo>
                    <a:pt x="808" y="235"/>
                    <a:pt x="814" y="214"/>
                    <a:pt x="803" y="197"/>
                  </a:cubicBezTo>
                  <a:cubicBezTo>
                    <a:pt x="796" y="187"/>
                    <a:pt x="785" y="182"/>
                    <a:pt x="775" y="182"/>
                  </a:cubicBezTo>
                  <a:cubicBezTo>
                    <a:pt x="768" y="182"/>
                    <a:pt x="761" y="184"/>
                    <a:pt x="756" y="188"/>
                  </a:cubicBezTo>
                  <a:cubicBezTo>
                    <a:pt x="770" y="177"/>
                    <a:pt x="772" y="155"/>
                    <a:pt x="758" y="141"/>
                  </a:cubicBezTo>
                  <a:cubicBezTo>
                    <a:pt x="751" y="133"/>
                    <a:pt x="742" y="129"/>
                    <a:pt x="734" y="129"/>
                  </a:cubicBezTo>
                  <a:cubicBezTo>
                    <a:pt x="725" y="129"/>
                    <a:pt x="717" y="133"/>
                    <a:pt x="711" y="139"/>
                  </a:cubicBezTo>
                  <a:cubicBezTo>
                    <a:pt x="723" y="126"/>
                    <a:pt x="721" y="104"/>
                    <a:pt x="705" y="92"/>
                  </a:cubicBezTo>
                  <a:cubicBezTo>
                    <a:pt x="699" y="87"/>
                    <a:pt x="691" y="84"/>
                    <a:pt x="684" y="84"/>
                  </a:cubicBezTo>
                  <a:cubicBezTo>
                    <a:pt x="674" y="84"/>
                    <a:pt x="664" y="89"/>
                    <a:pt x="658" y="98"/>
                  </a:cubicBezTo>
                  <a:cubicBezTo>
                    <a:pt x="668" y="83"/>
                    <a:pt x="662" y="62"/>
                    <a:pt x="645" y="52"/>
                  </a:cubicBezTo>
                  <a:cubicBezTo>
                    <a:pt x="640" y="49"/>
                    <a:pt x="634" y="48"/>
                    <a:pt x="629" y="48"/>
                  </a:cubicBezTo>
                  <a:cubicBezTo>
                    <a:pt x="616" y="48"/>
                    <a:pt x="605" y="55"/>
                    <a:pt x="599" y="66"/>
                  </a:cubicBezTo>
                  <a:cubicBezTo>
                    <a:pt x="606" y="50"/>
                    <a:pt x="598" y="30"/>
                    <a:pt x="579" y="23"/>
                  </a:cubicBezTo>
                  <a:cubicBezTo>
                    <a:pt x="575" y="22"/>
                    <a:pt x="571" y="21"/>
                    <a:pt x="567" y="21"/>
                  </a:cubicBezTo>
                  <a:cubicBezTo>
                    <a:pt x="553" y="21"/>
                    <a:pt x="540" y="31"/>
                    <a:pt x="536" y="45"/>
                  </a:cubicBezTo>
                  <a:cubicBezTo>
                    <a:pt x="540" y="27"/>
                    <a:pt x="529" y="9"/>
                    <a:pt x="509" y="6"/>
                  </a:cubicBezTo>
                  <a:cubicBezTo>
                    <a:pt x="507" y="5"/>
                    <a:pt x="505" y="5"/>
                    <a:pt x="503" y="5"/>
                  </a:cubicBezTo>
                  <a:cubicBezTo>
                    <a:pt x="486" y="5"/>
                    <a:pt x="472" y="18"/>
                    <a:pt x="470" y="34"/>
                  </a:cubicBezTo>
                  <a:cubicBezTo>
                    <a:pt x="472" y="16"/>
                    <a:pt x="457" y="0"/>
                    <a:pt x="437" y="0"/>
                  </a:cubicBezTo>
                </a:path>
              </a:pathLst>
            </a:custGeom>
            <a:grpFill/>
            <a:ln w="28575">
              <a:noFill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淘宝网Chenying0907出品 69"/>
            <p:cNvGrpSpPr/>
            <p:nvPr/>
          </p:nvGrpSpPr>
          <p:grpSpPr>
            <a:xfrm>
              <a:off x="6327331" y="2291553"/>
              <a:ext cx="3734194" cy="3732390"/>
              <a:chOff x="6327331" y="2291553"/>
              <a:chExt cx="3734194" cy="3732390"/>
            </a:xfrm>
            <a:grpFill/>
          </p:grpSpPr>
          <p:sp>
            <p:nvSpPr>
              <p:cNvPr id="72" name="Oval 427"/>
              <p:cNvSpPr>
                <a:spLocks noChangeArrowheads="1"/>
              </p:cNvSpPr>
              <p:nvPr/>
            </p:nvSpPr>
            <p:spPr bwMode="auto">
              <a:xfrm>
                <a:off x="6583369" y="2547591"/>
                <a:ext cx="3222117" cy="32239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淘宝网Chenying0907出品 426"/>
              <p:cNvSpPr>
                <a:spLocks noEditPoints="1"/>
              </p:cNvSpPr>
              <p:nvPr/>
            </p:nvSpPr>
            <p:spPr bwMode="auto">
              <a:xfrm>
                <a:off x="6327331" y="2291553"/>
                <a:ext cx="3734194" cy="3732390"/>
              </a:xfrm>
              <a:custGeom>
                <a:avLst/>
                <a:gdLst>
                  <a:gd name="T0" fmla="*/ 803 w 874"/>
                  <a:gd name="T1" fmla="*/ 198 h 873"/>
                  <a:gd name="T2" fmla="*/ 579 w 874"/>
                  <a:gd name="T3" fmla="*/ 24 h 873"/>
                  <a:gd name="T4" fmla="*/ 296 w 874"/>
                  <a:gd name="T5" fmla="*/ 24 h 873"/>
                  <a:gd name="T6" fmla="*/ 72 w 874"/>
                  <a:gd name="T7" fmla="*/ 198 h 873"/>
                  <a:gd name="T8" fmla="*/ 2 w 874"/>
                  <a:gd name="T9" fmla="*/ 473 h 873"/>
                  <a:gd name="T10" fmla="*/ 116 w 874"/>
                  <a:gd name="T11" fmla="*/ 732 h 873"/>
                  <a:gd name="T12" fmla="*/ 366 w 874"/>
                  <a:gd name="T13" fmla="*/ 867 h 873"/>
                  <a:gd name="T14" fmla="*/ 645 w 874"/>
                  <a:gd name="T15" fmla="*/ 821 h 873"/>
                  <a:gd name="T16" fmla="*/ 837 w 874"/>
                  <a:gd name="T17" fmla="*/ 612 h 873"/>
                  <a:gd name="T18" fmla="*/ 844 w 874"/>
                  <a:gd name="T19" fmla="*/ 415 h 873"/>
                  <a:gd name="T20" fmla="*/ 829 w 874"/>
                  <a:gd name="T21" fmla="*/ 326 h 873"/>
                  <a:gd name="T22" fmla="*/ 814 w 874"/>
                  <a:gd name="T23" fmla="*/ 374 h 873"/>
                  <a:gd name="T24" fmla="*/ 814 w 874"/>
                  <a:gd name="T25" fmla="*/ 307 h 873"/>
                  <a:gd name="T26" fmla="*/ 772 w 874"/>
                  <a:gd name="T27" fmla="*/ 205 h 873"/>
                  <a:gd name="T28" fmla="*/ 739 w 874"/>
                  <a:gd name="T29" fmla="*/ 202 h 873"/>
                  <a:gd name="T30" fmla="*/ 707 w 874"/>
                  <a:gd name="T31" fmla="*/ 144 h 873"/>
                  <a:gd name="T32" fmla="*/ 680 w 874"/>
                  <a:gd name="T33" fmla="*/ 125 h 873"/>
                  <a:gd name="T34" fmla="*/ 637 w 874"/>
                  <a:gd name="T35" fmla="*/ 68 h 873"/>
                  <a:gd name="T36" fmla="*/ 587 w 874"/>
                  <a:gd name="T37" fmla="*/ 76 h 873"/>
                  <a:gd name="T38" fmla="*/ 541 w 874"/>
                  <a:gd name="T39" fmla="*/ 61 h 873"/>
                  <a:gd name="T40" fmla="*/ 470 w 874"/>
                  <a:gd name="T41" fmla="*/ 40 h 873"/>
                  <a:gd name="T42" fmla="*/ 426 w 874"/>
                  <a:gd name="T43" fmla="*/ 30 h 873"/>
                  <a:gd name="T44" fmla="*/ 382 w 874"/>
                  <a:gd name="T45" fmla="*/ 33 h 873"/>
                  <a:gd name="T46" fmla="*/ 340 w 874"/>
                  <a:gd name="T47" fmla="*/ 50 h 873"/>
                  <a:gd name="T48" fmla="*/ 284 w 874"/>
                  <a:gd name="T49" fmla="*/ 87 h 873"/>
                  <a:gd name="T50" fmla="*/ 219 w 874"/>
                  <a:gd name="T51" fmla="*/ 103 h 873"/>
                  <a:gd name="T52" fmla="*/ 178 w 874"/>
                  <a:gd name="T53" fmla="*/ 123 h 873"/>
                  <a:gd name="T54" fmla="*/ 146 w 874"/>
                  <a:gd name="T55" fmla="*/ 153 h 873"/>
                  <a:gd name="T56" fmla="*/ 123 w 874"/>
                  <a:gd name="T57" fmla="*/ 192 h 873"/>
                  <a:gd name="T58" fmla="*/ 87 w 874"/>
                  <a:gd name="T59" fmla="*/ 247 h 873"/>
                  <a:gd name="T60" fmla="*/ 76 w 874"/>
                  <a:gd name="T61" fmla="*/ 313 h 873"/>
                  <a:gd name="T62" fmla="*/ 54 w 874"/>
                  <a:gd name="T63" fmla="*/ 365 h 873"/>
                  <a:gd name="T64" fmla="*/ 46 w 874"/>
                  <a:gd name="T65" fmla="*/ 326 h 873"/>
                  <a:gd name="T66" fmla="*/ 31 w 874"/>
                  <a:gd name="T67" fmla="*/ 415 h 873"/>
                  <a:gd name="T68" fmla="*/ 40 w 874"/>
                  <a:gd name="T69" fmla="*/ 525 h 873"/>
                  <a:gd name="T70" fmla="*/ 69 w 874"/>
                  <a:gd name="T71" fmla="*/ 611 h 873"/>
                  <a:gd name="T72" fmla="*/ 76 w 874"/>
                  <a:gd name="T73" fmla="*/ 561 h 873"/>
                  <a:gd name="T74" fmla="*/ 102 w 874"/>
                  <a:gd name="T75" fmla="*/ 618 h 873"/>
                  <a:gd name="T76" fmla="*/ 123 w 874"/>
                  <a:gd name="T77" fmla="*/ 681 h 873"/>
                  <a:gd name="T78" fmla="*/ 179 w 874"/>
                  <a:gd name="T79" fmla="*/ 718 h 873"/>
                  <a:gd name="T80" fmla="*/ 219 w 874"/>
                  <a:gd name="T81" fmla="*/ 770 h 873"/>
                  <a:gd name="T82" fmla="*/ 249 w 874"/>
                  <a:gd name="T83" fmla="*/ 785 h 873"/>
                  <a:gd name="T84" fmla="*/ 301 w 874"/>
                  <a:gd name="T85" fmla="*/ 833 h 873"/>
                  <a:gd name="T86" fmla="*/ 349 w 874"/>
                  <a:gd name="T87" fmla="*/ 817 h 873"/>
                  <a:gd name="T88" fmla="*/ 406 w 874"/>
                  <a:gd name="T89" fmla="*/ 817 h 873"/>
                  <a:gd name="T90" fmla="*/ 470 w 874"/>
                  <a:gd name="T91" fmla="*/ 834 h 873"/>
                  <a:gd name="T92" fmla="*/ 516 w 874"/>
                  <a:gd name="T93" fmla="*/ 836 h 873"/>
                  <a:gd name="T94" fmla="*/ 559 w 874"/>
                  <a:gd name="T95" fmla="*/ 825 h 873"/>
                  <a:gd name="T96" fmla="*/ 597 w 874"/>
                  <a:gd name="T97" fmla="*/ 802 h 873"/>
                  <a:gd name="T98" fmla="*/ 646 w 874"/>
                  <a:gd name="T99" fmla="*/ 756 h 873"/>
                  <a:gd name="T100" fmla="*/ 707 w 874"/>
                  <a:gd name="T101" fmla="*/ 730 h 873"/>
                  <a:gd name="T102" fmla="*/ 744 w 874"/>
                  <a:gd name="T103" fmla="*/ 704 h 873"/>
                  <a:gd name="T104" fmla="*/ 772 w 874"/>
                  <a:gd name="T105" fmla="*/ 669 h 873"/>
                  <a:gd name="T106" fmla="*/ 773 w 874"/>
                  <a:gd name="T107" fmla="*/ 618 h 873"/>
                  <a:gd name="T108" fmla="*/ 800 w 874"/>
                  <a:gd name="T109" fmla="*/ 596 h 873"/>
                  <a:gd name="T110" fmla="*/ 843 w 874"/>
                  <a:gd name="T111" fmla="*/ 539 h 873"/>
                  <a:gd name="T112" fmla="*/ 844 w 874"/>
                  <a:gd name="T113" fmla="*/ 459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4" h="873">
                    <a:moveTo>
                      <a:pt x="840" y="437"/>
                    </a:moveTo>
                    <a:cubicBezTo>
                      <a:pt x="859" y="437"/>
                      <a:pt x="874" y="421"/>
                      <a:pt x="872" y="401"/>
                    </a:cubicBezTo>
                    <a:cubicBezTo>
                      <a:pt x="871" y="380"/>
                      <a:pt x="853" y="367"/>
                      <a:pt x="835" y="370"/>
                    </a:cubicBezTo>
                    <a:cubicBezTo>
                      <a:pt x="853" y="368"/>
                      <a:pt x="866" y="349"/>
                      <a:pt x="861" y="329"/>
                    </a:cubicBezTo>
                    <a:cubicBezTo>
                      <a:pt x="856" y="310"/>
                      <a:pt x="836" y="300"/>
                      <a:pt x="818" y="306"/>
                    </a:cubicBezTo>
                    <a:cubicBezTo>
                      <a:pt x="836" y="300"/>
                      <a:pt x="845" y="280"/>
                      <a:pt x="837" y="261"/>
                    </a:cubicBezTo>
                    <a:cubicBezTo>
                      <a:pt x="829" y="243"/>
                      <a:pt x="808" y="236"/>
                      <a:pt x="792" y="245"/>
                    </a:cubicBezTo>
                    <a:cubicBezTo>
                      <a:pt x="808" y="236"/>
                      <a:pt x="814" y="215"/>
                      <a:pt x="803" y="198"/>
                    </a:cubicBezTo>
                    <a:cubicBezTo>
                      <a:pt x="792" y="181"/>
                      <a:pt x="770" y="178"/>
                      <a:pt x="755" y="189"/>
                    </a:cubicBezTo>
                    <a:cubicBezTo>
                      <a:pt x="770" y="178"/>
                      <a:pt x="772" y="156"/>
                      <a:pt x="759" y="141"/>
                    </a:cubicBezTo>
                    <a:cubicBezTo>
                      <a:pt x="745" y="126"/>
                      <a:pt x="723" y="126"/>
                      <a:pt x="710" y="140"/>
                    </a:cubicBezTo>
                    <a:cubicBezTo>
                      <a:pt x="723" y="127"/>
                      <a:pt x="722" y="105"/>
                      <a:pt x="706" y="92"/>
                    </a:cubicBezTo>
                    <a:cubicBezTo>
                      <a:pt x="690" y="80"/>
                      <a:pt x="668" y="84"/>
                      <a:pt x="658" y="99"/>
                    </a:cubicBezTo>
                    <a:cubicBezTo>
                      <a:pt x="668" y="84"/>
                      <a:pt x="663" y="62"/>
                      <a:pt x="645" y="53"/>
                    </a:cubicBezTo>
                    <a:cubicBezTo>
                      <a:pt x="627" y="43"/>
                      <a:pt x="606" y="51"/>
                      <a:pt x="599" y="68"/>
                    </a:cubicBezTo>
                    <a:cubicBezTo>
                      <a:pt x="607" y="51"/>
                      <a:pt x="598" y="30"/>
                      <a:pt x="579" y="24"/>
                    </a:cubicBezTo>
                    <a:cubicBezTo>
                      <a:pt x="560" y="17"/>
                      <a:pt x="541" y="28"/>
                      <a:pt x="536" y="46"/>
                    </a:cubicBezTo>
                    <a:cubicBezTo>
                      <a:pt x="541" y="28"/>
                      <a:pt x="529" y="9"/>
                      <a:pt x="509" y="6"/>
                    </a:cubicBezTo>
                    <a:cubicBezTo>
                      <a:pt x="489" y="3"/>
                      <a:pt x="472" y="17"/>
                      <a:pt x="471" y="35"/>
                    </a:cubicBezTo>
                    <a:cubicBezTo>
                      <a:pt x="472" y="17"/>
                      <a:pt x="458" y="0"/>
                      <a:pt x="437" y="0"/>
                    </a:cubicBezTo>
                    <a:cubicBezTo>
                      <a:pt x="417" y="0"/>
                      <a:pt x="402" y="17"/>
                      <a:pt x="404" y="35"/>
                    </a:cubicBezTo>
                    <a:cubicBezTo>
                      <a:pt x="403" y="17"/>
                      <a:pt x="385" y="3"/>
                      <a:pt x="366" y="6"/>
                    </a:cubicBezTo>
                    <a:cubicBezTo>
                      <a:pt x="346" y="9"/>
                      <a:pt x="334" y="28"/>
                      <a:pt x="338" y="46"/>
                    </a:cubicBezTo>
                    <a:cubicBezTo>
                      <a:pt x="334" y="28"/>
                      <a:pt x="315" y="17"/>
                      <a:pt x="296" y="24"/>
                    </a:cubicBezTo>
                    <a:cubicBezTo>
                      <a:pt x="276" y="30"/>
                      <a:pt x="268" y="51"/>
                      <a:pt x="276" y="68"/>
                    </a:cubicBezTo>
                    <a:cubicBezTo>
                      <a:pt x="268" y="51"/>
                      <a:pt x="247" y="43"/>
                      <a:pt x="229" y="53"/>
                    </a:cubicBezTo>
                    <a:cubicBezTo>
                      <a:pt x="212" y="62"/>
                      <a:pt x="207" y="84"/>
                      <a:pt x="217" y="99"/>
                    </a:cubicBezTo>
                    <a:cubicBezTo>
                      <a:pt x="207" y="84"/>
                      <a:pt x="185" y="80"/>
                      <a:pt x="169" y="92"/>
                    </a:cubicBezTo>
                    <a:cubicBezTo>
                      <a:pt x="153" y="105"/>
                      <a:pt x="152" y="127"/>
                      <a:pt x="165" y="140"/>
                    </a:cubicBezTo>
                    <a:cubicBezTo>
                      <a:pt x="152" y="126"/>
                      <a:pt x="130" y="126"/>
                      <a:pt x="116" y="141"/>
                    </a:cubicBezTo>
                    <a:cubicBezTo>
                      <a:pt x="102" y="156"/>
                      <a:pt x="105" y="178"/>
                      <a:pt x="120" y="189"/>
                    </a:cubicBezTo>
                    <a:cubicBezTo>
                      <a:pt x="105" y="178"/>
                      <a:pt x="83" y="181"/>
                      <a:pt x="72" y="198"/>
                    </a:cubicBezTo>
                    <a:cubicBezTo>
                      <a:pt x="61" y="215"/>
                      <a:pt x="67" y="236"/>
                      <a:pt x="83" y="245"/>
                    </a:cubicBezTo>
                    <a:cubicBezTo>
                      <a:pt x="67" y="236"/>
                      <a:pt x="45" y="243"/>
                      <a:pt x="37" y="261"/>
                    </a:cubicBezTo>
                    <a:cubicBezTo>
                      <a:pt x="29" y="280"/>
                      <a:pt x="39" y="300"/>
                      <a:pt x="56" y="306"/>
                    </a:cubicBezTo>
                    <a:cubicBezTo>
                      <a:pt x="39" y="300"/>
                      <a:pt x="19" y="310"/>
                      <a:pt x="14" y="329"/>
                    </a:cubicBezTo>
                    <a:cubicBezTo>
                      <a:pt x="9" y="349"/>
                      <a:pt x="22" y="368"/>
                      <a:pt x="40" y="370"/>
                    </a:cubicBezTo>
                    <a:cubicBezTo>
                      <a:pt x="22" y="367"/>
                      <a:pt x="4" y="380"/>
                      <a:pt x="2" y="401"/>
                    </a:cubicBezTo>
                    <a:cubicBezTo>
                      <a:pt x="0" y="421"/>
                      <a:pt x="16" y="437"/>
                      <a:pt x="35" y="437"/>
                    </a:cubicBezTo>
                    <a:cubicBezTo>
                      <a:pt x="16" y="436"/>
                      <a:pt x="0" y="453"/>
                      <a:pt x="2" y="473"/>
                    </a:cubicBezTo>
                    <a:cubicBezTo>
                      <a:pt x="4" y="493"/>
                      <a:pt x="22" y="506"/>
                      <a:pt x="40" y="503"/>
                    </a:cubicBezTo>
                    <a:cubicBezTo>
                      <a:pt x="22" y="506"/>
                      <a:pt x="9" y="524"/>
                      <a:pt x="14" y="544"/>
                    </a:cubicBezTo>
                    <a:cubicBezTo>
                      <a:pt x="19" y="563"/>
                      <a:pt x="39" y="574"/>
                      <a:pt x="56" y="567"/>
                    </a:cubicBezTo>
                    <a:cubicBezTo>
                      <a:pt x="39" y="573"/>
                      <a:pt x="29" y="594"/>
                      <a:pt x="37" y="612"/>
                    </a:cubicBezTo>
                    <a:cubicBezTo>
                      <a:pt x="45" y="631"/>
                      <a:pt x="67" y="637"/>
                      <a:pt x="83" y="628"/>
                    </a:cubicBezTo>
                    <a:cubicBezTo>
                      <a:pt x="67" y="637"/>
                      <a:pt x="61" y="659"/>
                      <a:pt x="72" y="675"/>
                    </a:cubicBezTo>
                    <a:cubicBezTo>
                      <a:pt x="83" y="692"/>
                      <a:pt x="105" y="696"/>
                      <a:pt x="120" y="684"/>
                    </a:cubicBezTo>
                    <a:cubicBezTo>
                      <a:pt x="105" y="695"/>
                      <a:pt x="102" y="717"/>
                      <a:pt x="116" y="732"/>
                    </a:cubicBezTo>
                    <a:cubicBezTo>
                      <a:pt x="130" y="747"/>
                      <a:pt x="152" y="747"/>
                      <a:pt x="165" y="733"/>
                    </a:cubicBezTo>
                    <a:cubicBezTo>
                      <a:pt x="152" y="747"/>
                      <a:pt x="153" y="769"/>
                      <a:pt x="169" y="781"/>
                    </a:cubicBezTo>
                    <a:cubicBezTo>
                      <a:pt x="185" y="794"/>
                      <a:pt x="207" y="790"/>
                      <a:pt x="217" y="774"/>
                    </a:cubicBezTo>
                    <a:cubicBezTo>
                      <a:pt x="207" y="789"/>
                      <a:pt x="212" y="811"/>
                      <a:pt x="229" y="821"/>
                    </a:cubicBezTo>
                    <a:cubicBezTo>
                      <a:pt x="247" y="830"/>
                      <a:pt x="268" y="823"/>
                      <a:pt x="276" y="806"/>
                    </a:cubicBezTo>
                    <a:cubicBezTo>
                      <a:pt x="268" y="823"/>
                      <a:pt x="276" y="843"/>
                      <a:pt x="296" y="850"/>
                    </a:cubicBezTo>
                    <a:cubicBezTo>
                      <a:pt x="315" y="856"/>
                      <a:pt x="334" y="845"/>
                      <a:pt x="338" y="827"/>
                    </a:cubicBezTo>
                    <a:cubicBezTo>
                      <a:pt x="334" y="845"/>
                      <a:pt x="346" y="864"/>
                      <a:pt x="366" y="867"/>
                    </a:cubicBezTo>
                    <a:cubicBezTo>
                      <a:pt x="385" y="871"/>
                      <a:pt x="403" y="857"/>
                      <a:pt x="404" y="838"/>
                    </a:cubicBezTo>
                    <a:cubicBezTo>
                      <a:pt x="402" y="857"/>
                      <a:pt x="417" y="873"/>
                      <a:pt x="437" y="873"/>
                    </a:cubicBezTo>
                    <a:cubicBezTo>
                      <a:pt x="458" y="873"/>
                      <a:pt x="472" y="857"/>
                      <a:pt x="471" y="838"/>
                    </a:cubicBezTo>
                    <a:cubicBezTo>
                      <a:pt x="472" y="857"/>
                      <a:pt x="489" y="871"/>
                      <a:pt x="509" y="867"/>
                    </a:cubicBezTo>
                    <a:cubicBezTo>
                      <a:pt x="529" y="864"/>
                      <a:pt x="541" y="845"/>
                      <a:pt x="536" y="827"/>
                    </a:cubicBezTo>
                    <a:cubicBezTo>
                      <a:pt x="541" y="845"/>
                      <a:pt x="560" y="856"/>
                      <a:pt x="579" y="850"/>
                    </a:cubicBezTo>
                    <a:cubicBezTo>
                      <a:pt x="598" y="843"/>
                      <a:pt x="607" y="823"/>
                      <a:pt x="599" y="806"/>
                    </a:cubicBezTo>
                    <a:cubicBezTo>
                      <a:pt x="606" y="823"/>
                      <a:pt x="627" y="830"/>
                      <a:pt x="645" y="821"/>
                    </a:cubicBezTo>
                    <a:cubicBezTo>
                      <a:pt x="663" y="811"/>
                      <a:pt x="668" y="789"/>
                      <a:pt x="658" y="774"/>
                    </a:cubicBezTo>
                    <a:cubicBezTo>
                      <a:pt x="668" y="790"/>
                      <a:pt x="690" y="794"/>
                      <a:pt x="706" y="781"/>
                    </a:cubicBezTo>
                    <a:cubicBezTo>
                      <a:pt x="722" y="769"/>
                      <a:pt x="723" y="747"/>
                      <a:pt x="710" y="733"/>
                    </a:cubicBezTo>
                    <a:cubicBezTo>
                      <a:pt x="723" y="747"/>
                      <a:pt x="745" y="747"/>
                      <a:pt x="759" y="732"/>
                    </a:cubicBezTo>
                    <a:cubicBezTo>
                      <a:pt x="772" y="717"/>
                      <a:pt x="770" y="695"/>
                      <a:pt x="755" y="684"/>
                    </a:cubicBezTo>
                    <a:cubicBezTo>
                      <a:pt x="770" y="696"/>
                      <a:pt x="792" y="692"/>
                      <a:pt x="803" y="675"/>
                    </a:cubicBezTo>
                    <a:cubicBezTo>
                      <a:pt x="814" y="659"/>
                      <a:pt x="808" y="637"/>
                      <a:pt x="792" y="628"/>
                    </a:cubicBezTo>
                    <a:cubicBezTo>
                      <a:pt x="808" y="637"/>
                      <a:pt x="829" y="631"/>
                      <a:pt x="837" y="612"/>
                    </a:cubicBezTo>
                    <a:cubicBezTo>
                      <a:pt x="845" y="594"/>
                      <a:pt x="836" y="573"/>
                      <a:pt x="818" y="567"/>
                    </a:cubicBezTo>
                    <a:cubicBezTo>
                      <a:pt x="836" y="574"/>
                      <a:pt x="856" y="563"/>
                      <a:pt x="861" y="544"/>
                    </a:cubicBezTo>
                    <a:cubicBezTo>
                      <a:pt x="866" y="524"/>
                      <a:pt x="853" y="506"/>
                      <a:pt x="835" y="503"/>
                    </a:cubicBezTo>
                    <a:cubicBezTo>
                      <a:pt x="853" y="506"/>
                      <a:pt x="871" y="493"/>
                      <a:pt x="872" y="473"/>
                    </a:cubicBezTo>
                    <a:cubicBezTo>
                      <a:pt x="874" y="453"/>
                      <a:pt x="859" y="436"/>
                      <a:pt x="840" y="437"/>
                    </a:cubicBezTo>
                    <a:close/>
                    <a:moveTo>
                      <a:pt x="842" y="392"/>
                    </a:moveTo>
                    <a:cubicBezTo>
                      <a:pt x="848" y="391"/>
                      <a:pt x="854" y="396"/>
                      <a:pt x="854" y="402"/>
                    </a:cubicBezTo>
                    <a:cubicBezTo>
                      <a:pt x="855" y="409"/>
                      <a:pt x="850" y="414"/>
                      <a:pt x="844" y="415"/>
                    </a:cubicBezTo>
                    <a:cubicBezTo>
                      <a:pt x="837" y="415"/>
                      <a:pt x="832" y="410"/>
                      <a:pt x="831" y="404"/>
                    </a:cubicBezTo>
                    <a:cubicBezTo>
                      <a:pt x="831" y="398"/>
                      <a:pt x="836" y="392"/>
                      <a:pt x="842" y="392"/>
                    </a:cubicBezTo>
                    <a:close/>
                    <a:moveTo>
                      <a:pt x="836" y="437"/>
                    </a:moveTo>
                    <a:cubicBezTo>
                      <a:pt x="836" y="441"/>
                      <a:pt x="832" y="445"/>
                      <a:pt x="827" y="445"/>
                    </a:cubicBezTo>
                    <a:cubicBezTo>
                      <a:pt x="823" y="445"/>
                      <a:pt x="819" y="441"/>
                      <a:pt x="819" y="437"/>
                    </a:cubicBezTo>
                    <a:cubicBezTo>
                      <a:pt x="819" y="432"/>
                      <a:pt x="823" y="429"/>
                      <a:pt x="827" y="429"/>
                    </a:cubicBezTo>
                    <a:cubicBezTo>
                      <a:pt x="832" y="429"/>
                      <a:pt x="836" y="432"/>
                      <a:pt x="836" y="437"/>
                    </a:cubicBezTo>
                    <a:close/>
                    <a:moveTo>
                      <a:pt x="829" y="326"/>
                    </a:moveTo>
                    <a:cubicBezTo>
                      <a:pt x="835" y="324"/>
                      <a:pt x="842" y="328"/>
                      <a:pt x="843" y="334"/>
                    </a:cubicBezTo>
                    <a:cubicBezTo>
                      <a:pt x="845" y="340"/>
                      <a:pt x="841" y="347"/>
                      <a:pt x="835" y="348"/>
                    </a:cubicBezTo>
                    <a:cubicBezTo>
                      <a:pt x="828" y="349"/>
                      <a:pt x="822" y="346"/>
                      <a:pt x="821" y="340"/>
                    </a:cubicBezTo>
                    <a:cubicBezTo>
                      <a:pt x="819" y="334"/>
                      <a:pt x="823" y="327"/>
                      <a:pt x="829" y="326"/>
                    </a:cubicBezTo>
                    <a:close/>
                    <a:moveTo>
                      <a:pt x="821" y="365"/>
                    </a:moveTo>
                    <a:cubicBezTo>
                      <a:pt x="825" y="364"/>
                      <a:pt x="830" y="367"/>
                      <a:pt x="830" y="371"/>
                    </a:cubicBezTo>
                    <a:cubicBezTo>
                      <a:pt x="831" y="375"/>
                      <a:pt x="828" y="380"/>
                      <a:pt x="823" y="380"/>
                    </a:cubicBezTo>
                    <a:cubicBezTo>
                      <a:pt x="819" y="381"/>
                      <a:pt x="815" y="378"/>
                      <a:pt x="814" y="374"/>
                    </a:cubicBezTo>
                    <a:cubicBezTo>
                      <a:pt x="813" y="370"/>
                      <a:pt x="816" y="365"/>
                      <a:pt x="821" y="365"/>
                    </a:cubicBezTo>
                    <a:close/>
                    <a:moveTo>
                      <a:pt x="805" y="263"/>
                    </a:moveTo>
                    <a:cubicBezTo>
                      <a:pt x="811" y="260"/>
                      <a:pt x="818" y="262"/>
                      <a:pt x="821" y="268"/>
                    </a:cubicBezTo>
                    <a:cubicBezTo>
                      <a:pt x="824" y="274"/>
                      <a:pt x="821" y="281"/>
                      <a:pt x="815" y="284"/>
                    </a:cubicBezTo>
                    <a:cubicBezTo>
                      <a:pt x="809" y="286"/>
                      <a:pt x="802" y="283"/>
                      <a:pt x="800" y="278"/>
                    </a:cubicBezTo>
                    <a:cubicBezTo>
                      <a:pt x="797" y="272"/>
                      <a:pt x="800" y="265"/>
                      <a:pt x="805" y="263"/>
                    </a:cubicBezTo>
                    <a:close/>
                    <a:moveTo>
                      <a:pt x="804" y="302"/>
                    </a:moveTo>
                    <a:cubicBezTo>
                      <a:pt x="808" y="301"/>
                      <a:pt x="813" y="303"/>
                      <a:pt x="814" y="307"/>
                    </a:cubicBezTo>
                    <a:cubicBezTo>
                      <a:pt x="816" y="312"/>
                      <a:pt x="813" y="316"/>
                      <a:pt x="809" y="318"/>
                    </a:cubicBezTo>
                    <a:cubicBezTo>
                      <a:pt x="805" y="319"/>
                      <a:pt x="800" y="317"/>
                      <a:pt x="798" y="313"/>
                    </a:cubicBezTo>
                    <a:cubicBezTo>
                      <a:pt x="797" y="309"/>
                      <a:pt x="799" y="304"/>
                      <a:pt x="804" y="302"/>
                    </a:cubicBezTo>
                    <a:close/>
                    <a:moveTo>
                      <a:pt x="772" y="205"/>
                    </a:moveTo>
                    <a:cubicBezTo>
                      <a:pt x="777" y="201"/>
                      <a:pt x="784" y="202"/>
                      <a:pt x="788" y="208"/>
                    </a:cubicBezTo>
                    <a:cubicBezTo>
                      <a:pt x="791" y="213"/>
                      <a:pt x="790" y="220"/>
                      <a:pt x="784" y="224"/>
                    </a:cubicBezTo>
                    <a:cubicBezTo>
                      <a:pt x="779" y="227"/>
                      <a:pt x="772" y="226"/>
                      <a:pt x="768" y="220"/>
                    </a:cubicBezTo>
                    <a:cubicBezTo>
                      <a:pt x="765" y="215"/>
                      <a:pt x="766" y="208"/>
                      <a:pt x="772" y="205"/>
                    </a:cubicBezTo>
                    <a:close/>
                    <a:moveTo>
                      <a:pt x="784" y="258"/>
                    </a:moveTo>
                    <a:cubicBezTo>
                      <a:pt x="780" y="260"/>
                      <a:pt x="775" y="259"/>
                      <a:pt x="773" y="255"/>
                    </a:cubicBezTo>
                    <a:cubicBezTo>
                      <a:pt x="771" y="251"/>
                      <a:pt x="773" y="246"/>
                      <a:pt x="777" y="244"/>
                    </a:cubicBezTo>
                    <a:cubicBezTo>
                      <a:pt x="781" y="242"/>
                      <a:pt x="786" y="243"/>
                      <a:pt x="788" y="247"/>
                    </a:cubicBezTo>
                    <a:cubicBezTo>
                      <a:pt x="790" y="251"/>
                      <a:pt x="788" y="256"/>
                      <a:pt x="784" y="258"/>
                    </a:cubicBezTo>
                    <a:close/>
                    <a:moveTo>
                      <a:pt x="752" y="192"/>
                    </a:moveTo>
                    <a:cubicBezTo>
                      <a:pt x="755" y="196"/>
                      <a:pt x="754" y="201"/>
                      <a:pt x="750" y="203"/>
                    </a:cubicBezTo>
                    <a:cubicBezTo>
                      <a:pt x="746" y="206"/>
                      <a:pt x="741" y="206"/>
                      <a:pt x="739" y="202"/>
                    </a:cubicBezTo>
                    <a:cubicBezTo>
                      <a:pt x="736" y="199"/>
                      <a:pt x="737" y="194"/>
                      <a:pt x="740" y="191"/>
                    </a:cubicBezTo>
                    <a:cubicBezTo>
                      <a:pt x="744" y="188"/>
                      <a:pt x="749" y="188"/>
                      <a:pt x="752" y="192"/>
                    </a:cubicBezTo>
                    <a:close/>
                    <a:moveTo>
                      <a:pt x="729" y="153"/>
                    </a:moveTo>
                    <a:cubicBezTo>
                      <a:pt x="733" y="148"/>
                      <a:pt x="741" y="148"/>
                      <a:pt x="745" y="153"/>
                    </a:cubicBezTo>
                    <a:cubicBezTo>
                      <a:pt x="750" y="158"/>
                      <a:pt x="749" y="165"/>
                      <a:pt x="744" y="170"/>
                    </a:cubicBezTo>
                    <a:cubicBezTo>
                      <a:pt x="740" y="174"/>
                      <a:pt x="733" y="173"/>
                      <a:pt x="728" y="169"/>
                    </a:cubicBezTo>
                    <a:cubicBezTo>
                      <a:pt x="724" y="164"/>
                      <a:pt x="724" y="157"/>
                      <a:pt x="729" y="153"/>
                    </a:cubicBezTo>
                    <a:close/>
                    <a:moveTo>
                      <a:pt x="707" y="144"/>
                    </a:moveTo>
                    <a:cubicBezTo>
                      <a:pt x="710" y="147"/>
                      <a:pt x="711" y="152"/>
                      <a:pt x="707" y="155"/>
                    </a:cubicBezTo>
                    <a:cubicBezTo>
                      <a:pt x="704" y="158"/>
                      <a:pt x="699" y="159"/>
                      <a:pt x="696" y="156"/>
                    </a:cubicBezTo>
                    <a:cubicBezTo>
                      <a:pt x="693" y="153"/>
                      <a:pt x="693" y="148"/>
                      <a:pt x="696" y="144"/>
                    </a:cubicBezTo>
                    <a:cubicBezTo>
                      <a:pt x="699" y="141"/>
                      <a:pt x="704" y="140"/>
                      <a:pt x="707" y="144"/>
                    </a:cubicBezTo>
                    <a:close/>
                    <a:moveTo>
                      <a:pt x="678" y="109"/>
                    </a:moveTo>
                    <a:cubicBezTo>
                      <a:pt x="682" y="103"/>
                      <a:pt x="689" y="102"/>
                      <a:pt x="694" y="106"/>
                    </a:cubicBezTo>
                    <a:cubicBezTo>
                      <a:pt x="700" y="110"/>
                      <a:pt x="700" y="118"/>
                      <a:pt x="696" y="123"/>
                    </a:cubicBezTo>
                    <a:cubicBezTo>
                      <a:pt x="692" y="128"/>
                      <a:pt x="685" y="128"/>
                      <a:pt x="680" y="125"/>
                    </a:cubicBezTo>
                    <a:cubicBezTo>
                      <a:pt x="675" y="121"/>
                      <a:pt x="674" y="114"/>
                      <a:pt x="678" y="109"/>
                    </a:cubicBezTo>
                    <a:close/>
                    <a:moveTo>
                      <a:pt x="655" y="103"/>
                    </a:moveTo>
                    <a:cubicBezTo>
                      <a:pt x="659" y="105"/>
                      <a:pt x="660" y="111"/>
                      <a:pt x="657" y="114"/>
                    </a:cubicBezTo>
                    <a:cubicBezTo>
                      <a:pt x="655" y="118"/>
                      <a:pt x="650" y="119"/>
                      <a:pt x="646" y="117"/>
                    </a:cubicBezTo>
                    <a:cubicBezTo>
                      <a:pt x="643" y="115"/>
                      <a:pt x="642" y="110"/>
                      <a:pt x="644" y="106"/>
                    </a:cubicBezTo>
                    <a:cubicBezTo>
                      <a:pt x="646" y="102"/>
                      <a:pt x="651" y="101"/>
                      <a:pt x="655" y="103"/>
                    </a:cubicBezTo>
                    <a:close/>
                    <a:moveTo>
                      <a:pt x="621" y="73"/>
                    </a:moveTo>
                    <a:cubicBezTo>
                      <a:pt x="624" y="68"/>
                      <a:pt x="631" y="65"/>
                      <a:pt x="637" y="68"/>
                    </a:cubicBezTo>
                    <a:cubicBezTo>
                      <a:pt x="642" y="72"/>
                      <a:pt x="644" y="79"/>
                      <a:pt x="641" y="84"/>
                    </a:cubicBezTo>
                    <a:cubicBezTo>
                      <a:pt x="638" y="90"/>
                      <a:pt x="631" y="92"/>
                      <a:pt x="626" y="89"/>
                    </a:cubicBezTo>
                    <a:cubicBezTo>
                      <a:pt x="620" y="86"/>
                      <a:pt x="618" y="79"/>
                      <a:pt x="621" y="73"/>
                    </a:cubicBezTo>
                    <a:close/>
                    <a:moveTo>
                      <a:pt x="587" y="76"/>
                    </a:moveTo>
                    <a:cubicBezTo>
                      <a:pt x="589" y="72"/>
                      <a:pt x="593" y="70"/>
                      <a:pt x="597" y="72"/>
                    </a:cubicBezTo>
                    <a:cubicBezTo>
                      <a:pt x="602" y="74"/>
                      <a:pt x="603" y="78"/>
                      <a:pt x="601" y="83"/>
                    </a:cubicBezTo>
                    <a:cubicBezTo>
                      <a:pt x="599" y="87"/>
                      <a:pt x="595" y="89"/>
                      <a:pt x="591" y="87"/>
                    </a:cubicBezTo>
                    <a:cubicBezTo>
                      <a:pt x="587" y="85"/>
                      <a:pt x="585" y="80"/>
                      <a:pt x="587" y="76"/>
                    </a:cubicBezTo>
                    <a:close/>
                    <a:moveTo>
                      <a:pt x="559" y="48"/>
                    </a:moveTo>
                    <a:cubicBezTo>
                      <a:pt x="561" y="42"/>
                      <a:pt x="567" y="39"/>
                      <a:pt x="573" y="41"/>
                    </a:cubicBezTo>
                    <a:cubicBezTo>
                      <a:pt x="580" y="43"/>
                      <a:pt x="583" y="49"/>
                      <a:pt x="580" y="55"/>
                    </a:cubicBezTo>
                    <a:cubicBezTo>
                      <a:pt x="578" y="61"/>
                      <a:pt x="572" y="64"/>
                      <a:pt x="566" y="63"/>
                    </a:cubicBezTo>
                    <a:cubicBezTo>
                      <a:pt x="560" y="61"/>
                      <a:pt x="557" y="54"/>
                      <a:pt x="559" y="48"/>
                    </a:cubicBezTo>
                    <a:close/>
                    <a:moveTo>
                      <a:pt x="525" y="57"/>
                    </a:moveTo>
                    <a:cubicBezTo>
                      <a:pt x="526" y="52"/>
                      <a:pt x="531" y="49"/>
                      <a:pt x="535" y="50"/>
                    </a:cubicBezTo>
                    <a:cubicBezTo>
                      <a:pt x="540" y="51"/>
                      <a:pt x="542" y="56"/>
                      <a:pt x="541" y="61"/>
                    </a:cubicBezTo>
                    <a:cubicBezTo>
                      <a:pt x="540" y="65"/>
                      <a:pt x="535" y="68"/>
                      <a:pt x="531" y="67"/>
                    </a:cubicBezTo>
                    <a:cubicBezTo>
                      <a:pt x="527" y="66"/>
                      <a:pt x="524" y="61"/>
                      <a:pt x="525" y="57"/>
                    </a:cubicBezTo>
                    <a:close/>
                    <a:moveTo>
                      <a:pt x="493" y="33"/>
                    </a:moveTo>
                    <a:cubicBezTo>
                      <a:pt x="494" y="27"/>
                      <a:pt x="500" y="22"/>
                      <a:pt x="506" y="24"/>
                    </a:cubicBezTo>
                    <a:cubicBezTo>
                      <a:pt x="513" y="25"/>
                      <a:pt x="517" y="31"/>
                      <a:pt x="516" y="37"/>
                    </a:cubicBezTo>
                    <a:cubicBezTo>
                      <a:pt x="514" y="43"/>
                      <a:pt x="509" y="48"/>
                      <a:pt x="502" y="47"/>
                    </a:cubicBezTo>
                    <a:cubicBezTo>
                      <a:pt x="496" y="45"/>
                      <a:pt x="492" y="40"/>
                      <a:pt x="493" y="33"/>
                    </a:cubicBezTo>
                    <a:close/>
                    <a:moveTo>
                      <a:pt x="470" y="40"/>
                    </a:moveTo>
                    <a:cubicBezTo>
                      <a:pt x="475" y="40"/>
                      <a:pt x="478" y="44"/>
                      <a:pt x="478" y="49"/>
                    </a:cubicBezTo>
                    <a:cubicBezTo>
                      <a:pt x="477" y="53"/>
                      <a:pt x="473" y="57"/>
                      <a:pt x="469" y="56"/>
                    </a:cubicBezTo>
                    <a:cubicBezTo>
                      <a:pt x="465" y="56"/>
                      <a:pt x="461" y="52"/>
                      <a:pt x="462" y="47"/>
                    </a:cubicBezTo>
                    <a:cubicBezTo>
                      <a:pt x="462" y="43"/>
                      <a:pt x="466" y="39"/>
                      <a:pt x="470" y="40"/>
                    </a:cubicBezTo>
                    <a:close/>
                    <a:moveTo>
                      <a:pt x="437" y="18"/>
                    </a:moveTo>
                    <a:cubicBezTo>
                      <a:pt x="444" y="18"/>
                      <a:pt x="449" y="23"/>
                      <a:pt x="449" y="30"/>
                    </a:cubicBezTo>
                    <a:cubicBezTo>
                      <a:pt x="449" y="36"/>
                      <a:pt x="444" y="41"/>
                      <a:pt x="437" y="41"/>
                    </a:cubicBezTo>
                    <a:cubicBezTo>
                      <a:pt x="431" y="41"/>
                      <a:pt x="426" y="36"/>
                      <a:pt x="426" y="30"/>
                    </a:cubicBezTo>
                    <a:cubicBezTo>
                      <a:pt x="426" y="23"/>
                      <a:pt x="431" y="18"/>
                      <a:pt x="437" y="18"/>
                    </a:cubicBezTo>
                    <a:close/>
                    <a:moveTo>
                      <a:pt x="404" y="40"/>
                    </a:moveTo>
                    <a:cubicBezTo>
                      <a:pt x="409" y="39"/>
                      <a:pt x="413" y="43"/>
                      <a:pt x="413" y="47"/>
                    </a:cubicBezTo>
                    <a:cubicBezTo>
                      <a:pt x="413" y="52"/>
                      <a:pt x="410" y="56"/>
                      <a:pt x="406" y="56"/>
                    </a:cubicBezTo>
                    <a:cubicBezTo>
                      <a:pt x="402" y="57"/>
                      <a:pt x="398" y="53"/>
                      <a:pt x="397" y="49"/>
                    </a:cubicBezTo>
                    <a:cubicBezTo>
                      <a:pt x="397" y="44"/>
                      <a:pt x="400" y="40"/>
                      <a:pt x="404" y="40"/>
                    </a:cubicBezTo>
                    <a:close/>
                    <a:moveTo>
                      <a:pt x="368" y="24"/>
                    </a:moveTo>
                    <a:cubicBezTo>
                      <a:pt x="375" y="22"/>
                      <a:pt x="381" y="27"/>
                      <a:pt x="382" y="33"/>
                    </a:cubicBezTo>
                    <a:cubicBezTo>
                      <a:pt x="383" y="40"/>
                      <a:pt x="378" y="45"/>
                      <a:pt x="372" y="47"/>
                    </a:cubicBezTo>
                    <a:cubicBezTo>
                      <a:pt x="366" y="48"/>
                      <a:pt x="360" y="43"/>
                      <a:pt x="359" y="37"/>
                    </a:cubicBezTo>
                    <a:cubicBezTo>
                      <a:pt x="358" y="31"/>
                      <a:pt x="362" y="25"/>
                      <a:pt x="368" y="24"/>
                    </a:cubicBezTo>
                    <a:close/>
                    <a:moveTo>
                      <a:pt x="340" y="50"/>
                    </a:moveTo>
                    <a:cubicBezTo>
                      <a:pt x="344" y="49"/>
                      <a:pt x="348" y="52"/>
                      <a:pt x="349" y="57"/>
                    </a:cubicBezTo>
                    <a:cubicBezTo>
                      <a:pt x="350" y="61"/>
                      <a:pt x="348" y="66"/>
                      <a:pt x="344" y="67"/>
                    </a:cubicBezTo>
                    <a:cubicBezTo>
                      <a:pt x="339" y="68"/>
                      <a:pt x="335" y="65"/>
                      <a:pt x="334" y="61"/>
                    </a:cubicBezTo>
                    <a:cubicBezTo>
                      <a:pt x="333" y="56"/>
                      <a:pt x="335" y="51"/>
                      <a:pt x="340" y="50"/>
                    </a:cubicBezTo>
                    <a:close/>
                    <a:moveTo>
                      <a:pt x="301" y="41"/>
                    </a:moveTo>
                    <a:cubicBezTo>
                      <a:pt x="308" y="39"/>
                      <a:pt x="314" y="42"/>
                      <a:pt x="316" y="48"/>
                    </a:cubicBezTo>
                    <a:cubicBezTo>
                      <a:pt x="318" y="54"/>
                      <a:pt x="315" y="61"/>
                      <a:pt x="309" y="63"/>
                    </a:cubicBezTo>
                    <a:cubicBezTo>
                      <a:pt x="303" y="64"/>
                      <a:pt x="297" y="61"/>
                      <a:pt x="294" y="55"/>
                    </a:cubicBezTo>
                    <a:cubicBezTo>
                      <a:pt x="292" y="49"/>
                      <a:pt x="295" y="43"/>
                      <a:pt x="301" y="41"/>
                    </a:cubicBezTo>
                    <a:close/>
                    <a:moveTo>
                      <a:pt x="277" y="72"/>
                    </a:moveTo>
                    <a:cubicBezTo>
                      <a:pt x="281" y="70"/>
                      <a:pt x="286" y="72"/>
                      <a:pt x="288" y="76"/>
                    </a:cubicBezTo>
                    <a:cubicBezTo>
                      <a:pt x="290" y="80"/>
                      <a:pt x="288" y="85"/>
                      <a:pt x="284" y="87"/>
                    </a:cubicBezTo>
                    <a:cubicBezTo>
                      <a:pt x="280" y="89"/>
                      <a:pt x="275" y="87"/>
                      <a:pt x="273" y="83"/>
                    </a:cubicBezTo>
                    <a:cubicBezTo>
                      <a:pt x="271" y="78"/>
                      <a:pt x="273" y="74"/>
                      <a:pt x="277" y="72"/>
                    </a:cubicBezTo>
                    <a:close/>
                    <a:moveTo>
                      <a:pt x="238" y="68"/>
                    </a:moveTo>
                    <a:cubicBezTo>
                      <a:pt x="244" y="65"/>
                      <a:pt x="251" y="68"/>
                      <a:pt x="254" y="73"/>
                    </a:cubicBezTo>
                    <a:cubicBezTo>
                      <a:pt x="257" y="79"/>
                      <a:pt x="255" y="86"/>
                      <a:pt x="249" y="89"/>
                    </a:cubicBezTo>
                    <a:cubicBezTo>
                      <a:pt x="244" y="92"/>
                      <a:pt x="237" y="90"/>
                      <a:pt x="234" y="84"/>
                    </a:cubicBezTo>
                    <a:cubicBezTo>
                      <a:pt x="230" y="79"/>
                      <a:pt x="232" y="72"/>
                      <a:pt x="238" y="68"/>
                    </a:cubicBezTo>
                    <a:close/>
                    <a:moveTo>
                      <a:pt x="219" y="103"/>
                    </a:moveTo>
                    <a:cubicBezTo>
                      <a:pt x="223" y="101"/>
                      <a:pt x="228" y="102"/>
                      <a:pt x="231" y="106"/>
                    </a:cubicBezTo>
                    <a:cubicBezTo>
                      <a:pt x="233" y="110"/>
                      <a:pt x="232" y="115"/>
                      <a:pt x="229" y="117"/>
                    </a:cubicBezTo>
                    <a:cubicBezTo>
                      <a:pt x="225" y="119"/>
                      <a:pt x="220" y="118"/>
                      <a:pt x="217" y="114"/>
                    </a:cubicBezTo>
                    <a:cubicBezTo>
                      <a:pt x="215" y="111"/>
                      <a:pt x="216" y="105"/>
                      <a:pt x="219" y="103"/>
                    </a:cubicBezTo>
                    <a:close/>
                    <a:moveTo>
                      <a:pt x="180" y="106"/>
                    </a:moveTo>
                    <a:cubicBezTo>
                      <a:pt x="185" y="102"/>
                      <a:pt x="193" y="103"/>
                      <a:pt x="197" y="109"/>
                    </a:cubicBezTo>
                    <a:cubicBezTo>
                      <a:pt x="200" y="114"/>
                      <a:pt x="199" y="121"/>
                      <a:pt x="195" y="125"/>
                    </a:cubicBezTo>
                    <a:cubicBezTo>
                      <a:pt x="190" y="128"/>
                      <a:pt x="182" y="128"/>
                      <a:pt x="178" y="123"/>
                    </a:cubicBezTo>
                    <a:cubicBezTo>
                      <a:pt x="174" y="118"/>
                      <a:pt x="175" y="110"/>
                      <a:pt x="180" y="106"/>
                    </a:cubicBezTo>
                    <a:close/>
                    <a:moveTo>
                      <a:pt x="168" y="144"/>
                    </a:moveTo>
                    <a:cubicBezTo>
                      <a:pt x="171" y="140"/>
                      <a:pt x="176" y="141"/>
                      <a:pt x="179" y="144"/>
                    </a:cubicBezTo>
                    <a:cubicBezTo>
                      <a:pt x="182" y="148"/>
                      <a:pt x="182" y="153"/>
                      <a:pt x="179" y="156"/>
                    </a:cubicBezTo>
                    <a:cubicBezTo>
                      <a:pt x="176" y="159"/>
                      <a:pt x="171" y="158"/>
                      <a:pt x="167" y="155"/>
                    </a:cubicBezTo>
                    <a:cubicBezTo>
                      <a:pt x="164" y="152"/>
                      <a:pt x="164" y="147"/>
                      <a:pt x="168" y="144"/>
                    </a:cubicBezTo>
                    <a:close/>
                    <a:moveTo>
                      <a:pt x="129" y="153"/>
                    </a:moveTo>
                    <a:cubicBezTo>
                      <a:pt x="134" y="148"/>
                      <a:pt x="141" y="148"/>
                      <a:pt x="146" y="153"/>
                    </a:cubicBezTo>
                    <a:cubicBezTo>
                      <a:pt x="150" y="157"/>
                      <a:pt x="151" y="164"/>
                      <a:pt x="146" y="169"/>
                    </a:cubicBezTo>
                    <a:cubicBezTo>
                      <a:pt x="142" y="173"/>
                      <a:pt x="135" y="174"/>
                      <a:pt x="130" y="170"/>
                    </a:cubicBezTo>
                    <a:cubicBezTo>
                      <a:pt x="125" y="165"/>
                      <a:pt x="125" y="158"/>
                      <a:pt x="129" y="153"/>
                    </a:cubicBezTo>
                    <a:close/>
                    <a:moveTo>
                      <a:pt x="123" y="192"/>
                    </a:moveTo>
                    <a:cubicBezTo>
                      <a:pt x="126" y="188"/>
                      <a:pt x="131" y="188"/>
                      <a:pt x="134" y="191"/>
                    </a:cubicBezTo>
                    <a:cubicBezTo>
                      <a:pt x="138" y="194"/>
                      <a:pt x="139" y="199"/>
                      <a:pt x="136" y="202"/>
                    </a:cubicBezTo>
                    <a:cubicBezTo>
                      <a:pt x="134" y="206"/>
                      <a:pt x="128" y="206"/>
                      <a:pt x="125" y="203"/>
                    </a:cubicBezTo>
                    <a:cubicBezTo>
                      <a:pt x="121" y="201"/>
                      <a:pt x="120" y="196"/>
                      <a:pt x="123" y="192"/>
                    </a:cubicBezTo>
                    <a:close/>
                    <a:moveTo>
                      <a:pt x="87" y="208"/>
                    </a:moveTo>
                    <a:cubicBezTo>
                      <a:pt x="90" y="202"/>
                      <a:pt x="98" y="201"/>
                      <a:pt x="103" y="205"/>
                    </a:cubicBezTo>
                    <a:cubicBezTo>
                      <a:pt x="108" y="208"/>
                      <a:pt x="110" y="215"/>
                      <a:pt x="106" y="220"/>
                    </a:cubicBezTo>
                    <a:cubicBezTo>
                      <a:pt x="103" y="226"/>
                      <a:pt x="96" y="227"/>
                      <a:pt x="90" y="224"/>
                    </a:cubicBezTo>
                    <a:cubicBezTo>
                      <a:pt x="85" y="220"/>
                      <a:pt x="83" y="213"/>
                      <a:pt x="87" y="208"/>
                    </a:cubicBezTo>
                    <a:close/>
                    <a:moveTo>
                      <a:pt x="102" y="255"/>
                    </a:moveTo>
                    <a:cubicBezTo>
                      <a:pt x="100" y="259"/>
                      <a:pt x="95" y="260"/>
                      <a:pt x="91" y="258"/>
                    </a:cubicBezTo>
                    <a:cubicBezTo>
                      <a:pt x="86" y="256"/>
                      <a:pt x="85" y="251"/>
                      <a:pt x="87" y="247"/>
                    </a:cubicBezTo>
                    <a:cubicBezTo>
                      <a:pt x="89" y="243"/>
                      <a:pt x="94" y="242"/>
                      <a:pt x="98" y="244"/>
                    </a:cubicBezTo>
                    <a:cubicBezTo>
                      <a:pt x="102" y="246"/>
                      <a:pt x="104" y="251"/>
                      <a:pt x="102" y="255"/>
                    </a:cubicBezTo>
                    <a:close/>
                    <a:moveTo>
                      <a:pt x="54" y="268"/>
                    </a:moveTo>
                    <a:cubicBezTo>
                      <a:pt x="57" y="263"/>
                      <a:pt x="64" y="260"/>
                      <a:pt x="69" y="263"/>
                    </a:cubicBezTo>
                    <a:cubicBezTo>
                      <a:pt x="75" y="265"/>
                      <a:pt x="78" y="272"/>
                      <a:pt x="75" y="278"/>
                    </a:cubicBezTo>
                    <a:cubicBezTo>
                      <a:pt x="73" y="283"/>
                      <a:pt x="66" y="286"/>
                      <a:pt x="60" y="284"/>
                    </a:cubicBezTo>
                    <a:cubicBezTo>
                      <a:pt x="54" y="281"/>
                      <a:pt x="51" y="274"/>
                      <a:pt x="54" y="268"/>
                    </a:cubicBezTo>
                    <a:close/>
                    <a:moveTo>
                      <a:pt x="76" y="313"/>
                    </a:moveTo>
                    <a:cubicBezTo>
                      <a:pt x="75" y="317"/>
                      <a:pt x="70" y="319"/>
                      <a:pt x="66" y="318"/>
                    </a:cubicBezTo>
                    <a:cubicBezTo>
                      <a:pt x="61" y="316"/>
                      <a:pt x="59" y="312"/>
                      <a:pt x="60" y="307"/>
                    </a:cubicBezTo>
                    <a:cubicBezTo>
                      <a:pt x="62" y="303"/>
                      <a:pt x="67" y="301"/>
                      <a:pt x="71" y="302"/>
                    </a:cubicBezTo>
                    <a:cubicBezTo>
                      <a:pt x="75" y="304"/>
                      <a:pt x="78" y="309"/>
                      <a:pt x="76" y="313"/>
                    </a:cubicBezTo>
                    <a:close/>
                    <a:moveTo>
                      <a:pt x="61" y="374"/>
                    </a:moveTo>
                    <a:cubicBezTo>
                      <a:pt x="60" y="378"/>
                      <a:pt x="56" y="381"/>
                      <a:pt x="51" y="380"/>
                    </a:cubicBezTo>
                    <a:cubicBezTo>
                      <a:pt x="47" y="380"/>
                      <a:pt x="43" y="375"/>
                      <a:pt x="44" y="371"/>
                    </a:cubicBezTo>
                    <a:cubicBezTo>
                      <a:pt x="45" y="367"/>
                      <a:pt x="49" y="364"/>
                      <a:pt x="54" y="365"/>
                    </a:cubicBezTo>
                    <a:cubicBezTo>
                      <a:pt x="59" y="365"/>
                      <a:pt x="62" y="370"/>
                      <a:pt x="61" y="374"/>
                    </a:cubicBezTo>
                    <a:close/>
                    <a:moveTo>
                      <a:pt x="56" y="437"/>
                    </a:moveTo>
                    <a:cubicBezTo>
                      <a:pt x="56" y="441"/>
                      <a:pt x="52" y="445"/>
                      <a:pt x="47" y="445"/>
                    </a:cubicBezTo>
                    <a:cubicBezTo>
                      <a:pt x="43" y="445"/>
                      <a:pt x="39" y="441"/>
                      <a:pt x="39" y="437"/>
                    </a:cubicBezTo>
                    <a:cubicBezTo>
                      <a:pt x="39" y="432"/>
                      <a:pt x="43" y="429"/>
                      <a:pt x="47" y="429"/>
                    </a:cubicBezTo>
                    <a:cubicBezTo>
                      <a:pt x="52" y="429"/>
                      <a:pt x="56" y="432"/>
                      <a:pt x="56" y="437"/>
                    </a:cubicBezTo>
                    <a:close/>
                    <a:moveTo>
                      <a:pt x="31" y="334"/>
                    </a:moveTo>
                    <a:cubicBezTo>
                      <a:pt x="33" y="328"/>
                      <a:pt x="40" y="324"/>
                      <a:pt x="46" y="326"/>
                    </a:cubicBezTo>
                    <a:cubicBezTo>
                      <a:pt x="52" y="327"/>
                      <a:pt x="55" y="334"/>
                      <a:pt x="54" y="340"/>
                    </a:cubicBezTo>
                    <a:cubicBezTo>
                      <a:pt x="53" y="346"/>
                      <a:pt x="46" y="349"/>
                      <a:pt x="40" y="348"/>
                    </a:cubicBezTo>
                    <a:cubicBezTo>
                      <a:pt x="34" y="347"/>
                      <a:pt x="30" y="340"/>
                      <a:pt x="31" y="334"/>
                    </a:cubicBezTo>
                    <a:close/>
                    <a:moveTo>
                      <a:pt x="31" y="415"/>
                    </a:moveTo>
                    <a:cubicBezTo>
                      <a:pt x="25" y="414"/>
                      <a:pt x="20" y="409"/>
                      <a:pt x="20" y="402"/>
                    </a:cubicBezTo>
                    <a:cubicBezTo>
                      <a:pt x="21" y="396"/>
                      <a:pt x="26" y="391"/>
                      <a:pt x="33" y="392"/>
                    </a:cubicBezTo>
                    <a:cubicBezTo>
                      <a:pt x="39" y="392"/>
                      <a:pt x="44" y="398"/>
                      <a:pt x="43" y="404"/>
                    </a:cubicBezTo>
                    <a:cubicBezTo>
                      <a:pt x="43" y="410"/>
                      <a:pt x="37" y="415"/>
                      <a:pt x="31" y="415"/>
                    </a:cubicBezTo>
                    <a:close/>
                    <a:moveTo>
                      <a:pt x="33" y="482"/>
                    </a:moveTo>
                    <a:cubicBezTo>
                      <a:pt x="26" y="482"/>
                      <a:pt x="21" y="478"/>
                      <a:pt x="20" y="471"/>
                    </a:cubicBezTo>
                    <a:cubicBezTo>
                      <a:pt x="20" y="465"/>
                      <a:pt x="25" y="459"/>
                      <a:pt x="31" y="459"/>
                    </a:cubicBezTo>
                    <a:cubicBezTo>
                      <a:pt x="37" y="458"/>
                      <a:pt x="43" y="463"/>
                      <a:pt x="43" y="469"/>
                    </a:cubicBezTo>
                    <a:cubicBezTo>
                      <a:pt x="44" y="475"/>
                      <a:pt x="39" y="481"/>
                      <a:pt x="33" y="482"/>
                    </a:cubicBezTo>
                    <a:close/>
                    <a:moveTo>
                      <a:pt x="46" y="548"/>
                    </a:moveTo>
                    <a:cubicBezTo>
                      <a:pt x="40" y="549"/>
                      <a:pt x="33" y="546"/>
                      <a:pt x="31" y="539"/>
                    </a:cubicBezTo>
                    <a:cubicBezTo>
                      <a:pt x="30" y="533"/>
                      <a:pt x="34" y="527"/>
                      <a:pt x="40" y="525"/>
                    </a:cubicBezTo>
                    <a:cubicBezTo>
                      <a:pt x="46" y="524"/>
                      <a:pt x="53" y="528"/>
                      <a:pt x="54" y="534"/>
                    </a:cubicBezTo>
                    <a:cubicBezTo>
                      <a:pt x="55" y="540"/>
                      <a:pt x="52" y="546"/>
                      <a:pt x="46" y="548"/>
                    </a:cubicBezTo>
                    <a:close/>
                    <a:moveTo>
                      <a:pt x="54" y="509"/>
                    </a:moveTo>
                    <a:cubicBezTo>
                      <a:pt x="49" y="510"/>
                      <a:pt x="45" y="507"/>
                      <a:pt x="44" y="502"/>
                    </a:cubicBezTo>
                    <a:cubicBezTo>
                      <a:pt x="43" y="498"/>
                      <a:pt x="47" y="494"/>
                      <a:pt x="51" y="493"/>
                    </a:cubicBezTo>
                    <a:cubicBezTo>
                      <a:pt x="56" y="492"/>
                      <a:pt x="60" y="495"/>
                      <a:pt x="61" y="500"/>
                    </a:cubicBezTo>
                    <a:cubicBezTo>
                      <a:pt x="62" y="504"/>
                      <a:pt x="59" y="508"/>
                      <a:pt x="54" y="509"/>
                    </a:cubicBezTo>
                    <a:close/>
                    <a:moveTo>
                      <a:pt x="69" y="611"/>
                    </a:moveTo>
                    <a:cubicBezTo>
                      <a:pt x="64" y="613"/>
                      <a:pt x="57" y="611"/>
                      <a:pt x="54" y="605"/>
                    </a:cubicBezTo>
                    <a:cubicBezTo>
                      <a:pt x="51" y="599"/>
                      <a:pt x="54" y="592"/>
                      <a:pt x="60" y="590"/>
                    </a:cubicBezTo>
                    <a:cubicBezTo>
                      <a:pt x="66" y="587"/>
                      <a:pt x="73" y="590"/>
                      <a:pt x="75" y="596"/>
                    </a:cubicBezTo>
                    <a:cubicBezTo>
                      <a:pt x="78" y="601"/>
                      <a:pt x="75" y="608"/>
                      <a:pt x="69" y="611"/>
                    </a:cubicBezTo>
                    <a:close/>
                    <a:moveTo>
                      <a:pt x="71" y="571"/>
                    </a:moveTo>
                    <a:cubicBezTo>
                      <a:pt x="67" y="572"/>
                      <a:pt x="62" y="570"/>
                      <a:pt x="60" y="566"/>
                    </a:cubicBezTo>
                    <a:cubicBezTo>
                      <a:pt x="59" y="562"/>
                      <a:pt x="61" y="557"/>
                      <a:pt x="66" y="556"/>
                    </a:cubicBezTo>
                    <a:cubicBezTo>
                      <a:pt x="70" y="554"/>
                      <a:pt x="75" y="557"/>
                      <a:pt x="76" y="561"/>
                    </a:cubicBezTo>
                    <a:cubicBezTo>
                      <a:pt x="78" y="565"/>
                      <a:pt x="75" y="569"/>
                      <a:pt x="71" y="571"/>
                    </a:cubicBezTo>
                    <a:close/>
                    <a:moveTo>
                      <a:pt x="103" y="669"/>
                    </a:moveTo>
                    <a:cubicBezTo>
                      <a:pt x="98" y="672"/>
                      <a:pt x="90" y="671"/>
                      <a:pt x="87" y="666"/>
                    </a:cubicBezTo>
                    <a:cubicBezTo>
                      <a:pt x="83" y="660"/>
                      <a:pt x="85" y="653"/>
                      <a:pt x="90" y="650"/>
                    </a:cubicBezTo>
                    <a:cubicBezTo>
                      <a:pt x="96" y="646"/>
                      <a:pt x="103" y="648"/>
                      <a:pt x="106" y="653"/>
                    </a:cubicBezTo>
                    <a:cubicBezTo>
                      <a:pt x="110" y="658"/>
                      <a:pt x="108" y="665"/>
                      <a:pt x="103" y="669"/>
                    </a:cubicBezTo>
                    <a:close/>
                    <a:moveTo>
                      <a:pt x="91" y="615"/>
                    </a:moveTo>
                    <a:cubicBezTo>
                      <a:pt x="95" y="613"/>
                      <a:pt x="100" y="615"/>
                      <a:pt x="102" y="618"/>
                    </a:cubicBezTo>
                    <a:cubicBezTo>
                      <a:pt x="104" y="622"/>
                      <a:pt x="102" y="627"/>
                      <a:pt x="98" y="629"/>
                    </a:cubicBezTo>
                    <a:cubicBezTo>
                      <a:pt x="94" y="632"/>
                      <a:pt x="89" y="630"/>
                      <a:pt x="87" y="626"/>
                    </a:cubicBezTo>
                    <a:cubicBezTo>
                      <a:pt x="85" y="622"/>
                      <a:pt x="86" y="617"/>
                      <a:pt x="91" y="615"/>
                    </a:cubicBezTo>
                    <a:close/>
                    <a:moveTo>
                      <a:pt x="123" y="681"/>
                    </a:moveTo>
                    <a:cubicBezTo>
                      <a:pt x="120" y="678"/>
                      <a:pt x="121" y="673"/>
                      <a:pt x="125" y="670"/>
                    </a:cubicBezTo>
                    <a:cubicBezTo>
                      <a:pt x="128" y="667"/>
                      <a:pt x="134" y="668"/>
                      <a:pt x="136" y="671"/>
                    </a:cubicBezTo>
                    <a:cubicBezTo>
                      <a:pt x="139" y="674"/>
                      <a:pt x="138" y="680"/>
                      <a:pt x="134" y="682"/>
                    </a:cubicBezTo>
                    <a:cubicBezTo>
                      <a:pt x="131" y="685"/>
                      <a:pt x="126" y="685"/>
                      <a:pt x="123" y="681"/>
                    </a:cubicBezTo>
                    <a:close/>
                    <a:moveTo>
                      <a:pt x="146" y="721"/>
                    </a:moveTo>
                    <a:cubicBezTo>
                      <a:pt x="141" y="725"/>
                      <a:pt x="134" y="725"/>
                      <a:pt x="129" y="720"/>
                    </a:cubicBezTo>
                    <a:cubicBezTo>
                      <a:pt x="125" y="715"/>
                      <a:pt x="125" y="708"/>
                      <a:pt x="130" y="704"/>
                    </a:cubicBezTo>
                    <a:cubicBezTo>
                      <a:pt x="135" y="700"/>
                      <a:pt x="142" y="700"/>
                      <a:pt x="146" y="704"/>
                    </a:cubicBezTo>
                    <a:cubicBezTo>
                      <a:pt x="151" y="709"/>
                      <a:pt x="150" y="716"/>
                      <a:pt x="146" y="721"/>
                    </a:cubicBezTo>
                    <a:close/>
                    <a:moveTo>
                      <a:pt x="168" y="730"/>
                    </a:moveTo>
                    <a:cubicBezTo>
                      <a:pt x="164" y="727"/>
                      <a:pt x="164" y="721"/>
                      <a:pt x="167" y="718"/>
                    </a:cubicBezTo>
                    <a:cubicBezTo>
                      <a:pt x="171" y="715"/>
                      <a:pt x="176" y="715"/>
                      <a:pt x="179" y="718"/>
                    </a:cubicBezTo>
                    <a:cubicBezTo>
                      <a:pt x="182" y="720"/>
                      <a:pt x="182" y="725"/>
                      <a:pt x="179" y="729"/>
                    </a:cubicBezTo>
                    <a:cubicBezTo>
                      <a:pt x="176" y="732"/>
                      <a:pt x="171" y="733"/>
                      <a:pt x="168" y="730"/>
                    </a:cubicBezTo>
                    <a:close/>
                    <a:moveTo>
                      <a:pt x="197" y="765"/>
                    </a:moveTo>
                    <a:cubicBezTo>
                      <a:pt x="193" y="770"/>
                      <a:pt x="185" y="771"/>
                      <a:pt x="180" y="767"/>
                    </a:cubicBezTo>
                    <a:cubicBezTo>
                      <a:pt x="175" y="763"/>
                      <a:pt x="174" y="756"/>
                      <a:pt x="178" y="751"/>
                    </a:cubicBezTo>
                    <a:cubicBezTo>
                      <a:pt x="182" y="746"/>
                      <a:pt x="190" y="745"/>
                      <a:pt x="195" y="749"/>
                    </a:cubicBezTo>
                    <a:cubicBezTo>
                      <a:pt x="199" y="753"/>
                      <a:pt x="200" y="760"/>
                      <a:pt x="197" y="765"/>
                    </a:cubicBezTo>
                    <a:close/>
                    <a:moveTo>
                      <a:pt x="219" y="770"/>
                    </a:moveTo>
                    <a:cubicBezTo>
                      <a:pt x="216" y="768"/>
                      <a:pt x="215" y="763"/>
                      <a:pt x="217" y="759"/>
                    </a:cubicBezTo>
                    <a:cubicBezTo>
                      <a:pt x="220" y="755"/>
                      <a:pt x="225" y="754"/>
                      <a:pt x="229" y="756"/>
                    </a:cubicBezTo>
                    <a:cubicBezTo>
                      <a:pt x="232" y="759"/>
                      <a:pt x="233" y="764"/>
                      <a:pt x="231" y="768"/>
                    </a:cubicBezTo>
                    <a:cubicBezTo>
                      <a:pt x="228" y="771"/>
                      <a:pt x="223" y="773"/>
                      <a:pt x="219" y="770"/>
                    </a:cubicBezTo>
                    <a:close/>
                    <a:moveTo>
                      <a:pt x="254" y="800"/>
                    </a:moveTo>
                    <a:cubicBezTo>
                      <a:pt x="251" y="806"/>
                      <a:pt x="244" y="808"/>
                      <a:pt x="238" y="805"/>
                    </a:cubicBezTo>
                    <a:cubicBezTo>
                      <a:pt x="232" y="802"/>
                      <a:pt x="230" y="795"/>
                      <a:pt x="234" y="789"/>
                    </a:cubicBezTo>
                    <a:cubicBezTo>
                      <a:pt x="237" y="783"/>
                      <a:pt x="244" y="782"/>
                      <a:pt x="249" y="785"/>
                    </a:cubicBezTo>
                    <a:cubicBezTo>
                      <a:pt x="255" y="787"/>
                      <a:pt x="257" y="794"/>
                      <a:pt x="254" y="800"/>
                    </a:cubicBezTo>
                    <a:close/>
                    <a:moveTo>
                      <a:pt x="288" y="797"/>
                    </a:moveTo>
                    <a:cubicBezTo>
                      <a:pt x="286" y="801"/>
                      <a:pt x="281" y="804"/>
                      <a:pt x="277" y="802"/>
                    </a:cubicBezTo>
                    <a:cubicBezTo>
                      <a:pt x="273" y="800"/>
                      <a:pt x="271" y="795"/>
                      <a:pt x="273" y="791"/>
                    </a:cubicBezTo>
                    <a:cubicBezTo>
                      <a:pt x="275" y="786"/>
                      <a:pt x="280" y="785"/>
                      <a:pt x="284" y="786"/>
                    </a:cubicBezTo>
                    <a:cubicBezTo>
                      <a:pt x="288" y="788"/>
                      <a:pt x="290" y="793"/>
                      <a:pt x="288" y="797"/>
                    </a:cubicBezTo>
                    <a:close/>
                    <a:moveTo>
                      <a:pt x="316" y="825"/>
                    </a:moveTo>
                    <a:cubicBezTo>
                      <a:pt x="314" y="831"/>
                      <a:pt x="308" y="835"/>
                      <a:pt x="301" y="833"/>
                    </a:cubicBezTo>
                    <a:cubicBezTo>
                      <a:pt x="295" y="831"/>
                      <a:pt x="292" y="824"/>
                      <a:pt x="294" y="818"/>
                    </a:cubicBezTo>
                    <a:cubicBezTo>
                      <a:pt x="297" y="812"/>
                      <a:pt x="303" y="809"/>
                      <a:pt x="309" y="811"/>
                    </a:cubicBezTo>
                    <a:cubicBezTo>
                      <a:pt x="315" y="813"/>
                      <a:pt x="318" y="819"/>
                      <a:pt x="316" y="825"/>
                    </a:cubicBezTo>
                    <a:close/>
                    <a:moveTo>
                      <a:pt x="349" y="817"/>
                    </a:moveTo>
                    <a:cubicBezTo>
                      <a:pt x="348" y="821"/>
                      <a:pt x="344" y="824"/>
                      <a:pt x="340" y="823"/>
                    </a:cubicBezTo>
                    <a:cubicBezTo>
                      <a:pt x="335" y="822"/>
                      <a:pt x="333" y="817"/>
                      <a:pt x="334" y="813"/>
                    </a:cubicBezTo>
                    <a:cubicBezTo>
                      <a:pt x="335" y="808"/>
                      <a:pt x="339" y="806"/>
                      <a:pt x="344" y="807"/>
                    </a:cubicBezTo>
                    <a:cubicBezTo>
                      <a:pt x="348" y="808"/>
                      <a:pt x="350" y="812"/>
                      <a:pt x="349" y="817"/>
                    </a:cubicBezTo>
                    <a:close/>
                    <a:moveTo>
                      <a:pt x="382" y="840"/>
                    </a:moveTo>
                    <a:cubicBezTo>
                      <a:pt x="381" y="846"/>
                      <a:pt x="375" y="851"/>
                      <a:pt x="368" y="850"/>
                    </a:cubicBezTo>
                    <a:cubicBezTo>
                      <a:pt x="362" y="848"/>
                      <a:pt x="358" y="842"/>
                      <a:pt x="359" y="836"/>
                    </a:cubicBezTo>
                    <a:cubicBezTo>
                      <a:pt x="360" y="830"/>
                      <a:pt x="366" y="826"/>
                      <a:pt x="372" y="827"/>
                    </a:cubicBezTo>
                    <a:cubicBezTo>
                      <a:pt x="378" y="828"/>
                      <a:pt x="383" y="833"/>
                      <a:pt x="382" y="840"/>
                    </a:cubicBezTo>
                    <a:close/>
                    <a:moveTo>
                      <a:pt x="404" y="834"/>
                    </a:moveTo>
                    <a:cubicBezTo>
                      <a:pt x="400" y="833"/>
                      <a:pt x="397" y="829"/>
                      <a:pt x="397" y="825"/>
                    </a:cubicBezTo>
                    <a:cubicBezTo>
                      <a:pt x="398" y="820"/>
                      <a:pt x="402" y="817"/>
                      <a:pt x="406" y="817"/>
                    </a:cubicBezTo>
                    <a:cubicBezTo>
                      <a:pt x="410" y="817"/>
                      <a:pt x="413" y="821"/>
                      <a:pt x="413" y="826"/>
                    </a:cubicBezTo>
                    <a:cubicBezTo>
                      <a:pt x="413" y="831"/>
                      <a:pt x="409" y="834"/>
                      <a:pt x="404" y="834"/>
                    </a:cubicBezTo>
                    <a:close/>
                    <a:moveTo>
                      <a:pt x="437" y="855"/>
                    </a:moveTo>
                    <a:cubicBezTo>
                      <a:pt x="431" y="855"/>
                      <a:pt x="426" y="850"/>
                      <a:pt x="426" y="843"/>
                    </a:cubicBezTo>
                    <a:cubicBezTo>
                      <a:pt x="426" y="837"/>
                      <a:pt x="431" y="832"/>
                      <a:pt x="437" y="832"/>
                    </a:cubicBezTo>
                    <a:cubicBezTo>
                      <a:pt x="444" y="832"/>
                      <a:pt x="449" y="837"/>
                      <a:pt x="449" y="843"/>
                    </a:cubicBezTo>
                    <a:cubicBezTo>
                      <a:pt x="449" y="850"/>
                      <a:pt x="444" y="855"/>
                      <a:pt x="437" y="855"/>
                    </a:cubicBezTo>
                    <a:close/>
                    <a:moveTo>
                      <a:pt x="470" y="834"/>
                    </a:moveTo>
                    <a:cubicBezTo>
                      <a:pt x="466" y="834"/>
                      <a:pt x="462" y="831"/>
                      <a:pt x="462" y="826"/>
                    </a:cubicBezTo>
                    <a:cubicBezTo>
                      <a:pt x="461" y="821"/>
                      <a:pt x="465" y="817"/>
                      <a:pt x="469" y="817"/>
                    </a:cubicBezTo>
                    <a:cubicBezTo>
                      <a:pt x="473" y="817"/>
                      <a:pt x="477" y="820"/>
                      <a:pt x="478" y="825"/>
                    </a:cubicBezTo>
                    <a:cubicBezTo>
                      <a:pt x="478" y="829"/>
                      <a:pt x="475" y="833"/>
                      <a:pt x="470" y="834"/>
                    </a:cubicBezTo>
                    <a:close/>
                    <a:moveTo>
                      <a:pt x="506" y="850"/>
                    </a:moveTo>
                    <a:cubicBezTo>
                      <a:pt x="500" y="851"/>
                      <a:pt x="494" y="846"/>
                      <a:pt x="493" y="840"/>
                    </a:cubicBezTo>
                    <a:cubicBezTo>
                      <a:pt x="492" y="833"/>
                      <a:pt x="496" y="828"/>
                      <a:pt x="502" y="827"/>
                    </a:cubicBezTo>
                    <a:cubicBezTo>
                      <a:pt x="509" y="826"/>
                      <a:pt x="514" y="830"/>
                      <a:pt x="516" y="836"/>
                    </a:cubicBezTo>
                    <a:cubicBezTo>
                      <a:pt x="517" y="842"/>
                      <a:pt x="513" y="848"/>
                      <a:pt x="506" y="850"/>
                    </a:cubicBezTo>
                    <a:close/>
                    <a:moveTo>
                      <a:pt x="535" y="823"/>
                    </a:moveTo>
                    <a:cubicBezTo>
                      <a:pt x="531" y="824"/>
                      <a:pt x="526" y="821"/>
                      <a:pt x="525" y="817"/>
                    </a:cubicBezTo>
                    <a:cubicBezTo>
                      <a:pt x="524" y="812"/>
                      <a:pt x="527" y="808"/>
                      <a:pt x="531" y="807"/>
                    </a:cubicBezTo>
                    <a:cubicBezTo>
                      <a:pt x="535" y="806"/>
                      <a:pt x="540" y="808"/>
                      <a:pt x="541" y="813"/>
                    </a:cubicBezTo>
                    <a:cubicBezTo>
                      <a:pt x="542" y="817"/>
                      <a:pt x="540" y="822"/>
                      <a:pt x="535" y="823"/>
                    </a:cubicBezTo>
                    <a:close/>
                    <a:moveTo>
                      <a:pt x="573" y="833"/>
                    </a:moveTo>
                    <a:cubicBezTo>
                      <a:pt x="567" y="835"/>
                      <a:pt x="561" y="831"/>
                      <a:pt x="559" y="825"/>
                    </a:cubicBezTo>
                    <a:cubicBezTo>
                      <a:pt x="557" y="819"/>
                      <a:pt x="560" y="813"/>
                      <a:pt x="566" y="811"/>
                    </a:cubicBezTo>
                    <a:cubicBezTo>
                      <a:pt x="572" y="809"/>
                      <a:pt x="578" y="812"/>
                      <a:pt x="580" y="818"/>
                    </a:cubicBezTo>
                    <a:cubicBezTo>
                      <a:pt x="583" y="824"/>
                      <a:pt x="580" y="831"/>
                      <a:pt x="573" y="833"/>
                    </a:cubicBezTo>
                    <a:close/>
                    <a:moveTo>
                      <a:pt x="597" y="802"/>
                    </a:moveTo>
                    <a:cubicBezTo>
                      <a:pt x="593" y="804"/>
                      <a:pt x="589" y="801"/>
                      <a:pt x="587" y="797"/>
                    </a:cubicBezTo>
                    <a:cubicBezTo>
                      <a:pt x="585" y="793"/>
                      <a:pt x="587" y="788"/>
                      <a:pt x="591" y="786"/>
                    </a:cubicBezTo>
                    <a:cubicBezTo>
                      <a:pt x="595" y="785"/>
                      <a:pt x="599" y="786"/>
                      <a:pt x="601" y="791"/>
                    </a:cubicBezTo>
                    <a:cubicBezTo>
                      <a:pt x="603" y="795"/>
                      <a:pt x="602" y="800"/>
                      <a:pt x="597" y="802"/>
                    </a:cubicBezTo>
                    <a:close/>
                    <a:moveTo>
                      <a:pt x="637" y="805"/>
                    </a:moveTo>
                    <a:cubicBezTo>
                      <a:pt x="631" y="808"/>
                      <a:pt x="624" y="806"/>
                      <a:pt x="621" y="800"/>
                    </a:cubicBezTo>
                    <a:cubicBezTo>
                      <a:pt x="618" y="794"/>
                      <a:pt x="620" y="787"/>
                      <a:pt x="626" y="785"/>
                    </a:cubicBezTo>
                    <a:cubicBezTo>
                      <a:pt x="631" y="782"/>
                      <a:pt x="638" y="783"/>
                      <a:pt x="641" y="789"/>
                    </a:cubicBezTo>
                    <a:cubicBezTo>
                      <a:pt x="644" y="795"/>
                      <a:pt x="642" y="802"/>
                      <a:pt x="637" y="805"/>
                    </a:cubicBezTo>
                    <a:close/>
                    <a:moveTo>
                      <a:pt x="655" y="770"/>
                    </a:moveTo>
                    <a:cubicBezTo>
                      <a:pt x="651" y="773"/>
                      <a:pt x="646" y="771"/>
                      <a:pt x="644" y="768"/>
                    </a:cubicBezTo>
                    <a:cubicBezTo>
                      <a:pt x="642" y="764"/>
                      <a:pt x="643" y="759"/>
                      <a:pt x="646" y="756"/>
                    </a:cubicBezTo>
                    <a:cubicBezTo>
                      <a:pt x="650" y="754"/>
                      <a:pt x="655" y="755"/>
                      <a:pt x="657" y="759"/>
                    </a:cubicBezTo>
                    <a:cubicBezTo>
                      <a:pt x="660" y="763"/>
                      <a:pt x="659" y="768"/>
                      <a:pt x="655" y="770"/>
                    </a:cubicBezTo>
                    <a:close/>
                    <a:moveTo>
                      <a:pt x="694" y="767"/>
                    </a:moveTo>
                    <a:cubicBezTo>
                      <a:pt x="689" y="771"/>
                      <a:pt x="682" y="770"/>
                      <a:pt x="678" y="765"/>
                    </a:cubicBezTo>
                    <a:cubicBezTo>
                      <a:pt x="674" y="760"/>
                      <a:pt x="675" y="753"/>
                      <a:pt x="680" y="749"/>
                    </a:cubicBezTo>
                    <a:cubicBezTo>
                      <a:pt x="685" y="745"/>
                      <a:pt x="692" y="746"/>
                      <a:pt x="696" y="751"/>
                    </a:cubicBezTo>
                    <a:cubicBezTo>
                      <a:pt x="700" y="756"/>
                      <a:pt x="700" y="763"/>
                      <a:pt x="694" y="767"/>
                    </a:cubicBezTo>
                    <a:close/>
                    <a:moveTo>
                      <a:pt x="707" y="730"/>
                    </a:moveTo>
                    <a:cubicBezTo>
                      <a:pt x="704" y="733"/>
                      <a:pt x="699" y="732"/>
                      <a:pt x="696" y="729"/>
                    </a:cubicBezTo>
                    <a:cubicBezTo>
                      <a:pt x="693" y="725"/>
                      <a:pt x="693" y="720"/>
                      <a:pt x="696" y="717"/>
                    </a:cubicBezTo>
                    <a:cubicBezTo>
                      <a:pt x="699" y="715"/>
                      <a:pt x="704" y="715"/>
                      <a:pt x="707" y="718"/>
                    </a:cubicBezTo>
                    <a:cubicBezTo>
                      <a:pt x="711" y="721"/>
                      <a:pt x="710" y="727"/>
                      <a:pt x="707" y="730"/>
                    </a:cubicBezTo>
                    <a:close/>
                    <a:moveTo>
                      <a:pt x="745" y="720"/>
                    </a:moveTo>
                    <a:cubicBezTo>
                      <a:pt x="741" y="725"/>
                      <a:pt x="733" y="725"/>
                      <a:pt x="729" y="721"/>
                    </a:cubicBezTo>
                    <a:cubicBezTo>
                      <a:pt x="724" y="716"/>
                      <a:pt x="724" y="709"/>
                      <a:pt x="728" y="704"/>
                    </a:cubicBezTo>
                    <a:cubicBezTo>
                      <a:pt x="733" y="700"/>
                      <a:pt x="740" y="700"/>
                      <a:pt x="744" y="704"/>
                    </a:cubicBezTo>
                    <a:cubicBezTo>
                      <a:pt x="749" y="708"/>
                      <a:pt x="750" y="715"/>
                      <a:pt x="745" y="720"/>
                    </a:cubicBezTo>
                    <a:close/>
                    <a:moveTo>
                      <a:pt x="752" y="681"/>
                    </a:moveTo>
                    <a:cubicBezTo>
                      <a:pt x="749" y="685"/>
                      <a:pt x="744" y="685"/>
                      <a:pt x="740" y="682"/>
                    </a:cubicBezTo>
                    <a:cubicBezTo>
                      <a:pt x="737" y="680"/>
                      <a:pt x="736" y="674"/>
                      <a:pt x="739" y="671"/>
                    </a:cubicBezTo>
                    <a:cubicBezTo>
                      <a:pt x="741" y="668"/>
                      <a:pt x="746" y="667"/>
                      <a:pt x="750" y="670"/>
                    </a:cubicBezTo>
                    <a:cubicBezTo>
                      <a:pt x="754" y="673"/>
                      <a:pt x="755" y="678"/>
                      <a:pt x="752" y="681"/>
                    </a:cubicBezTo>
                    <a:close/>
                    <a:moveTo>
                      <a:pt x="788" y="666"/>
                    </a:moveTo>
                    <a:cubicBezTo>
                      <a:pt x="784" y="671"/>
                      <a:pt x="777" y="672"/>
                      <a:pt x="772" y="669"/>
                    </a:cubicBezTo>
                    <a:cubicBezTo>
                      <a:pt x="766" y="665"/>
                      <a:pt x="765" y="658"/>
                      <a:pt x="768" y="653"/>
                    </a:cubicBezTo>
                    <a:cubicBezTo>
                      <a:pt x="772" y="648"/>
                      <a:pt x="779" y="646"/>
                      <a:pt x="784" y="650"/>
                    </a:cubicBezTo>
                    <a:cubicBezTo>
                      <a:pt x="790" y="653"/>
                      <a:pt x="791" y="660"/>
                      <a:pt x="788" y="666"/>
                    </a:cubicBezTo>
                    <a:close/>
                    <a:moveTo>
                      <a:pt x="773" y="618"/>
                    </a:moveTo>
                    <a:cubicBezTo>
                      <a:pt x="775" y="615"/>
                      <a:pt x="780" y="613"/>
                      <a:pt x="784" y="615"/>
                    </a:cubicBezTo>
                    <a:cubicBezTo>
                      <a:pt x="788" y="617"/>
                      <a:pt x="790" y="622"/>
                      <a:pt x="788" y="626"/>
                    </a:cubicBezTo>
                    <a:cubicBezTo>
                      <a:pt x="786" y="630"/>
                      <a:pt x="781" y="632"/>
                      <a:pt x="777" y="629"/>
                    </a:cubicBezTo>
                    <a:cubicBezTo>
                      <a:pt x="773" y="627"/>
                      <a:pt x="771" y="622"/>
                      <a:pt x="773" y="618"/>
                    </a:cubicBezTo>
                    <a:close/>
                    <a:moveTo>
                      <a:pt x="798" y="561"/>
                    </a:moveTo>
                    <a:cubicBezTo>
                      <a:pt x="800" y="557"/>
                      <a:pt x="805" y="554"/>
                      <a:pt x="809" y="556"/>
                    </a:cubicBezTo>
                    <a:cubicBezTo>
                      <a:pt x="813" y="557"/>
                      <a:pt x="816" y="562"/>
                      <a:pt x="814" y="566"/>
                    </a:cubicBezTo>
                    <a:cubicBezTo>
                      <a:pt x="813" y="570"/>
                      <a:pt x="808" y="572"/>
                      <a:pt x="804" y="571"/>
                    </a:cubicBezTo>
                    <a:cubicBezTo>
                      <a:pt x="799" y="569"/>
                      <a:pt x="797" y="565"/>
                      <a:pt x="798" y="561"/>
                    </a:cubicBezTo>
                    <a:close/>
                    <a:moveTo>
                      <a:pt x="821" y="605"/>
                    </a:moveTo>
                    <a:cubicBezTo>
                      <a:pt x="818" y="611"/>
                      <a:pt x="811" y="613"/>
                      <a:pt x="805" y="611"/>
                    </a:cubicBezTo>
                    <a:cubicBezTo>
                      <a:pt x="800" y="608"/>
                      <a:pt x="797" y="601"/>
                      <a:pt x="800" y="596"/>
                    </a:cubicBezTo>
                    <a:cubicBezTo>
                      <a:pt x="802" y="590"/>
                      <a:pt x="809" y="587"/>
                      <a:pt x="815" y="590"/>
                    </a:cubicBezTo>
                    <a:cubicBezTo>
                      <a:pt x="821" y="592"/>
                      <a:pt x="824" y="599"/>
                      <a:pt x="821" y="605"/>
                    </a:cubicBezTo>
                    <a:close/>
                    <a:moveTo>
                      <a:pt x="814" y="500"/>
                    </a:moveTo>
                    <a:cubicBezTo>
                      <a:pt x="815" y="495"/>
                      <a:pt x="819" y="492"/>
                      <a:pt x="823" y="493"/>
                    </a:cubicBezTo>
                    <a:cubicBezTo>
                      <a:pt x="828" y="494"/>
                      <a:pt x="831" y="498"/>
                      <a:pt x="830" y="502"/>
                    </a:cubicBezTo>
                    <a:cubicBezTo>
                      <a:pt x="830" y="507"/>
                      <a:pt x="825" y="510"/>
                      <a:pt x="821" y="509"/>
                    </a:cubicBezTo>
                    <a:cubicBezTo>
                      <a:pt x="816" y="508"/>
                      <a:pt x="813" y="504"/>
                      <a:pt x="814" y="500"/>
                    </a:cubicBezTo>
                    <a:close/>
                    <a:moveTo>
                      <a:pt x="843" y="539"/>
                    </a:moveTo>
                    <a:cubicBezTo>
                      <a:pt x="842" y="546"/>
                      <a:pt x="835" y="549"/>
                      <a:pt x="829" y="548"/>
                    </a:cubicBezTo>
                    <a:cubicBezTo>
                      <a:pt x="823" y="546"/>
                      <a:pt x="819" y="540"/>
                      <a:pt x="821" y="534"/>
                    </a:cubicBezTo>
                    <a:cubicBezTo>
                      <a:pt x="822" y="528"/>
                      <a:pt x="828" y="524"/>
                      <a:pt x="835" y="525"/>
                    </a:cubicBezTo>
                    <a:cubicBezTo>
                      <a:pt x="841" y="527"/>
                      <a:pt x="845" y="533"/>
                      <a:pt x="843" y="539"/>
                    </a:cubicBezTo>
                    <a:close/>
                    <a:moveTo>
                      <a:pt x="854" y="471"/>
                    </a:moveTo>
                    <a:cubicBezTo>
                      <a:pt x="854" y="478"/>
                      <a:pt x="848" y="482"/>
                      <a:pt x="842" y="482"/>
                    </a:cubicBezTo>
                    <a:cubicBezTo>
                      <a:pt x="836" y="481"/>
                      <a:pt x="831" y="475"/>
                      <a:pt x="831" y="469"/>
                    </a:cubicBezTo>
                    <a:cubicBezTo>
                      <a:pt x="832" y="463"/>
                      <a:pt x="837" y="458"/>
                      <a:pt x="844" y="459"/>
                    </a:cubicBezTo>
                    <a:cubicBezTo>
                      <a:pt x="850" y="459"/>
                      <a:pt x="855" y="465"/>
                      <a:pt x="854" y="4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3" name="淘宝网Chenying0907出品 72"/>
          <p:cNvGrpSpPr/>
          <p:nvPr/>
        </p:nvGrpSpPr>
        <p:grpSpPr>
          <a:xfrm>
            <a:off x="961957" y="358702"/>
            <a:ext cx="3305981" cy="3305981"/>
            <a:chOff x="9065454" y="957213"/>
            <a:chExt cx="2855741" cy="2855741"/>
          </a:xfrm>
        </p:grpSpPr>
        <p:sp>
          <p:nvSpPr>
            <p:cNvPr id="74" name="淘宝网Chenying0907出品 73"/>
            <p:cNvSpPr/>
            <p:nvPr/>
          </p:nvSpPr>
          <p:spPr>
            <a:xfrm>
              <a:off x="9141655" y="1033414"/>
              <a:ext cx="2703341" cy="2703341"/>
            </a:xfrm>
            <a:prstGeom prst="ellipse">
              <a:avLst/>
            </a:prstGeom>
            <a:noFill/>
            <a:ln w="28575">
              <a:solidFill>
                <a:srgbClr val="F2E6CE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淘宝网Chenying0907出品 74"/>
            <p:cNvSpPr/>
            <p:nvPr/>
          </p:nvSpPr>
          <p:spPr>
            <a:xfrm>
              <a:off x="9065454" y="957213"/>
              <a:ext cx="2855741" cy="2855741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0000">
            <a:off x="9057248" y="446470"/>
            <a:ext cx="2799842" cy="1983812"/>
          </a:xfrm>
          <a:prstGeom prst="rect">
            <a:avLst/>
          </a:prstGeom>
        </p:spPr>
      </p:pic>
      <p:grpSp>
        <p:nvGrpSpPr>
          <p:cNvPr id="56" name="淘宝网Chenying0907出品 55"/>
          <p:cNvGrpSpPr/>
          <p:nvPr/>
        </p:nvGrpSpPr>
        <p:grpSpPr>
          <a:xfrm>
            <a:off x="4749000" y="1446263"/>
            <a:ext cx="4892673" cy="4304591"/>
            <a:chOff x="4321176" y="1800225"/>
            <a:chExt cx="3552825" cy="3125788"/>
          </a:xfrm>
          <a:effectLst>
            <a:outerShdw blurRad="1651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淘宝网Chenying0907出品 5"/>
            <p:cNvSpPr>
              <a:spLocks noEditPoints="1"/>
            </p:cNvSpPr>
            <p:nvPr/>
          </p:nvSpPr>
          <p:spPr bwMode="auto">
            <a:xfrm>
              <a:off x="4386263" y="2327275"/>
              <a:ext cx="1320800" cy="2598738"/>
            </a:xfrm>
            <a:custGeom>
              <a:avLst/>
              <a:gdLst>
                <a:gd name="T0" fmla="*/ 205 w 351"/>
                <a:gd name="T1" fmla="*/ 304 h 691"/>
                <a:gd name="T2" fmla="*/ 210 w 351"/>
                <a:gd name="T3" fmla="*/ 254 h 691"/>
                <a:gd name="T4" fmla="*/ 231 w 351"/>
                <a:gd name="T5" fmla="*/ 134 h 691"/>
                <a:gd name="T6" fmla="*/ 240 w 351"/>
                <a:gd name="T7" fmla="*/ 104 h 691"/>
                <a:gd name="T8" fmla="*/ 249 w 351"/>
                <a:gd name="T9" fmla="*/ 88 h 691"/>
                <a:gd name="T10" fmla="*/ 303 w 351"/>
                <a:gd name="T11" fmla="*/ 0 h 691"/>
                <a:gd name="T12" fmla="*/ 320 w 351"/>
                <a:gd name="T13" fmla="*/ 92 h 691"/>
                <a:gd name="T14" fmla="*/ 296 w 351"/>
                <a:gd name="T15" fmla="*/ 161 h 691"/>
                <a:gd name="T16" fmla="*/ 285 w 351"/>
                <a:gd name="T17" fmla="*/ 281 h 691"/>
                <a:gd name="T18" fmla="*/ 296 w 351"/>
                <a:gd name="T19" fmla="*/ 413 h 691"/>
                <a:gd name="T20" fmla="*/ 306 w 351"/>
                <a:gd name="T21" fmla="*/ 519 h 691"/>
                <a:gd name="T22" fmla="*/ 310 w 351"/>
                <a:gd name="T23" fmla="*/ 600 h 691"/>
                <a:gd name="T24" fmla="*/ 253 w 351"/>
                <a:gd name="T25" fmla="*/ 601 h 691"/>
                <a:gd name="T26" fmla="*/ 246 w 351"/>
                <a:gd name="T27" fmla="*/ 555 h 691"/>
                <a:gd name="T28" fmla="*/ 243 w 351"/>
                <a:gd name="T29" fmla="*/ 534 h 691"/>
                <a:gd name="T30" fmla="*/ 222 w 351"/>
                <a:gd name="T31" fmla="*/ 597 h 691"/>
                <a:gd name="T32" fmla="*/ 193 w 351"/>
                <a:gd name="T33" fmla="*/ 512 h 691"/>
                <a:gd name="T34" fmla="*/ 199 w 351"/>
                <a:gd name="T35" fmla="*/ 489 h 691"/>
                <a:gd name="T36" fmla="*/ 143 w 351"/>
                <a:gd name="T37" fmla="*/ 500 h 691"/>
                <a:gd name="T38" fmla="*/ 123 w 351"/>
                <a:gd name="T39" fmla="*/ 513 h 691"/>
                <a:gd name="T40" fmla="*/ 148 w 351"/>
                <a:gd name="T41" fmla="*/ 611 h 691"/>
                <a:gd name="T42" fmla="*/ 113 w 351"/>
                <a:gd name="T43" fmla="*/ 636 h 691"/>
                <a:gd name="T44" fmla="*/ 84 w 351"/>
                <a:gd name="T45" fmla="*/ 583 h 691"/>
                <a:gd name="T46" fmla="*/ 70 w 351"/>
                <a:gd name="T47" fmla="*/ 543 h 691"/>
                <a:gd name="T48" fmla="*/ 67 w 351"/>
                <a:gd name="T49" fmla="*/ 560 h 691"/>
                <a:gd name="T50" fmla="*/ 55 w 351"/>
                <a:gd name="T51" fmla="*/ 671 h 691"/>
                <a:gd name="T52" fmla="*/ 9 w 351"/>
                <a:gd name="T53" fmla="*/ 687 h 691"/>
                <a:gd name="T54" fmla="*/ 2 w 351"/>
                <a:gd name="T55" fmla="*/ 635 h 691"/>
                <a:gd name="T56" fmla="*/ 13 w 351"/>
                <a:gd name="T57" fmla="*/ 518 h 691"/>
                <a:gd name="T58" fmla="*/ 29 w 351"/>
                <a:gd name="T59" fmla="*/ 417 h 691"/>
                <a:gd name="T60" fmla="*/ 56 w 351"/>
                <a:gd name="T61" fmla="*/ 364 h 691"/>
                <a:gd name="T62" fmla="*/ 74 w 351"/>
                <a:gd name="T63" fmla="*/ 346 h 691"/>
                <a:gd name="T64" fmla="*/ 41 w 351"/>
                <a:gd name="T65" fmla="*/ 453 h 691"/>
                <a:gd name="T66" fmla="*/ 131 w 351"/>
                <a:gd name="T67" fmla="*/ 453 h 691"/>
                <a:gd name="T68" fmla="*/ 41 w 351"/>
                <a:gd name="T69" fmla="*/ 453 h 691"/>
                <a:gd name="T70" fmla="*/ 218 w 351"/>
                <a:gd name="T71" fmla="*/ 411 h 691"/>
                <a:gd name="T72" fmla="*/ 218 w 351"/>
                <a:gd name="T73" fmla="*/ 321 h 691"/>
                <a:gd name="T74" fmla="*/ 262 w 351"/>
                <a:gd name="T75" fmla="*/ 165 h 691"/>
                <a:gd name="T76" fmla="*/ 239 w 351"/>
                <a:gd name="T77" fmla="*/ 133 h 691"/>
                <a:gd name="T78" fmla="*/ 221 w 351"/>
                <a:gd name="T79" fmla="*/ 180 h 691"/>
                <a:gd name="T80" fmla="*/ 253 w 351"/>
                <a:gd name="T81" fmla="*/ 19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1" h="691">
                  <a:moveTo>
                    <a:pt x="152" y="309"/>
                  </a:moveTo>
                  <a:cubicBezTo>
                    <a:pt x="170" y="304"/>
                    <a:pt x="187" y="303"/>
                    <a:pt x="205" y="304"/>
                  </a:cubicBezTo>
                  <a:cubicBezTo>
                    <a:pt x="211" y="304"/>
                    <a:pt x="212" y="302"/>
                    <a:pt x="212" y="297"/>
                  </a:cubicBezTo>
                  <a:cubicBezTo>
                    <a:pt x="210" y="283"/>
                    <a:pt x="209" y="268"/>
                    <a:pt x="210" y="254"/>
                  </a:cubicBezTo>
                  <a:cubicBezTo>
                    <a:pt x="211" y="235"/>
                    <a:pt x="213" y="216"/>
                    <a:pt x="216" y="196"/>
                  </a:cubicBezTo>
                  <a:cubicBezTo>
                    <a:pt x="219" y="175"/>
                    <a:pt x="225" y="155"/>
                    <a:pt x="231" y="134"/>
                  </a:cubicBezTo>
                  <a:cubicBezTo>
                    <a:pt x="232" y="131"/>
                    <a:pt x="233" y="128"/>
                    <a:pt x="234" y="125"/>
                  </a:cubicBezTo>
                  <a:cubicBezTo>
                    <a:pt x="236" y="118"/>
                    <a:pt x="240" y="111"/>
                    <a:pt x="240" y="104"/>
                  </a:cubicBezTo>
                  <a:cubicBezTo>
                    <a:pt x="245" y="102"/>
                    <a:pt x="244" y="97"/>
                    <a:pt x="246" y="93"/>
                  </a:cubicBezTo>
                  <a:cubicBezTo>
                    <a:pt x="247" y="91"/>
                    <a:pt x="248" y="90"/>
                    <a:pt x="249" y="88"/>
                  </a:cubicBezTo>
                  <a:cubicBezTo>
                    <a:pt x="255" y="75"/>
                    <a:pt x="262" y="62"/>
                    <a:pt x="269" y="49"/>
                  </a:cubicBezTo>
                  <a:cubicBezTo>
                    <a:pt x="280" y="31"/>
                    <a:pt x="290" y="15"/>
                    <a:pt x="303" y="0"/>
                  </a:cubicBezTo>
                  <a:cubicBezTo>
                    <a:pt x="305" y="0"/>
                    <a:pt x="351" y="44"/>
                    <a:pt x="351" y="44"/>
                  </a:cubicBezTo>
                  <a:cubicBezTo>
                    <a:pt x="341" y="60"/>
                    <a:pt x="330" y="76"/>
                    <a:pt x="320" y="92"/>
                  </a:cubicBezTo>
                  <a:cubicBezTo>
                    <a:pt x="313" y="103"/>
                    <a:pt x="309" y="114"/>
                    <a:pt x="305" y="127"/>
                  </a:cubicBezTo>
                  <a:cubicBezTo>
                    <a:pt x="301" y="138"/>
                    <a:pt x="298" y="150"/>
                    <a:pt x="296" y="161"/>
                  </a:cubicBezTo>
                  <a:cubicBezTo>
                    <a:pt x="292" y="180"/>
                    <a:pt x="289" y="198"/>
                    <a:pt x="288" y="217"/>
                  </a:cubicBezTo>
                  <a:cubicBezTo>
                    <a:pt x="286" y="238"/>
                    <a:pt x="285" y="260"/>
                    <a:pt x="285" y="281"/>
                  </a:cubicBezTo>
                  <a:cubicBezTo>
                    <a:pt x="285" y="306"/>
                    <a:pt x="289" y="330"/>
                    <a:pt x="290" y="354"/>
                  </a:cubicBezTo>
                  <a:cubicBezTo>
                    <a:pt x="292" y="373"/>
                    <a:pt x="294" y="393"/>
                    <a:pt x="296" y="413"/>
                  </a:cubicBezTo>
                  <a:cubicBezTo>
                    <a:pt x="298" y="437"/>
                    <a:pt x="301" y="461"/>
                    <a:pt x="303" y="485"/>
                  </a:cubicBezTo>
                  <a:cubicBezTo>
                    <a:pt x="303" y="496"/>
                    <a:pt x="305" y="508"/>
                    <a:pt x="306" y="519"/>
                  </a:cubicBezTo>
                  <a:cubicBezTo>
                    <a:pt x="307" y="532"/>
                    <a:pt x="308" y="545"/>
                    <a:pt x="309" y="558"/>
                  </a:cubicBezTo>
                  <a:cubicBezTo>
                    <a:pt x="311" y="572"/>
                    <a:pt x="310" y="586"/>
                    <a:pt x="310" y="600"/>
                  </a:cubicBezTo>
                  <a:cubicBezTo>
                    <a:pt x="310" y="617"/>
                    <a:pt x="290" y="631"/>
                    <a:pt x="274" y="626"/>
                  </a:cubicBezTo>
                  <a:cubicBezTo>
                    <a:pt x="262" y="623"/>
                    <a:pt x="254" y="613"/>
                    <a:pt x="253" y="601"/>
                  </a:cubicBezTo>
                  <a:cubicBezTo>
                    <a:pt x="251" y="594"/>
                    <a:pt x="250" y="586"/>
                    <a:pt x="249" y="579"/>
                  </a:cubicBezTo>
                  <a:cubicBezTo>
                    <a:pt x="248" y="571"/>
                    <a:pt x="247" y="563"/>
                    <a:pt x="246" y="555"/>
                  </a:cubicBezTo>
                  <a:cubicBezTo>
                    <a:pt x="246" y="550"/>
                    <a:pt x="245" y="546"/>
                    <a:pt x="245" y="542"/>
                  </a:cubicBezTo>
                  <a:cubicBezTo>
                    <a:pt x="244" y="539"/>
                    <a:pt x="244" y="537"/>
                    <a:pt x="243" y="534"/>
                  </a:cubicBezTo>
                  <a:cubicBezTo>
                    <a:pt x="236" y="539"/>
                    <a:pt x="238" y="552"/>
                    <a:pt x="235" y="559"/>
                  </a:cubicBezTo>
                  <a:cubicBezTo>
                    <a:pt x="231" y="572"/>
                    <a:pt x="223" y="584"/>
                    <a:pt x="222" y="597"/>
                  </a:cubicBezTo>
                  <a:cubicBezTo>
                    <a:pt x="222" y="598"/>
                    <a:pt x="176" y="569"/>
                    <a:pt x="175" y="568"/>
                  </a:cubicBezTo>
                  <a:cubicBezTo>
                    <a:pt x="170" y="566"/>
                    <a:pt x="191" y="517"/>
                    <a:pt x="193" y="512"/>
                  </a:cubicBezTo>
                  <a:cubicBezTo>
                    <a:pt x="196" y="505"/>
                    <a:pt x="199" y="499"/>
                    <a:pt x="202" y="493"/>
                  </a:cubicBezTo>
                  <a:cubicBezTo>
                    <a:pt x="203" y="490"/>
                    <a:pt x="202" y="489"/>
                    <a:pt x="199" y="489"/>
                  </a:cubicBezTo>
                  <a:cubicBezTo>
                    <a:pt x="194" y="489"/>
                    <a:pt x="189" y="490"/>
                    <a:pt x="184" y="491"/>
                  </a:cubicBezTo>
                  <a:cubicBezTo>
                    <a:pt x="171" y="494"/>
                    <a:pt x="157" y="496"/>
                    <a:pt x="143" y="500"/>
                  </a:cubicBezTo>
                  <a:cubicBezTo>
                    <a:pt x="139" y="501"/>
                    <a:pt x="134" y="502"/>
                    <a:pt x="129" y="502"/>
                  </a:cubicBezTo>
                  <a:cubicBezTo>
                    <a:pt x="121" y="504"/>
                    <a:pt x="120" y="505"/>
                    <a:pt x="123" y="513"/>
                  </a:cubicBezTo>
                  <a:cubicBezTo>
                    <a:pt x="129" y="537"/>
                    <a:pt x="135" y="562"/>
                    <a:pt x="142" y="587"/>
                  </a:cubicBezTo>
                  <a:cubicBezTo>
                    <a:pt x="144" y="595"/>
                    <a:pt x="146" y="603"/>
                    <a:pt x="148" y="611"/>
                  </a:cubicBezTo>
                  <a:cubicBezTo>
                    <a:pt x="151" y="620"/>
                    <a:pt x="145" y="629"/>
                    <a:pt x="136" y="633"/>
                  </a:cubicBezTo>
                  <a:cubicBezTo>
                    <a:pt x="129" y="637"/>
                    <a:pt x="121" y="637"/>
                    <a:pt x="113" y="636"/>
                  </a:cubicBezTo>
                  <a:cubicBezTo>
                    <a:pt x="109" y="636"/>
                    <a:pt x="107" y="632"/>
                    <a:pt x="105" y="629"/>
                  </a:cubicBezTo>
                  <a:cubicBezTo>
                    <a:pt x="95" y="615"/>
                    <a:pt x="89" y="599"/>
                    <a:pt x="84" y="583"/>
                  </a:cubicBezTo>
                  <a:cubicBezTo>
                    <a:pt x="79" y="571"/>
                    <a:pt x="76" y="558"/>
                    <a:pt x="72" y="545"/>
                  </a:cubicBezTo>
                  <a:cubicBezTo>
                    <a:pt x="71" y="544"/>
                    <a:pt x="71" y="542"/>
                    <a:pt x="70" y="543"/>
                  </a:cubicBezTo>
                  <a:cubicBezTo>
                    <a:pt x="68" y="543"/>
                    <a:pt x="68" y="544"/>
                    <a:pt x="68" y="545"/>
                  </a:cubicBezTo>
                  <a:cubicBezTo>
                    <a:pt x="68" y="550"/>
                    <a:pt x="67" y="555"/>
                    <a:pt x="67" y="560"/>
                  </a:cubicBezTo>
                  <a:cubicBezTo>
                    <a:pt x="66" y="585"/>
                    <a:pt x="64" y="610"/>
                    <a:pt x="61" y="635"/>
                  </a:cubicBezTo>
                  <a:cubicBezTo>
                    <a:pt x="59" y="647"/>
                    <a:pt x="57" y="659"/>
                    <a:pt x="55" y="671"/>
                  </a:cubicBezTo>
                  <a:cubicBezTo>
                    <a:pt x="53" y="679"/>
                    <a:pt x="45" y="685"/>
                    <a:pt x="38" y="688"/>
                  </a:cubicBezTo>
                  <a:cubicBezTo>
                    <a:pt x="28" y="691"/>
                    <a:pt x="19" y="687"/>
                    <a:pt x="9" y="687"/>
                  </a:cubicBezTo>
                  <a:cubicBezTo>
                    <a:pt x="5" y="687"/>
                    <a:pt x="3" y="683"/>
                    <a:pt x="3" y="680"/>
                  </a:cubicBezTo>
                  <a:cubicBezTo>
                    <a:pt x="0" y="665"/>
                    <a:pt x="1" y="650"/>
                    <a:pt x="2" y="635"/>
                  </a:cubicBezTo>
                  <a:cubicBezTo>
                    <a:pt x="3" y="629"/>
                    <a:pt x="3" y="622"/>
                    <a:pt x="3" y="616"/>
                  </a:cubicBezTo>
                  <a:cubicBezTo>
                    <a:pt x="6" y="583"/>
                    <a:pt x="10" y="551"/>
                    <a:pt x="13" y="518"/>
                  </a:cubicBezTo>
                  <a:cubicBezTo>
                    <a:pt x="15" y="498"/>
                    <a:pt x="19" y="479"/>
                    <a:pt x="22" y="459"/>
                  </a:cubicBezTo>
                  <a:cubicBezTo>
                    <a:pt x="24" y="445"/>
                    <a:pt x="25" y="431"/>
                    <a:pt x="29" y="417"/>
                  </a:cubicBezTo>
                  <a:cubicBezTo>
                    <a:pt x="34" y="402"/>
                    <a:pt x="40" y="387"/>
                    <a:pt x="50" y="374"/>
                  </a:cubicBezTo>
                  <a:cubicBezTo>
                    <a:pt x="52" y="371"/>
                    <a:pt x="54" y="367"/>
                    <a:pt x="56" y="364"/>
                  </a:cubicBezTo>
                  <a:cubicBezTo>
                    <a:pt x="58" y="363"/>
                    <a:pt x="59" y="362"/>
                    <a:pt x="60" y="360"/>
                  </a:cubicBezTo>
                  <a:cubicBezTo>
                    <a:pt x="64" y="355"/>
                    <a:pt x="69" y="350"/>
                    <a:pt x="74" y="346"/>
                  </a:cubicBezTo>
                  <a:cubicBezTo>
                    <a:pt x="75" y="345"/>
                    <a:pt x="105" y="317"/>
                    <a:pt x="152" y="309"/>
                  </a:cubicBezTo>
                  <a:close/>
                  <a:moveTo>
                    <a:pt x="41" y="453"/>
                  </a:moveTo>
                  <a:cubicBezTo>
                    <a:pt x="39" y="474"/>
                    <a:pt x="58" y="498"/>
                    <a:pt x="85" y="498"/>
                  </a:cubicBezTo>
                  <a:cubicBezTo>
                    <a:pt x="110" y="498"/>
                    <a:pt x="131" y="478"/>
                    <a:pt x="131" y="453"/>
                  </a:cubicBezTo>
                  <a:cubicBezTo>
                    <a:pt x="131" y="428"/>
                    <a:pt x="111" y="408"/>
                    <a:pt x="86" y="408"/>
                  </a:cubicBezTo>
                  <a:cubicBezTo>
                    <a:pt x="61" y="408"/>
                    <a:pt x="41" y="427"/>
                    <a:pt x="41" y="453"/>
                  </a:cubicBezTo>
                  <a:close/>
                  <a:moveTo>
                    <a:pt x="173" y="366"/>
                  </a:moveTo>
                  <a:cubicBezTo>
                    <a:pt x="173" y="391"/>
                    <a:pt x="193" y="411"/>
                    <a:pt x="218" y="411"/>
                  </a:cubicBezTo>
                  <a:cubicBezTo>
                    <a:pt x="243" y="412"/>
                    <a:pt x="263" y="391"/>
                    <a:pt x="263" y="367"/>
                  </a:cubicBezTo>
                  <a:cubicBezTo>
                    <a:pt x="263" y="341"/>
                    <a:pt x="244" y="321"/>
                    <a:pt x="218" y="321"/>
                  </a:cubicBezTo>
                  <a:cubicBezTo>
                    <a:pt x="193" y="321"/>
                    <a:pt x="173" y="341"/>
                    <a:pt x="173" y="366"/>
                  </a:cubicBezTo>
                  <a:close/>
                  <a:moveTo>
                    <a:pt x="262" y="165"/>
                  </a:moveTo>
                  <a:cubicBezTo>
                    <a:pt x="262" y="158"/>
                    <a:pt x="261" y="152"/>
                    <a:pt x="258" y="147"/>
                  </a:cubicBezTo>
                  <a:cubicBezTo>
                    <a:pt x="254" y="139"/>
                    <a:pt x="248" y="134"/>
                    <a:pt x="239" y="133"/>
                  </a:cubicBezTo>
                  <a:cubicBezTo>
                    <a:pt x="235" y="133"/>
                    <a:pt x="233" y="134"/>
                    <a:pt x="232" y="138"/>
                  </a:cubicBezTo>
                  <a:cubicBezTo>
                    <a:pt x="228" y="152"/>
                    <a:pt x="224" y="166"/>
                    <a:pt x="221" y="180"/>
                  </a:cubicBezTo>
                  <a:cubicBezTo>
                    <a:pt x="218" y="190"/>
                    <a:pt x="223" y="195"/>
                    <a:pt x="232" y="197"/>
                  </a:cubicBezTo>
                  <a:cubicBezTo>
                    <a:pt x="240" y="199"/>
                    <a:pt x="248" y="196"/>
                    <a:pt x="253" y="190"/>
                  </a:cubicBezTo>
                  <a:cubicBezTo>
                    <a:pt x="259" y="182"/>
                    <a:pt x="262" y="174"/>
                    <a:pt x="262" y="165"/>
                  </a:cubicBezTo>
                  <a:close/>
                </a:path>
              </a:pathLst>
            </a:custGeom>
            <a:solidFill>
              <a:srgbClr val="FBE0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淘宝网Chenying0907出品 6"/>
            <p:cNvSpPr>
              <a:spLocks noEditPoints="1"/>
            </p:cNvSpPr>
            <p:nvPr/>
          </p:nvSpPr>
          <p:spPr bwMode="auto">
            <a:xfrm>
              <a:off x="6564313" y="2058988"/>
              <a:ext cx="674688" cy="1287463"/>
            </a:xfrm>
            <a:custGeom>
              <a:avLst/>
              <a:gdLst>
                <a:gd name="T0" fmla="*/ 79 w 179"/>
                <a:gd name="T1" fmla="*/ 0 h 342"/>
                <a:gd name="T2" fmla="*/ 90 w 179"/>
                <a:gd name="T3" fmla="*/ 7 h 342"/>
                <a:gd name="T4" fmla="*/ 94 w 179"/>
                <a:gd name="T5" fmla="*/ 10 h 342"/>
                <a:gd name="T6" fmla="*/ 139 w 179"/>
                <a:gd name="T7" fmla="*/ 55 h 342"/>
                <a:gd name="T8" fmla="*/ 149 w 179"/>
                <a:gd name="T9" fmla="*/ 71 h 342"/>
                <a:gd name="T10" fmla="*/ 153 w 179"/>
                <a:gd name="T11" fmla="*/ 82 h 342"/>
                <a:gd name="T12" fmla="*/ 152 w 179"/>
                <a:gd name="T13" fmla="*/ 88 h 342"/>
                <a:gd name="T14" fmla="*/ 145 w 179"/>
                <a:gd name="T15" fmla="*/ 111 h 342"/>
                <a:gd name="T16" fmla="*/ 153 w 179"/>
                <a:gd name="T17" fmla="*/ 121 h 342"/>
                <a:gd name="T18" fmla="*/ 161 w 179"/>
                <a:gd name="T19" fmla="*/ 116 h 342"/>
                <a:gd name="T20" fmla="*/ 164 w 179"/>
                <a:gd name="T21" fmla="*/ 113 h 342"/>
                <a:gd name="T22" fmla="*/ 170 w 179"/>
                <a:gd name="T23" fmla="*/ 115 h 342"/>
                <a:gd name="T24" fmla="*/ 177 w 179"/>
                <a:gd name="T25" fmla="*/ 155 h 342"/>
                <a:gd name="T26" fmla="*/ 176 w 179"/>
                <a:gd name="T27" fmla="*/ 216 h 342"/>
                <a:gd name="T28" fmla="*/ 157 w 179"/>
                <a:gd name="T29" fmla="*/ 290 h 342"/>
                <a:gd name="T30" fmla="*/ 112 w 179"/>
                <a:gd name="T31" fmla="*/ 337 h 342"/>
                <a:gd name="T32" fmla="*/ 71 w 179"/>
                <a:gd name="T33" fmla="*/ 339 h 342"/>
                <a:gd name="T34" fmla="*/ 47 w 179"/>
                <a:gd name="T35" fmla="*/ 331 h 342"/>
                <a:gd name="T36" fmla="*/ 33 w 179"/>
                <a:gd name="T37" fmla="*/ 322 h 342"/>
                <a:gd name="T38" fmla="*/ 10 w 179"/>
                <a:gd name="T39" fmla="*/ 298 h 342"/>
                <a:gd name="T40" fmla="*/ 2 w 179"/>
                <a:gd name="T41" fmla="*/ 267 h 342"/>
                <a:gd name="T42" fmla="*/ 3 w 179"/>
                <a:gd name="T43" fmla="*/ 224 h 342"/>
                <a:gd name="T44" fmla="*/ 19 w 179"/>
                <a:gd name="T45" fmla="*/ 170 h 342"/>
                <a:gd name="T46" fmla="*/ 59 w 179"/>
                <a:gd name="T47" fmla="*/ 106 h 342"/>
                <a:gd name="T48" fmla="*/ 63 w 179"/>
                <a:gd name="T49" fmla="*/ 100 h 342"/>
                <a:gd name="T50" fmla="*/ 93 w 179"/>
                <a:gd name="T51" fmla="*/ 89 h 342"/>
                <a:gd name="T52" fmla="*/ 97 w 179"/>
                <a:gd name="T53" fmla="*/ 82 h 342"/>
                <a:gd name="T54" fmla="*/ 79 w 179"/>
                <a:gd name="T55" fmla="*/ 0 h 342"/>
                <a:gd name="T56" fmla="*/ 119 w 179"/>
                <a:gd name="T57" fmla="*/ 176 h 342"/>
                <a:gd name="T58" fmla="*/ 145 w 179"/>
                <a:gd name="T59" fmla="*/ 206 h 342"/>
                <a:gd name="T60" fmla="*/ 175 w 179"/>
                <a:gd name="T61" fmla="*/ 174 h 342"/>
                <a:gd name="T62" fmla="*/ 147 w 179"/>
                <a:gd name="T63" fmla="*/ 144 h 342"/>
                <a:gd name="T64" fmla="*/ 119 w 179"/>
                <a:gd name="T65" fmla="*/ 176 h 342"/>
                <a:gd name="T66" fmla="*/ 76 w 179"/>
                <a:gd name="T67" fmla="*/ 315 h 342"/>
                <a:gd name="T68" fmla="*/ 101 w 179"/>
                <a:gd name="T69" fmla="*/ 306 h 342"/>
                <a:gd name="T70" fmla="*/ 118 w 179"/>
                <a:gd name="T71" fmla="*/ 288 h 342"/>
                <a:gd name="T72" fmla="*/ 119 w 179"/>
                <a:gd name="T73" fmla="*/ 284 h 342"/>
                <a:gd name="T74" fmla="*/ 114 w 179"/>
                <a:gd name="T75" fmla="*/ 284 h 342"/>
                <a:gd name="T76" fmla="*/ 102 w 179"/>
                <a:gd name="T77" fmla="*/ 285 h 342"/>
                <a:gd name="T78" fmla="*/ 93 w 179"/>
                <a:gd name="T79" fmla="*/ 284 h 342"/>
                <a:gd name="T80" fmla="*/ 99 w 179"/>
                <a:gd name="T81" fmla="*/ 290 h 342"/>
                <a:gd name="T82" fmla="*/ 101 w 179"/>
                <a:gd name="T83" fmla="*/ 297 h 342"/>
                <a:gd name="T84" fmla="*/ 80 w 179"/>
                <a:gd name="T85" fmla="*/ 309 h 342"/>
                <a:gd name="T86" fmla="*/ 64 w 179"/>
                <a:gd name="T87" fmla="*/ 307 h 342"/>
                <a:gd name="T88" fmla="*/ 58 w 179"/>
                <a:gd name="T89" fmla="*/ 308 h 342"/>
                <a:gd name="T90" fmla="*/ 62 w 179"/>
                <a:gd name="T91" fmla="*/ 312 h 342"/>
                <a:gd name="T92" fmla="*/ 76 w 179"/>
                <a:gd name="T93" fmla="*/ 315 h 342"/>
                <a:gd name="T94" fmla="*/ 63 w 179"/>
                <a:gd name="T95" fmla="*/ 152 h 342"/>
                <a:gd name="T96" fmla="*/ 65 w 179"/>
                <a:gd name="T97" fmla="*/ 158 h 342"/>
                <a:gd name="T98" fmla="*/ 70 w 179"/>
                <a:gd name="T99" fmla="*/ 154 h 342"/>
                <a:gd name="T100" fmla="*/ 70 w 179"/>
                <a:gd name="T101" fmla="*/ 143 h 342"/>
                <a:gd name="T102" fmla="*/ 67 w 179"/>
                <a:gd name="T103" fmla="*/ 143 h 342"/>
                <a:gd name="T104" fmla="*/ 63 w 179"/>
                <a:gd name="T105" fmla="*/ 15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9" h="342">
                  <a:moveTo>
                    <a:pt x="79" y="0"/>
                  </a:moveTo>
                  <a:cubicBezTo>
                    <a:pt x="83" y="2"/>
                    <a:pt x="87" y="5"/>
                    <a:pt x="90" y="7"/>
                  </a:cubicBezTo>
                  <a:cubicBezTo>
                    <a:pt x="92" y="8"/>
                    <a:pt x="93" y="9"/>
                    <a:pt x="94" y="10"/>
                  </a:cubicBezTo>
                  <a:cubicBezTo>
                    <a:pt x="112" y="22"/>
                    <a:pt x="127" y="37"/>
                    <a:pt x="139" y="55"/>
                  </a:cubicBezTo>
                  <a:cubicBezTo>
                    <a:pt x="142" y="60"/>
                    <a:pt x="145" y="66"/>
                    <a:pt x="149" y="71"/>
                  </a:cubicBezTo>
                  <a:cubicBezTo>
                    <a:pt x="150" y="75"/>
                    <a:pt x="152" y="78"/>
                    <a:pt x="153" y="82"/>
                  </a:cubicBezTo>
                  <a:cubicBezTo>
                    <a:pt x="153" y="84"/>
                    <a:pt x="152" y="86"/>
                    <a:pt x="152" y="88"/>
                  </a:cubicBezTo>
                  <a:cubicBezTo>
                    <a:pt x="151" y="96"/>
                    <a:pt x="145" y="103"/>
                    <a:pt x="145" y="111"/>
                  </a:cubicBezTo>
                  <a:cubicBezTo>
                    <a:pt x="145" y="117"/>
                    <a:pt x="145" y="118"/>
                    <a:pt x="153" y="121"/>
                  </a:cubicBezTo>
                  <a:cubicBezTo>
                    <a:pt x="158" y="123"/>
                    <a:pt x="160" y="121"/>
                    <a:pt x="161" y="116"/>
                  </a:cubicBezTo>
                  <a:cubicBezTo>
                    <a:pt x="162" y="115"/>
                    <a:pt x="163" y="114"/>
                    <a:pt x="164" y="113"/>
                  </a:cubicBezTo>
                  <a:cubicBezTo>
                    <a:pt x="166" y="113"/>
                    <a:pt x="168" y="114"/>
                    <a:pt x="170" y="115"/>
                  </a:cubicBezTo>
                  <a:cubicBezTo>
                    <a:pt x="177" y="128"/>
                    <a:pt x="177" y="142"/>
                    <a:pt x="177" y="155"/>
                  </a:cubicBezTo>
                  <a:cubicBezTo>
                    <a:pt x="177" y="176"/>
                    <a:pt x="179" y="196"/>
                    <a:pt x="176" y="216"/>
                  </a:cubicBezTo>
                  <a:cubicBezTo>
                    <a:pt x="173" y="242"/>
                    <a:pt x="169" y="267"/>
                    <a:pt x="157" y="290"/>
                  </a:cubicBezTo>
                  <a:cubicBezTo>
                    <a:pt x="147" y="311"/>
                    <a:pt x="133" y="327"/>
                    <a:pt x="112" y="337"/>
                  </a:cubicBezTo>
                  <a:cubicBezTo>
                    <a:pt x="99" y="342"/>
                    <a:pt x="85" y="342"/>
                    <a:pt x="71" y="339"/>
                  </a:cubicBezTo>
                  <a:cubicBezTo>
                    <a:pt x="62" y="338"/>
                    <a:pt x="55" y="334"/>
                    <a:pt x="47" y="331"/>
                  </a:cubicBezTo>
                  <a:cubicBezTo>
                    <a:pt x="42" y="329"/>
                    <a:pt x="37" y="325"/>
                    <a:pt x="33" y="322"/>
                  </a:cubicBezTo>
                  <a:cubicBezTo>
                    <a:pt x="23" y="316"/>
                    <a:pt x="13" y="309"/>
                    <a:pt x="10" y="298"/>
                  </a:cubicBezTo>
                  <a:cubicBezTo>
                    <a:pt x="7" y="288"/>
                    <a:pt x="4" y="277"/>
                    <a:pt x="2" y="267"/>
                  </a:cubicBezTo>
                  <a:cubicBezTo>
                    <a:pt x="0" y="252"/>
                    <a:pt x="1" y="238"/>
                    <a:pt x="3" y="224"/>
                  </a:cubicBezTo>
                  <a:cubicBezTo>
                    <a:pt x="5" y="205"/>
                    <a:pt x="11" y="188"/>
                    <a:pt x="19" y="170"/>
                  </a:cubicBezTo>
                  <a:cubicBezTo>
                    <a:pt x="29" y="147"/>
                    <a:pt x="44" y="126"/>
                    <a:pt x="59" y="106"/>
                  </a:cubicBezTo>
                  <a:cubicBezTo>
                    <a:pt x="61" y="104"/>
                    <a:pt x="64" y="103"/>
                    <a:pt x="63" y="100"/>
                  </a:cubicBezTo>
                  <a:cubicBezTo>
                    <a:pt x="73" y="96"/>
                    <a:pt x="83" y="93"/>
                    <a:pt x="93" y="89"/>
                  </a:cubicBezTo>
                  <a:cubicBezTo>
                    <a:pt x="97" y="88"/>
                    <a:pt x="98" y="86"/>
                    <a:pt x="97" y="82"/>
                  </a:cubicBezTo>
                  <a:cubicBezTo>
                    <a:pt x="91" y="54"/>
                    <a:pt x="85" y="27"/>
                    <a:pt x="79" y="0"/>
                  </a:cubicBezTo>
                  <a:close/>
                  <a:moveTo>
                    <a:pt x="119" y="176"/>
                  </a:moveTo>
                  <a:cubicBezTo>
                    <a:pt x="116" y="192"/>
                    <a:pt x="133" y="206"/>
                    <a:pt x="145" y="206"/>
                  </a:cubicBezTo>
                  <a:cubicBezTo>
                    <a:pt x="162" y="207"/>
                    <a:pt x="175" y="189"/>
                    <a:pt x="175" y="174"/>
                  </a:cubicBezTo>
                  <a:cubicBezTo>
                    <a:pt x="176" y="161"/>
                    <a:pt x="161" y="144"/>
                    <a:pt x="147" y="144"/>
                  </a:cubicBezTo>
                  <a:cubicBezTo>
                    <a:pt x="134" y="144"/>
                    <a:pt x="116" y="161"/>
                    <a:pt x="119" y="176"/>
                  </a:cubicBezTo>
                  <a:close/>
                  <a:moveTo>
                    <a:pt x="76" y="315"/>
                  </a:moveTo>
                  <a:cubicBezTo>
                    <a:pt x="86" y="315"/>
                    <a:pt x="94" y="313"/>
                    <a:pt x="101" y="306"/>
                  </a:cubicBezTo>
                  <a:cubicBezTo>
                    <a:pt x="107" y="300"/>
                    <a:pt x="109" y="291"/>
                    <a:pt x="118" y="288"/>
                  </a:cubicBezTo>
                  <a:cubicBezTo>
                    <a:pt x="120" y="287"/>
                    <a:pt x="120" y="285"/>
                    <a:pt x="119" y="284"/>
                  </a:cubicBezTo>
                  <a:cubicBezTo>
                    <a:pt x="117" y="282"/>
                    <a:pt x="116" y="283"/>
                    <a:pt x="114" y="284"/>
                  </a:cubicBezTo>
                  <a:cubicBezTo>
                    <a:pt x="111" y="288"/>
                    <a:pt x="107" y="287"/>
                    <a:pt x="102" y="285"/>
                  </a:cubicBezTo>
                  <a:cubicBezTo>
                    <a:pt x="99" y="284"/>
                    <a:pt x="95" y="280"/>
                    <a:pt x="93" y="284"/>
                  </a:cubicBezTo>
                  <a:cubicBezTo>
                    <a:pt x="91" y="288"/>
                    <a:pt x="97" y="289"/>
                    <a:pt x="99" y="290"/>
                  </a:cubicBezTo>
                  <a:cubicBezTo>
                    <a:pt x="103" y="292"/>
                    <a:pt x="103" y="294"/>
                    <a:pt x="101" y="297"/>
                  </a:cubicBezTo>
                  <a:cubicBezTo>
                    <a:pt x="96" y="304"/>
                    <a:pt x="89" y="309"/>
                    <a:pt x="80" y="309"/>
                  </a:cubicBezTo>
                  <a:cubicBezTo>
                    <a:pt x="74" y="310"/>
                    <a:pt x="69" y="309"/>
                    <a:pt x="64" y="307"/>
                  </a:cubicBezTo>
                  <a:cubicBezTo>
                    <a:pt x="62" y="306"/>
                    <a:pt x="59" y="305"/>
                    <a:pt x="58" y="308"/>
                  </a:cubicBezTo>
                  <a:cubicBezTo>
                    <a:pt x="58" y="311"/>
                    <a:pt x="60" y="312"/>
                    <a:pt x="62" y="312"/>
                  </a:cubicBezTo>
                  <a:cubicBezTo>
                    <a:pt x="67" y="314"/>
                    <a:pt x="72" y="315"/>
                    <a:pt x="76" y="315"/>
                  </a:cubicBezTo>
                  <a:close/>
                  <a:moveTo>
                    <a:pt x="63" y="152"/>
                  </a:moveTo>
                  <a:cubicBezTo>
                    <a:pt x="63" y="154"/>
                    <a:pt x="62" y="157"/>
                    <a:pt x="65" y="158"/>
                  </a:cubicBezTo>
                  <a:cubicBezTo>
                    <a:pt x="68" y="158"/>
                    <a:pt x="69" y="156"/>
                    <a:pt x="70" y="154"/>
                  </a:cubicBezTo>
                  <a:cubicBezTo>
                    <a:pt x="71" y="150"/>
                    <a:pt x="72" y="147"/>
                    <a:pt x="70" y="143"/>
                  </a:cubicBezTo>
                  <a:cubicBezTo>
                    <a:pt x="69" y="142"/>
                    <a:pt x="68" y="142"/>
                    <a:pt x="67" y="143"/>
                  </a:cubicBezTo>
                  <a:cubicBezTo>
                    <a:pt x="64" y="145"/>
                    <a:pt x="63" y="148"/>
                    <a:pt x="63" y="152"/>
                  </a:cubicBezTo>
                  <a:close/>
                </a:path>
              </a:pathLst>
            </a:custGeom>
            <a:solidFill>
              <a:srgbClr val="FBE0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淘宝网Chenying0907出品 8"/>
            <p:cNvSpPr>
              <a:spLocks noEditPoints="1"/>
            </p:cNvSpPr>
            <p:nvPr/>
          </p:nvSpPr>
          <p:spPr bwMode="auto">
            <a:xfrm>
              <a:off x="5510213" y="1863725"/>
              <a:ext cx="1355725" cy="636588"/>
            </a:xfrm>
            <a:custGeom>
              <a:avLst/>
              <a:gdLst>
                <a:gd name="T0" fmla="*/ 90 w 360"/>
                <a:gd name="T1" fmla="*/ 54 h 169"/>
                <a:gd name="T2" fmla="*/ 246 w 360"/>
                <a:gd name="T3" fmla="*/ 10 h 169"/>
                <a:gd name="T4" fmla="*/ 315 w 360"/>
                <a:gd name="T5" fmla="*/ 31 h 169"/>
                <a:gd name="T6" fmla="*/ 333 w 360"/>
                <a:gd name="T7" fmla="*/ 67 h 169"/>
                <a:gd name="T8" fmla="*/ 359 w 360"/>
                <a:gd name="T9" fmla="*/ 132 h 169"/>
                <a:gd name="T10" fmla="*/ 359 w 360"/>
                <a:gd name="T11" fmla="*/ 135 h 169"/>
                <a:gd name="T12" fmla="*/ 350 w 360"/>
                <a:gd name="T13" fmla="*/ 131 h 169"/>
                <a:gd name="T14" fmla="*/ 328 w 360"/>
                <a:gd name="T15" fmla="*/ 110 h 169"/>
                <a:gd name="T16" fmla="*/ 125 w 360"/>
                <a:gd name="T17" fmla="*/ 105 h 169"/>
                <a:gd name="T18" fmla="*/ 77 w 360"/>
                <a:gd name="T19" fmla="*/ 141 h 169"/>
                <a:gd name="T20" fmla="*/ 51 w 360"/>
                <a:gd name="T21" fmla="*/ 168 h 169"/>
                <a:gd name="T22" fmla="*/ 4 w 360"/>
                <a:gd name="T23" fmla="*/ 124 h 169"/>
                <a:gd name="T24" fmla="*/ 90 w 360"/>
                <a:gd name="T25" fmla="*/ 54 h 169"/>
                <a:gd name="T26" fmla="*/ 188 w 360"/>
                <a:gd name="T27" fmla="*/ 63 h 169"/>
                <a:gd name="T28" fmla="*/ 228 w 360"/>
                <a:gd name="T29" fmla="*/ 50 h 169"/>
                <a:gd name="T30" fmla="*/ 225 w 360"/>
                <a:gd name="T31" fmla="*/ 20 h 169"/>
                <a:gd name="T32" fmla="*/ 189 w 360"/>
                <a:gd name="T33" fmla="*/ 17 h 169"/>
                <a:gd name="T34" fmla="*/ 162 w 360"/>
                <a:gd name="T35" fmla="*/ 30 h 169"/>
                <a:gd name="T36" fmla="*/ 168 w 360"/>
                <a:gd name="T37" fmla="*/ 59 h 169"/>
                <a:gd name="T38" fmla="*/ 188 w 360"/>
                <a:gd name="T39" fmla="*/ 6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0" h="169">
                  <a:moveTo>
                    <a:pt x="90" y="54"/>
                  </a:moveTo>
                  <a:cubicBezTo>
                    <a:pt x="135" y="29"/>
                    <a:pt x="192" y="0"/>
                    <a:pt x="246" y="10"/>
                  </a:cubicBezTo>
                  <a:cubicBezTo>
                    <a:pt x="270" y="14"/>
                    <a:pt x="292" y="24"/>
                    <a:pt x="315" y="31"/>
                  </a:cubicBezTo>
                  <a:cubicBezTo>
                    <a:pt x="322" y="32"/>
                    <a:pt x="331" y="61"/>
                    <a:pt x="333" y="67"/>
                  </a:cubicBezTo>
                  <a:cubicBezTo>
                    <a:pt x="342" y="88"/>
                    <a:pt x="350" y="110"/>
                    <a:pt x="359" y="132"/>
                  </a:cubicBezTo>
                  <a:cubicBezTo>
                    <a:pt x="359" y="133"/>
                    <a:pt x="360" y="134"/>
                    <a:pt x="359" y="135"/>
                  </a:cubicBezTo>
                  <a:cubicBezTo>
                    <a:pt x="356" y="134"/>
                    <a:pt x="352" y="134"/>
                    <a:pt x="350" y="131"/>
                  </a:cubicBezTo>
                  <a:cubicBezTo>
                    <a:pt x="344" y="122"/>
                    <a:pt x="337" y="116"/>
                    <a:pt x="328" y="110"/>
                  </a:cubicBezTo>
                  <a:cubicBezTo>
                    <a:pt x="271" y="66"/>
                    <a:pt x="186" y="71"/>
                    <a:pt x="125" y="105"/>
                  </a:cubicBezTo>
                  <a:cubicBezTo>
                    <a:pt x="108" y="115"/>
                    <a:pt x="92" y="127"/>
                    <a:pt x="77" y="141"/>
                  </a:cubicBezTo>
                  <a:cubicBezTo>
                    <a:pt x="74" y="144"/>
                    <a:pt x="55" y="165"/>
                    <a:pt x="51" y="168"/>
                  </a:cubicBezTo>
                  <a:cubicBezTo>
                    <a:pt x="50" y="169"/>
                    <a:pt x="5" y="125"/>
                    <a:pt x="4" y="124"/>
                  </a:cubicBezTo>
                  <a:cubicBezTo>
                    <a:pt x="0" y="117"/>
                    <a:pt x="61" y="69"/>
                    <a:pt x="90" y="54"/>
                  </a:cubicBezTo>
                  <a:close/>
                  <a:moveTo>
                    <a:pt x="188" y="63"/>
                  </a:moveTo>
                  <a:cubicBezTo>
                    <a:pt x="205" y="63"/>
                    <a:pt x="217" y="59"/>
                    <a:pt x="228" y="50"/>
                  </a:cubicBezTo>
                  <a:cubicBezTo>
                    <a:pt x="240" y="41"/>
                    <a:pt x="238" y="27"/>
                    <a:pt x="225" y="20"/>
                  </a:cubicBezTo>
                  <a:cubicBezTo>
                    <a:pt x="213" y="14"/>
                    <a:pt x="201" y="14"/>
                    <a:pt x="189" y="17"/>
                  </a:cubicBezTo>
                  <a:cubicBezTo>
                    <a:pt x="179" y="19"/>
                    <a:pt x="170" y="22"/>
                    <a:pt x="162" y="30"/>
                  </a:cubicBezTo>
                  <a:cubicBezTo>
                    <a:pt x="152" y="40"/>
                    <a:pt x="155" y="53"/>
                    <a:pt x="168" y="59"/>
                  </a:cubicBezTo>
                  <a:cubicBezTo>
                    <a:pt x="175" y="62"/>
                    <a:pt x="183" y="64"/>
                    <a:pt x="188" y="63"/>
                  </a:cubicBezTo>
                  <a:close/>
                </a:path>
              </a:pathLst>
            </a:custGeom>
            <a:solidFill>
              <a:srgbClr val="FAD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淘宝网Chenying0907出品 10"/>
            <p:cNvSpPr>
              <a:spLocks/>
            </p:cNvSpPr>
            <p:nvPr/>
          </p:nvSpPr>
          <p:spPr bwMode="auto">
            <a:xfrm>
              <a:off x="6143626" y="1885950"/>
              <a:ext cx="788988" cy="625475"/>
            </a:xfrm>
            <a:custGeom>
              <a:avLst/>
              <a:gdLst>
                <a:gd name="T0" fmla="*/ 182 w 210"/>
                <a:gd name="T1" fmla="*/ 125 h 166"/>
                <a:gd name="T2" fmla="*/ 191 w 210"/>
                <a:gd name="T3" fmla="*/ 129 h 166"/>
                <a:gd name="T4" fmla="*/ 191 w 210"/>
                <a:gd name="T5" fmla="*/ 126 h 166"/>
                <a:gd name="T6" fmla="*/ 163 w 210"/>
                <a:gd name="T7" fmla="*/ 53 h 166"/>
                <a:gd name="T8" fmla="*/ 159 w 210"/>
                <a:gd name="T9" fmla="*/ 48 h 166"/>
                <a:gd name="T10" fmla="*/ 148 w 210"/>
                <a:gd name="T11" fmla="*/ 24 h 166"/>
                <a:gd name="T12" fmla="*/ 157 w 210"/>
                <a:gd name="T13" fmla="*/ 9 h 166"/>
                <a:gd name="T14" fmla="*/ 193 w 210"/>
                <a:gd name="T15" fmla="*/ 22 h 166"/>
                <a:gd name="T16" fmla="*/ 191 w 210"/>
                <a:gd name="T17" fmla="*/ 33 h 166"/>
                <a:gd name="T18" fmla="*/ 191 w 210"/>
                <a:gd name="T19" fmla="*/ 46 h 166"/>
                <a:gd name="T20" fmla="*/ 209 w 210"/>
                <a:gd name="T21" fmla="*/ 128 h 166"/>
                <a:gd name="T22" fmla="*/ 205 w 210"/>
                <a:gd name="T23" fmla="*/ 135 h 166"/>
                <a:gd name="T24" fmla="*/ 175 w 210"/>
                <a:gd name="T25" fmla="*/ 146 h 166"/>
                <a:gd name="T26" fmla="*/ 164 w 210"/>
                <a:gd name="T27" fmla="*/ 149 h 166"/>
                <a:gd name="T28" fmla="*/ 117 w 210"/>
                <a:gd name="T29" fmla="*/ 159 h 166"/>
                <a:gd name="T30" fmla="*/ 49 w 210"/>
                <a:gd name="T31" fmla="*/ 164 h 166"/>
                <a:gd name="T32" fmla="*/ 8 w 210"/>
                <a:gd name="T33" fmla="*/ 146 h 166"/>
                <a:gd name="T34" fmla="*/ 11 w 210"/>
                <a:gd name="T35" fmla="*/ 116 h 166"/>
                <a:gd name="T36" fmla="*/ 79 w 210"/>
                <a:gd name="T37" fmla="*/ 98 h 166"/>
                <a:gd name="T38" fmla="*/ 179 w 210"/>
                <a:gd name="T39" fmla="*/ 125 h 166"/>
                <a:gd name="T40" fmla="*/ 182 w 210"/>
                <a:gd name="T41" fmla="*/ 12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0" h="166">
                  <a:moveTo>
                    <a:pt x="182" y="125"/>
                  </a:moveTo>
                  <a:cubicBezTo>
                    <a:pt x="184" y="128"/>
                    <a:pt x="188" y="128"/>
                    <a:pt x="191" y="129"/>
                  </a:cubicBezTo>
                  <a:cubicBezTo>
                    <a:pt x="192" y="128"/>
                    <a:pt x="191" y="127"/>
                    <a:pt x="191" y="126"/>
                  </a:cubicBezTo>
                  <a:cubicBezTo>
                    <a:pt x="181" y="102"/>
                    <a:pt x="172" y="77"/>
                    <a:pt x="163" y="53"/>
                  </a:cubicBezTo>
                  <a:cubicBezTo>
                    <a:pt x="162" y="51"/>
                    <a:pt x="161" y="49"/>
                    <a:pt x="159" y="48"/>
                  </a:cubicBezTo>
                  <a:cubicBezTo>
                    <a:pt x="151" y="42"/>
                    <a:pt x="147" y="34"/>
                    <a:pt x="148" y="24"/>
                  </a:cubicBezTo>
                  <a:cubicBezTo>
                    <a:pt x="150" y="19"/>
                    <a:pt x="153" y="14"/>
                    <a:pt x="157" y="9"/>
                  </a:cubicBezTo>
                  <a:cubicBezTo>
                    <a:pt x="166" y="0"/>
                    <a:pt x="191" y="9"/>
                    <a:pt x="193" y="22"/>
                  </a:cubicBezTo>
                  <a:cubicBezTo>
                    <a:pt x="193" y="26"/>
                    <a:pt x="192" y="30"/>
                    <a:pt x="191" y="33"/>
                  </a:cubicBezTo>
                  <a:cubicBezTo>
                    <a:pt x="190" y="38"/>
                    <a:pt x="189" y="42"/>
                    <a:pt x="191" y="46"/>
                  </a:cubicBezTo>
                  <a:cubicBezTo>
                    <a:pt x="197" y="73"/>
                    <a:pt x="203" y="100"/>
                    <a:pt x="209" y="128"/>
                  </a:cubicBezTo>
                  <a:cubicBezTo>
                    <a:pt x="210" y="132"/>
                    <a:pt x="209" y="134"/>
                    <a:pt x="205" y="135"/>
                  </a:cubicBezTo>
                  <a:cubicBezTo>
                    <a:pt x="195" y="139"/>
                    <a:pt x="185" y="142"/>
                    <a:pt x="175" y="146"/>
                  </a:cubicBezTo>
                  <a:cubicBezTo>
                    <a:pt x="171" y="146"/>
                    <a:pt x="167" y="147"/>
                    <a:pt x="164" y="149"/>
                  </a:cubicBezTo>
                  <a:cubicBezTo>
                    <a:pt x="149" y="154"/>
                    <a:pt x="133" y="156"/>
                    <a:pt x="117" y="159"/>
                  </a:cubicBezTo>
                  <a:cubicBezTo>
                    <a:pt x="95" y="164"/>
                    <a:pt x="72" y="166"/>
                    <a:pt x="49" y="164"/>
                  </a:cubicBezTo>
                  <a:cubicBezTo>
                    <a:pt x="34" y="162"/>
                    <a:pt x="19" y="158"/>
                    <a:pt x="8" y="146"/>
                  </a:cubicBezTo>
                  <a:cubicBezTo>
                    <a:pt x="0" y="137"/>
                    <a:pt x="0" y="125"/>
                    <a:pt x="11" y="116"/>
                  </a:cubicBezTo>
                  <a:cubicBezTo>
                    <a:pt x="31" y="100"/>
                    <a:pt x="54" y="95"/>
                    <a:pt x="79" y="98"/>
                  </a:cubicBezTo>
                  <a:cubicBezTo>
                    <a:pt x="114" y="101"/>
                    <a:pt x="147" y="111"/>
                    <a:pt x="179" y="125"/>
                  </a:cubicBezTo>
                  <a:cubicBezTo>
                    <a:pt x="181" y="126"/>
                    <a:pt x="181" y="126"/>
                    <a:pt x="182" y="125"/>
                  </a:cubicBezTo>
                  <a:close/>
                </a:path>
              </a:pathLst>
            </a:custGeom>
            <a:solidFill>
              <a:srgbClr val="B58C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淘宝网Chenying0907出品 11"/>
            <p:cNvSpPr>
              <a:spLocks/>
            </p:cNvSpPr>
            <p:nvPr/>
          </p:nvSpPr>
          <p:spPr bwMode="auto">
            <a:xfrm>
              <a:off x="7181851" y="2349500"/>
              <a:ext cx="692150" cy="263525"/>
            </a:xfrm>
            <a:custGeom>
              <a:avLst/>
              <a:gdLst>
                <a:gd name="T0" fmla="*/ 6 w 184"/>
                <a:gd name="T1" fmla="*/ 38 h 70"/>
                <a:gd name="T2" fmla="*/ 0 w 184"/>
                <a:gd name="T3" fmla="*/ 36 h 70"/>
                <a:gd name="T4" fmla="*/ 6 w 184"/>
                <a:gd name="T5" fmla="*/ 18 h 70"/>
                <a:gd name="T6" fmla="*/ 12 w 184"/>
                <a:gd name="T7" fmla="*/ 16 h 70"/>
                <a:gd name="T8" fmla="*/ 43 w 184"/>
                <a:gd name="T9" fmla="*/ 8 h 70"/>
                <a:gd name="T10" fmla="*/ 61 w 184"/>
                <a:gd name="T11" fmla="*/ 5 h 70"/>
                <a:gd name="T12" fmla="*/ 124 w 184"/>
                <a:gd name="T13" fmla="*/ 2 h 70"/>
                <a:gd name="T14" fmla="*/ 176 w 184"/>
                <a:gd name="T15" fmla="*/ 28 h 70"/>
                <a:gd name="T16" fmla="*/ 174 w 184"/>
                <a:gd name="T17" fmla="*/ 56 h 70"/>
                <a:gd name="T18" fmla="*/ 138 w 184"/>
                <a:gd name="T19" fmla="*/ 70 h 70"/>
                <a:gd name="T20" fmla="*/ 72 w 184"/>
                <a:gd name="T21" fmla="*/ 61 h 70"/>
                <a:gd name="T22" fmla="*/ 12 w 184"/>
                <a:gd name="T23" fmla="*/ 41 h 70"/>
                <a:gd name="T24" fmla="*/ 6 w 184"/>
                <a:gd name="T25" fmla="*/ 3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" h="70">
                  <a:moveTo>
                    <a:pt x="6" y="38"/>
                  </a:moveTo>
                  <a:cubicBezTo>
                    <a:pt x="4" y="37"/>
                    <a:pt x="2" y="36"/>
                    <a:pt x="0" y="36"/>
                  </a:cubicBezTo>
                  <a:cubicBezTo>
                    <a:pt x="0" y="29"/>
                    <a:pt x="5" y="24"/>
                    <a:pt x="6" y="18"/>
                  </a:cubicBezTo>
                  <a:cubicBezTo>
                    <a:pt x="9" y="18"/>
                    <a:pt x="11" y="18"/>
                    <a:pt x="12" y="16"/>
                  </a:cubicBezTo>
                  <a:cubicBezTo>
                    <a:pt x="22" y="13"/>
                    <a:pt x="33" y="11"/>
                    <a:pt x="43" y="8"/>
                  </a:cubicBezTo>
                  <a:cubicBezTo>
                    <a:pt x="49" y="6"/>
                    <a:pt x="55" y="6"/>
                    <a:pt x="61" y="5"/>
                  </a:cubicBezTo>
                  <a:cubicBezTo>
                    <a:pt x="82" y="1"/>
                    <a:pt x="103" y="0"/>
                    <a:pt x="124" y="2"/>
                  </a:cubicBezTo>
                  <a:cubicBezTo>
                    <a:pt x="145" y="4"/>
                    <a:pt x="162" y="13"/>
                    <a:pt x="176" y="28"/>
                  </a:cubicBezTo>
                  <a:cubicBezTo>
                    <a:pt x="184" y="37"/>
                    <a:pt x="183" y="48"/>
                    <a:pt x="174" y="56"/>
                  </a:cubicBezTo>
                  <a:cubicBezTo>
                    <a:pt x="164" y="65"/>
                    <a:pt x="151" y="69"/>
                    <a:pt x="138" y="70"/>
                  </a:cubicBezTo>
                  <a:cubicBezTo>
                    <a:pt x="115" y="70"/>
                    <a:pt x="94" y="66"/>
                    <a:pt x="72" y="61"/>
                  </a:cubicBezTo>
                  <a:cubicBezTo>
                    <a:pt x="52" y="56"/>
                    <a:pt x="32" y="47"/>
                    <a:pt x="12" y="41"/>
                  </a:cubicBezTo>
                  <a:cubicBezTo>
                    <a:pt x="10" y="40"/>
                    <a:pt x="8" y="39"/>
                    <a:pt x="6" y="38"/>
                  </a:cubicBezTo>
                  <a:close/>
                </a:path>
              </a:pathLst>
            </a:custGeom>
            <a:solidFill>
              <a:srgbClr val="C9A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淘宝网Chenying0907出品 12"/>
            <p:cNvSpPr>
              <a:spLocks/>
            </p:cNvSpPr>
            <p:nvPr/>
          </p:nvSpPr>
          <p:spPr bwMode="auto">
            <a:xfrm>
              <a:off x="7110413" y="2022475"/>
              <a:ext cx="271463" cy="500063"/>
            </a:xfrm>
            <a:custGeom>
              <a:avLst/>
              <a:gdLst>
                <a:gd name="T0" fmla="*/ 25 w 72"/>
                <a:gd name="T1" fmla="*/ 105 h 133"/>
                <a:gd name="T2" fmla="*/ 19 w 72"/>
                <a:gd name="T3" fmla="*/ 123 h 133"/>
                <a:gd name="T4" fmla="*/ 16 w 72"/>
                <a:gd name="T5" fmla="*/ 126 h 133"/>
                <a:gd name="T6" fmla="*/ 8 w 72"/>
                <a:gd name="T7" fmla="*/ 131 h 133"/>
                <a:gd name="T8" fmla="*/ 0 w 72"/>
                <a:gd name="T9" fmla="*/ 121 h 133"/>
                <a:gd name="T10" fmla="*/ 7 w 72"/>
                <a:gd name="T11" fmla="*/ 98 h 133"/>
                <a:gd name="T12" fmla="*/ 8 w 72"/>
                <a:gd name="T13" fmla="*/ 92 h 133"/>
                <a:gd name="T14" fmla="*/ 23 w 72"/>
                <a:gd name="T15" fmla="*/ 39 h 133"/>
                <a:gd name="T16" fmla="*/ 23 w 72"/>
                <a:gd name="T17" fmla="*/ 29 h 133"/>
                <a:gd name="T18" fmla="*/ 29 w 72"/>
                <a:gd name="T19" fmla="*/ 7 h 133"/>
                <a:gd name="T20" fmla="*/ 55 w 72"/>
                <a:gd name="T21" fmla="*/ 3 h 133"/>
                <a:gd name="T22" fmla="*/ 59 w 72"/>
                <a:gd name="T23" fmla="*/ 40 h 133"/>
                <a:gd name="T24" fmla="*/ 49 w 72"/>
                <a:gd name="T25" fmla="*/ 55 h 133"/>
                <a:gd name="T26" fmla="*/ 33 w 72"/>
                <a:gd name="T27" fmla="*/ 90 h 133"/>
                <a:gd name="T28" fmla="*/ 31 w 72"/>
                <a:gd name="T29" fmla="*/ 93 h 133"/>
                <a:gd name="T30" fmla="*/ 25 w 72"/>
                <a:gd name="T31" fmla="*/ 10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2" h="133">
                  <a:moveTo>
                    <a:pt x="25" y="105"/>
                  </a:moveTo>
                  <a:cubicBezTo>
                    <a:pt x="24" y="111"/>
                    <a:pt x="19" y="116"/>
                    <a:pt x="19" y="123"/>
                  </a:cubicBezTo>
                  <a:cubicBezTo>
                    <a:pt x="18" y="124"/>
                    <a:pt x="17" y="125"/>
                    <a:pt x="16" y="126"/>
                  </a:cubicBezTo>
                  <a:cubicBezTo>
                    <a:pt x="15" y="131"/>
                    <a:pt x="13" y="133"/>
                    <a:pt x="8" y="131"/>
                  </a:cubicBezTo>
                  <a:cubicBezTo>
                    <a:pt x="0" y="128"/>
                    <a:pt x="0" y="127"/>
                    <a:pt x="0" y="121"/>
                  </a:cubicBezTo>
                  <a:cubicBezTo>
                    <a:pt x="0" y="113"/>
                    <a:pt x="6" y="106"/>
                    <a:pt x="7" y="98"/>
                  </a:cubicBezTo>
                  <a:cubicBezTo>
                    <a:pt x="7" y="96"/>
                    <a:pt x="8" y="94"/>
                    <a:pt x="8" y="92"/>
                  </a:cubicBezTo>
                  <a:cubicBezTo>
                    <a:pt x="14" y="74"/>
                    <a:pt x="18" y="56"/>
                    <a:pt x="23" y="39"/>
                  </a:cubicBezTo>
                  <a:cubicBezTo>
                    <a:pt x="24" y="35"/>
                    <a:pt x="23" y="32"/>
                    <a:pt x="23" y="29"/>
                  </a:cubicBezTo>
                  <a:cubicBezTo>
                    <a:pt x="21" y="20"/>
                    <a:pt x="22" y="13"/>
                    <a:pt x="29" y="7"/>
                  </a:cubicBezTo>
                  <a:cubicBezTo>
                    <a:pt x="34" y="2"/>
                    <a:pt x="49" y="0"/>
                    <a:pt x="55" y="3"/>
                  </a:cubicBezTo>
                  <a:cubicBezTo>
                    <a:pt x="69" y="10"/>
                    <a:pt x="72" y="31"/>
                    <a:pt x="59" y="40"/>
                  </a:cubicBezTo>
                  <a:cubicBezTo>
                    <a:pt x="54" y="44"/>
                    <a:pt x="51" y="49"/>
                    <a:pt x="49" y="55"/>
                  </a:cubicBezTo>
                  <a:cubicBezTo>
                    <a:pt x="44" y="66"/>
                    <a:pt x="38" y="78"/>
                    <a:pt x="33" y="90"/>
                  </a:cubicBezTo>
                  <a:cubicBezTo>
                    <a:pt x="33" y="91"/>
                    <a:pt x="32" y="92"/>
                    <a:pt x="31" y="93"/>
                  </a:cubicBezTo>
                  <a:cubicBezTo>
                    <a:pt x="27" y="96"/>
                    <a:pt x="24" y="99"/>
                    <a:pt x="25" y="105"/>
                  </a:cubicBezTo>
                  <a:close/>
                </a:path>
              </a:pathLst>
            </a:custGeom>
            <a:solidFill>
              <a:srgbClr val="E4C3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14"/>
            <p:cNvSpPr>
              <a:spLocks/>
            </p:cNvSpPr>
            <p:nvPr/>
          </p:nvSpPr>
          <p:spPr bwMode="auto">
            <a:xfrm>
              <a:off x="5013326" y="4460875"/>
              <a:ext cx="207963" cy="250825"/>
            </a:xfrm>
            <a:custGeom>
              <a:avLst/>
              <a:gdLst>
                <a:gd name="T0" fmla="*/ 54 w 55"/>
                <a:gd name="T1" fmla="*/ 29 h 67"/>
                <a:gd name="T2" fmla="*/ 51 w 55"/>
                <a:gd name="T3" fmla="*/ 36 h 67"/>
                <a:gd name="T4" fmla="*/ 47 w 55"/>
                <a:gd name="T5" fmla="*/ 42 h 67"/>
                <a:gd name="T6" fmla="*/ 37 w 55"/>
                <a:gd name="T7" fmla="*/ 56 h 67"/>
                <a:gd name="T8" fmla="*/ 21 w 55"/>
                <a:gd name="T9" fmla="*/ 65 h 67"/>
                <a:gd name="T10" fmla="*/ 0 w 55"/>
                <a:gd name="T11" fmla="*/ 52 h 67"/>
                <a:gd name="T12" fmla="*/ 4 w 55"/>
                <a:gd name="T13" fmla="*/ 12 h 67"/>
                <a:gd name="T14" fmla="*/ 7 w 55"/>
                <a:gd name="T15" fmla="*/ 0 h 67"/>
                <a:gd name="T16" fmla="*/ 11 w 55"/>
                <a:gd name="T17" fmla="*/ 0 h 67"/>
                <a:gd name="T18" fmla="*/ 12 w 55"/>
                <a:gd name="T19" fmla="*/ 2 h 67"/>
                <a:gd name="T20" fmla="*/ 15 w 55"/>
                <a:gd name="T21" fmla="*/ 6 h 67"/>
                <a:gd name="T22" fmla="*/ 40 w 55"/>
                <a:gd name="T23" fmla="*/ 23 h 67"/>
                <a:gd name="T24" fmla="*/ 54 w 55"/>
                <a:gd name="T25" fmla="*/ 2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67">
                  <a:moveTo>
                    <a:pt x="54" y="29"/>
                  </a:moveTo>
                  <a:cubicBezTo>
                    <a:pt x="55" y="32"/>
                    <a:pt x="53" y="34"/>
                    <a:pt x="51" y="36"/>
                  </a:cubicBezTo>
                  <a:cubicBezTo>
                    <a:pt x="49" y="38"/>
                    <a:pt x="48" y="40"/>
                    <a:pt x="47" y="42"/>
                  </a:cubicBezTo>
                  <a:cubicBezTo>
                    <a:pt x="44" y="47"/>
                    <a:pt x="41" y="52"/>
                    <a:pt x="37" y="56"/>
                  </a:cubicBezTo>
                  <a:cubicBezTo>
                    <a:pt x="32" y="60"/>
                    <a:pt x="27" y="63"/>
                    <a:pt x="21" y="65"/>
                  </a:cubicBezTo>
                  <a:cubicBezTo>
                    <a:pt x="14" y="67"/>
                    <a:pt x="0" y="62"/>
                    <a:pt x="0" y="52"/>
                  </a:cubicBezTo>
                  <a:cubicBezTo>
                    <a:pt x="0" y="39"/>
                    <a:pt x="0" y="25"/>
                    <a:pt x="4" y="12"/>
                  </a:cubicBezTo>
                  <a:cubicBezTo>
                    <a:pt x="5" y="8"/>
                    <a:pt x="6" y="4"/>
                    <a:pt x="7" y="0"/>
                  </a:cubicBezTo>
                  <a:cubicBezTo>
                    <a:pt x="7" y="0"/>
                    <a:pt x="10" y="0"/>
                    <a:pt x="11" y="0"/>
                  </a:cubicBezTo>
                  <a:cubicBezTo>
                    <a:pt x="11" y="0"/>
                    <a:pt x="12" y="1"/>
                    <a:pt x="12" y="2"/>
                  </a:cubicBezTo>
                  <a:cubicBezTo>
                    <a:pt x="13" y="3"/>
                    <a:pt x="14" y="5"/>
                    <a:pt x="15" y="6"/>
                  </a:cubicBezTo>
                  <a:cubicBezTo>
                    <a:pt x="20" y="15"/>
                    <a:pt x="30" y="21"/>
                    <a:pt x="40" y="23"/>
                  </a:cubicBezTo>
                  <a:cubicBezTo>
                    <a:pt x="43" y="24"/>
                    <a:pt x="54" y="24"/>
                    <a:pt x="54" y="29"/>
                  </a:cubicBezTo>
                  <a:close/>
                </a:path>
              </a:pathLst>
            </a:custGeom>
            <a:solidFill>
              <a:srgbClr val="FAD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18"/>
            <p:cNvSpPr>
              <a:spLocks/>
            </p:cNvSpPr>
            <p:nvPr/>
          </p:nvSpPr>
          <p:spPr bwMode="auto">
            <a:xfrm>
              <a:off x="4321176" y="3425825"/>
              <a:ext cx="285750" cy="274638"/>
            </a:xfrm>
            <a:custGeom>
              <a:avLst/>
              <a:gdLst>
                <a:gd name="T0" fmla="*/ 76 w 76"/>
                <a:gd name="T1" fmla="*/ 69 h 73"/>
                <a:gd name="T2" fmla="*/ 73 w 76"/>
                <a:gd name="T3" fmla="*/ 73 h 73"/>
                <a:gd name="T4" fmla="*/ 44 w 76"/>
                <a:gd name="T5" fmla="*/ 52 h 73"/>
                <a:gd name="T6" fmla="*/ 37 w 76"/>
                <a:gd name="T7" fmla="*/ 42 h 73"/>
                <a:gd name="T8" fmla="*/ 33 w 76"/>
                <a:gd name="T9" fmla="*/ 39 h 73"/>
                <a:gd name="T10" fmla="*/ 6 w 76"/>
                <a:gd name="T11" fmla="*/ 29 h 73"/>
                <a:gd name="T12" fmla="*/ 4 w 76"/>
                <a:gd name="T13" fmla="*/ 28 h 73"/>
                <a:gd name="T14" fmla="*/ 1 w 76"/>
                <a:gd name="T15" fmla="*/ 24 h 73"/>
                <a:gd name="T16" fmla="*/ 6 w 76"/>
                <a:gd name="T17" fmla="*/ 23 h 73"/>
                <a:gd name="T18" fmla="*/ 26 w 76"/>
                <a:gd name="T19" fmla="*/ 31 h 73"/>
                <a:gd name="T20" fmla="*/ 32 w 76"/>
                <a:gd name="T21" fmla="*/ 32 h 73"/>
                <a:gd name="T22" fmla="*/ 32 w 76"/>
                <a:gd name="T23" fmla="*/ 26 h 73"/>
                <a:gd name="T24" fmla="*/ 27 w 76"/>
                <a:gd name="T25" fmla="*/ 7 h 73"/>
                <a:gd name="T26" fmla="*/ 29 w 76"/>
                <a:gd name="T27" fmla="*/ 2 h 73"/>
                <a:gd name="T28" fmla="*/ 32 w 76"/>
                <a:gd name="T29" fmla="*/ 6 h 73"/>
                <a:gd name="T30" fmla="*/ 37 w 76"/>
                <a:gd name="T31" fmla="*/ 26 h 73"/>
                <a:gd name="T32" fmla="*/ 39 w 76"/>
                <a:gd name="T33" fmla="*/ 29 h 73"/>
                <a:gd name="T34" fmla="*/ 41 w 76"/>
                <a:gd name="T35" fmla="*/ 27 h 73"/>
                <a:gd name="T36" fmla="*/ 54 w 76"/>
                <a:gd name="T37" fmla="*/ 6 h 73"/>
                <a:gd name="T38" fmla="*/ 59 w 76"/>
                <a:gd name="T39" fmla="*/ 2 h 73"/>
                <a:gd name="T40" fmla="*/ 58 w 76"/>
                <a:gd name="T41" fmla="*/ 8 h 73"/>
                <a:gd name="T42" fmla="*/ 49 w 76"/>
                <a:gd name="T43" fmla="*/ 24 h 73"/>
                <a:gd name="T44" fmla="*/ 48 w 76"/>
                <a:gd name="T45" fmla="*/ 27 h 73"/>
                <a:gd name="T46" fmla="*/ 51 w 76"/>
                <a:gd name="T47" fmla="*/ 27 h 73"/>
                <a:gd name="T48" fmla="*/ 66 w 76"/>
                <a:gd name="T49" fmla="*/ 20 h 73"/>
                <a:gd name="T50" fmla="*/ 71 w 76"/>
                <a:gd name="T51" fmla="*/ 21 h 73"/>
                <a:gd name="T52" fmla="*/ 68 w 76"/>
                <a:gd name="T53" fmla="*/ 25 h 73"/>
                <a:gd name="T54" fmla="*/ 44 w 76"/>
                <a:gd name="T55" fmla="*/ 37 h 73"/>
                <a:gd name="T56" fmla="*/ 43 w 76"/>
                <a:gd name="T57" fmla="*/ 42 h 73"/>
                <a:gd name="T58" fmla="*/ 72 w 76"/>
                <a:gd name="T59" fmla="*/ 67 h 73"/>
                <a:gd name="T60" fmla="*/ 76 w 76"/>
                <a:gd name="T61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6" h="73">
                  <a:moveTo>
                    <a:pt x="76" y="69"/>
                  </a:moveTo>
                  <a:cubicBezTo>
                    <a:pt x="76" y="71"/>
                    <a:pt x="74" y="72"/>
                    <a:pt x="73" y="73"/>
                  </a:cubicBezTo>
                  <a:cubicBezTo>
                    <a:pt x="62" y="67"/>
                    <a:pt x="52" y="61"/>
                    <a:pt x="44" y="52"/>
                  </a:cubicBezTo>
                  <a:cubicBezTo>
                    <a:pt x="41" y="49"/>
                    <a:pt x="39" y="46"/>
                    <a:pt x="37" y="42"/>
                  </a:cubicBezTo>
                  <a:cubicBezTo>
                    <a:pt x="36" y="40"/>
                    <a:pt x="35" y="39"/>
                    <a:pt x="33" y="39"/>
                  </a:cubicBezTo>
                  <a:cubicBezTo>
                    <a:pt x="24" y="36"/>
                    <a:pt x="15" y="32"/>
                    <a:pt x="6" y="29"/>
                  </a:cubicBezTo>
                  <a:cubicBezTo>
                    <a:pt x="5" y="29"/>
                    <a:pt x="4" y="28"/>
                    <a:pt x="4" y="28"/>
                  </a:cubicBezTo>
                  <a:cubicBezTo>
                    <a:pt x="2" y="27"/>
                    <a:pt x="0" y="27"/>
                    <a:pt x="1" y="24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3" y="26"/>
                    <a:pt x="20" y="28"/>
                    <a:pt x="26" y="31"/>
                  </a:cubicBezTo>
                  <a:cubicBezTo>
                    <a:pt x="28" y="31"/>
                    <a:pt x="31" y="33"/>
                    <a:pt x="32" y="32"/>
                  </a:cubicBezTo>
                  <a:cubicBezTo>
                    <a:pt x="34" y="30"/>
                    <a:pt x="33" y="28"/>
                    <a:pt x="32" y="26"/>
                  </a:cubicBezTo>
                  <a:cubicBezTo>
                    <a:pt x="31" y="19"/>
                    <a:pt x="29" y="13"/>
                    <a:pt x="27" y="7"/>
                  </a:cubicBezTo>
                  <a:cubicBezTo>
                    <a:pt x="27" y="5"/>
                    <a:pt x="26" y="3"/>
                    <a:pt x="29" y="2"/>
                  </a:cubicBezTo>
                  <a:cubicBezTo>
                    <a:pt x="32" y="1"/>
                    <a:pt x="32" y="4"/>
                    <a:pt x="32" y="6"/>
                  </a:cubicBezTo>
                  <a:cubicBezTo>
                    <a:pt x="34" y="13"/>
                    <a:pt x="35" y="19"/>
                    <a:pt x="37" y="26"/>
                  </a:cubicBezTo>
                  <a:cubicBezTo>
                    <a:pt x="38" y="27"/>
                    <a:pt x="38" y="29"/>
                    <a:pt x="39" y="29"/>
                  </a:cubicBezTo>
                  <a:cubicBezTo>
                    <a:pt x="41" y="29"/>
                    <a:pt x="41" y="28"/>
                    <a:pt x="41" y="27"/>
                  </a:cubicBezTo>
                  <a:cubicBezTo>
                    <a:pt x="46" y="20"/>
                    <a:pt x="50" y="13"/>
                    <a:pt x="54" y="6"/>
                  </a:cubicBezTo>
                  <a:cubicBezTo>
                    <a:pt x="55" y="4"/>
                    <a:pt x="56" y="0"/>
                    <a:pt x="59" y="2"/>
                  </a:cubicBezTo>
                  <a:cubicBezTo>
                    <a:pt x="62" y="3"/>
                    <a:pt x="59" y="6"/>
                    <a:pt x="58" y="8"/>
                  </a:cubicBezTo>
                  <a:cubicBezTo>
                    <a:pt x="55" y="14"/>
                    <a:pt x="52" y="19"/>
                    <a:pt x="49" y="24"/>
                  </a:cubicBezTo>
                  <a:cubicBezTo>
                    <a:pt x="48" y="25"/>
                    <a:pt x="47" y="26"/>
                    <a:pt x="48" y="27"/>
                  </a:cubicBezTo>
                  <a:cubicBezTo>
                    <a:pt x="49" y="28"/>
                    <a:pt x="50" y="27"/>
                    <a:pt x="51" y="27"/>
                  </a:cubicBezTo>
                  <a:cubicBezTo>
                    <a:pt x="56" y="24"/>
                    <a:pt x="61" y="22"/>
                    <a:pt x="66" y="20"/>
                  </a:cubicBezTo>
                  <a:cubicBezTo>
                    <a:pt x="67" y="19"/>
                    <a:pt x="70" y="18"/>
                    <a:pt x="71" y="21"/>
                  </a:cubicBezTo>
                  <a:cubicBezTo>
                    <a:pt x="72" y="24"/>
                    <a:pt x="69" y="24"/>
                    <a:pt x="68" y="25"/>
                  </a:cubicBezTo>
                  <a:cubicBezTo>
                    <a:pt x="59" y="27"/>
                    <a:pt x="52" y="32"/>
                    <a:pt x="44" y="37"/>
                  </a:cubicBezTo>
                  <a:cubicBezTo>
                    <a:pt x="42" y="38"/>
                    <a:pt x="41" y="39"/>
                    <a:pt x="43" y="42"/>
                  </a:cubicBezTo>
                  <a:cubicBezTo>
                    <a:pt x="49" y="54"/>
                    <a:pt x="61" y="60"/>
                    <a:pt x="72" y="67"/>
                  </a:cubicBezTo>
                  <a:cubicBezTo>
                    <a:pt x="73" y="68"/>
                    <a:pt x="75" y="68"/>
                    <a:pt x="76" y="69"/>
                  </a:cubicBezTo>
                  <a:close/>
                </a:path>
              </a:pathLst>
            </a:custGeom>
            <a:solidFill>
              <a:srgbClr val="B43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20"/>
            <p:cNvSpPr>
              <a:spLocks/>
            </p:cNvSpPr>
            <p:nvPr/>
          </p:nvSpPr>
          <p:spPr bwMode="auto">
            <a:xfrm>
              <a:off x="7088188" y="2127250"/>
              <a:ext cx="52388" cy="200025"/>
            </a:xfrm>
            <a:custGeom>
              <a:avLst/>
              <a:gdLst>
                <a:gd name="T0" fmla="*/ 10 w 14"/>
                <a:gd name="T1" fmla="*/ 53 h 53"/>
                <a:gd name="T2" fmla="*/ 0 w 14"/>
                <a:gd name="T3" fmla="*/ 37 h 53"/>
                <a:gd name="T4" fmla="*/ 7 w 14"/>
                <a:gd name="T5" fmla="*/ 12 h 53"/>
                <a:gd name="T6" fmla="*/ 13 w 14"/>
                <a:gd name="T7" fmla="*/ 0 h 53"/>
                <a:gd name="T8" fmla="*/ 7 w 14"/>
                <a:gd name="T9" fmla="*/ 26 h 53"/>
                <a:gd name="T10" fmla="*/ 9 w 14"/>
                <a:gd name="T11" fmla="*/ 49 h 53"/>
                <a:gd name="T12" fmla="*/ 10 w 14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3">
                  <a:moveTo>
                    <a:pt x="10" y="53"/>
                  </a:moveTo>
                  <a:cubicBezTo>
                    <a:pt x="6" y="48"/>
                    <a:pt x="3" y="42"/>
                    <a:pt x="0" y="37"/>
                  </a:cubicBezTo>
                  <a:cubicBezTo>
                    <a:pt x="4" y="29"/>
                    <a:pt x="4" y="20"/>
                    <a:pt x="7" y="12"/>
                  </a:cubicBezTo>
                  <a:cubicBezTo>
                    <a:pt x="8" y="7"/>
                    <a:pt x="10" y="3"/>
                    <a:pt x="13" y="0"/>
                  </a:cubicBezTo>
                  <a:cubicBezTo>
                    <a:pt x="14" y="9"/>
                    <a:pt x="9" y="17"/>
                    <a:pt x="7" y="26"/>
                  </a:cubicBezTo>
                  <a:cubicBezTo>
                    <a:pt x="5" y="34"/>
                    <a:pt x="7" y="41"/>
                    <a:pt x="9" y="49"/>
                  </a:cubicBezTo>
                  <a:cubicBezTo>
                    <a:pt x="9" y="50"/>
                    <a:pt x="10" y="52"/>
                    <a:pt x="10" y="53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22"/>
            <p:cNvSpPr>
              <a:spLocks/>
            </p:cNvSpPr>
            <p:nvPr/>
          </p:nvSpPr>
          <p:spPr bwMode="auto">
            <a:xfrm>
              <a:off x="5808663" y="1984375"/>
              <a:ext cx="120650" cy="104775"/>
            </a:xfrm>
            <a:custGeom>
              <a:avLst/>
              <a:gdLst>
                <a:gd name="T0" fmla="*/ 10 w 32"/>
                <a:gd name="T1" fmla="*/ 27 h 28"/>
                <a:gd name="T2" fmla="*/ 6 w 32"/>
                <a:gd name="T3" fmla="*/ 28 h 28"/>
                <a:gd name="T4" fmla="*/ 3 w 32"/>
                <a:gd name="T5" fmla="*/ 11 h 28"/>
                <a:gd name="T6" fmla="*/ 3 w 32"/>
                <a:gd name="T7" fmla="*/ 5 h 28"/>
                <a:gd name="T8" fmla="*/ 32 w 32"/>
                <a:gd name="T9" fmla="*/ 11 h 28"/>
                <a:gd name="T10" fmla="*/ 19 w 32"/>
                <a:gd name="T11" fmla="*/ 9 h 28"/>
                <a:gd name="T12" fmla="*/ 14 w 32"/>
                <a:gd name="T13" fmla="*/ 9 h 28"/>
                <a:gd name="T14" fmla="*/ 6 w 32"/>
                <a:gd name="T15" fmla="*/ 7 h 28"/>
                <a:gd name="T16" fmla="*/ 10 w 32"/>
                <a:gd name="T1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8">
                  <a:moveTo>
                    <a:pt x="10" y="27"/>
                  </a:moveTo>
                  <a:cubicBezTo>
                    <a:pt x="9" y="27"/>
                    <a:pt x="7" y="28"/>
                    <a:pt x="6" y="28"/>
                  </a:cubicBezTo>
                  <a:cubicBezTo>
                    <a:pt x="0" y="24"/>
                    <a:pt x="5" y="17"/>
                    <a:pt x="3" y="11"/>
                  </a:cubicBezTo>
                  <a:cubicBezTo>
                    <a:pt x="2" y="9"/>
                    <a:pt x="3" y="7"/>
                    <a:pt x="3" y="5"/>
                  </a:cubicBezTo>
                  <a:cubicBezTo>
                    <a:pt x="12" y="8"/>
                    <a:pt x="24" y="0"/>
                    <a:pt x="32" y="11"/>
                  </a:cubicBezTo>
                  <a:cubicBezTo>
                    <a:pt x="27" y="12"/>
                    <a:pt x="23" y="7"/>
                    <a:pt x="19" y="9"/>
                  </a:cubicBezTo>
                  <a:cubicBezTo>
                    <a:pt x="17" y="9"/>
                    <a:pt x="15" y="9"/>
                    <a:pt x="14" y="9"/>
                  </a:cubicBezTo>
                  <a:cubicBezTo>
                    <a:pt x="10" y="10"/>
                    <a:pt x="9" y="10"/>
                    <a:pt x="6" y="7"/>
                  </a:cubicBezTo>
                  <a:cubicBezTo>
                    <a:pt x="7" y="14"/>
                    <a:pt x="4" y="22"/>
                    <a:pt x="10" y="27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23"/>
            <p:cNvSpPr>
              <a:spLocks/>
            </p:cNvSpPr>
            <p:nvPr/>
          </p:nvSpPr>
          <p:spPr bwMode="auto">
            <a:xfrm>
              <a:off x="5199063" y="2703513"/>
              <a:ext cx="90488" cy="96838"/>
            </a:xfrm>
            <a:custGeom>
              <a:avLst/>
              <a:gdLst>
                <a:gd name="T0" fmla="*/ 24 w 24"/>
                <a:gd name="T1" fmla="*/ 5 h 26"/>
                <a:gd name="T2" fmla="*/ 18 w 24"/>
                <a:gd name="T3" fmla="*/ 26 h 26"/>
                <a:gd name="T4" fmla="*/ 0 w 24"/>
                <a:gd name="T5" fmla="*/ 21 h 26"/>
                <a:gd name="T6" fmla="*/ 15 w 24"/>
                <a:gd name="T7" fmla="*/ 19 h 26"/>
                <a:gd name="T8" fmla="*/ 21 w 24"/>
                <a:gd name="T9" fmla="*/ 16 h 26"/>
                <a:gd name="T10" fmla="*/ 17 w 24"/>
                <a:gd name="T11" fmla="*/ 8 h 26"/>
                <a:gd name="T12" fmla="*/ 9 w 24"/>
                <a:gd name="T13" fmla="*/ 5 h 26"/>
                <a:gd name="T14" fmla="*/ 8 w 24"/>
                <a:gd name="T15" fmla="*/ 1 h 26"/>
                <a:gd name="T16" fmla="*/ 12 w 24"/>
                <a:gd name="T17" fmla="*/ 1 h 26"/>
                <a:gd name="T18" fmla="*/ 24 w 24"/>
                <a:gd name="T1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4" y="5"/>
                  </a:moveTo>
                  <a:cubicBezTo>
                    <a:pt x="23" y="12"/>
                    <a:pt x="19" y="19"/>
                    <a:pt x="18" y="26"/>
                  </a:cubicBezTo>
                  <a:cubicBezTo>
                    <a:pt x="12" y="21"/>
                    <a:pt x="6" y="24"/>
                    <a:pt x="0" y="21"/>
                  </a:cubicBezTo>
                  <a:cubicBezTo>
                    <a:pt x="4" y="17"/>
                    <a:pt x="10" y="19"/>
                    <a:pt x="15" y="19"/>
                  </a:cubicBezTo>
                  <a:cubicBezTo>
                    <a:pt x="18" y="18"/>
                    <a:pt x="20" y="18"/>
                    <a:pt x="21" y="16"/>
                  </a:cubicBezTo>
                  <a:cubicBezTo>
                    <a:pt x="24" y="10"/>
                    <a:pt x="23" y="8"/>
                    <a:pt x="17" y="8"/>
                  </a:cubicBezTo>
                  <a:cubicBezTo>
                    <a:pt x="14" y="8"/>
                    <a:pt x="11" y="7"/>
                    <a:pt x="9" y="5"/>
                  </a:cubicBezTo>
                  <a:cubicBezTo>
                    <a:pt x="8" y="4"/>
                    <a:pt x="7" y="3"/>
                    <a:pt x="8" y="1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5" y="5"/>
                    <a:pt x="20" y="3"/>
                    <a:pt x="24" y="5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24"/>
            <p:cNvSpPr>
              <a:spLocks/>
            </p:cNvSpPr>
            <p:nvPr/>
          </p:nvSpPr>
          <p:spPr bwMode="auto">
            <a:xfrm>
              <a:off x="6904038" y="1984375"/>
              <a:ext cx="123825" cy="112713"/>
            </a:xfrm>
            <a:custGeom>
              <a:avLst/>
              <a:gdLst>
                <a:gd name="T0" fmla="*/ 4 w 33"/>
                <a:gd name="T1" fmla="*/ 30 h 30"/>
                <a:gd name="T2" fmla="*/ 0 w 33"/>
                <a:gd name="T3" fmla="*/ 27 h 30"/>
                <a:gd name="T4" fmla="*/ 15 w 33"/>
                <a:gd name="T5" fmla="*/ 14 h 30"/>
                <a:gd name="T6" fmla="*/ 28 w 33"/>
                <a:gd name="T7" fmla="*/ 2 h 30"/>
                <a:gd name="T8" fmla="*/ 32 w 33"/>
                <a:gd name="T9" fmla="*/ 2 h 30"/>
                <a:gd name="T10" fmla="*/ 31 w 33"/>
                <a:gd name="T11" fmla="*/ 6 h 30"/>
                <a:gd name="T12" fmla="*/ 9 w 33"/>
                <a:gd name="T13" fmla="*/ 26 h 30"/>
                <a:gd name="T14" fmla="*/ 4 w 33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0">
                  <a:moveTo>
                    <a:pt x="4" y="30"/>
                  </a:moveTo>
                  <a:cubicBezTo>
                    <a:pt x="3" y="29"/>
                    <a:pt x="2" y="28"/>
                    <a:pt x="0" y="27"/>
                  </a:cubicBezTo>
                  <a:cubicBezTo>
                    <a:pt x="7" y="25"/>
                    <a:pt x="11" y="19"/>
                    <a:pt x="15" y="14"/>
                  </a:cubicBezTo>
                  <a:cubicBezTo>
                    <a:pt x="18" y="9"/>
                    <a:pt x="23" y="6"/>
                    <a:pt x="28" y="2"/>
                  </a:cubicBezTo>
                  <a:cubicBezTo>
                    <a:pt x="29" y="1"/>
                    <a:pt x="31" y="0"/>
                    <a:pt x="32" y="2"/>
                  </a:cubicBezTo>
                  <a:cubicBezTo>
                    <a:pt x="33" y="4"/>
                    <a:pt x="32" y="6"/>
                    <a:pt x="31" y="6"/>
                  </a:cubicBezTo>
                  <a:cubicBezTo>
                    <a:pt x="20" y="10"/>
                    <a:pt x="16" y="19"/>
                    <a:pt x="9" y="26"/>
                  </a:cubicBezTo>
                  <a:cubicBezTo>
                    <a:pt x="8" y="28"/>
                    <a:pt x="6" y="29"/>
                    <a:pt x="4" y="30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25"/>
            <p:cNvSpPr>
              <a:spLocks/>
            </p:cNvSpPr>
            <p:nvPr/>
          </p:nvSpPr>
          <p:spPr bwMode="auto">
            <a:xfrm>
              <a:off x="5419726" y="2251075"/>
              <a:ext cx="158750" cy="22225"/>
            </a:xfrm>
            <a:custGeom>
              <a:avLst/>
              <a:gdLst>
                <a:gd name="T0" fmla="*/ 42 w 42"/>
                <a:gd name="T1" fmla="*/ 2 h 6"/>
                <a:gd name="T2" fmla="*/ 41 w 42"/>
                <a:gd name="T3" fmla="*/ 5 h 6"/>
                <a:gd name="T4" fmla="*/ 9 w 42"/>
                <a:gd name="T5" fmla="*/ 5 h 6"/>
                <a:gd name="T6" fmla="*/ 3 w 42"/>
                <a:gd name="T7" fmla="*/ 5 h 6"/>
                <a:gd name="T8" fmla="*/ 1 w 42"/>
                <a:gd name="T9" fmla="*/ 3 h 6"/>
                <a:gd name="T10" fmla="*/ 2 w 42"/>
                <a:gd name="T11" fmla="*/ 1 h 6"/>
                <a:gd name="T12" fmla="*/ 42 w 42"/>
                <a:gd name="T13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">
                  <a:moveTo>
                    <a:pt x="42" y="2"/>
                  </a:moveTo>
                  <a:cubicBezTo>
                    <a:pt x="41" y="3"/>
                    <a:pt x="41" y="4"/>
                    <a:pt x="41" y="5"/>
                  </a:cubicBezTo>
                  <a:cubicBezTo>
                    <a:pt x="30" y="5"/>
                    <a:pt x="19" y="5"/>
                    <a:pt x="9" y="5"/>
                  </a:cubicBezTo>
                  <a:cubicBezTo>
                    <a:pt x="7" y="5"/>
                    <a:pt x="5" y="5"/>
                    <a:pt x="3" y="5"/>
                  </a:cubicBezTo>
                  <a:cubicBezTo>
                    <a:pt x="2" y="6"/>
                    <a:pt x="1" y="5"/>
                    <a:pt x="1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15" y="2"/>
                    <a:pt x="29" y="0"/>
                    <a:pt x="42" y="2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26"/>
            <p:cNvSpPr>
              <a:spLocks/>
            </p:cNvSpPr>
            <p:nvPr/>
          </p:nvSpPr>
          <p:spPr bwMode="auto">
            <a:xfrm>
              <a:off x="5718176" y="2003425"/>
              <a:ext cx="36513" cy="153988"/>
            </a:xfrm>
            <a:custGeom>
              <a:avLst/>
              <a:gdLst>
                <a:gd name="T0" fmla="*/ 10 w 10"/>
                <a:gd name="T1" fmla="*/ 37 h 41"/>
                <a:gd name="T2" fmla="*/ 6 w 10"/>
                <a:gd name="T3" fmla="*/ 41 h 41"/>
                <a:gd name="T4" fmla="*/ 1 w 10"/>
                <a:gd name="T5" fmla="*/ 15 h 41"/>
                <a:gd name="T6" fmla="*/ 3 w 10"/>
                <a:gd name="T7" fmla="*/ 0 h 41"/>
                <a:gd name="T8" fmla="*/ 7 w 10"/>
                <a:gd name="T9" fmla="*/ 23 h 41"/>
                <a:gd name="T10" fmla="*/ 10 w 10"/>
                <a:gd name="T11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1">
                  <a:moveTo>
                    <a:pt x="10" y="37"/>
                  </a:moveTo>
                  <a:cubicBezTo>
                    <a:pt x="10" y="39"/>
                    <a:pt x="8" y="40"/>
                    <a:pt x="6" y="41"/>
                  </a:cubicBezTo>
                  <a:cubicBezTo>
                    <a:pt x="4" y="32"/>
                    <a:pt x="4" y="23"/>
                    <a:pt x="1" y="15"/>
                  </a:cubicBezTo>
                  <a:cubicBezTo>
                    <a:pt x="0" y="11"/>
                    <a:pt x="0" y="5"/>
                    <a:pt x="3" y="0"/>
                  </a:cubicBezTo>
                  <a:cubicBezTo>
                    <a:pt x="5" y="8"/>
                    <a:pt x="6" y="16"/>
                    <a:pt x="7" y="23"/>
                  </a:cubicBezTo>
                  <a:cubicBezTo>
                    <a:pt x="8" y="28"/>
                    <a:pt x="8" y="33"/>
                    <a:pt x="10" y="37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27"/>
            <p:cNvSpPr>
              <a:spLocks/>
            </p:cNvSpPr>
            <p:nvPr/>
          </p:nvSpPr>
          <p:spPr bwMode="auto">
            <a:xfrm>
              <a:off x="6089651" y="1830388"/>
              <a:ext cx="106363" cy="96838"/>
            </a:xfrm>
            <a:custGeom>
              <a:avLst/>
              <a:gdLst>
                <a:gd name="T0" fmla="*/ 28 w 28"/>
                <a:gd name="T1" fmla="*/ 24 h 26"/>
                <a:gd name="T2" fmla="*/ 17 w 28"/>
                <a:gd name="T3" fmla="*/ 26 h 26"/>
                <a:gd name="T4" fmla="*/ 15 w 28"/>
                <a:gd name="T5" fmla="*/ 19 h 26"/>
                <a:gd name="T6" fmla="*/ 3 w 28"/>
                <a:gd name="T7" fmla="*/ 6 h 26"/>
                <a:gd name="T8" fmla="*/ 1 w 28"/>
                <a:gd name="T9" fmla="*/ 2 h 26"/>
                <a:gd name="T10" fmla="*/ 5 w 28"/>
                <a:gd name="T11" fmla="*/ 4 h 26"/>
                <a:gd name="T12" fmla="*/ 20 w 28"/>
                <a:gd name="T13" fmla="*/ 20 h 26"/>
                <a:gd name="T14" fmla="*/ 28 w 28"/>
                <a:gd name="T15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6">
                  <a:moveTo>
                    <a:pt x="28" y="24"/>
                  </a:moveTo>
                  <a:cubicBezTo>
                    <a:pt x="24" y="25"/>
                    <a:pt x="21" y="26"/>
                    <a:pt x="17" y="26"/>
                  </a:cubicBezTo>
                  <a:cubicBezTo>
                    <a:pt x="19" y="23"/>
                    <a:pt x="17" y="21"/>
                    <a:pt x="15" y="19"/>
                  </a:cubicBezTo>
                  <a:cubicBezTo>
                    <a:pt x="11" y="15"/>
                    <a:pt x="7" y="11"/>
                    <a:pt x="3" y="6"/>
                  </a:cubicBezTo>
                  <a:cubicBezTo>
                    <a:pt x="2" y="5"/>
                    <a:pt x="0" y="4"/>
                    <a:pt x="1" y="2"/>
                  </a:cubicBezTo>
                  <a:cubicBezTo>
                    <a:pt x="3" y="0"/>
                    <a:pt x="4" y="2"/>
                    <a:pt x="5" y="4"/>
                  </a:cubicBezTo>
                  <a:cubicBezTo>
                    <a:pt x="11" y="9"/>
                    <a:pt x="17" y="13"/>
                    <a:pt x="20" y="20"/>
                  </a:cubicBezTo>
                  <a:cubicBezTo>
                    <a:pt x="22" y="23"/>
                    <a:pt x="25" y="24"/>
                    <a:pt x="28" y="24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网Chenying0907出品 28"/>
            <p:cNvSpPr>
              <a:spLocks/>
            </p:cNvSpPr>
            <p:nvPr/>
          </p:nvSpPr>
          <p:spPr bwMode="auto">
            <a:xfrm>
              <a:off x="5281613" y="2566988"/>
              <a:ext cx="36513" cy="112713"/>
            </a:xfrm>
            <a:custGeom>
              <a:avLst/>
              <a:gdLst>
                <a:gd name="T0" fmla="*/ 10 w 10"/>
                <a:gd name="T1" fmla="*/ 25 h 30"/>
                <a:gd name="T2" fmla="*/ 8 w 10"/>
                <a:gd name="T3" fmla="*/ 30 h 30"/>
                <a:gd name="T4" fmla="*/ 1 w 10"/>
                <a:gd name="T5" fmla="*/ 14 h 30"/>
                <a:gd name="T6" fmla="*/ 3 w 10"/>
                <a:gd name="T7" fmla="*/ 2 h 30"/>
                <a:gd name="T8" fmla="*/ 8 w 10"/>
                <a:gd name="T9" fmla="*/ 1 h 30"/>
                <a:gd name="T10" fmla="*/ 7 w 10"/>
                <a:gd name="T11" fmla="*/ 6 h 30"/>
                <a:gd name="T12" fmla="*/ 7 w 10"/>
                <a:gd name="T13" fmla="*/ 21 h 30"/>
                <a:gd name="T14" fmla="*/ 10 w 10"/>
                <a:gd name="T1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0">
                  <a:moveTo>
                    <a:pt x="10" y="25"/>
                  </a:moveTo>
                  <a:cubicBezTo>
                    <a:pt x="9" y="27"/>
                    <a:pt x="9" y="28"/>
                    <a:pt x="8" y="30"/>
                  </a:cubicBezTo>
                  <a:cubicBezTo>
                    <a:pt x="5" y="25"/>
                    <a:pt x="2" y="19"/>
                    <a:pt x="1" y="14"/>
                  </a:cubicBezTo>
                  <a:cubicBezTo>
                    <a:pt x="0" y="9"/>
                    <a:pt x="0" y="5"/>
                    <a:pt x="3" y="2"/>
                  </a:cubicBezTo>
                  <a:cubicBezTo>
                    <a:pt x="4" y="1"/>
                    <a:pt x="6" y="0"/>
                    <a:pt x="8" y="1"/>
                  </a:cubicBezTo>
                  <a:cubicBezTo>
                    <a:pt x="10" y="3"/>
                    <a:pt x="8" y="4"/>
                    <a:pt x="7" y="6"/>
                  </a:cubicBezTo>
                  <a:cubicBezTo>
                    <a:pt x="2" y="11"/>
                    <a:pt x="5" y="16"/>
                    <a:pt x="7" y="21"/>
                  </a:cubicBezTo>
                  <a:cubicBezTo>
                    <a:pt x="8" y="23"/>
                    <a:pt x="9" y="24"/>
                    <a:pt x="10" y="25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29"/>
            <p:cNvSpPr>
              <a:spLocks/>
            </p:cNvSpPr>
            <p:nvPr/>
          </p:nvSpPr>
          <p:spPr bwMode="auto">
            <a:xfrm>
              <a:off x="6407151" y="1800225"/>
              <a:ext cx="60325" cy="112713"/>
            </a:xfrm>
            <a:custGeom>
              <a:avLst/>
              <a:gdLst>
                <a:gd name="T0" fmla="*/ 16 w 16"/>
                <a:gd name="T1" fmla="*/ 30 h 30"/>
                <a:gd name="T2" fmla="*/ 8 w 16"/>
                <a:gd name="T3" fmla="*/ 26 h 30"/>
                <a:gd name="T4" fmla="*/ 0 w 16"/>
                <a:gd name="T5" fmla="*/ 4 h 30"/>
                <a:gd name="T6" fmla="*/ 2 w 16"/>
                <a:gd name="T7" fmla="*/ 0 h 30"/>
                <a:gd name="T8" fmla="*/ 6 w 16"/>
                <a:gd name="T9" fmla="*/ 4 h 30"/>
                <a:gd name="T10" fmla="*/ 9 w 16"/>
                <a:gd name="T11" fmla="*/ 25 h 30"/>
                <a:gd name="T12" fmla="*/ 15 w 16"/>
                <a:gd name="T13" fmla="*/ 29 h 30"/>
                <a:gd name="T14" fmla="*/ 16 w 16"/>
                <a:gd name="T15" fmla="*/ 30 h 30"/>
                <a:gd name="T16" fmla="*/ 16 w 16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0">
                  <a:moveTo>
                    <a:pt x="16" y="30"/>
                  </a:moveTo>
                  <a:cubicBezTo>
                    <a:pt x="13" y="30"/>
                    <a:pt x="10" y="29"/>
                    <a:pt x="8" y="26"/>
                  </a:cubicBezTo>
                  <a:cubicBezTo>
                    <a:pt x="3" y="20"/>
                    <a:pt x="3" y="11"/>
                    <a:pt x="0" y="4"/>
                  </a:cubicBezTo>
                  <a:cubicBezTo>
                    <a:pt x="0" y="3"/>
                    <a:pt x="0" y="0"/>
                    <a:pt x="2" y="0"/>
                  </a:cubicBezTo>
                  <a:cubicBezTo>
                    <a:pt x="4" y="0"/>
                    <a:pt x="6" y="2"/>
                    <a:pt x="6" y="4"/>
                  </a:cubicBezTo>
                  <a:cubicBezTo>
                    <a:pt x="4" y="11"/>
                    <a:pt x="9" y="17"/>
                    <a:pt x="9" y="25"/>
                  </a:cubicBezTo>
                  <a:cubicBezTo>
                    <a:pt x="9" y="28"/>
                    <a:pt x="12" y="30"/>
                    <a:pt x="15" y="29"/>
                  </a:cubicBezTo>
                  <a:cubicBezTo>
                    <a:pt x="16" y="29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31"/>
            <p:cNvSpPr>
              <a:spLocks/>
            </p:cNvSpPr>
            <p:nvPr/>
          </p:nvSpPr>
          <p:spPr bwMode="auto">
            <a:xfrm>
              <a:off x="5984876" y="1897063"/>
              <a:ext cx="26988" cy="106363"/>
            </a:xfrm>
            <a:custGeom>
              <a:avLst/>
              <a:gdLst>
                <a:gd name="T0" fmla="*/ 6 w 7"/>
                <a:gd name="T1" fmla="*/ 27 h 28"/>
                <a:gd name="T2" fmla="*/ 4 w 7"/>
                <a:gd name="T3" fmla="*/ 28 h 28"/>
                <a:gd name="T4" fmla="*/ 2 w 7"/>
                <a:gd name="T5" fmla="*/ 3 h 28"/>
                <a:gd name="T6" fmla="*/ 4 w 7"/>
                <a:gd name="T7" fmla="*/ 0 h 28"/>
                <a:gd name="T8" fmla="*/ 5 w 7"/>
                <a:gd name="T9" fmla="*/ 3 h 28"/>
                <a:gd name="T10" fmla="*/ 6 w 7"/>
                <a:gd name="T11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8">
                  <a:moveTo>
                    <a:pt x="6" y="27"/>
                  </a:moveTo>
                  <a:cubicBezTo>
                    <a:pt x="5" y="27"/>
                    <a:pt x="5" y="28"/>
                    <a:pt x="4" y="28"/>
                  </a:cubicBezTo>
                  <a:cubicBezTo>
                    <a:pt x="0" y="20"/>
                    <a:pt x="2" y="11"/>
                    <a:pt x="2" y="3"/>
                  </a:cubicBezTo>
                  <a:cubicBezTo>
                    <a:pt x="2" y="1"/>
                    <a:pt x="2" y="0"/>
                    <a:pt x="4" y="0"/>
                  </a:cubicBezTo>
                  <a:cubicBezTo>
                    <a:pt x="5" y="0"/>
                    <a:pt x="6" y="1"/>
                    <a:pt x="5" y="3"/>
                  </a:cubicBezTo>
                  <a:cubicBezTo>
                    <a:pt x="4" y="11"/>
                    <a:pt x="7" y="19"/>
                    <a:pt x="6" y="27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32"/>
            <p:cNvSpPr>
              <a:spLocks/>
            </p:cNvSpPr>
            <p:nvPr/>
          </p:nvSpPr>
          <p:spPr bwMode="auto">
            <a:xfrm>
              <a:off x="5394326" y="2386013"/>
              <a:ext cx="82550" cy="30163"/>
            </a:xfrm>
            <a:custGeom>
              <a:avLst/>
              <a:gdLst>
                <a:gd name="T0" fmla="*/ 22 w 22"/>
                <a:gd name="T1" fmla="*/ 0 h 8"/>
                <a:gd name="T2" fmla="*/ 17 w 22"/>
                <a:gd name="T3" fmla="*/ 8 h 8"/>
                <a:gd name="T4" fmla="*/ 10 w 22"/>
                <a:gd name="T5" fmla="*/ 5 h 8"/>
                <a:gd name="T6" fmla="*/ 0 w 22"/>
                <a:gd name="T7" fmla="*/ 2 h 8"/>
                <a:gd name="T8" fmla="*/ 22 w 22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8">
                  <a:moveTo>
                    <a:pt x="22" y="0"/>
                  </a:moveTo>
                  <a:cubicBezTo>
                    <a:pt x="20" y="3"/>
                    <a:pt x="18" y="5"/>
                    <a:pt x="17" y="8"/>
                  </a:cubicBezTo>
                  <a:cubicBezTo>
                    <a:pt x="16" y="4"/>
                    <a:pt x="13" y="4"/>
                    <a:pt x="10" y="5"/>
                  </a:cubicBezTo>
                  <a:cubicBezTo>
                    <a:pt x="6" y="6"/>
                    <a:pt x="3" y="6"/>
                    <a:pt x="0" y="2"/>
                  </a:cubicBezTo>
                  <a:cubicBezTo>
                    <a:pt x="7" y="1"/>
                    <a:pt x="15" y="1"/>
                    <a:pt x="22" y="0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33"/>
            <p:cNvSpPr>
              <a:spLocks/>
            </p:cNvSpPr>
            <p:nvPr/>
          </p:nvSpPr>
          <p:spPr bwMode="auto">
            <a:xfrm>
              <a:off x="6530976" y="1901825"/>
              <a:ext cx="55563" cy="41275"/>
            </a:xfrm>
            <a:custGeom>
              <a:avLst/>
              <a:gdLst>
                <a:gd name="T0" fmla="*/ 12 w 15"/>
                <a:gd name="T1" fmla="*/ 11 h 11"/>
                <a:gd name="T2" fmla="*/ 0 w 15"/>
                <a:gd name="T3" fmla="*/ 7 h 11"/>
                <a:gd name="T4" fmla="*/ 7 w 15"/>
                <a:gd name="T5" fmla="*/ 2 h 11"/>
                <a:gd name="T6" fmla="*/ 11 w 15"/>
                <a:gd name="T7" fmla="*/ 2 h 11"/>
                <a:gd name="T8" fmla="*/ 15 w 15"/>
                <a:gd name="T9" fmla="*/ 7 h 11"/>
                <a:gd name="T10" fmla="*/ 14 w 15"/>
                <a:gd name="T11" fmla="*/ 7 h 11"/>
                <a:gd name="T12" fmla="*/ 12 w 15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">
                  <a:moveTo>
                    <a:pt x="12" y="11"/>
                  </a:moveTo>
                  <a:cubicBezTo>
                    <a:pt x="8" y="8"/>
                    <a:pt x="4" y="7"/>
                    <a:pt x="0" y="7"/>
                  </a:cubicBezTo>
                  <a:cubicBezTo>
                    <a:pt x="3" y="7"/>
                    <a:pt x="7" y="8"/>
                    <a:pt x="7" y="2"/>
                  </a:cubicBezTo>
                  <a:cubicBezTo>
                    <a:pt x="7" y="0"/>
                    <a:pt x="9" y="0"/>
                    <a:pt x="11" y="2"/>
                  </a:cubicBezTo>
                  <a:cubicBezTo>
                    <a:pt x="12" y="4"/>
                    <a:pt x="11" y="7"/>
                    <a:pt x="15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2" y="7"/>
                    <a:pt x="12" y="9"/>
                    <a:pt x="12" y="11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34"/>
            <p:cNvSpPr>
              <a:spLocks/>
            </p:cNvSpPr>
            <p:nvPr/>
          </p:nvSpPr>
          <p:spPr bwMode="auto">
            <a:xfrm>
              <a:off x="7200901" y="2371725"/>
              <a:ext cx="25400" cy="44450"/>
            </a:xfrm>
            <a:custGeom>
              <a:avLst/>
              <a:gdLst>
                <a:gd name="T0" fmla="*/ 1 w 7"/>
                <a:gd name="T1" fmla="*/ 12 h 12"/>
                <a:gd name="T2" fmla="*/ 7 w 7"/>
                <a:gd name="T3" fmla="*/ 0 h 12"/>
                <a:gd name="T4" fmla="*/ 7 w 7"/>
                <a:gd name="T5" fmla="*/ 10 h 12"/>
                <a:gd name="T6" fmla="*/ 1 w 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1" y="12"/>
                  </a:moveTo>
                  <a:cubicBezTo>
                    <a:pt x="0" y="6"/>
                    <a:pt x="3" y="3"/>
                    <a:pt x="7" y="0"/>
                  </a:cubicBezTo>
                  <a:cubicBezTo>
                    <a:pt x="7" y="4"/>
                    <a:pt x="4" y="7"/>
                    <a:pt x="7" y="10"/>
                  </a:cubicBezTo>
                  <a:cubicBezTo>
                    <a:pt x="6" y="12"/>
                    <a:pt x="4" y="12"/>
                    <a:pt x="1" y="12"/>
                  </a:cubicBezTo>
                  <a:close/>
                </a:path>
              </a:pathLst>
            </a:custGeom>
            <a:solidFill>
              <a:srgbClr val="E1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35"/>
            <p:cNvSpPr>
              <a:spLocks/>
            </p:cNvSpPr>
            <p:nvPr/>
          </p:nvSpPr>
          <p:spPr bwMode="auto">
            <a:xfrm>
              <a:off x="6335713" y="1897063"/>
              <a:ext cx="93663" cy="7938"/>
            </a:xfrm>
            <a:custGeom>
              <a:avLst/>
              <a:gdLst>
                <a:gd name="T0" fmla="*/ 25 w 25"/>
                <a:gd name="T1" fmla="*/ 2 h 2"/>
                <a:gd name="T2" fmla="*/ 0 w 25"/>
                <a:gd name="T3" fmla="*/ 1 h 2"/>
                <a:gd name="T4" fmla="*/ 25 w 2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">
                  <a:moveTo>
                    <a:pt x="25" y="2"/>
                  </a:moveTo>
                  <a:cubicBezTo>
                    <a:pt x="16" y="1"/>
                    <a:pt x="8" y="1"/>
                    <a:pt x="0" y="1"/>
                  </a:cubicBezTo>
                  <a:cubicBezTo>
                    <a:pt x="8" y="1"/>
                    <a:pt x="16" y="0"/>
                    <a:pt x="25" y="2"/>
                  </a:cubicBezTo>
                  <a:close/>
                </a:path>
              </a:pathLst>
            </a:custGeom>
            <a:solidFill>
              <a:srgbClr val="787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36"/>
            <p:cNvSpPr>
              <a:spLocks/>
            </p:cNvSpPr>
            <p:nvPr/>
          </p:nvSpPr>
          <p:spPr bwMode="auto">
            <a:xfrm>
              <a:off x="4532313" y="3857625"/>
              <a:ext cx="368300" cy="346075"/>
            </a:xfrm>
            <a:custGeom>
              <a:avLst/>
              <a:gdLst>
                <a:gd name="T0" fmla="*/ 1 w 98"/>
                <a:gd name="T1" fmla="*/ 46 h 92"/>
                <a:gd name="T2" fmla="*/ 50 w 98"/>
                <a:gd name="T3" fmla="*/ 0 h 92"/>
                <a:gd name="T4" fmla="*/ 98 w 98"/>
                <a:gd name="T5" fmla="*/ 46 h 92"/>
                <a:gd name="T6" fmla="*/ 49 w 98"/>
                <a:gd name="T7" fmla="*/ 92 h 92"/>
                <a:gd name="T8" fmla="*/ 1 w 98"/>
                <a:gd name="T9" fmla="*/ 4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2">
                  <a:moveTo>
                    <a:pt x="1" y="46"/>
                  </a:moveTo>
                  <a:cubicBezTo>
                    <a:pt x="1" y="20"/>
                    <a:pt x="22" y="0"/>
                    <a:pt x="50" y="0"/>
                  </a:cubicBezTo>
                  <a:cubicBezTo>
                    <a:pt x="76" y="0"/>
                    <a:pt x="98" y="21"/>
                    <a:pt x="98" y="46"/>
                  </a:cubicBezTo>
                  <a:cubicBezTo>
                    <a:pt x="97" y="72"/>
                    <a:pt x="75" y="92"/>
                    <a:pt x="49" y="92"/>
                  </a:cubicBezTo>
                  <a:cubicBezTo>
                    <a:pt x="20" y="92"/>
                    <a:pt x="0" y="67"/>
                    <a:pt x="1" y="46"/>
                  </a:cubicBezTo>
                  <a:close/>
                </a:path>
              </a:pathLst>
            </a:custGeom>
            <a:solidFill>
              <a:srgbClr val="EE9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网Chenying0907出品 37"/>
            <p:cNvSpPr>
              <a:spLocks/>
            </p:cNvSpPr>
            <p:nvPr/>
          </p:nvSpPr>
          <p:spPr bwMode="auto">
            <a:xfrm>
              <a:off x="5037138" y="3527425"/>
              <a:ext cx="357188" cy="352425"/>
            </a:xfrm>
            <a:custGeom>
              <a:avLst/>
              <a:gdLst>
                <a:gd name="T0" fmla="*/ 0 w 95"/>
                <a:gd name="T1" fmla="*/ 46 h 94"/>
                <a:gd name="T2" fmla="*/ 47 w 95"/>
                <a:gd name="T3" fmla="*/ 0 h 94"/>
                <a:gd name="T4" fmla="*/ 95 w 95"/>
                <a:gd name="T5" fmla="*/ 47 h 94"/>
                <a:gd name="T6" fmla="*/ 47 w 95"/>
                <a:gd name="T7" fmla="*/ 94 h 94"/>
                <a:gd name="T8" fmla="*/ 0 w 95"/>
                <a:gd name="T9" fmla="*/ 4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4">
                  <a:moveTo>
                    <a:pt x="0" y="46"/>
                  </a:moveTo>
                  <a:cubicBezTo>
                    <a:pt x="0" y="21"/>
                    <a:pt x="21" y="0"/>
                    <a:pt x="47" y="0"/>
                  </a:cubicBezTo>
                  <a:cubicBezTo>
                    <a:pt x="74" y="0"/>
                    <a:pt x="95" y="21"/>
                    <a:pt x="95" y="47"/>
                  </a:cubicBezTo>
                  <a:cubicBezTo>
                    <a:pt x="95" y="73"/>
                    <a:pt x="73" y="94"/>
                    <a:pt x="47" y="94"/>
                  </a:cubicBezTo>
                  <a:cubicBezTo>
                    <a:pt x="21" y="93"/>
                    <a:pt x="0" y="73"/>
                    <a:pt x="0" y="46"/>
                  </a:cubicBezTo>
                  <a:close/>
                </a:path>
              </a:pathLst>
            </a:custGeom>
            <a:solidFill>
              <a:srgbClr val="EE9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网Chenying0907出品 38"/>
            <p:cNvSpPr>
              <a:spLocks/>
            </p:cNvSpPr>
            <p:nvPr/>
          </p:nvSpPr>
          <p:spPr bwMode="auto">
            <a:xfrm>
              <a:off x="5465763" y="2212975"/>
              <a:ext cx="315913" cy="339725"/>
            </a:xfrm>
            <a:custGeom>
              <a:avLst/>
              <a:gdLst>
                <a:gd name="T0" fmla="*/ 76 w 84"/>
                <a:gd name="T1" fmla="*/ 54 h 90"/>
                <a:gd name="T2" fmla="*/ 26 w 84"/>
                <a:gd name="T3" fmla="*/ 81 h 90"/>
                <a:gd name="T4" fmla="*/ 31 w 84"/>
                <a:gd name="T5" fmla="*/ 18 h 90"/>
                <a:gd name="T6" fmla="*/ 68 w 84"/>
                <a:gd name="T7" fmla="*/ 2 h 90"/>
                <a:gd name="T8" fmla="*/ 84 w 84"/>
                <a:gd name="T9" fmla="*/ 22 h 90"/>
                <a:gd name="T10" fmla="*/ 76 w 84"/>
                <a:gd name="T11" fmla="*/ 5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0">
                  <a:moveTo>
                    <a:pt x="76" y="54"/>
                  </a:moveTo>
                  <a:cubicBezTo>
                    <a:pt x="67" y="71"/>
                    <a:pt x="47" y="90"/>
                    <a:pt x="26" y="81"/>
                  </a:cubicBezTo>
                  <a:cubicBezTo>
                    <a:pt x="0" y="70"/>
                    <a:pt x="17" y="31"/>
                    <a:pt x="31" y="18"/>
                  </a:cubicBezTo>
                  <a:cubicBezTo>
                    <a:pt x="41" y="8"/>
                    <a:pt x="52" y="0"/>
                    <a:pt x="68" y="2"/>
                  </a:cubicBezTo>
                  <a:cubicBezTo>
                    <a:pt x="77" y="5"/>
                    <a:pt x="83" y="13"/>
                    <a:pt x="84" y="22"/>
                  </a:cubicBezTo>
                  <a:cubicBezTo>
                    <a:pt x="84" y="32"/>
                    <a:pt x="82" y="43"/>
                    <a:pt x="76" y="54"/>
                  </a:cubicBezTo>
                  <a:close/>
                </a:path>
              </a:pathLst>
            </a:custGeom>
            <a:solidFill>
              <a:srgbClr val="82B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淘宝网Chenying0907出品 39"/>
            <p:cNvSpPr>
              <a:spLocks/>
            </p:cNvSpPr>
            <p:nvPr/>
          </p:nvSpPr>
          <p:spPr bwMode="auto">
            <a:xfrm>
              <a:off x="4678363" y="3500438"/>
              <a:ext cx="304800" cy="222250"/>
            </a:xfrm>
            <a:custGeom>
              <a:avLst/>
              <a:gdLst>
                <a:gd name="T0" fmla="*/ 2 w 81"/>
                <a:gd name="T1" fmla="*/ 40 h 59"/>
                <a:gd name="T2" fmla="*/ 5 w 81"/>
                <a:gd name="T3" fmla="*/ 30 h 59"/>
                <a:gd name="T4" fmla="*/ 65 w 81"/>
                <a:gd name="T5" fmla="*/ 2 h 59"/>
                <a:gd name="T6" fmla="*/ 77 w 81"/>
                <a:gd name="T7" fmla="*/ 8 h 59"/>
                <a:gd name="T8" fmla="*/ 58 w 81"/>
                <a:gd name="T9" fmla="*/ 50 h 59"/>
                <a:gd name="T10" fmla="*/ 9 w 81"/>
                <a:gd name="T11" fmla="*/ 47 h 59"/>
                <a:gd name="T12" fmla="*/ 2 w 81"/>
                <a:gd name="T13" fmla="*/ 4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59">
                  <a:moveTo>
                    <a:pt x="2" y="40"/>
                  </a:moveTo>
                  <a:cubicBezTo>
                    <a:pt x="0" y="35"/>
                    <a:pt x="1" y="33"/>
                    <a:pt x="5" y="30"/>
                  </a:cubicBezTo>
                  <a:cubicBezTo>
                    <a:pt x="23" y="17"/>
                    <a:pt x="43" y="7"/>
                    <a:pt x="65" y="2"/>
                  </a:cubicBezTo>
                  <a:cubicBezTo>
                    <a:pt x="72" y="0"/>
                    <a:pt x="75" y="3"/>
                    <a:pt x="77" y="8"/>
                  </a:cubicBezTo>
                  <a:cubicBezTo>
                    <a:pt x="81" y="27"/>
                    <a:pt x="74" y="41"/>
                    <a:pt x="58" y="50"/>
                  </a:cubicBezTo>
                  <a:cubicBezTo>
                    <a:pt x="41" y="59"/>
                    <a:pt x="25" y="58"/>
                    <a:pt x="9" y="47"/>
                  </a:cubicBezTo>
                  <a:cubicBezTo>
                    <a:pt x="7" y="45"/>
                    <a:pt x="4" y="42"/>
                    <a:pt x="2" y="40"/>
                  </a:cubicBezTo>
                  <a:close/>
                </a:path>
              </a:pathLst>
            </a:custGeom>
            <a:solidFill>
              <a:srgbClr val="61A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40"/>
            <p:cNvSpPr>
              <a:spLocks/>
            </p:cNvSpPr>
            <p:nvPr/>
          </p:nvSpPr>
          <p:spPr bwMode="auto">
            <a:xfrm>
              <a:off x="5051426" y="4351338"/>
              <a:ext cx="214313" cy="211138"/>
            </a:xfrm>
            <a:custGeom>
              <a:avLst/>
              <a:gdLst>
                <a:gd name="T0" fmla="*/ 0 w 57"/>
                <a:gd name="T1" fmla="*/ 29 h 56"/>
                <a:gd name="T2" fmla="*/ 8 w 57"/>
                <a:gd name="T3" fmla="*/ 6 h 56"/>
                <a:gd name="T4" fmla="*/ 45 w 57"/>
                <a:gd name="T5" fmla="*/ 8 h 56"/>
                <a:gd name="T6" fmla="*/ 55 w 57"/>
                <a:gd name="T7" fmla="*/ 15 h 56"/>
                <a:gd name="T8" fmla="*/ 55 w 57"/>
                <a:gd name="T9" fmla="*/ 15 h 56"/>
                <a:gd name="T10" fmla="*/ 56 w 57"/>
                <a:gd name="T11" fmla="*/ 25 h 56"/>
                <a:gd name="T12" fmla="*/ 47 w 57"/>
                <a:gd name="T13" fmla="*/ 48 h 56"/>
                <a:gd name="T14" fmla="*/ 37 w 57"/>
                <a:gd name="T15" fmla="*/ 55 h 56"/>
                <a:gd name="T16" fmla="*/ 0 w 57"/>
                <a:gd name="T17" fmla="*/ 2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6">
                  <a:moveTo>
                    <a:pt x="0" y="29"/>
                  </a:moveTo>
                  <a:cubicBezTo>
                    <a:pt x="2" y="21"/>
                    <a:pt x="4" y="13"/>
                    <a:pt x="8" y="6"/>
                  </a:cubicBezTo>
                  <a:cubicBezTo>
                    <a:pt x="21" y="0"/>
                    <a:pt x="33" y="3"/>
                    <a:pt x="45" y="8"/>
                  </a:cubicBezTo>
                  <a:cubicBezTo>
                    <a:pt x="48" y="10"/>
                    <a:pt x="52" y="13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8"/>
                    <a:pt x="57" y="21"/>
                    <a:pt x="56" y="25"/>
                  </a:cubicBezTo>
                  <a:cubicBezTo>
                    <a:pt x="53" y="33"/>
                    <a:pt x="50" y="41"/>
                    <a:pt x="47" y="48"/>
                  </a:cubicBezTo>
                  <a:cubicBezTo>
                    <a:pt x="44" y="53"/>
                    <a:pt x="42" y="56"/>
                    <a:pt x="37" y="55"/>
                  </a:cubicBezTo>
                  <a:cubicBezTo>
                    <a:pt x="21" y="51"/>
                    <a:pt x="8" y="44"/>
                    <a:pt x="0" y="29"/>
                  </a:cubicBezTo>
                  <a:close/>
                </a:path>
              </a:pathLst>
            </a:custGeom>
            <a:solidFill>
              <a:srgbClr val="61A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41"/>
            <p:cNvSpPr>
              <a:spLocks/>
            </p:cNvSpPr>
            <p:nvPr/>
          </p:nvSpPr>
          <p:spPr bwMode="auto">
            <a:xfrm>
              <a:off x="5205413" y="2827338"/>
              <a:ext cx="169863" cy="252413"/>
            </a:xfrm>
            <a:custGeom>
              <a:avLst/>
              <a:gdLst>
                <a:gd name="T0" fmla="*/ 45 w 45"/>
                <a:gd name="T1" fmla="*/ 32 h 67"/>
                <a:gd name="T2" fmla="*/ 36 w 45"/>
                <a:gd name="T3" fmla="*/ 58 h 67"/>
                <a:gd name="T4" fmla="*/ 14 w 45"/>
                <a:gd name="T5" fmla="*/ 65 h 67"/>
                <a:gd name="T6" fmla="*/ 2 w 45"/>
                <a:gd name="T7" fmla="*/ 47 h 67"/>
                <a:gd name="T8" fmla="*/ 14 w 45"/>
                <a:gd name="T9" fmla="*/ 5 h 67"/>
                <a:gd name="T10" fmla="*/ 21 w 45"/>
                <a:gd name="T11" fmla="*/ 0 h 67"/>
                <a:gd name="T12" fmla="*/ 41 w 45"/>
                <a:gd name="T13" fmla="*/ 14 h 67"/>
                <a:gd name="T14" fmla="*/ 45 w 45"/>
                <a:gd name="T15" fmla="*/ 3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67">
                  <a:moveTo>
                    <a:pt x="45" y="32"/>
                  </a:moveTo>
                  <a:cubicBezTo>
                    <a:pt x="45" y="41"/>
                    <a:pt x="42" y="50"/>
                    <a:pt x="36" y="58"/>
                  </a:cubicBezTo>
                  <a:cubicBezTo>
                    <a:pt x="30" y="64"/>
                    <a:pt x="23" y="67"/>
                    <a:pt x="14" y="65"/>
                  </a:cubicBezTo>
                  <a:cubicBezTo>
                    <a:pt x="5" y="63"/>
                    <a:pt x="0" y="58"/>
                    <a:pt x="2" y="47"/>
                  </a:cubicBezTo>
                  <a:cubicBezTo>
                    <a:pt x="6" y="33"/>
                    <a:pt x="9" y="19"/>
                    <a:pt x="14" y="5"/>
                  </a:cubicBezTo>
                  <a:cubicBezTo>
                    <a:pt x="15" y="1"/>
                    <a:pt x="17" y="0"/>
                    <a:pt x="21" y="0"/>
                  </a:cubicBezTo>
                  <a:cubicBezTo>
                    <a:pt x="31" y="0"/>
                    <a:pt x="37" y="6"/>
                    <a:pt x="41" y="14"/>
                  </a:cubicBezTo>
                  <a:cubicBezTo>
                    <a:pt x="44" y="20"/>
                    <a:pt x="45" y="26"/>
                    <a:pt x="45" y="32"/>
                  </a:cubicBezTo>
                  <a:close/>
                </a:path>
              </a:pathLst>
            </a:custGeom>
            <a:solidFill>
              <a:srgbClr val="E06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42"/>
            <p:cNvSpPr>
              <a:spLocks/>
            </p:cNvSpPr>
            <p:nvPr/>
          </p:nvSpPr>
          <p:spPr bwMode="auto">
            <a:xfrm>
              <a:off x="5683251" y="2492375"/>
              <a:ext cx="7938" cy="3175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E1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43"/>
            <p:cNvSpPr>
              <a:spLocks noEditPoints="1"/>
            </p:cNvSpPr>
            <p:nvPr/>
          </p:nvSpPr>
          <p:spPr bwMode="auto">
            <a:xfrm>
              <a:off x="7000876" y="2601913"/>
              <a:ext cx="225425" cy="236538"/>
            </a:xfrm>
            <a:custGeom>
              <a:avLst/>
              <a:gdLst>
                <a:gd name="T0" fmla="*/ 3 w 60"/>
                <a:gd name="T1" fmla="*/ 32 h 63"/>
                <a:gd name="T2" fmla="*/ 31 w 60"/>
                <a:gd name="T3" fmla="*/ 0 h 63"/>
                <a:gd name="T4" fmla="*/ 59 w 60"/>
                <a:gd name="T5" fmla="*/ 30 h 63"/>
                <a:gd name="T6" fmla="*/ 29 w 60"/>
                <a:gd name="T7" fmla="*/ 62 h 63"/>
                <a:gd name="T8" fmla="*/ 3 w 60"/>
                <a:gd name="T9" fmla="*/ 32 h 63"/>
                <a:gd name="T10" fmla="*/ 30 w 60"/>
                <a:gd name="T11" fmla="*/ 25 h 63"/>
                <a:gd name="T12" fmla="*/ 27 w 60"/>
                <a:gd name="T13" fmla="*/ 18 h 63"/>
                <a:gd name="T14" fmla="*/ 22 w 60"/>
                <a:gd name="T15" fmla="*/ 23 h 63"/>
                <a:gd name="T16" fmla="*/ 23 w 60"/>
                <a:gd name="T17" fmla="*/ 33 h 63"/>
                <a:gd name="T18" fmla="*/ 26 w 60"/>
                <a:gd name="T19" fmla="*/ 34 h 63"/>
                <a:gd name="T20" fmla="*/ 30 w 60"/>
                <a:gd name="T21" fmla="*/ 2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3">
                  <a:moveTo>
                    <a:pt x="3" y="32"/>
                  </a:moveTo>
                  <a:cubicBezTo>
                    <a:pt x="0" y="17"/>
                    <a:pt x="18" y="0"/>
                    <a:pt x="31" y="0"/>
                  </a:cubicBezTo>
                  <a:cubicBezTo>
                    <a:pt x="45" y="0"/>
                    <a:pt x="60" y="17"/>
                    <a:pt x="59" y="30"/>
                  </a:cubicBezTo>
                  <a:cubicBezTo>
                    <a:pt x="59" y="45"/>
                    <a:pt x="46" y="63"/>
                    <a:pt x="29" y="62"/>
                  </a:cubicBezTo>
                  <a:cubicBezTo>
                    <a:pt x="17" y="62"/>
                    <a:pt x="0" y="48"/>
                    <a:pt x="3" y="32"/>
                  </a:cubicBezTo>
                  <a:close/>
                  <a:moveTo>
                    <a:pt x="30" y="25"/>
                  </a:moveTo>
                  <a:cubicBezTo>
                    <a:pt x="30" y="22"/>
                    <a:pt x="30" y="19"/>
                    <a:pt x="27" y="18"/>
                  </a:cubicBezTo>
                  <a:cubicBezTo>
                    <a:pt x="24" y="18"/>
                    <a:pt x="23" y="21"/>
                    <a:pt x="22" y="23"/>
                  </a:cubicBezTo>
                  <a:cubicBezTo>
                    <a:pt x="21" y="26"/>
                    <a:pt x="20" y="30"/>
                    <a:pt x="23" y="33"/>
                  </a:cubicBezTo>
                  <a:cubicBezTo>
                    <a:pt x="23" y="34"/>
                    <a:pt x="24" y="34"/>
                    <a:pt x="26" y="34"/>
                  </a:cubicBezTo>
                  <a:cubicBezTo>
                    <a:pt x="29" y="31"/>
                    <a:pt x="29" y="28"/>
                    <a:pt x="30" y="25"/>
                  </a:cubicBezTo>
                  <a:close/>
                </a:path>
              </a:pathLst>
            </a:custGeom>
            <a:solidFill>
              <a:srgbClr val="E1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45"/>
            <p:cNvSpPr>
              <a:spLocks/>
            </p:cNvSpPr>
            <p:nvPr/>
          </p:nvSpPr>
          <p:spPr bwMode="auto">
            <a:xfrm>
              <a:off x="6797676" y="2593975"/>
              <a:ext cx="38100" cy="60325"/>
            </a:xfrm>
            <a:custGeom>
              <a:avLst/>
              <a:gdLst>
                <a:gd name="T0" fmla="*/ 1 w 10"/>
                <a:gd name="T1" fmla="*/ 10 h 16"/>
                <a:gd name="T2" fmla="*/ 5 w 10"/>
                <a:gd name="T3" fmla="*/ 1 h 16"/>
                <a:gd name="T4" fmla="*/ 8 w 10"/>
                <a:gd name="T5" fmla="*/ 1 h 16"/>
                <a:gd name="T6" fmla="*/ 8 w 10"/>
                <a:gd name="T7" fmla="*/ 12 h 16"/>
                <a:gd name="T8" fmla="*/ 3 w 10"/>
                <a:gd name="T9" fmla="*/ 16 h 16"/>
                <a:gd name="T10" fmla="*/ 1 w 10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6">
                  <a:moveTo>
                    <a:pt x="1" y="10"/>
                  </a:moveTo>
                  <a:cubicBezTo>
                    <a:pt x="1" y="6"/>
                    <a:pt x="2" y="3"/>
                    <a:pt x="5" y="1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0" y="5"/>
                    <a:pt x="9" y="8"/>
                    <a:pt x="8" y="12"/>
                  </a:cubicBezTo>
                  <a:cubicBezTo>
                    <a:pt x="7" y="14"/>
                    <a:pt x="6" y="16"/>
                    <a:pt x="3" y="16"/>
                  </a:cubicBezTo>
                  <a:cubicBezTo>
                    <a:pt x="0" y="15"/>
                    <a:pt x="1" y="12"/>
                    <a:pt x="1" y="10"/>
                  </a:cubicBezTo>
                  <a:close/>
                </a:path>
              </a:pathLst>
            </a:custGeom>
            <a:solidFill>
              <a:srgbClr val="6D4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48"/>
            <p:cNvSpPr>
              <a:spLocks/>
            </p:cNvSpPr>
            <p:nvPr/>
          </p:nvSpPr>
          <p:spPr bwMode="auto">
            <a:xfrm>
              <a:off x="6083301" y="1916113"/>
              <a:ext cx="330200" cy="188913"/>
            </a:xfrm>
            <a:custGeom>
              <a:avLst/>
              <a:gdLst>
                <a:gd name="T0" fmla="*/ 36 w 88"/>
                <a:gd name="T1" fmla="*/ 49 h 50"/>
                <a:gd name="T2" fmla="*/ 16 w 88"/>
                <a:gd name="T3" fmla="*/ 45 h 50"/>
                <a:gd name="T4" fmla="*/ 10 w 88"/>
                <a:gd name="T5" fmla="*/ 16 h 50"/>
                <a:gd name="T6" fmla="*/ 37 w 88"/>
                <a:gd name="T7" fmla="*/ 3 h 50"/>
                <a:gd name="T8" fmla="*/ 73 w 88"/>
                <a:gd name="T9" fmla="*/ 6 h 50"/>
                <a:gd name="T10" fmla="*/ 76 w 88"/>
                <a:gd name="T11" fmla="*/ 36 h 50"/>
                <a:gd name="T12" fmla="*/ 36 w 88"/>
                <a:gd name="T13" fmla="*/ 4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50">
                  <a:moveTo>
                    <a:pt x="36" y="49"/>
                  </a:moveTo>
                  <a:cubicBezTo>
                    <a:pt x="31" y="50"/>
                    <a:pt x="23" y="48"/>
                    <a:pt x="16" y="45"/>
                  </a:cubicBezTo>
                  <a:cubicBezTo>
                    <a:pt x="3" y="39"/>
                    <a:pt x="0" y="26"/>
                    <a:pt x="10" y="16"/>
                  </a:cubicBezTo>
                  <a:cubicBezTo>
                    <a:pt x="18" y="8"/>
                    <a:pt x="27" y="5"/>
                    <a:pt x="37" y="3"/>
                  </a:cubicBezTo>
                  <a:cubicBezTo>
                    <a:pt x="49" y="0"/>
                    <a:pt x="61" y="0"/>
                    <a:pt x="73" y="6"/>
                  </a:cubicBezTo>
                  <a:cubicBezTo>
                    <a:pt x="86" y="13"/>
                    <a:pt x="88" y="27"/>
                    <a:pt x="76" y="36"/>
                  </a:cubicBezTo>
                  <a:cubicBezTo>
                    <a:pt x="65" y="45"/>
                    <a:pt x="53" y="49"/>
                    <a:pt x="36" y="49"/>
                  </a:cubicBezTo>
                  <a:close/>
                </a:path>
              </a:pathLst>
            </a:custGeom>
            <a:solidFill>
              <a:srgbClr val="EE9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淘宝网Chenying0907出品 50"/>
            <p:cNvSpPr>
              <a:spLocks/>
            </p:cNvSpPr>
            <p:nvPr/>
          </p:nvSpPr>
          <p:spPr bwMode="auto">
            <a:xfrm>
              <a:off x="7077076" y="2668588"/>
              <a:ext cx="36513" cy="60325"/>
            </a:xfrm>
            <a:custGeom>
              <a:avLst/>
              <a:gdLst>
                <a:gd name="T0" fmla="*/ 10 w 10"/>
                <a:gd name="T1" fmla="*/ 7 h 16"/>
                <a:gd name="T2" fmla="*/ 6 w 10"/>
                <a:gd name="T3" fmla="*/ 16 h 16"/>
                <a:gd name="T4" fmla="*/ 3 w 10"/>
                <a:gd name="T5" fmla="*/ 15 h 16"/>
                <a:gd name="T6" fmla="*/ 2 w 10"/>
                <a:gd name="T7" fmla="*/ 5 h 16"/>
                <a:gd name="T8" fmla="*/ 7 w 10"/>
                <a:gd name="T9" fmla="*/ 0 h 16"/>
                <a:gd name="T10" fmla="*/ 10 w 10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6">
                  <a:moveTo>
                    <a:pt x="10" y="7"/>
                  </a:moveTo>
                  <a:cubicBezTo>
                    <a:pt x="9" y="10"/>
                    <a:pt x="9" y="13"/>
                    <a:pt x="6" y="16"/>
                  </a:cubicBezTo>
                  <a:cubicBezTo>
                    <a:pt x="4" y="16"/>
                    <a:pt x="3" y="16"/>
                    <a:pt x="3" y="15"/>
                  </a:cubicBezTo>
                  <a:cubicBezTo>
                    <a:pt x="0" y="12"/>
                    <a:pt x="1" y="8"/>
                    <a:pt x="2" y="5"/>
                  </a:cubicBezTo>
                  <a:cubicBezTo>
                    <a:pt x="3" y="3"/>
                    <a:pt x="4" y="0"/>
                    <a:pt x="7" y="0"/>
                  </a:cubicBezTo>
                  <a:cubicBezTo>
                    <a:pt x="10" y="1"/>
                    <a:pt x="10" y="4"/>
                    <a:pt x="10" y="7"/>
                  </a:cubicBezTo>
                  <a:close/>
                </a:path>
              </a:pathLst>
            </a:custGeom>
            <a:solidFill>
              <a:srgbClr val="6D4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2421672"/>
      </p:ext>
    </p:extLst>
  </p:cSld>
  <p:clrMapOvr>
    <a:masterClrMapping/>
  </p:clrMapOvr>
  <p:transition spd="slow" advClick="0" advTm="9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5" grpId="0" animBg="1"/>
      <p:bldP spid="66" grpId="0" animBg="1"/>
      <p:bldP spid="76" grpId="0" animBg="1"/>
      <p:bldP spid="7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淘宝网Chenying0907出品 2"/>
          <p:cNvSpPr/>
          <p:nvPr/>
        </p:nvSpPr>
        <p:spPr>
          <a:xfrm rot="21415198">
            <a:off x="863950" y="389127"/>
            <a:ext cx="6257014" cy="6257014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203200" dir="2700000" algn="t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淘宝网Chenying0907出品 3"/>
          <p:cNvSpPr/>
          <p:nvPr/>
        </p:nvSpPr>
        <p:spPr>
          <a:xfrm rot="626109">
            <a:off x="4388213" y="-890"/>
            <a:ext cx="7226263" cy="7037048"/>
          </a:xfrm>
          <a:prstGeom prst="rect">
            <a:avLst/>
          </a:prstGeom>
          <a:solidFill>
            <a:srgbClr val="7B7F33"/>
          </a:solid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/>
          <p:nvPr/>
        </p:nvSpPr>
        <p:spPr>
          <a:xfrm rot="21408338">
            <a:off x="5243514" y="840893"/>
            <a:ext cx="3982280" cy="552214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3" name="淘宝网Chenying0907出品 142"/>
          <p:cNvGrpSpPr/>
          <p:nvPr/>
        </p:nvGrpSpPr>
        <p:grpSpPr>
          <a:xfrm>
            <a:off x="10394860" y="4426489"/>
            <a:ext cx="1797140" cy="512762"/>
            <a:chOff x="3359150" y="3013075"/>
            <a:chExt cx="5467350" cy="812800"/>
          </a:xfrm>
        </p:grpSpPr>
        <p:sp>
          <p:nvSpPr>
            <p:cNvPr id="144" name="淘宝网Chenying0907出品 5"/>
            <p:cNvSpPr>
              <a:spLocks/>
            </p:cNvSpPr>
            <p:nvPr/>
          </p:nvSpPr>
          <p:spPr bwMode="auto">
            <a:xfrm>
              <a:off x="3359150" y="3013075"/>
              <a:ext cx="5467350" cy="812800"/>
            </a:xfrm>
            <a:custGeom>
              <a:avLst/>
              <a:gdLst>
                <a:gd name="T0" fmla="*/ 7 w 1455"/>
                <a:gd name="T1" fmla="*/ 124 h 214"/>
                <a:gd name="T2" fmla="*/ 166 w 1455"/>
                <a:gd name="T3" fmla="*/ 86 h 214"/>
                <a:gd name="T4" fmla="*/ 113 w 1455"/>
                <a:gd name="T5" fmla="*/ 14 h 214"/>
                <a:gd name="T6" fmla="*/ 129 w 1455"/>
                <a:gd name="T7" fmla="*/ 6 h 214"/>
                <a:gd name="T8" fmla="*/ 197 w 1455"/>
                <a:gd name="T9" fmla="*/ 69 h 214"/>
                <a:gd name="T10" fmla="*/ 993 w 1455"/>
                <a:gd name="T11" fmla="*/ 147 h 214"/>
                <a:gd name="T12" fmla="*/ 1455 w 1455"/>
                <a:gd name="T13" fmla="*/ 92 h 214"/>
                <a:gd name="T14" fmla="*/ 1455 w 1455"/>
                <a:gd name="T15" fmla="*/ 214 h 214"/>
                <a:gd name="T16" fmla="*/ 986 w 1455"/>
                <a:gd name="T17" fmla="*/ 210 h 214"/>
                <a:gd name="T18" fmla="*/ 214 w 1455"/>
                <a:gd name="T19" fmla="*/ 126 h 214"/>
                <a:gd name="T20" fmla="*/ 12 w 1455"/>
                <a:gd name="T21" fmla="*/ 165 h 214"/>
                <a:gd name="T22" fmla="*/ 0 w 1455"/>
                <a:gd name="T23" fmla="*/ 128 h 214"/>
                <a:gd name="T24" fmla="*/ 7 w 1455"/>
                <a:gd name="T25" fmla="*/ 12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5" h="214">
                  <a:moveTo>
                    <a:pt x="7" y="124"/>
                  </a:moveTo>
                  <a:cubicBezTo>
                    <a:pt x="14" y="120"/>
                    <a:pt x="166" y="86"/>
                    <a:pt x="166" y="86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5" y="0"/>
                    <a:pt x="129" y="6"/>
                    <a:pt x="129" y="6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752" y="110"/>
                    <a:pt x="993" y="147"/>
                    <a:pt x="993" y="147"/>
                  </a:cubicBezTo>
                  <a:cubicBezTo>
                    <a:pt x="1455" y="92"/>
                    <a:pt x="1455" y="92"/>
                    <a:pt x="1455" y="92"/>
                  </a:cubicBezTo>
                  <a:cubicBezTo>
                    <a:pt x="1455" y="214"/>
                    <a:pt x="1455" y="214"/>
                    <a:pt x="1455" y="214"/>
                  </a:cubicBezTo>
                  <a:cubicBezTo>
                    <a:pt x="986" y="210"/>
                    <a:pt x="986" y="210"/>
                    <a:pt x="986" y="210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7" y="159"/>
                    <a:pt x="0" y="128"/>
                    <a:pt x="0" y="128"/>
                  </a:cubicBezTo>
                  <a:cubicBezTo>
                    <a:pt x="0" y="128"/>
                    <a:pt x="0" y="128"/>
                    <a:pt x="7" y="124"/>
                  </a:cubicBezTo>
                  <a:close/>
                </a:path>
              </a:pathLst>
            </a:custGeom>
            <a:solidFill>
              <a:srgbClr val="6E4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淘宝网Chenying0907出品 6"/>
            <p:cNvSpPr>
              <a:spLocks noChangeArrowheads="1"/>
            </p:cNvSpPr>
            <p:nvPr/>
          </p:nvSpPr>
          <p:spPr bwMode="auto">
            <a:xfrm>
              <a:off x="8755063" y="3757613"/>
              <a:ext cx="49213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淘宝网Chenying0907出品 7"/>
            <p:cNvSpPr>
              <a:spLocks noChangeArrowheads="1"/>
            </p:cNvSpPr>
            <p:nvPr/>
          </p:nvSpPr>
          <p:spPr bwMode="auto">
            <a:xfrm>
              <a:off x="8664575" y="3757613"/>
              <a:ext cx="44450" cy="15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淘宝网Chenying0907出品 8"/>
            <p:cNvSpPr>
              <a:spLocks/>
            </p:cNvSpPr>
            <p:nvPr/>
          </p:nvSpPr>
          <p:spPr bwMode="auto">
            <a:xfrm>
              <a:off x="8570913" y="3754438"/>
              <a:ext cx="49213" cy="19050"/>
            </a:xfrm>
            <a:custGeom>
              <a:avLst/>
              <a:gdLst>
                <a:gd name="T0" fmla="*/ 0 w 31"/>
                <a:gd name="T1" fmla="*/ 12 h 12"/>
                <a:gd name="T2" fmla="*/ 0 w 31"/>
                <a:gd name="T3" fmla="*/ 0 h 12"/>
                <a:gd name="T4" fmla="*/ 31 w 31"/>
                <a:gd name="T5" fmla="*/ 2 h 12"/>
                <a:gd name="T6" fmla="*/ 31 w 31"/>
                <a:gd name="T7" fmla="*/ 12 h 12"/>
                <a:gd name="T8" fmla="*/ 0 w 31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2">
                  <a:moveTo>
                    <a:pt x="0" y="12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31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淘宝网Chenying0907出品 9"/>
            <p:cNvSpPr>
              <a:spLocks noChangeArrowheads="1"/>
            </p:cNvSpPr>
            <p:nvPr/>
          </p:nvSpPr>
          <p:spPr bwMode="auto">
            <a:xfrm>
              <a:off x="8480425" y="3754438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淘宝网Chenying0907出品 10"/>
            <p:cNvSpPr>
              <a:spLocks noChangeArrowheads="1"/>
            </p:cNvSpPr>
            <p:nvPr/>
          </p:nvSpPr>
          <p:spPr bwMode="auto">
            <a:xfrm>
              <a:off x="8386763" y="3754438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淘宝网Chenying0907出品 11"/>
            <p:cNvSpPr>
              <a:spLocks noChangeArrowheads="1"/>
            </p:cNvSpPr>
            <p:nvPr/>
          </p:nvSpPr>
          <p:spPr bwMode="auto">
            <a:xfrm>
              <a:off x="8296275" y="3754438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淘宝网Chenying0907出品 12"/>
            <p:cNvSpPr>
              <a:spLocks noChangeArrowheads="1"/>
            </p:cNvSpPr>
            <p:nvPr/>
          </p:nvSpPr>
          <p:spPr bwMode="auto">
            <a:xfrm>
              <a:off x="8202613" y="3754438"/>
              <a:ext cx="44450" cy="142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淘宝网Chenying0907出品 13"/>
            <p:cNvSpPr>
              <a:spLocks noChangeArrowheads="1"/>
            </p:cNvSpPr>
            <p:nvPr/>
          </p:nvSpPr>
          <p:spPr bwMode="auto">
            <a:xfrm>
              <a:off x="8112125" y="374967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淘宝网Chenying0907出品 14"/>
            <p:cNvSpPr>
              <a:spLocks noChangeArrowheads="1"/>
            </p:cNvSpPr>
            <p:nvPr/>
          </p:nvSpPr>
          <p:spPr bwMode="auto">
            <a:xfrm>
              <a:off x="8018463" y="374967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淘宝网Chenying0907出品 15"/>
            <p:cNvSpPr>
              <a:spLocks noChangeArrowheads="1"/>
            </p:cNvSpPr>
            <p:nvPr/>
          </p:nvSpPr>
          <p:spPr bwMode="auto">
            <a:xfrm>
              <a:off x="7927975" y="374967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淘宝网Chenying0907出品 16"/>
            <p:cNvSpPr>
              <a:spLocks/>
            </p:cNvSpPr>
            <p:nvPr/>
          </p:nvSpPr>
          <p:spPr bwMode="auto">
            <a:xfrm>
              <a:off x="7834313" y="3749675"/>
              <a:ext cx="44450" cy="19050"/>
            </a:xfrm>
            <a:custGeom>
              <a:avLst/>
              <a:gdLst>
                <a:gd name="T0" fmla="*/ 0 w 28"/>
                <a:gd name="T1" fmla="*/ 10 h 12"/>
                <a:gd name="T2" fmla="*/ 0 w 28"/>
                <a:gd name="T3" fmla="*/ 0 h 12"/>
                <a:gd name="T4" fmla="*/ 28 w 28"/>
                <a:gd name="T5" fmla="*/ 0 h 12"/>
                <a:gd name="T6" fmla="*/ 28 w 28"/>
                <a:gd name="T7" fmla="*/ 12 h 12"/>
                <a:gd name="T8" fmla="*/ 0 w 28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2">
                  <a:moveTo>
                    <a:pt x="0" y="10"/>
                  </a:moveTo>
                  <a:lnTo>
                    <a:pt x="0" y="0"/>
                  </a:lnTo>
                  <a:lnTo>
                    <a:pt x="28" y="0"/>
                  </a:lnTo>
                  <a:lnTo>
                    <a:pt x="28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淘宝网Chenying0907出品 17"/>
            <p:cNvSpPr>
              <a:spLocks/>
            </p:cNvSpPr>
            <p:nvPr/>
          </p:nvSpPr>
          <p:spPr bwMode="auto">
            <a:xfrm>
              <a:off x="7740650" y="3746500"/>
              <a:ext cx="47625" cy="19050"/>
            </a:xfrm>
            <a:custGeom>
              <a:avLst/>
              <a:gdLst>
                <a:gd name="T0" fmla="*/ 0 w 30"/>
                <a:gd name="T1" fmla="*/ 12 h 12"/>
                <a:gd name="T2" fmla="*/ 2 w 30"/>
                <a:gd name="T3" fmla="*/ 0 h 12"/>
                <a:gd name="T4" fmla="*/ 30 w 30"/>
                <a:gd name="T5" fmla="*/ 2 h 12"/>
                <a:gd name="T6" fmla="*/ 30 w 30"/>
                <a:gd name="T7" fmla="*/ 12 h 12"/>
                <a:gd name="T8" fmla="*/ 0 w 30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0" y="12"/>
                  </a:moveTo>
                  <a:lnTo>
                    <a:pt x="2" y="0"/>
                  </a:lnTo>
                  <a:lnTo>
                    <a:pt x="30" y="2"/>
                  </a:lnTo>
                  <a:lnTo>
                    <a:pt x="3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淘宝网Chenying0907出品 18"/>
            <p:cNvSpPr>
              <a:spLocks noChangeArrowheads="1"/>
            </p:cNvSpPr>
            <p:nvPr/>
          </p:nvSpPr>
          <p:spPr bwMode="auto">
            <a:xfrm>
              <a:off x="7650163" y="3746500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淘宝网Chenying0907出品 19"/>
            <p:cNvSpPr>
              <a:spLocks noChangeArrowheads="1"/>
            </p:cNvSpPr>
            <p:nvPr/>
          </p:nvSpPr>
          <p:spPr bwMode="auto">
            <a:xfrm>
              <a:off x="7559675" y="3746500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淘宝网Chenying0907出品 20"/>
            <p:cNvSpPr>
              <a:spLocks noChangeArrowheads="1"/>
            </p:cNvSpPr>
            <p:nvPr/>
          </p:nvSpPr>
          <p:spPr bwMode="auto">
            <a:xfrm>
              <a:off x="7466013" y="3746500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淘宝网Chenying0907出品 21"/>
            <p:cNvSpPr>
              <a:spLocks/>
            </p:cNvSpPr>
            <p:nvPr/>
          </p:nvSpPr>
          <p:spPr bwMode="auto">
            <a:xfrm>
              <a:off x="7372350" y="3746500"/>
              <a:ext cx="47625" cy="19050"/>
            </a:xfrm>
            <a:custGeom>
              <a:avLst/>
              <a:gdLst>
                <a:gd name="T0" fmla="*/ 0 w 30"/>
                <a:gd name="T1" fmla="*/ 10 h 12"/>
                <a:gd name="T2" fmla="*/ 0 w 30"/>
                <a:gd name="T3" fmla="*/ 0 h 12"/>
                <a:gd name="T4" fmla="*/ 30 w 30"/>
                <a:gd name="T5" fmla="*/ 0 h 12"/>
                <a:gd name="T6" fmla="*/ 30 w 30"/>
                <a:gd name="T7" fmla="*/ 12 h 12"/>
                <a:gd name="T8" fmla="*/ 0 w 3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0" y="1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淘宝网Chenying0907出品 22"/>
            <p:cNvSpPr>
              <a:spLocks/>
            </p:cNvSpPr>
            <p:nvPr/>
          </p:nvSpPr>
          <p:spPr bwMode="auto">
            <a:xfrm>
              <a:off x="7281863" y="3743325"/>
              <a:ext cx="44450" cy="19050"/>
            </a:xfrm>
            <a:custGeom>
              <a:avLst/>
              <a:gdLst>
                <a:gd name="T0" fmla="*/ 0 w 28"/>
                <a:gd name="T1" fmla="*/ 12 h 12"/>
                <a:gd name="T2" fmla="*/ 0 w 28"/>
                <a:gd name="T3" fmla="*/ 0 h 12"/>
                <a:gd name="T4" fmla="*/ 28 w 28"/>
                <a:gd name="T5" fmla="*/ 2 h 12"/>
                <a:gd name="T6" fmla="*/ 28 w 28"/>
                <a:gd name="T7" fmla="*/ 12 h 12"/>
                <a:gd name="T8" fmla="*/ 0 w 28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2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淘宝网Chenying0907出品 23"/>
            <p:cNvSpPr>
              <a:spLocks noChangeArrowheads="1"/>
            </p:cNvSpPr>
            <p:nvPr/>
          </p:nvSpPr>
          <p:spPr bwMode="auto">
            <a:xfrm>
              <a:off x="7188200" y="3743325"/>
              <a:ext cx="47625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淘宝网Chenying0907出品 24"/>
            <p:cNvSpPr>
              <a:spLocks noChangeArrowheads="1"/>
            </p:cNvSpPr>
            <p:nvPr/>
          </p:nvSpPr>
          <p:spPr bwMode="auto">
            <a:xfrm>
              <a:off x="7097713" y="374332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淘宝网Chenying0907出品 25"/>
            <p:cNvSpPr>
              <a:spLocks/>
            </p:cNvSpPr>
            <p:nvPr/>
          </p:nvSpPr>
          <p:spPr bwMode="auto">
            <a:xfrm>
              <a:off x="7004050" y="3735388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2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淘宝网Chenying0907出品 26"/>
            <p:cNvSpPr>
              <a:spLocks/>
            </p:cNvSpPr>
            <p:nvPr/>
          </p:nvSpPr>
          <p:spPr bwMode="auto">
            <a:xfrm>
              <a:off x="6910388" y="3724275"/>
              <a:ext cx="47625" cy="22225"/>
            </a:xfrm>
            <a:custGeom>
              <a:avLst/>
              <a:gdLst>
                <a:gd name="T0" fmla="*/ 0 w 30"/>
                <a:gd name="T1" fmla="*/ 12 h 14"/>
                <a:gd name="T2" fmla="*/ 2 w 30"/>
                <a:gd name="T3" fmla="*/ 0 h 14"/>
                <a:gd name="T4" fmla="*/ 30 w 30"/>
                <a:gd name="T5" fmla="*/ 4 h 14"/>
                <a:gd name="T6" fmla="*/ 30 w 30"/>
                <a:gd name="T7" fmla="*/ 14 h 14"/>
                <a:gd name="T8" fmla="*/ 0 w 30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12"/>
                  </a:moveTo>
                  <a:lnTo>
                    <a:pt x="2" y="0"/>
                  </a:lnTo>
                  <a:lnTo>
                    <a:pt x="30" y="4"/>
                  </a:lnTo>
                  <a:lnTo>
                    <a:pt x="30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淘宝网Chenying0907出品 27"/>
            <p:cNvSpPr>
              <a:spLocks/>
            </p:cNvSpPr>
            <p:nvPr/>
          </p:nvSpPr>
          <p:spPr bwMode="auto">
            <a:xfrm>
              <a:off x="6819900" y="3716338"/>
              <a:ext cx="47625" cy="22225"/>
            </a:xfrm>
            <a:custGeom>
              <a:avLst/>
              <a:gdLst>
                <a:gd name="T0" fmla="*/ 0 w 30"/>
                <a:gd name="T1" fmla="*/ 9 h 14"/>
                <a:gd name="T2" fmla="*/ 2 w 30"/>
                <a:gd name="T3" fmla="*/ 0 h 14"/>
                <a:gd name="T4" fmla="*/ 30 w 30"/>
                <a:gd name="T5" fmla="*/ 2 h 14"/>
                <a:gd name="T6" fmla="*/ 28 w 30"/>
                <a:gd name="T7" fmla="*/ 14 h 14"/>
                <a:gd name="T8" fmla="*/ 0 w 30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9"/>
                  </a:moveTo>
                  <a:lnTo>
                    <a:pt x="2" y="0"/>
                  </a:lnTo>
                  <a:lnTo>
                    <a:pt x="30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淘宝网Chenying0907出品 28"/>
            <p:cNvSpPr>
              <a:spLocks/>
            </p:cNvSpPr>
            <p:nvPr/>
          </p:nvSpPr>
          <p:spPr bwMode="auto">
            <a:xfrm>
              <a:off x="6729413" y="3705225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2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淘宝网Chenying0907出品 29"/>
            <p:cNvSpPr>
              <a:spLocks/>
            </p:cNvSpPr>
            <p:nvPr/>
          </p:nvSpPr>
          <p:spPr bwMode="auto">
            <a:xfrm>
              <a:off x="6635750" y="3692525"/>
              <a:ext cx="47625" cy="23813"/>
            </a:xfrm>
            <a:custGeom>
              <a:avLst/>
              <a:gdLst>
                <a:gd name="T0" fmla="*/ 0 w 30"/>
                <a:gd name="T1" fmla="*/ 12 h 15"/>
                <a:gd name="T2" fmla="*/ 2 w 30"/>
                <a:gd name="T3" fmla="*/ 0 h 15"/>
                <a:gd name="T4" fmla="*/ 30 w 30"/>
                <a:gd name="T5" fmla="*/ 5 h 15"/>
                <a:gd name="T6" fmla="*/ 28 w 30"/>
                <a:gd name="T7" fmla="*/ 15 h 15"/>
                <a:gd name="T8" fmla="*/ 0 w 30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2"/>
                  </a:moveTo>
                  <a:lnTo>
                    <a:pt x="2" y="0"/>
                  </a:lnTo>
                  <a:lnTo>
                    <a:pt x="30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淘宝网Chenying0907出品 30"/>
            <p:cNvSpPr>
              <a:spLocks/>
            </p:cNvSpPr>
            <p:nvPr/>
          </p:nvSpPr>
          <p:spPr bwMode="auto">
            <a:xfrm>
              <a:off x="6545263" y="3686175"/>
              <a:ext cx="49213" cy="22225"/>
            </a:xfrm>
            <a:custGeom>
              <a:avLst/>
              <a:gdLst>
                <a:gd name="T0" fmla="*/ 0 w 31"/>
                <a:gd name="T1" fmla="*/ 9 h 14"/>
                <a:gd name="T2" fmla="*/ 0 w 31"/>
                <a:gd name="T3" fmla="*/ 0 h 14"/>
                <a:gd name="T4" fmla="*/ 31 w 31"/>
                <a:gd name="T5" fmla="*/ 2 h 14"/>
                <a:gd name="T6" fmla="*/ 28 w 31"/>
                <a:gd name="T7" fmla="*/ 14 h 14"/>
                <a:gd name="T8" fmla="*/ 0 w 31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9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淘宝网Chenying0907出品 31"/>
            <p:cNvSpPr>
              <a:spLocks/>
            </p:cNvSpPr>
            <p:nvPr/>
          </p:nvSpPr>
          <p:spPr bwMode="auto">
            <a:xfrm>
              <a:off x="6451600" y="3673475"/>
              <a:ext cx="47625" cy="23813"/>
            </a:xfrm>
            <a:custGeom>
              <a:avLst/>
              <a:gdLst>
                <a:gd name="T0" fmla="*/ 0 w 30"/>
                <a:gd name="T1" fmla="*/ 12 h 15"/>
                <a:gd name="T2" fmla="*/ 2 w 30"/>
                <a:gd name="T3" fmla="*/ 0 h 15"/>
                <a:gd name="T4" fmla="*/ 30 w 30"/>
                <a:gd name="T5" fmla="*/ 3 h 15"/>
                <a:gd name="T6" fmla="*/ 30 w 30"/>
                <a:gd name="T7" fmla="*/ 15 h 15"/>
                <a:gd name="T8" fmla="*/ 0 w 30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2"/>
                  </a:moveTo>
                  <a:lnTo>
                    <a:pt x="2" y="0"/>
                  </a:lnTo>
                  <a:lnTo>
                    <a:pt x="30" y="3"/>
                  </a:lnTo>
                  <a:lnTo>
                    <a:pt x="30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淘宝网Chenying0907出品 32"/>
            <p:cNvSpPr>
              <a:spLocks/>
            </p:cNvSpPr>
            <p:nvPr/>
          </p:nvSpPr>
          <p:spPr bwMode="auto">
            <a:xfrm>
              <a:off x="6361113" y="3662363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5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淘宝网Chenying0907出品 33"/>
            <p:cNvSpPr>
              <a:spLocks/>
            </p:cNvSpPr>
            <p:nvPr/>
          </p:nvSpPr>
          <p:spPr bwMode="auto">
            <a:xfrm>
              <a:off x="6270625" y="3654425"/>
              <a:ext cx="46038" cy="23813"/>
            </a:xfrm>
            <a:custGeom>
              <a:avLst/>
              <a:gdLst>
                <a:gd name="T0" fmla="*/ 0 w 29"/>
                <a:gd name="T1" fmla="*/ 10 h 15"/>
                <a:gd name="T2" fmla="*/ 0 w 29"/>
                <a:gd name="T3" fmla="*/ 0 h 15"/>
                <a:gd name="T4" fmla="*/ 29 w 29"/>
                <a:gd name="T5" fmla="*/ 3 h 15"/>
                <a:gd name="T6" fmla="*/ 29 w 29"/>
                <a:gd name="T7" fmla="*/ 15 h 15"/>
                <a:gd name="T8" fmla="*/ 0 w 2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0"/>
                  </a:moveTo>
                  <a:lnTo>
                    <a:pt x="0" y="0"/>
                  </a:lnTo>
                  <a:lnTo>
                    <a:pt x="29" y="3"/>
                  </a:lnTo>
                  <a:lnTo>
                    <a:pt x="29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淘宝网Chenying0907出品 34"/>
            <p:cNvSpPr>
              <a:spLocks/>
            </p:cNvSpPr>
            <p:nvPr/>
          </p:nvSpPr>
          <p:spPr bwMode="auto">
            <a:xfrm>
              <a:off x="6176963" y="3643313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3 h 15"/>
                <a:gd name="T6" fmla="*/ 31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3"/>
                  </a:lnTo>
                  <a:lnTo>
                    <a:pt x="31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淘宝网Chenying0907出品 35"/>
            <p:cNvSpPr>
              <a:spLocks/>
            </p:cNvSpPr>
            <p:nvPr/>
          </p:nvSpPr>
          <p:spPr bwMode="auto">
            <a:xfrm>
              <a:off x="6086475" y="3632200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0 w 31"/>
                <a:gd name="T3" fmla="*/ 0 h 14"/>
                <a:gd name="T4" fmla="*/ 31 w 31"/>
                <a:gd name="T5" fmla="*/ 5 h 14"/>
                <a:gd name="T6" fmla="*/ 29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0" y="0"/>
                  </a:lnTo>
                  <a:lnTo>
                    <a:pt x="31" y="5"/>
                  </a:lnTo>
                  <a:lnTo>
                    <a:pt x="29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淘宝网Chenying0907出品 36"/>
            <p:cNvSpPr>
              <a:spLocks/>
            </p:cNvSpPr>
            <p:nvPr/>
          </p:nvSpPr>
          <p:spPr bwMode="auto">
            <a:xfrm>
              <a:off x="5995988" y="3624263"/>
              <a:ext cx="46038" cy="23813"/>
            </a:xfrm>
            <a:custGeom>
              <a:avLst/>
              <a:gdLst>
                <a:gd name="T0" fmla="*/ 0 w 29"/>
                <a:gd name="T1" fmla="*/ 10 h 15"/>
                <a:gd name="T2" fmla="*/ 0 w 29"/>
                <a:gd name="T3" fmla="*/ 0 h 15"/>
                <a:gd name="T4" fmla="*/ 29 w 29"/>
                <a:gd name="T5" fmla="*/ 3 h 15"/>
                <a:gd name="T6" fmla="*/ 29 w 29"/>
                <a:gd name="T7" fmla="*/ 15 h 15"/>
                <a:gd name="T8" fmla="*/ 0 w 2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0"/>
                  </a:moveTo>
                  <a:lnTo>
                    <a:pt x="0" y="0"/>
                  </a:lnTo>
                  <a:lnTo>
                    <a:pt x="29" y="3"/>
                  </a:lnTo>
                  <a:lnTo>
                    <a:pt x="29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淘宝网Chenying0907出品 37"/>
            <p:cNvSpPr>
              <a:spLocks/>
            </p:cNvSpPr>
            <p:nvPr/>
          </p:nvSpPr>
          <p:spPr bwMode="auto">
            <a:xfrm>
              <a:off x="5902325" y="3613150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3 w 31"/>
                <a:gd name="T3" fmla="*/ 0 h 15"/>
                <a:gd name="T4" fmla="*/ 31 w 31"/>
                <a:gd name="T5" fmla="*/ 3 h 15"/>
                <a:gd name="T6" fmla="*/ 29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3" y="0"/>
                  </a:lnTo>
                  <a:lnTo>
                    <a:pt x="31" y="3"/>
                  </a:lnTo>
                  <a:lnTo>
                    <a:pt x="29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淘宝网Chenying0907出品 38"/>
            <p:cNvSpPr>
              <a:spLocks/>
            </p:cNvSpPr>
            <p:nvPr/>
          </p:nvSpPr>
          <p:spPr bwMode="auto">
            <a:xfrm>
              <a:off x="5811838" y="3602038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0 w 31"/>
                <a:gd name="T3" fmla="*/ 0 h 14"/>
                <a:gd name="T4" fmla="*/ 31 w 31"/>
                <a:gd name="T5" fmla="*/ 5 h 14"/>
                <a:gd name="T6" fmla="*/ 29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0" y="0"/>
                  </a:lnTo>
                  <a:lnTo>
                    <a:pt x="31" y="5"/>
                  </a:lnTo>
                  <a:lnTo>
                    <a:pt x="29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淘宝网Chenying0907出品 39"/>
            <p:cNvSpPr>
              <a:spLocks/>
            </p:cNvSpPr>
            <p:nvPr/>
          </p:nvSpPr>
          <p:spPr bwMode="auto">
            <a:xfrm>
              <a:off x="5718175" y="3594100"/>
              <a:ext cx="49213" cy="23813"/>
            </a:xfrm>
            <a:custGeom>
              <a:avLst/>
              <a:gdLst>
                <a:gd name="T0" fmla="*/ 0 w 31"/>
                <a:gd name="T1" fmla="*/ 10 h 15"/>
                <a:gd name="T2" fmla="*/ 3 w 31"/>
                <a:gd name="T3" fmla="*/ 0 h 15"/>
                <a:gd name="T4" fmla="*/ 31 w 31"/>
                <a:gd name="T5" fmla="*/ 3 h 15"/>
                <a:gd name="T6" fmla="*/ 31 w 31"/>
                <a:gd name="T7" fmla="*/ 15 h 15"/>
                <a:gd name="T8" fmla="*/ 0 w 31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0"/>
                  </a:moveTo>
                  <a:lnTo>
                    <a:pt x="3" y="0"/>
                  </a:lnTo>
                  <a:lnTo>
                    <a:pt x="31" y="3"/>
                  </a:lnTo>
                  <a:lnTo>
                    <a:pt x="31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淘宝网Chenying0907出品 40"/>
            <p:cNvSpPr>
              <a:spLocks/>
            </p:cNvSpPr>
            <p:nvPr/>
          </p:nvSpPr>
          <p:spPr bwMode="auto">
            <a:xfrm>
              <a:off x="5627688" y="3582988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3 w 31"/>
                <a:gd name="T3" fmla="*/ 0 h 14"/>
                <a:gd name="T4" fmla="*/ 31 w 31"/>
                <a:gd name="T5" fmla="*/ 2 h 14"/>
                <a:gd name="T6" fmla="*/ 29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3" y="0"/>
                  </a:lnTo>
                  <a:lnTo>
                    <a:pt x="31" y="2"/>
                  </a:lnTo>
                  <a:lnTo>
                    <a:pt x="29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淘宝网Chenying0907出品 41"/>
            <p:cNvSpPr>
              <a:spLocks/>
            </p:cNvSpPr>
            <p:nvPr/>
          </p:nvSpPr>
          <p:spPr bwMode="auto">
            <a:xfrm>
              <a:off x="5538788" y="3571875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5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5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淘宝网Chenying0907出品 42"/>
            <p:cNvSpPr>
              <a:spLocks/>
            </p:cNvSpPr>
            <p:nvPr/>
          </p:nvSpPr>
          <p:spPr bwMode="auto">
            <a:xfrm>
              <a:off x="5443538" y="3563938"/>
              <a:ext cx="49213" cy="22225"/>
            </a:xfrm>
            <a:custGeom>
              <a:avLst/>
              <a:gdLst>
                <a:gd name="T0" fmla="*/ 0 w 31"/>
                <a:gd name="T1" fmla="*/ 10 h 14"/>
                <a:gd name="T2" fmla="*/ 3 w 31"/>
                <a:gd name="T3" fmla="*/ 0 h 14"/>
                <a:gd name="T4" fmla="*/ 31 w 31"/>
                <a:gd name="T5" fmla="*/ 2 h 14"/>
                <a:gd name="T6" fmla="*/ 29 w 31"/>
                <a:gd name="T7" fmla="*/ 14 h 14"/>
                <a:gd name="T8" fmla="*/ 0 w 31"/>
                <a:gd name="T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0"/>
                  </a:moveTo>
                  <a:lnTo>
                    <a:pt x="3" y="0"/>
                  </a:lnTo>
                  <a:lnTo>
                    <a:pt x="31" y="2"/>
                  </a:lnTo>
                  <a:lnTo>
                    <a:pt x="29" y="1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淘宝网Chenying0907出品 43"/>
            <p:cNvSpPr>
              <a:spLocks/>
            </p:cNvSpPr>
            <p:nvPr/>
          </p:nvSpPr>
          <p:spPr bwMode="auto">
            <a:xfrm>
              <a:off x="5354638" y="3552825"/>
              <a:ext cx="47625" cy="22225"/>
            </a:xfrm>
            <a:custGeom>
              <a:avLst/>
              <a:gdLst>
                <a:gd name="T0" fmla="*/ 0 w 30"/>
                <a:gd name="T1" fmla="*/ 12 h 14"/>
                <a:gd name="T2" fmla="*/ 0 w 30"/>
                <a:gd name="T3" fmla="*/ 0 h 14"/>
                <a:gd name="T4" fmla="*/ 30 w 30"/>
                <a:gd name="T5" fmla="*/ 2 h 14"/>
                <a:gd name="T6" fmla="*/ 28 w 30"/>
                <a:gd name="T7" fmla="*/ 14 h 14"/>
                <a:gd name="T8" fmla="*/ 0 w 30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12"/>
                  </a:moveTo>
                  <a:lnTo>
                    <a:pt x="0" y="0"/>
                  </a:lnTo>
                  <a:lnTo>
                    <a:pt x="30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淘宝网Chenying0907出品 44"/>
            <p:cNvSpPr>
              <a:spLocks/>
            </p:cNvSpPr>
            <p:nvPr/>
          </p:nvSpPr>
          <p:spPr bwMode="auto">
            <a:xfrm>
              <a:off x="5259388" y="3541713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3 w 31"/>
                <a:gd name="T3" fmla="*/ 0 h 14"/>
                <a:gd name="T4" fmla="*/ 31 w 31"/>
                <a:gd name="T5" fmla="*/ 4 h 14"/>
                <a:gd name="T6" fmla="*/ 31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3" y="0"/>
                  </a:lnTo>
                  <a:lnTo>
                    <a:pt x="31" y="4"/>
                  </a:lnTo>
                  <a:lnTo>
                    <a:pt x="31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淘宝网Chenying0907出品 45"/>
            <p:cNvSpPr>
              <a:spLocks/>
            </p:cNvSpPr>
            <p:nvPr/>
          </p:nvSpPr>
          <p:spPr bwMode="auto">
            <a:xfrm>
              <a:off x="5170488" y="3533775"/>
              <a:ext cx="47625" cy="22225"/>
            </a:xfrm>
            <a:custGeom>
              <a:avLst/>
              <a:gdLst>
                <a:gd name="T0" fmla="*/ 0 w 30"/>
                <a:gd name="T1" fmla="*/ 9 h 14"/>
                <a:gd name="T2" fmla="*/ 2 w 30"/>
                <a:gd name="T3" fmla="*/ 0 h 14"/>
                <a:gd name="T4" fmla="*/ 30 w 30"/>
                <a:gd name="T5" fmla="*/ 2 h 14"/>
                <a:gd name="T6" fmla="*/ 28 w 30"/>
                <a:gd name="T7" fmla="*/ 14 h 14"/>
                <a:gd name="T8" fmla="*/ 0 w 30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9"/>
                  </a:moveTo>
                  <a:lnTo>
                    <a:pt x="2" y="0"/>
                  </a:lnTo>
                  <a:lnTo>
                    <a:pt x="30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淘宝网Chenying0907出品 46"/>
            <p:cNvSpPr>
              <a:spLocks/>
            </p:cNvSpPr>
            <p:nvPr/>
          </p:nvSpPr>
          <p:spPr bwMode="auto">
            <a:xfrm>
              <a:off x="5080000" y="3522663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2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淘宝网Chenying0907出品 47"/>
            <p:cNvSpPr>
              <a:spLocks/>
            </p:cNvSpPr>
            <p:nvPr/>
          </p:nvSpPr>
          <p:spPr bwMode="auto">
            <a:xfrm>
              <a:off x="4986338" y="3509963"/>
              <a:ext cx="47625" cy="23813"/>
            </a:xfrm>
            <a:custGeom>
              <a:avLst/>
              <a:gdLst>
                <a:gd name="T0" fmla="*/ 0 w 30"/>
                <a:gd name="T1" fmla="*/ 12 h 15"/>
                <a:gd name="T2" fmla="*/ 2 w 30"/>
                <a:gd name="T3" fmla="*/ 0 h 15"/>
                <a:gd name="T4" fmla="*/ 30 w 30"/>
                <a:gd name="T5" fmla="*/ 5 h 15"/>
                <a:gd name="T6" fmla="*/ 28 w 30"/>
                <a:gd name="T7" fmla="*/ 15 h 15"/>
                <a:gd name="T8" fmla="*/ 0 w 30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2"/>
                  </a:moveTo>
                  <a:lnTo>
                    <a:pt x="2" y="0"/>
                  </a:lnTo>
                  <a:lnTo>
                    <a:pt x="30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淘宝网Chenying0907出品 48"/>
            <p:cNvSpPr>
              <a:spLocks/>
            </p:cNvSpPr>
            <p:nvPr/>
          </p:nvSpPr>
          <p:spPr bwMode="auto">
            <a:xfrm>
              <a:off x="4895850" y="3503613"/>
              <a:ext cx="49213" cy="22225"/>
            </a:xfrm>
            <a:custGeom>
              <a:avLst/>
              <a:gdLst>
                <a:gd name="T0" fmla="*/ 0 w 31"/>
                <a:gd name="T1" fmla="*/ 9 h 14"/>
                <a:gd name="T2" fmla="*/ 0 w 31"/>
                <a:gd name="T3" fmla="*/ 0 h 14"/>
                <a:gd name="T4" fmla="*/ 31 w 31"/>
                <a:gd name="T5" fmla="*/ 2 h 14"/>
                <a:gd name="T6" fmla="*/ 28 w 31"/>
                <a:gd name="T7" fmla="*/ 14 h 14"/>
                <a:gd name="T8" fmla="*/ 0 w 31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9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淘宝网Chenying0907出品 49"/>
            <p:cNvSpPr>
              <a:spLocks/>
            </p:cNvSpPr>
            <p:nvPr/>
          </p:nvSpPr>
          <p:spPr bwMode="auto">
            <a:xfrm>
              <a:off x="4805363" y="3490913"/>
              <a:ext cx="44450" cy="23813"/>
            </a:xfrm>
            <a:custGeom>
              <a:avLst/>
              <a:gdLst>
                <a:gd name="T0" fmla="*/ 0 w 28"/>
                <a:gd name="T1" fmla="*/ 12 h 15"/>
                <a:gd name="T2" fmla="*/ 0 w 28"/>
                <a:gd name="T3" fmla="*/ 0 h 15"/>
                <a:gd name="T4" fmla="*/ 28 w 28"/>
                <a:gd name="T5" fmla="*/ 3 h 15"/>
                <a:gd name="T6" fmla="*/ 28 w 28"/>
                <a:gd name="T7" fmla="*/ 15 h 15"/>
                <a:gd name="T8" fmla="*/ 0 w 28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5">
                  <a:moveTo>
                    <a:pt x="0" y="12"/>
                  </a:moveTo>
                  <a:lnTo>
                    <a:pt x="0" y="0"/>
                  </a:lnTo>
                  <a:lnTo>
                    <a:pt x="28" y="3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淘宝网Chenying0907出品 50"/>
            <p:cNvSpPr>
              <a:spLocks/>
            </p:cNvSpPr>
            <p:nvPr/>
          </p:nvSpPr>
          <p:spPr bwMode="auto">
            <a:xfrm>
              <a:off x="4711700" y="3479800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5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淘宝网Chenying0907出品 51"/>
            <p:cNvSpPr>
              <a:spLocks/>
            </p:cNvSpPr>
            <p:nvPr/>
          </p:nvSpPr>
          <p:spPr bwMode="auto">
            <a:xfrm>
              <a:off x="4621213" y="3473450"/>
              <a:ext cx="49213" cy="22225"/>
            </a:xfrm>
            <a:custGeom>
              <a:avLst/>
              <a:gdLst>
                <a:gd name="T0" fmla="*/ 0 w 31"/>
                <a:gd name="T1" fmla="*/ 9 h 14"/>
                <a:gd name="T2" fmla="*/ 0 w 31"/>
                <a:gd name="T3" fmla="*/ 0 h 14"/>
                <a:gd name="T4" fmla="*/ 31 w 31"/>
                <a:gd name="T5" fmla="*/ 2 h 14"/>
                <a:gd name="T6" fmla="*/ 28 w 31"/>
                <a:gd name="T7" fmla="*/ 14 h 14"/>
                <a:gd name="T8" fmla="*/ 0 w 31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9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淘宝网Chenying0907出品 52"/>
            <p:cNvSpPr>
              <a:spLocks/>
            </p:cNvSpPr>
            <p:nvPr/>
          </p:nvSpPr>
          <p:spPr bwMode="auto">
            <a:xfrm>
              <a:off x="4527550" y="3460750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3 h 15"/>
                <a:gd name="T6" fmla="*/ 31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3"/>
                  </a:lnTo>
                  <a:lnTo>
                    <a:pt x="31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淘宝网Chenying0907出品 53"/>
            <p:cNvSpPr>
              <a:spLocks/>
            </p:cNvSpPr>
            <p:nvPr/>
          </p:nvSpPr>
          <p:spPr bwMode="auto">
            <a:xfrm>
              <a:off x="4437063" y="3449638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5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淘宝网Chenying0907出品 54"/>
            <p:cNvSpPr>
              <a:spLocks/>
            </p:cNvSpPr>
            <p:nvPr/>
          </p:nvSpPr>
          <p:spPr bwMode="auto">
            <a:xfrm>
              <a:off x="4346575" y="3441700"/>
              <a:ext cx="46038" cy="23813"/>
            </a:xfrm>
            <a:custGeom>
              <a:avLst/>
              <a:gdLst>
                <a:gd name="T0" fmla="*/ 0 w 29"/>
                <a:gd name="T1" fmla="*/ 10 h 15"/>
                <a:gd name="T2" fmla="*/ 0 w 29"/>
                <a:gd name="T3" fmla="*/ 0 h 15"/>
                <a:gd name="T4" fmla="*/ 29 w 29"/>
                <a:gd name="T5" fmla="*/ 3 h 15"/>
                <a:gd name="T6" fmla="*/ 29 w 29"/>
                <a:gd name="T7" fmla="*/ 15 h 15"/>
                <a:gd name="T8" fmla="*/ 0 w 2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0"/>
                  </a:moveTo>
                  <a:lnTo>
                    <a:pt x="0" y="0"/>
                  </a:lnTo>
                  <a:lnTo>
                    <a:pt x="29" y="3"/>
                  </a:lnTo>
                  <a:lnTo>
                    <a:pt x="29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淘宝网Chenying0907出品 55"/>
            <p:cNvSpPr>
              <a:spLocks/>
            </p:cNvSpPr>
            <p:nvPr/>
          </p:nvSpPr>
          <p:spPr bwMode="auto">
            <a:xfrm>
              <a:off x="4252913" y="3430588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3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3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淘宝网Chenying0907出品 56"/>
            <p:cNvSpPr>
              <a:spLocks/>
            </p:cNvSpPr>
            <p:nvPr/>
          </p:nvSpPr>
          <p:spPr bwMode="auto">
            <a:xfrm>
              <a:off x="4151313" y="3427413"/>
              <a:ext cx="49213" cy="26988"/>
            </a:xfrm>
            <a:custGeom>
              <a:avLst/>
              <a:gdLst>
                <a:gd name="T0" fmla="*/ 2 w 31"/>
                <a:gd name="T1" fmla="*/ 17 h 17"/>
                <a:gd name="T2" fmla="*/ 0 w 31"/>
                <a:gd name="T3" fmla="*/ 5 h 17"/>
                <a:gd name="T4" fmla="*/ 31 w 31"/>
                <a:gd name="T5" fmla="*/ 0 h 17"/>
                <a:gd name="T6" fmla="*/ 31 w 31"/>
                <a:gd name="T7" fmla="*/ 9 h 17"/>
                <a:gd name="T8" fmla="*/ 2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" y="17"/>
                  </a:moveTo>
                  <a:lnTo>
                    <a:pt x="0" y="5"/>
                  </a:lnTo>
                  <a:lnTo>
                    <a:pt x="31" y="0"/>
                  </a:lnTo>
                  <a:lnTo>
                    <a:pt x="31" y="9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淘宝网Chenying0907出品 57"/>
            <p:cNvSpPr>
              <a:spLocks/>
            </p:cNvSpPr>
            <p:nvPr/>
          </p:nvSpPr>
          <p:spPr bwMode="auto">
            <a:xfrm>
              <a:off x="4060825" y="3441700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8 h 17"/>
                <a:gd name="T4" fmla="*/ 29 w 31"/>
                <a:gd name="T5" fmla="*/ 0 h 17"/>
                <a:gd name="T6" fmla="*/ 31 w 31"/>
                <a:gd name="T7" fmla="*/ 12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8"/>
                  </a:lnTo>
                  <a:lnTo>
                    <a:pt x="29" y="0"/>
                  </a:lnTo>
                  <a:lnTo>
                    <a:pt x="31" y="12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淘宝网Chenying0907出品 58"/>
            <p:cNvSpPr>
              <a:spLocks/>
            </p:cNvSpPr>
            <p:nvPr/>
          </p:nvSpPr>
          <p:spPr bwMode="auto">
            <a:xfrm>
              <a:off x="3970338" y="3460750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5 h 17"/>
                <a:gd name="T4" fmla="*/ 29 w 31"/>
                <a:gd name="T5" fmla="*/ 0 h 17"/>
                <a:gd name="T6" fmla="*/ 31 w 31"/>
                <a:gd name="T7" fmla="*/ 12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5"/>
                  </a:lnTo>
                  <a:lnTo>
                    <a:pt x="29" y="0"/>
                  </a:lnTo>
                  <a:lnTo>
                    <a:pt x="31" y="12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淘宝网Chenying0907出品 59"/>
            <p:cNvSpPr>
              <a:spLocks/>
            </p:cNvSpPr>
            <p:nvPr/>
          </p:nvSpPr>
          <p:spPr bwMode="auto">
            <a:xfrm>
              <a:off x="3881438" y="3479800"/>
              <a:ext cx="47625" cy="26988"/>
            </a:xfrm>
            <a:custGeom>
              <a:avLst/>
              <a:gdLst>
                <a:gd name="T0" fmla="*/ 2 w 30"/>
                <a:gd name="T1" fmla="*/ 17 h 17"/>
                <a:gd name="T2" fmla="*/ 0 w 30"/>
                <a:gd name="T3" fmla="*/ 5 h 17"/>
                <a:gd name="T4" fmla="*/ 28 w 30"/>
                <a:gd name="T5" fmla="*/ 0 h 17"/>
                <a:gd name="T6" fmla="*/ 30 w 30"/>
                <a:gd name="T7" fmla="*/ 10 h 17"/>
                <a:gd name="T8" fmla="*/ 2 w 30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2" y="17"/>
                  </a:moveTo>
                  <a:lnTo>
                    <a:pt x="0" y="5"/>
                  </a:lnTo>
                  <a:lnTo>
                    <a:pt x="28" y="0"/>
                  </a:lnTo>
                  <a:lnTo>
                    <a:pt x="30" y="10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淘宝网Chenying0907出品 60"/>
            <p:cNvSpPr>
              <a:spLocks/>
            </p:cNvSpPr>
            <p:nvPr/>
          </p:nvSpPr>
          <p:spPr bwMode="auto">
            <a:xfrm>
              <a:off x="3790950" y="3495675"/>
              <a:ext cx="49213" cy="26988"/>
            </a:xfrm>
            <a:custGeom>
              <a:avLst/>
              <a:gdLst>
                <a:gd name="T0" fmla="*/ 2 w 31"/>
                <a:gd name="T1" fmla="*/ 17 h 17"/>
                <a:gd name="T2" fmla="*/ 0 w 31"/>
                <a:gd name="T3" fmla="*/ 7 h 17"/>
                <a:gd name="T4" fmla="*/ 28 w 31"/>
                <a:gd name="T5" fmla="*/ 0 h 17"/>
                <a:gd name="T6" fmla="*/ 31 w 31"/>
                <a:gd name="T7" fmla="*/ 12 h 17"/>
                <a:gd name="T8" fmla="*/ 2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" y="17"/>
                  </a:moveTo>
                  <a:lnTo>
                    <a:pt x="0" y="7"/>
                  </a:lnTo>
                  <a:lnTo>
                    <a:pt x="28" y="0"/>
                  </a:lnTo>
                  <a:lnTo>
                    <a:pt x="31" y="12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淘宝网Chenying0907出品 61"/>
            <p:cNvSpPr>
              <a:spLocks/>
            </p:cNvSpPr>
            <p:nvPr/>
          </p:nvSpPr>
          <p:spPr bwMode="auto">
            <a:xfrm>
              <a:off x="3700463" y="3514725"/>
              <a:ext cx="49213" cy="26988"/>
            </a:xfrm>
            <a:custGeom>
              <a:avLst/>
              <a:gdLst>
                <a:gd name="T0" fmla="*/ 2 w 31"/>
                <a:gd name="T1" fmla="*/ 17 h 17"/>
                <a:gd name="T2" fmla="*/ 0 w 31"/>
                <a:gd name="T3" fmla="*/ 5 h 17"/>
                <a:gd name="T4" fmla="*/ 28 w 31"/>
                <a:gd name="T5" fmla="*/ 0 h 17"/>
                <a:gd name="T6" fmla="*/ 31 w 31"/>
                <a:gd name="T7" fmla="*/ 12 h 17"/>
                <a:gd name="T8" fmla="*/ 2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" y="17"/>
                  </a:moveTo>
                  <a:lnTo>
                    <a:pt x="0" y="5"/>
                  </a:lnTo>
                  <a:lnTo>
                    <a:pt x="28" y="0"/>
                  </a:lnTo>
                  <a:lnTo>
                    <a:pt x="31" y="12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淘宝网Chenying0907出品 62"/>
            <p:cNvSpPr>
              <a:spLocks/>
            </p:cNvSpPr>
            <p:nvPr/>
          </p:nvSpPr>
          <p:spPr bwMode="auto">
            <a:xfrm>
              <a:off x="3609975" y="3533775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5 h 17"/>
                <a:gd name="T4" fmla="*/ 29 w 31"/>
                <a:gd name="T5" fmla="*/ 0 h 17"/>
                <a:gd name="T6" fmla="*/ 31 w 31"/>
                <a:gd name="T7" fmla="*/ 9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5"/>
                  </a:lnTo>
                  <a:lnTo>
                    <a:pt x="29" y="0"/>
                  </a:lnTo>
                  <a:lnTo>
                    <a:pt x="31" y="9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淘宝网Chenying0907出品 63"/>
            <p:cNvSpPr>
              <a:spLocks/>
            </p:cNvSpPr>
            <p:nvPr/>
          </p:nvSpPr>
          <p:spPr bwMode="auto">
            <a:xfrm>
              <a:off x="3519488" y="3548063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8 h 17"/>
                <a:gd name="T4" fmla="*/ 29 w 31"/>
                <a:gd name="T5" fmla="*/ 0 h 17"/>
                <a:gd name="T6" fmla="*/ 31 w 31"/>
                <a:gd name="T7" fmla="*/ 12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8"/>
                  </a:lnTo>
                  <a:lnTo>
                    <a:pt x="29" y="0"/>
                  </a:lnTo>
                  <a:lnTo>
                    <a:pt x="31" y="12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淘宝网Chenying0907出品 64"/>
            <p:cNvSpPr>
              <a:spLocks/>
            </p:cNvSpPr>
            <p:nvPr/>
          </p:nvSpPr>
          <p:spPr bwMode="auto">
            <a:xfrm>
              <a:off x="3419475" y="3556000"/>
              <a:ext cx="47625" cy="30163"/>
            </a:xfrm>
            <a:custGeom>
              <a:avLst/>
              <a:gdLst>
                <a:gd name="T0" fmla="*/ 0 w 30"/>
                <a:gd name="T1" fmla="*/ 12 h 19"/>
                <a:gd name="T2" fmla="*/ 4 w 30"/>
                <a:gd name="T3" fmla="*/ 0 h 19"/>
                <a:gd name="T4" fmla="*/ 30 w 30"/>
                <a:gd name="T5" fmla="*/ 10 h 19"/>
                <a:gd name="T6" fmla="*/ 28 w 30"/>
                <a:gd name="T7" fmla="*/ 19 h 19"/>
                <a:gd name="T8" fmla="*/ 0 w 30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0" y="12"/>
                  </a:moveTo>
                  <a:lnTo>
                    <a:pt x="4" y="0"/>
                  </a:lnTo>
                  <a:lnTo>
                    <a:pt x="30" y="10"/>
                  </a:lnTo>
                  <a:lnTo>
                    <a:pt x="28" y="19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淘宝网Chenying0907出品 65"/>
            <p:cNvSpPr>
              <a:spLocks/>
            </p:cNvSpPr>
            <p:nvPr/>
          </p:nvSpPr>
          <p:spPr bwMode="auto">
            <a:xfrm>
              <a:off x="3444875" y="3490913"/>
              <a:ext cx="49213" cy="34925"/>
            </a:xfrm>
            <a:custGeom>
              <a:avLst/>
              <a:gdLst>
                <a:gd name="T0" fmla="*/ 26 w 31"/>
                <a:gd name="T1" fmla="*/ 0 h 22"/>
                <a:gd name="T2" fmla="*/ 31 w 31"/>
                <a:gd name="T3" fmla="*/ 10 h 22"/>
                <a:gd name="T4" fmla="*/ 5 w 31"/>
                <a:gd name="T5" fmla="*/ 22 h 22"/>
                <a:gd name="T6" fmla="*/ 0 w 31"/>
                <a:gd name="T7" fmla="*/ 12 h 22"/>
                <a:gd name="T8" fmla="*/ 26 w 31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">
                  <a:moveTo>
                    <a:pt x="26" y="0"/>
                  </a:moveTo>
                  <a:lnTo>
                    <a:pt x="31" y="10"/>
                  </a:lnTo>
                  <a:lnTo>
                    <a:pt x="5" y="22"/>
                  </a:lnTo>
                  <a:lnTo>
                    <a:pt x="0" y="1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淘宝网Chenying0907出品 66"/>
            <p:cNvSpPr>
              <a:spLocks/>
            </p:cNvSpPr>
            <p:nvPr/>
          </p:nvSpPr>
          <p:spPr bwMode="auto">
            <a:xfrm>
              <a:off x="3535363" y="3468688"/>
              <a:ext cx="49213" cy="26988"/>
            </a:xfrm>
            <a:custGeom>
              <a:avLst/>
              <a:gdLst>
                <a:gd name="T0" fmla="*/ 28 w 31"/>
                <a:gd name="T1" fmla="*/ 0 h 17"/>
                <a:gd name="T2" fmla="*/ 31 w 31"/>
                <a:gd name="T3" fmla="*/ 12 h 17"/>
                <a:gd name="T4" fmla="*/ 2 w 31"/>
                <a:gd name="T5" fmla="*/ 17 h 17"/>
                <a:gd name="T6" fmla="*/ 0 w 31"/>
                <a:gd name="T7" fmla="*/ 7 h 17"/>
                <a:gd name="T8" fmla="*/ 28 w 3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8" y="0"/>
                  </a:moveTo>
                  <a:lnTo>
                    <a:pt x="31" y="12"/>
                  </a:lnTo>
                  <a:lnTo>
                    <a:pt x="2" y="17"/>
                  </a:lnTo>
                  <a:lnTo>
                    <a:pt x="0" y="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淘宝网Chenying0907出品 67"/>
            <p:cNvSpPr>
              <a:spLocks/>
            </p:cNvSpPr>
            <p:nvPr/>
          </p:nvSpPr>
          <p:spPr bwMode="auto">
            <a:xfrm>
              <a:off x="3625850" y="3446463"/>
              <a:ext cx="47625" cy="30163"/>
            </a:xfrm>
            <a:custGeom>
              <a:avLst/>
              <a:gdLst>
                <a:gd name="T0" fmla="*/ 28 w 30"/>
                <a:gd name="T1" fmla="*/ 0 h 19"/>
                <a:gd name="T2" fmla="*/ 30 w 30"/>
                <a:gd name="T3" fmla="*/ 12 h 19"/>
                <a:gd name="T4" fmla="*/ 2 w 30"/>
                <a:gd name="T5" fmla="*/ 19 h 19"/>
                <a:gd name="T6" fmla="*/ 0 w 30"/>
                <a:gd name="T7" fmla="*/ 7 h 19"/>
                <a:gd name="T8" fmla="*/ 28 w 30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28" y="0"/>
                  </a:moveTo>
                  <a:lnTo>
                    <a:pt x="30" y="12"/>
                  </a:lnTo>
                  <a:lnTo>
                    <a:pt x="2" y="19"/>
                  </a:lnTo>
                  <a:lnTo>
                    <a:pt x="0" y="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淘宝网Chenying0907出品 68"/>
            <p:cNvSpPr>
              <a:spLocks/>
            </p:cNvSpPr>
            <p:nvPr/>
          </p:nvSpPr>
          <p:spPr bwMode="auto">
            <a:xfrm>
              <a:off x="3716338" y="3427413"/>
              <a:ext cx="52388" cy="26988"/>
            </a:xfrm>
            <a:custGeom>
              <a:avLst/>
              <a:gdLst>
                <a:gd name="T0" fmla="*/ 30 w 33"/>
                <a:gd name="T1" fmla="*/ 0 h 17"/>
                <a:gd name="T2" fmla="*/ 33 w 33"/>
                <a:gd name="T3" fmla="*/ 12 h 17"/>
                <a:gd name="T4" fmla="*/ 2 w 33"/>
                <a:gd name="T5" fmla="*/ 17 h 17"/>
                <a:gd name="T6" fmla="*/ 0 w 33"/>
                <a:gd name="T7" fmla="*/ 7 h 17"/>
                <a:gd name="T8" fmla="*/ 30 w 3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">
                  <a:moveTo>
                    <a:pt x="30" y="0"/>
                  </a:moveTo>
                  <a:lnTo>
                    <a:pt x="33" y="12"/>
                  </a:lnTo>
                  <a:lnTo>
                    <a:pt x="2" y="17"/>
                  </a:lnTo>
                  <a:lnTo>
                    <a:pt x="0" y="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淘宝网Chenying0907出品 69"/>
            <p:cNvSpPr>
              <a:spLocks/>
            </p:cNvSpPr>
            <p:nvPr/>
          </p:nvSpPr>
          <p:spPr bwMode="auto">
            <a:xfrm>
              <a:off x="3810000" y="3408363"/>
              <a:ext cx="47625" cy="26988"/>
            </a:xfrm>
            <a:custGeom>
              <a:avLst/>
              <a:gdLst>
                <a:gd name="T0" fmla="*/ 28 w 30"/>
                <a:gd name="T1" fmla="*/ 0 h 17"/>
                <a:gd name="T2" fmla="*/ 30 w 30"/>
                <a:gd name="T3" fmla="*/ 9 h 17"/>
                <a:gd name="T4" fmla="*/ 2 w 30"/>
                <a:gd name="T5" fmla="*/ 17 h 17"/>
                <a:gd name="T6" fmla="*/ 0 w 30"/>
                <a:gd name="T7" fmla="*/ 5 h 17"/>
                <a:gd name="T8" fmla="*/ 28 w 3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28" y="0"/>
                  </a:moveTo>
                  <a:lnTo>
                    <a:pt x="30" y="9"/>
                  </a:lnTo>
                  <a:lnTo>
                    <a:pt x="2" y="17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淘宝网Chenying0907出品 70"/>
            <p:cNvSpPr>
              <a:spLocks/>
            </p:cNvSpPr>
            <p:nvPr/>
          </p:nvSpPr>
          <p:spPr bwMode="auto">
            <a:xfrm>
              <a:off x="3895725" y="3381375"/>
              <a:ext cx="52388" cy="30163"/>
            </a:xfrm>
            <a:custGeom>
              <a:avLst/>
              <a:gdLst>
                <a:gd name="T0" fmla="*/ 31 w 33"/>
                <a:gd name="T1" fmla="*/ 0 h 19"/>
                <a:gd name="T2" fmla="*/ 33 w 33"/>
                <a:gd name="T3" fmla="*/ 12 h 19"/>
                <a:gd name="T4" fmla="*/ 5 w 33"/>
                <a:gd name="T5" fmla="*/ 19 h 19"/>
                <a:gd name="T6" fmla="*/ 0 w 33"/>
                <a:gd name="T7" fmla="*/ 7 h 19"/>
                <a:gd name="T8" fmla="*/ 31 w 3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9">
                  <a:moveTo>
                    <a:pt x="31" y="0"/>
                  </a:moveTo>
                  <a:lnTo>
                    <a:pt x="33" y="12"/>
                  </a:lnTo>
                  <a:lnTo>
                    <a:pt x="5" y="19"/>
                  </a:lnTo>
                  <a:lnTo>
                    <a:pt x="0" y="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淘宝网Chenying0907出品 71"/>
            <p:cNvSpPr>
              <a:spLocks/>
            </p:cNvSpPr>
            <p:nvPr/>
          </p:nvSpPr>
          <p:spPr bwMode="auto">
            <a:xfrm>
              <a:off x="3978275" y="3354388"/>
              <a:ext cx="49213" cy="30163"/>
            </a:xfrm>
            <a:custGeom>
              <a:avLst/>
              <a:gdLst>
                <a:gd name="T0" fmla="*/ 29 w 31"/>
                <a:gd name="T1" fmla="*/ 0 h 19"/>
                <a:gd name="T2" fmla="*/ 31 w 31"/>
                <a:gd name="T3" fmla="*/ 12 h 19"/>
                <a:gd name="T4" fmla="*/ 3 w 31"/>
                <a:gd name="T5" fmla="*/ 19 h 19"/>
                <a:gd name="T6" fmla="*/ 0 w 31"/>
                <a:gd name="T7" fmla="*/ 7 h 19"/>
                <a:gd name="T8" fmla="*/ 29 w 3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0"/>
                  </a:moveTo>
                  <a:lnTo>
                    <a:pt x="31" y="12"/>
                  </a:lnTo>
                  <a:lnTo>
                    <a:pt x="3" y="19"/>
                  </a:lnTo>
                  <a:lnTo>
                    <a:pt x="0" y="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淘宝网Chenying0907出品 72"/>
            <p:cNvSpPr>
              <a:spLocks/>
            </p:cNvSpPr>
            <p:nvPr/>
          </p:nvSpPr>
          <p:spPr bwMode="auto">
            <a:xfrm>
              <a:off x="3846513" y="3095625"/>
              <a:ext cx="49213" cy="42863"/>
            </a:xfrm>
            <a:custGeom>
              <a:avLst/>
              <a:gdLst>
                <a:gd name="T0" fmla="*/ 31 w 31"/>
                <a:gd name="T1" fmla="*/ 20 h 27"/>
                <a:gd name="T2" fmla="*/ 24 w 31"/>
                <a:gd name="T3" fmla="*/ 27 h 27"/>
                <a:gd name="T4" fmla="*/ 0 w 31"/>
                <a:gd name="T5" fmla="*/ 8 h 27"/>
                <a:gd name="T6" fmla="*/ 7 w 31"/>
                <a:gd name="T7" fmla="*/ 0 h 27"/>
                <a:gd name="T8" fmla="*/ 31 w 31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">
                  <a:moveTo>
                    <a:pt x="31" y="20"/>
                  </a:moveTo>
                  <a:lnTo>
                    <a:pt x="24" y="27"/>
                  </a:lnTo>
                  <a:lnTo>
                    <a:pt x="0" y="8"/>
                  </a:lnTo>
                  <a:lnTo>
                    <a:pt x="7" y="0"/>
                  </a:lnTo>
                  <a:lnTo>
                    <a:pt x="31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淘宝网Chenying0907出品 73"/>
            <p:cNvSpPr>
              <a:spLocks/>
            </p:cNvSpPr>
            <p:nvPr/>
          </p:nvSpPr>
          <p:spPr bwMode="auto">
            <a:xfrm>
              <a:off x="3914775" y="3157538"/>
              <a:ext cx="44450" cy="49213"/>
            </a:xfrm>
            <a:custGeom>
              <a:avLst/>
              <a:gdLst>
                <a:gd name="T0" fmla="*/ 28 w 28"/>
                <a:gd name="T1" fmla="*/ 21 h 31"/>
                <a:gd name="T2" fmla="*/ 19 w 28"/>
                <a:gd name="T3" fmla="*/ 31 h 31"/>
                <a:gd name="T4" fmla="*/ 0 w 28"/>
                <a:gd name="T5" fmla="*/ 7 h 31"/>
                <a:gd name="T6" fmla="*/ 7 w 28"/>
                <a:gd name="T7" fmla="*/ 0 h 31"/>
                <a:gd name="T8" fmla="*/ 28 w 28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28" y="21"/>
                  </a:moveTo>
                  <a:lnTo>
                    <a:pt x="19" y="31"/>
                  </a:lnTo>
                  <a:lnTo>
                    <a:pt x="0" y="7"/>
                  </a:lnTo>
                  <a:lnTo>
                    <a:pt x="7" y="0"/>
                  </a:lnTo>
                  <a:lnTo>
                    <a:pt x="28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淘宝网Chenying0907出品 74"/>
            <p:cNvSpPr>
              <a:spLocks/>
            </p:cNvSpPr>
            <p:nvPr/>
          </p:nvSpPr>
          <p:spPr bwMode="auto">
            <a:xfrm>
              <a:off x="3978275" y="3225800"/>
              <a:ext cx="41275" cy="49213"/>
            </a:xfrm>
            <a:custGeom>
              <a:avLst/>
              <a:gdLst>
                <a:gd name="T0" fmla="*/ 26 w 26"/>
                <a:gd name="T1" fmla="*/ 21 h 31"/>
                <a:gd name="T2" fmla="*/ 19 w 26"/>
                <a:gd name="T3" fmla="*/ 31 h 31"/>
                <a:gd name="T4" fmla="*/ 0 w 26"/>
                <a:gd name="T5" fmla="*/ 9 h 31"/>
                <a:gd name="T6" fmla="*/ 7 w 26"/>
                <a:gd name="T7" fmla="*/ 0 h 31"/>
                <a:gd name="T8" fmla="*/ 26 w 26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26" y="21"/>
                  </a:moveTo>
                  <a:lnTo>
                    <a:pt x="19" y="31"/>
                  </a:lnTo>
                  <a:lnTo>
                    <a:pt x="0" y="9"/>
                  </a:lnTo>
                  <a:lnTo>
                    <a:pt x="7" y="0"/>
                  </a:lnTo>
                  <a:lnTo>
                    <a:pt x="26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淘宝网Chenying0907出品 75"/>
            <p:cNvSpPr>
              <a:spLocks/>
            </p:cNvSpPr>
            <p:nvPr/>
          </p:nvSpPr>
          <p:spPr bwMode="auto">
            <a:xfrm>
              <a:off x="4038600" y="3297238"/>
              <a:ext cx="44450" cy="46038"/>
            </a:xfrm>
            <a:custGeom>
              <a:avLst/>
              <a:gdLst>
                <a:gd name="T0" fmla="*/ 28 w 28"/>
                <a:gd name="T1" fmla="*/ 22 h 29"/>
                <a:gd name="T2" fmla="*/ 21 w 28"/>
                <a:gd name="T3" fmla="*/ 29 h 29"/>
                <a:gd name="T4" fmla="*/ 0 w 28"/>
                <a:gd name="T5" fmla="*/ 8 h 29"/>
                <a:gd name="T6" fmla="*/ 10 w 28"/>
                <a:gd name="T7" fmla="*/ 0 h 29"/>
                <a:gd name="T8" fmla="*/ 28 w 28"/>
                <a:gd name="T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8" y="22"/>
                  </a:moveTo>
                  <a:lnTo>
                    <a:pt x="21" y="29"/>
                  </a:lnTo>
                  <a:lnTo>
                    <a:pt x="0" y="8"/>
                  </a:lnTo>
                  <a:lnTo>
                    <a:pt x="10" y="0"/>
                  </a:lnTo>
                  <a:lnTo>
                    <a:pt x="2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淘宝网Chenying0907出品 76"/>
            <p:cNvSpPr>
              <a:spLocks/>
            </p:cNvSpPr>
            <p:nvPr/>
          </p:nvSpPr>
          <p:spPr bwMode="auto">
            <a:xfrm>
              <a:off x="7477125" y="3560763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12 h 14"/>
                <a:gd name="T4" fmla="*/ 0 w 31"/>
                <a:gd name="T5" fmla="*/ 14 h 14"/>
                <a:gd name="T6" fmla="*/ 0 w 31"/>
                <a:gd name="T7" fmla="*/ 4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12"/>
                  </a:lnTo>
                  <a:lnTo>
                    <a:pt x="0" y="14"/>
                  </a:lnTo>
                  <a:lnTo>
                    <a:pt x="0" y="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淘宝网Chenying0907出品 77"/>
            <p:cNvSpPr>
              <a:spLocks/>
            </p:cNvSpPr>
            <p:nvPr/>
          </p:nvSpPr>
          <p:spPr bwMode="auto">
            <a:xfrm>
              <a:off x="7567613" y="3548063"/>
              <a:ext cx="49213" cy="23813"/>
            </a:xfrm>
            <a:custGeom>
              <a:avLst/>
              <a:gdLst>
                <a:gd name="T0" fmla="*/ 28 w 31"/>
                <a:gd name="T1" fmla="*/ 0 h 15"/>
                <a:gd name="T2" fmla="*/ 31 w 31"/>
                <a:gd name="T3" fmla="*/ 12 h 15"/>
                <a:gd name="T4" fmla="*/ 2 w 31"/>
                <a:gd name="T5" fmla="*/ 15 h 15"/>
                <a:gd name="T6" fmla="*/ 0 w 31"/>
                <a:gd name="T7" fmla="*/ 5 h 15"/>
                <a:gd name="T8" fmla="*/ 28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28" y="0"/>
                  </a:moveTo>
                  <a:lnTo>
                    <a:pt x="31" y="12"/>
                  </a:lnTo>
                  <a:lnTo>
                    <a:pt x="2" y="15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淘宝网Chenying0907出品 78"/>
            <p:cNvSpPr>
              <a:spLocks/>
            </p:cNvSpPr>
            <p:nvPr/>
          </p:nvSpPr>
          <p:spPr bwMode="auto">
            <a:xfrm>
              <a:off x="7661275" y="3536950"/>
              <a:ext cx="49213" cy="26988"/>
            </a:xfrm>
            <a:custGeom>
              <a:avLst/>
              <a:gdLst>
                <a:gd name="T0" fmla="*/ 28 w 31"/>
                <a:gd name="T1" fmla="*/ 0 h 17"/>
                <a:gd name="T2" fmla="*/ 31 w 31"/>
                <a:gd name="T3" fmla="*/ 12 h 17"/>
                <a:gd name="T4" fmla="*/ 0 w 31"/>
                <a:gd name="T5" fmla="*/ 17 h 17"/>
                <a:gd name="T6" fmla="*/ 0 w 31"/>
                <a:gd name="T7" fmla="*/ 5 h 17"/>
                <a:gd name="T8" fmla="*/ 28 w 3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8" y="0"/>
                  </a:moveTo>
                  <a:lnTo>
                    <a:pt x="31" y="12"/>
                  </a:lnTo>
                  <a:lnTo>
                    <a:pt x="0" y="17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淘宝网Chenying0907出品 79"/>
            <p:cNvSpPr>
              <a:spLocks/>
            </p:cNvSpPr>
            <p:nvPr/>
          </p:nvSpPr>
          <p:spPr bwMode="auto">
            <a:xfrm>
              <a:off x="7751763" y="3525838"/>
              <a:ext cx="47625" cy="26988"/>
            </a:xfrm>
            <a:custGeom>
              <a:avLst/>
              <a:gdLst>
                <a:gd name="T0" fmla="*/ 30 w 30"/>
                <a:gd name="T1" fmla="*/ 0 h 17"/>
                <a:gd name="T2" fmla="*/ 30 w 30"/>
                <a:gd name="T3" fmla="*/ 12 h 17"/>
                <a:gd name="T4" fmla="*/ 2 w 30"/>
                <a:gd name="T5" fmla="*/ 17 h 17"/>
                <a:gd name="T6" fmla="*/ 0 w 30"/>
                <a:gd name="T7" fmla="*/ 5 h 17"/>
                <a:gd name="T8" fmla="*/ 30 w 3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30" y="0"/>
                  </a:moveTo>
                  <a:lnTo>
                    <a:pt x="30" y="12"/>
                  </a:lnTo>
                  <a:lnTo>
                    <a:pt x="2" y="17"/>
                  </a:lnTo>
                  <a:lnTo>
                    <a:pt x="0" y="5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淘宝网Chenying0907出品 80"/>
            <p:cNvSpPr>
              <a:spLocks/>
            </p:cNvSpPr>
            <p:nvPr/>
          </p:nvSpPr>
          <p:spPr bwMode="auto">
            <a:xfrm>
              <a:off x="7845425" y="3517900"/>
              <a:ext cx="49213" cy="23813"/>
            </a:xfrm>
            <a:custGeom>
              <a:avLst/>
              <a:gdLst>
                <a:gd name="T0" fmla="*/ 28 w 31"/>
                <a:gd name="T1" fmla="*/ 0 h 15"/>
                <a:gd name="T2" fmla="*/ 31 w 31"/>
                <a:gd name="T3" fmla="*/ 10 h 15"/>
                <a:gd name="T4" fmla="*/ 2 w 31"/>
                <a:gd name="T5" fmla="*/ 15 h 15"/>
                <a:gd name="T6" fmla="*/ 0 w 31"/>
                <a:gd name="T7" fmla="*/ 3 h 15"/>
                <a:gd name="T8" fmla="*/ 28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28" y="0"/>
                  </a:moveTo>
                  <a:lnTo>
                    <a:pt x="31" y="10"/>
                  </a:lnTo>
                  <a:lnTo>
                    <a:pt x="2" y="15"/>
                  </a:lnTo>
                  <a:lnTo>
                    <a:pt x="0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淘宝网Chenying0907出品 81"/>
            <p:cNvSpPr>
              <a:spLocks/>
            </p:cNvSpPr>
            <p:nvPr/>
          </p:nvSpPr>
          <p:spPr bwMode="auto">
            <a:xfrm>
              <a:off x="7935913" y="3506788"/>
              <a:ext cx="47625" cy="22225"/>
            </a:xfrm>
            <a:custGeom>
              <a:avLst/>
              <a:gdLst>
                <a:gd name="T0" fmla="*/ 30 w 30"/>
                <a:gd name="T1" fmla="*/ 0 h 14"/>
                <a:gd name="T2" fmla="*/ 30 w 30"/>
                <a:gd name="T3" fmla="*/ 10 h 14"/>
                <a:gd name="T4" fmla="*/ 2 w 30"/>
                <a:gd name="T5" fmla="*/ 14 h 14"/>
                <a:gd name="T6" fmla="*/ 0 w 30"/>
                <a:gd name="T7" fmla="*/ 2 h 14"/>
                <a:gd name="T8" fmla="*/ 30 w 3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0"/>
                  </a:moveTo>
                  <a:lnTo>
                    <a:pt x="30" y="10"/>
                  </a:lnTo>
                  <a:lnTo>
                    <a:pt x="2" y="14"/>
                  </a:lnTo>
                  <a:lnTo>
                    <a:pt x="0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淘宝网Chenying0907出品 82"/>
            <p:cNvSpPr>
              <a:spLocks/>
            </p:cNvSpPr>
            <p:nvPr/>
          </p:nvSpPr>
          <p:spPr bwMode="auto">
            <a:xfrm>
              <a:off x="8029575" y="3495675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9 h 14"/>
                <a:gd name="T4" fmla="*/ 2 w 31"/>
                <a:gd name="T5" fmla="*/ 14 h 14"/>
                <a:gd name="T6" fmla="*/ 0 w 31"/>
                <a:gd name="T7" fmla="*/ 2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9"/>
                  </a:lnTo>
                  <a:lnTo>
                    <a:pt x="2" y="14"/>
                  </a:lnTo>
                  <a:lnTo>
                    <a:pt x="0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淘宝网Chenying0907出品 83"/>
            <p:cNvSpPr>
              <a:spLocks/>
            </p:cNvSpPr>
            <p:nvPr/>
          </p:nvSpPr>
          <p:spPr bwMode="auto">
            <a:xfrm>
              <a:off x="8123238" y="3484563"/>
              <a:ext cx="44450" cy="22225"/>
            </a:xfrm>
            <a:custGeom>
              <a:avLst/>
              <a:gdLst>
                <a:gd name="T0" fmla="*/ 28 w 28"/>
                <a:gd name="T1" fmla="*/ 0 h 14"/>
                <a:gd name="T2" fmla="*/ 28 w 28"/>
                <a:gd name="T3" fmla="*/ 12 h 14"/>
                <a:gd name="T4" fmla="*/ 0 w 28"/>
                <a:gd name="T5" fmla="*/ 14 h 14"/>
                <a:gd name="T6" fmla="*/ 0 w 28"/>
                <a:gd name="T7" fmla="*/ 2 h 14"/>
                <a:gd name="T8" fmla="*/ 28 w 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28" y="0"/>
                  </a:moveTo>
                  <a:lnTo>
                    <a:pt x="28" y="12"/>
                  </a:lnTo>
                  <a:lnTo>
                    <a:pt x="0" y="14"/>
                  </a:lnTo>
                  <a:lnTo>
                    <a:pt x="0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淘宝网Chenying0907出品 84"/>
            <p:cNvSpPr>
              <a:spLocks/>
            </p:cNvSpPr>
            <p:nvPr/>
          </p:nvSpPr>
          <p:spPr bwMode="auto">
            <a:xfrm>
              <a:off x="8213725" y="3473450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11 h 14"/>
                <a:gd name="T4" fmla="*/ 2 w 31"/>
                <a:gd name="T5" fmla="*/ 14 h 14"/>
                <a:gd name="T6" fmla="*/ 0 w 31"/>
                <a:gd name="T7" fmla="*/ 2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11"/>
                  </a:lnTo>
                  <a:lnTo>
                    <a:pt x="2" y="14"/>
                  </a:lnTo>
                  <a:lnTo>
                    <a:pt x="0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淘宝网Chenying0907出品 85"/>
            <p:cNvSpPr>
              <a:spLocks/>
            </p:cNvSpPr>
            <p:nvPr/>
          </p:nvSpPr>
          <p:spPr bwMode="auto">
            <a:xfrm>
              <a:off x="8307388" y="3460750"/>
              <a:ext cx="49213" cy="23813"/>
            </a:xfrm>
            <a:custGeom>
              <a:avLst/>
              <a:gdLst>
                <a:gd name="T0" fmla="*/ 28 w 31"/>
                <a:gd name="T1" fmla="*/ 0 h 15"/>
                <a:gd name="T2" fmla="*/ 31 w 31"/>
                <a:gd name="T3" fmla="*/ 12 h 15"/>
                <a:gd name="T4" fmla="*/ 0 w 31"/>
                <a:gd name="T5" fmla="*/ 15 h 15"/>
                <a:gd name="T6" fmla="*/ 0 w 31"/>
                <a:gd name="T7" fmla="*/ 3 h 15"/>
                <a:gd name="T8" fmla="*/ 28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28" y="0"/>
                  </a:moveTo>
                  <a:lnTo>
                    <a:pt x="31" y="12"/>
                  </a:lnTo>
                  <a:lnTo>
                    <a:pt x="0" y="15"/>
                  </a:lnTo>
                  <a:lnTo>
                    <a:pt x="0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淘宝网Chenying0907出品 86"/>
            <p:cNvSpPr>
              <a:spLocks/>
            </p:cNvSpPr>
            <p:nvPr/>
          </p:nvSpPr>
          <p:spPr bwMode="auto">
            <a:xfrm>
              <a:off x="8397875" y="3449638"/>
              <a:ext cx="49213" cy="23813"/>
            </a:xfrm>
            <a:custGeom>
              <a:avLst/>
              <a:gdLst>
                <a:gd name="T0" fmla="*/ 31 w 31"/>
                <a:gd name="T1" fmla="*/ 0 h 15"/>
                <a:gd name="T2" fmla="*/ 31 w 31"/>
                <a:gd name="T3" fmla="*/ 12 h 15"/>
                <a:gd name="T4" fmla="*/ 2 w 31"/>
                <a:gd name="T5" fmla="*/ 15 h 15"/>
                <a:gd name="T6" fmla="*/ 0 w 31"/>
                <a:gd name="T7" fmla="*/ 5 h 15"/>
                <a:gd name="T8" fmla="*/ 31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0"/>
                  </a:moveTo>
                  <a:lnTo>
                    <a:pt x="31" y="12"/>
                  </a:lnTo>
                  <a:lnTo>
                    <a:pt x="2" y="15"/>
                  </a:lnTo>
                  <a:lnTo>
                    <a:pt x="0" y="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淘宝网Chenying0907出品 87"/>
            <p:cNvSpPr>
              <a:spLocks/>
            </p:cNvSpPr>
            <p:nvPr/>
          </p:nvSpPr>
          <p:spPr bwMode="auto">
            <a:xfrm>
              <a:off x="8491538" y="3438525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12 h 14"/>
                <a:gd name="T4" fmla="*/ 2 w 31"/>
                <a:gd name="T5" fmla="*/ 14 h 14"/>
                <a:gd name="T6" fmla="*/ 0 w 31"/>
                <a:gd name="T7" fmla="*/ 5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12"/>
                  </a:lnTo>
                  <a:lnTo>
                    <a:pt x="2" y="14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淘宝网Chenying0907出品 88"/>
            <p:cNvSpPr>
              <a:spLocks/>
            </p:cNvSpPr>
            <p:nvPr/>
          </p:nvSpPr>
          <p:spPr bwMode="auto">
            <a:xfrm>
              <a:off x="8582025" y="3427413"/>
              <a:ext cx="49213" cy="22225"/>
            </a:xfrm>
            <a:custGeom>
              <a:avLst/>
              <a:gdLst>
                <a:gd name="T0" fmla="*/ 31 w 31"/>
                <a:gd name="T1" fmla="*/ 0 h 14"/>
                <a:gd name="T2" fmla="*/ 31 w 31"/>
                <a:gd name="T3" fmla="*/ 12 h 14"/>
                <a:gd name="T4" fmla="*/ 2 w 31"/>
                <a:gd name="T5" fmla="*/ 14 h 14"/>
                <a:gd name="T6" fmla="*/ 0 w 31"/>
                <a:gd name="T7" fmla="*/ 5 h 14"/>
                <a:gd name="T8" fmla="*/ 31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0"/>
                  </a:moveTo>
                  <a:lnTo>
                    <a:pt x="31" y="12"/>
                  </a:lnTo>
                  <a:lnTo>
                    <a:pt x="2" y="14"/>
                  </a:lnTo>
                  <a:lnTo>
                    <a:pt x="0" y="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淘宝网Chenying0907出品 89"/>
            <p:cNvSpPr>
              <a:spLocks/>
            </p:cNvSpPr>
            <p:nvPr/>
          </p:nvSpPr>
          <p:spPr bwMode="auto">
            <a:xfrm>
              <a:off x="8675688" y="3416300"/>
              <a:ext cx="49213" cy="25400"/>
            </a:xfrm>
            <a:custGeom>
              <a:avLst/>
              <a:gdLst>
                <a:gd name="T0" fmla="*/ 28 w 31"/>
                <a:gd name="T1" fmla="*/ 0 h 16"/>
                <a:gd name="T2" fmla="*/ 31 w 31"/>
                <a:gd name="T3" fmla="*/ 12 h 16"/>
                <a:gd name="T4" fmla="*/ 2 w 31"/>
                <a:gd name="T5" fmla="*/ 16 h 16"/>
                <a:gd name="T6" fmla="*/ 0 w 31"/>
                <a:gd name="T7" fmla="*/ 4 h 16"/>
                <a:gd name="T8" fmla="*/ 28 w 3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6">
                  <a:moveTo>
                    <a:pt x="28" y="0"/>
                  </a:moveTo>
                  <a:lnTo>
                    <a:pt x="31" y="12"/>
                  </a:lnTo>
                  <a:lnTo>
                    <a:pt x="2" y="16"/>
                  </a:lnTo>
                  <a:lnTo>
                    <a:pt x="0" y="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淘宝网Chenying0907出品 90"/>
            <p:cNvSpPr>
              <a:spLocks/>
            </p:cNvSpPr>
            <p:nvPr/>
          </p:nvSpPr>
          <p:spPr bwMode="auto">
            <a:xfrm>
              <a:off x="8769350" y="3403600"/>
              <a:ext cx="46038" cy="26988"/>
            </a:xfrm>
            <a:custGeom>
              <a:avLst/>
              <a:gdLst>
                <a:gd name="T0" fmla="*/ 29 w 29"/>
                <a:gd name="T1" fmla="*/ 0 h 17"/>
                <a:gd name="T2" fmla="*/ 29 w 29"/>
                <a:gd name="T3" fmla="*/ 12 h 17"/>
                <a:gd name="T4" fmla="*/ 0 w 29"/>
                <a:gd name="T5" fmla="*/ 17 h 17"/>
                <a:gd name="T6" fmla="*/ 0 w 29"/>
                <a:gd name="T7" fmla="*/ 5 h 17"/>
                <a:gd name="T8" fmla="*/ 29 w 2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7">
                  <a:moveTo>
                    <a:pt x="29" y="0"/>
                  </a:moveTo>
                  <a:lnTo>
                    <a:pt x="29" y="12"/>
                  </a:lnTo>
                  <a:lnTo>
                    <a:pt x="0" y="17"/>
                  </a:lnTo>
                  <a:lnTo>
                    <a:pt x="0" y="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淘宝网Chenying0907出品 91"/>
            <p:cNvSpPr>
              <a:spLocks/>
            </p:cNvSpPr>
            <p:nvPr/>
          </p:nvSpPr>
          <p:spPr bwMode="auto">
            <a:xfrm>
              <a:off x="4143375" y="3321050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淘宝网Chenying0907出品 92"/>
            <p:cNvSpPr>
              <a:spLocks/>
            </p:cNvSpPr>
            <p:nvPr/>
          </p:nvSpPr>
          <p:spPr bwMode="auto">
            <a:xfrm>
              <a:off x="4238625" y="3327400"/>
              <a:ext cx="47625" cy="23813"/>
            </a:xfrm>
            <a:custGeom>
              <a:avLst/>
              <a:gdLst>
                <a:gd name="T0" fmla="*/ 30 w 30"/>
                <a:gd name="T1" fmla="*/ 3 h 15"/>
                <a:gd name="T2" fmla="*/ 28 w 30"/>
                <a:gd name="T3" fmla="*/ 15 h 15"/>
                <a:gd name="T4" fmla="*/ 0 w 30"/>
                <a:gd name="T5" fmla="*/ 12 h 15"/>
                <a:gd name="T6" fmla="*/ 0 w 30"/>
                <a:gd name="T7" fmla="*/ 0 h 15"/>
                <a:gd name="T8" fmla="*/ 30 w 30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30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淘宝网Chenying0907出品 93"/>
            <p:cNvSpPr>
              <a:spLocks/>
            </p:cNvSpPr>
            <p:nvPr/>
          </p:nvSpPr>
          <p:spPr bwMode="auto">
            <a:xfrm>
              <a:off x="4332288" y="3335338"/>
              <a:ext cx="44450" cy="23813"/>
            </a:xfrm>
            <a:custGeom>
              <a:avLst/>
              <a:gdLst>
                <a:gd name="T0" fmla="*/ 28 w 28"/>
                <a:gd name="T1" fmla="*/ 3 h 15"/>
                <a:gd name="T2" fmla="*/ 28 w 28"/>
                <a:gd name="T3" fmla="*/ 15 h 15"/>
                <a:gd name="T4" fmla="*/ 0 w 28"/>
                <a:gd name="T5" fmla="*/ 12 h 15"/>
                <a:gd name="T6" fmla="*/ 0 w 28"/>
                <a:gd name="T7" fmla="*/ 0 h 15"/>
                <a:gd name="T8" fmla="*/ 28 w 28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5">
                  <a:moveTo>
                    <a:pt x="28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淘宝网Chenying0907出品 94"/>
            <p:cNvSpPr>
              <a:spLocks/>
            </p:cNvSpPr>
            <p:nvPr/>
          </p:nvSpPr>
          <p:spPr bwMode="auto">
            <a:xfrm>
              <a:off x="4422775" y="3343275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12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淘宝网Chenying0907出品 95"/>
            <p:cNvSpPr>
              <a:spLocks/>
            </p:cNvSpPr>
            <p:nvPr/>
          </p:nvSpPr>
          <p:spPr bwMode="auto">
            <a:xfrm>
              <a:off x="4516438" y="3351213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12 h 14"/>
                <a:gd name="T6" fmla="*/ 0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淘宝网Chenying0907出品 96"/>
            <p:cNvSpPr>
              <a:spLocks/>
            </p:cNvSpPr>
            <p:nvPr/>
          </p:nvSpPr>
          <p:spPr bwMode="auto">
            <a:xfrm>
              <a:off x="4606925" y="3359150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30 w 30"/>
                <a:gd name="T3" fmla="*/ 14 h 14"/>
                <a:gd name="T4" fmla="*/ 0 w 30"/>
                <a:gd name="T5" fmla="*/ 12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30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淘宝网Chenying0907出品 97"/>
            <p:cNvSpPr>
              <a:spLocks/>
            </p:cNvSpPr>
            <p:nvPr/>
          </p:nvSpPr>
          <p:spPr bwMode="auto">
            <a:xfrm>
              <a:off x="4700588" y="3365500"/>
              <a:ext cx="47625" cy="23813"/>
            </a:xfrm>
            <a:custGeom>
              <a:avLst/>
              <a:gdLst>
                <a:gd name="T0" fmla="*/ 30 w 30"/>
                <a:gd name="T1" fmla="*/ 3 h 15"/>
                <a:gd name="T2" fmla="*/ 28 w 30"/>
                <a:gd name="T3" fmla="*/ 15 h 15"/>
                <a:gd name="T4" fmla="*/ 0 w 30"/>
                <a:gd name="T5" fmla="*/ 12 h 15"/>
                <a:gd name="T6" fmla="*/ 2 w 30"/>
                <a:gd name="T7" fmla="*/ 0 h 15"/>
                <a:gd name="T8" fmla="*/ 30 w 30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30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淘宝网Chenying0907出品 98"/>
            <p:cNvSpPr>
              <a:spLocks/>
            </p:cNvSpPr>
            <p:nvPr/>
          </p:nvSpPr>
          <p:spPr bwMode="auto">
            <a:xfrm>
              <a:off x="4794250" y="3373438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28 w 31"/>
                <a:gd name="T3" fmla="*/ 15 h 15"/>
                <a:gd name="T4" fmla="*/ 0 w 31"/>
                <a:gd name="T5" fmla="*/ 12 h 15"/>
                <a:gd name="T6" fmla="*/ 0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淘宝网Chenying0907出品 99"/>
            <p:cNvSpPr>
              <a:spLocks/>
            </p:cNvSpPr>
            <p:nvPr/>
          </p:nvSpPr>
          <p:spPr bwMode="auto">
            <a:xfrm>
              <a:off x="4884738" y="3381375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30 w 30"/>
                <a:gd name="T3" fmla="*/ 14 h 14"/>
                <a:gd name="T4" fmla="*/ 0 w 30"/>
                <a:gd name="T5" fmla="*/ 12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30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淘宝网Chenying0907出品 100"/>
            <p:cNvSpPr>
              <a:spLocks/>
            </p:cNvSpPr>
            <p:nvPr/>
          </p:nvSpPr>
          <p:spPr bwMode="auto">
            <a:xfrm>
              <a:off x="4978400" y="338931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12 h 14"/>
                <a:gd name="T6" fmla="*/ 2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淘宝网Chenying0907出品 101"/>
            <p:cNvSpPr>
              <a:spLocks/>
            </p:cNvSpPr>
            <p:nvPr/>
          </p:nvSpPr>
          <p:spPr bwMode="auto">
            <a:xfrm>
              <a:off x="5072063" y="3397250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8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淘宝网Chenying0907出品 102"/>
            <p:cNvSpPr>
              <a:spLocks/>
            </p:cNvSpPr>
            <p:nvPr/>
          </p:nvSpPr>
          <p:spPr bwMode="auto">
            <a:xfrm>
              <a:off x="5162550" y="3403600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31 w 31"/>
                <a:gd name="T3" fmla="*/ 15 h 15"/>
                <a:gd name="T4" fmla="*/ 0 w 31"/>
                <a:gd name="T5" fmla="*/ 12 h 15"/>
                <a:gd name="T6" fmla="*/ 2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31" y="15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淘宝网Chenying0907出品 103"/>
            <p:cNvSpPr>
              <a:spLocks/>
            </p:cNvSpPr>
            <p:nvPr/>
          </p:nvSpPr>
          <p:spPr bwMode="auto">
            <a:xfrm>
              <a:off x="5256213" y="3411538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28 w 31"/>
                <a:gd name="T3" fmla="*/ 15 h 15"/>
                <a:gd name="T4" fmla="*/ 0 w 31"/>
                <a:gd name="T5" fmla="*/ 12 h 15"/>
                <a:gd name="T6" fmla="*/ 2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淘宝网Chenying0907出品 104"/>
            <p:cNvSpPr>
              <a:spLocks/>
            </p:cNvSpPr>
            <p:nvPr/>
          </p:nvSpPr>
          <p:spPr bwMode="auto">
            <a:xfrm>
              <a:off x="5349875" y="3419475"/>
              <a:ext cx="49213" cy="22225"/>
            </a:xfrm>
            <a:custGeom>
              <a:avLst/>
              <a:gdLst>
                <a:gd name="T0" fmla="*/ 31 w 31"/>
                <a:gd name="T1" fmla="*/ 5 h 14"/>
                <a:gd name="T2" fmla="*/ 29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5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淘宝网Chenying0907出品 105"/>
            <p:cNvSpPr>
              <a:spLocks/>
            </p:cNvSpPr>
            <p:nvPr/>
          </p:nvSpPr>
          <p:spPr bwMode="auto">
            <a:xfrm>
              <a:off x="5440363" y="3430588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31 w 31"/>
                <a:gd name="T3" fmla="*/ 15 h 15"/>
                <a:gd name="T4" fmla="*/ 0 w 31"/>
                <a:gd name="T5" fmla="*/ 10 h 15"/>
                <a:gd name="T6" fmla="*/ 2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31" y="15"/>
                  </a:lnTo>
                  <a:lnTo>
                    <a:pt x="0" y="10"/>
                  </a:lnTo>
                  <a:lnTo>
                    <a:pt x="2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淘宝网Chenying0907出品 106"/>
            <p:cNvSpPr>
              <a:spLocks/>
            </p:cNvSpPr>
            <p:nvPr/>
          </p:nvSpPr>
          <p:spPr bwMode="auto">
            <a:xfrm>
              <a:off x="5534025" y="343852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淘宝网Chenying0907出品 107"/>
            <p:cNvSpPr>
              <a:spLocks/>
            </p:cNvSpPr>
            <p:nvPr/>
          </p:nvSpPr>
          <p:spPr bwMode="auto">
            <a:xfrm>
              <a:off x="5627688" y="344646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淘宝网Chenying0907出品 108"/>
            <p:cNvSpPr>
              <a:spLocks/>
            </p:cNvSpPr>
            <p:nvPr/>
          </p:nvSpPr>
          <p:spPr bwMode="auto">
            <a:xfrm>
              <a:off x="5718175" y="345757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10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10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淘宝网Chenying0907出品 109"/>
            <p:cNvSpPr>
              <a:spLocks/>
            </p:cNvSpPr>
            <p:nvPr/>
          </p:nvSpPr>
          <p:spPr bwMode="auto">
            <a:xfrm>
              <a:off x="5811838" y="346551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淘宝网Chenying0907出品 110"/>
            <p:cNvSpPr>
              <a:spLocks/>
            </p:cNvSpPr>
            <p:nvPr/>
          </p:nvSpPr>
          <p:spPr bwMode="auto">
            <a:xfrm>
              <a:off x="5907088" y="3473450"/>
              <a:ext cx="44450" cy="22225"/>
            </a:xfrm>
            <a:custGeom>
              <a:avLst/>
              <a:gdLst>
                <a:gd name="T0" fmla="*/ 28 w 28"/>
                <a:gd name="T1" fmla="*/ 4 h 14"/>
                <a:gd name="T2" fmla="*/ 28 w 28"/>
                <a:gd name="T3" fmla="*/ 14 h 14"/>
                <a:gd name="T4" fmla="*/ 0 w 28"/>
                <a:gd name="T5" fmla="*/ 11 h 14"/>
                <a:gd name="T6" fmla="*/ 0 w 28"/>
                <a:gd name="T7" fmla="*/ 0 h 14"/>
                <a:gd name="T8" fmla="*/ 28 w 28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28" y="4"/>
                  </a:moveTo>
                  <a:lnTo>
                    <a:pt x="28" y="14"/>
                  </a:lnTo>
                  <a:lnTo>
                    <a:pt x="0" y="11"/>
                  </a:lnTo>
                  <a:lnTo>
                    <a:pt x="0" y="0"/>
                  </a:lnTo>
                  <a:lnTo>
                    <a:pt x="28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淘宝网Chenying0907出品 111"/>
            <p:cNvSpPr>
              <a:spLocks/>
            </p:cNvSpPr>
            <p:nvPr/>
          </p:nvSpPr>
          <p:spPr bwMode="auto">
            <a:xfrm>
              <a:off x="5995988" y="348456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淘宝网Chenying0907出品 112"/>
            <p:cNvSpPr>
              <a:spLocks/>
            </p:cNvSpPr>
            <p:nvPr/>
          </p:nvSpPr>
          <p:spPr bwMode="auto">
            <a:xfrm>
              <a:off x="6089650" y="3490913"/>
              <a:ext cx="49213" cy="23813"/>
            </a:xfrm>
            <a:custGeom>
              <a:avLst/>
              <a:gdLst>
                <a:gd name="T0" fmla="*/ 31 w 31"/>
                <a:gd name="T1" fmla="*/ 5 h 15"/>
                <a:gd name="T2" fmla="*/ 29 w 31"/>
                <a:gd name="T3" fmla="*/ 15 h 15"/>
                <a:gd name="T4" fmla="*/ 0 w 31"/>
                <a:gd name="T5" fmla="*/ 12 h 15"/>
                <a:gd name="T6" fmla="*/ 0 w 31"/>
                <a:gd name="T7" fmla="*/ 0 h 15"/>
                <a:gd name="T8" fmla="*/ 31 w 31"/>
                <a:gd name="T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5"/>
                  </a:moveTo>
                  <a:lnTo>
                    <a:pt x="29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淘宝网Chenying0907出品 113"/>
            <p:cNvSpPr>
              <a:spLocks/>
            </p:cNvSpPr>
            <p:nvPr/>
          </p:nvSpPr>
          <p:spPr bwMode="auto">
            <a:xfrm>
              <a:off x="6184900" y="3503613"/>
              <a:ext cx="44450" cy="22225"/>
            </a:xfrm>
            <a:custGeom>
              <a:avLst/>
              <a:gdLst>
                <a:gd name="T0" fmla="*/ 28 w 28"/>
                <a:gd name="T1" fmla="*/ 2 h 14"/>
                <a:gd name="T2" fmla="*/ 28 w 28"/>
                <a:gd name="T3" fmla="*/ 14 h 14"/>
                <a:gd name="T4" fmla="*/ 0 w 28"/>
                <a:gd name="T5" fmla="*/ 12 h 14"/>
                <a:gd name="T6" fmla="*/ 0 w 28"/>
                <a:gd name="T7" fmla="*/ 0 h 14"/>
                <a:gd name="T8" fmla="*/ 28 w 28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28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淘宝网Chenying0907出品 114"/>
            <p:cNvSpPr>
              <a:spLocks/>
            </p:cNvSpPr>
            <p:nvPr/>
          </p:nvSpPr>
          <p:spPr bwMode="auto">
            <a:xfrm>
              <a:off x="6273800" y="351472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9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9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淘宝网Chenying0907出品 115"/>
            <p:cNvSpPr>
              <a:spLocks/>
            </p:cNvSpPr>
            <p:nvPr/>
          </p:nvSpPr>
          <p:spPr bwMode="auto">
            <a:xfrm>
              <a:off x="6369050" y="3522663"/>
              <a:ext cx="47625" cy="22225"/>
            </a:xfrm>
            <a:custGeom>
              <a:avLst/>
              <a:gdLst>
                <a:gd name="T0" fmla="*/ 30 w 30"/>
                <a:gd name="T1" fmla="*/ 4 h 14"/>
                <a:gd name="T2" fmla="*/ 28 w 30"/>
                <a:gd name="T3" fmla="*/ 14 h 14"/>
                <a:gd name="T4" fmla="*/ 0 w 30"/>
                <a:gd name="T5" fmla="*/ 12 h 14"/>
                <a:gd name="T6" fmla="*/ 0 w 30"/>
                <a:gd name="T7" fmla="*/ 0 h 14"/>
                <a:gd name="T8" fmla="*/ 30 w 30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4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淘宝网Chenying0907出品 116"/>
            <p:cNvSpPr>
              <a:spLocks/>
            </p:cNvSpPr>
            <p:nvPr/>
          </p:nvSpPr>
          <p:spPr bwMode="auto">
            <a:xfrm>
              <a:off x="6457950" y="353377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淘宝网Chenying0907出品 117"/>
            <p:cNvSpPr>
              <a:spLocks/>
            </p:cNvSpPr>
            <p:nvPr/>
          </p:nvSpPr>
          <p:spPr bwMode="auto">
            <a:xfrm>
              <a:off x="6553200" y="3544888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10 h 14"/>
                <a:gd name="T6" fmla="*/ 0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10"/>
                  </a:lnTo>
                  <a:lnTo>
                    <a:pt x="0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淘宝网Chenying0907出品 118"/>
            <p:cNvSpPr>
              <a:spLocks/>
            </p:cNvSpPr>
            <p:nvPr/>
          </p:nvSpPr>
          <p:spPr bwMode="auto">
            <a:xfrm>
              <a:off x="6642100" y="3556000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31 w 31"/>
                <a:gd name="T3" fmla="*/ 15 h 15"/>
                <a:gd name="T4" fmla="*/ 0 w 31"/>
                <a:gd name="T5" fmla="*/ 10 h 15"/>
                <a:gd name="T6" fmla="*/ 3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31" y="15"/>
                  </a:lnTo>
                  <a:lnTo>
                    <a:pt x="0" y="10"/>
                  </a:lnTo>
                  <a:lnTo>
                    <a:pt x="3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淘宝网Chenying0907出品 119"/>
            <p:cNvSpPr>
              <a:spLocks/>
            </p:cNvSpPr>
            <p:nvPr/>
          </p:nvSpPr>
          <p:spPr bwMode="auto">
            <a:xfrm>
              <a:off x="6737350" y="3567113"/>
              <a:ext cx="47625" cy="23813"/>
            </a:xfrm>
            <a:custGeom>
              <a:avLst/>
              <a:gdLst>
                <a:gd name="T0" fmla="*/ 30 w 30"/>
                <a:gd name="T1" fmla="*/ 3 h 15"/>
                <a:gd name="T2" fmla="*/ 28 w 30"/>
                <a:gd name="T3" fmla="*/ 15 h 15"/>
                <a:gd name="T4" fmla="*/ 0 w 30"/>
                <a:gd name="T5" fmla="*/ 10 h 15"/>
                <a:gd name="T6" fmla="*/ 2 w 30"/>
                <a:gd name="T7" fmla="*/ 0 h 15"/>
                <a:gd name="T8" fmla="*/ 30 w 30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30" y="3"/>
                  </a:moveTo>
                  <a:lnTo>
                    <a:pt x="28" y="15"/>
                  </a:lnTo>
                  <a:lnTo>
                    <a:pt x="0" y="10"/>
                  </a:lnTo>
                  <a:lnTo>
                    <a:pt x="2" y="0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淘宝网Chenying0907出品 120"/>
            <p:cNvSpPr>
              <a:spLocks/>
            </p:cNvSpPr>
            <p:nvPr/>
          </p:nvSpPr>
          <p:spPr bwMode="auto">
            <a:xfrm>
              <a:off x="6826250" y="357981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9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9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淘宝网Chenying0907出品 121"/>
            <p:cNvSpPr>
              <a:spLocks/>
            </p:cNvSpPr>
            <p:nvPr/>
          </p:nvSpPr>
          <p:spPr bwMode="auto">
            <a:xfrm>
              <a:off x="6921500" y="3590925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9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9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淘宝网Chenying0907出品 122"/>
            <p:cNvSpPr>
              <a:spLocks/>
            </p:cNvSpPr>
            <p:nvPr/>
          </p:nvSpPr>
          <p:spPr bwMode="auto">
            <a:xfrm>
              <a:off x="7015163" y="3602038"/>
              <a:ext cx="49213" cy="22225"/>
            </a:xfrm>
            <a:custGeom>
              <a:avLst/>
              <a:gdLst>
                <a:gd name="T0" fmla="*/ 31 w 31"/>
                <a:gd name="T1" fmla="*/ 5 h 14"/>
                <a:gd name="T2" fmla="*/ 28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5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淘宝网Chenying0907出品 123"/>
            <p:cNvSpPr>
              <a:spLocks/>
            </p:cNvSpPr>
            <p:nvPr/>
          </p:nvSpPr>
          <p:spPr bwMode="auto">
            <a:xfrm>
              <a:off x="7112000" y="3605213"/>
              <a:ext cx="49213" cy="23813"/>
            </a:xfrm>
            <a:custGeom>
              <a:avLst/>
              <a:gdLst>
                <a:gd name="T0" fmla="*/ 31 w 31"/>
                <a:gd name="T1" fmla="*/ 0 h 15"/>
                <a:gd name="T2" fmla="*/ 31 w 31"/>
                <a:gd name="T3" fmla="*/ 10 h 15"/>
                <a:gd name="T4" fmla="*/ 3 w 31"/>
                <a:gd name="T5" fmla="*/ 15 h 15"/>
                <a:gd name="T6" fmla="*/ 0 w 31"/>
                <a:gd name="T7" fmla="*/ 3 h 15"/>
                <a:gd name="T8" fmla="*/ 31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0"/>
                  </a:moveTo>
                  <a:lnTo>
                    <a:pt x="31" y="10"/>
                  </a:lnTo>
                  <a:lnTo>
                    <a:pt x="3" y="15"/>
                  </a:lnTo>
                  <a:lnTo>
                    <a:pt x="0" y="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淘宝网Chenying0907出品 124"/>
            <p:cNvSpPr>
              <a:spLocks/>
            </p:cNvSpPr>
            <p:nvPr/>
          </p:nvSpPr>
          <p:spPr bwMode="auto">
            <a:xfrm>
              <a:off x="7207250" y="3594100"/>
              <a:ext cx="47625" cy="23813"/>
            </a:xfrm>
            <a:custGeom>
              <a:avLst/>
              <a:gdLst>
                <a:gd name="T0" fmla="*/ 28 w 30"/>
                <a:gd name="T1" fmla="*/ 0 h 15"/>
                <a:gd name="T2" fmla="*/ 30 w 30"/>
                <a:gd name="T3" fmla="*/ 10 h 15"/>
                <a:gd name="T4" fmla="*/ 0 w 30"/>
                <a:gd name="T5" fmla="*/ 15 h 15"/>
                <a:gd name="T6" fmla="*/ 0 w 30"/>
                <a:gd name="T7" fmla="*/ 3 h 15"/>
                <a:gd name="T8" fmla="*/ 28 w 3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28" y="0"/>
                  </a:moveTo>
                  <a:lnTo>
                    <a:pt x="30" y="10"/>
                  </a:lnTo>
                  <a:lnTo>
                    <a:pt x="0" y="15"/>
                  </a:lnTo>
                  <a:lnTo>
                    <a:pt x="0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淘宝网Chenying0907出品 125"/>
            <p:cNvSpPr>
              <a:spLocks/>
            </p:cNvSpPr>
            <p:nvPr/>
          </p:nvSpPr>
          <p:spPr bwMode="auto">
            <a:xfrm>
              <a:off x="7296150" y="3582988"/>
              <a:ext cx="49213" cy="22225"/>
            </a:xfrm>
            <a:custGeom>
              <a:avLst/>
              <a:gdLst>
                <a:gd name="T0" fmla="*/ 31 w 31"/>
                <a:gd name="T1" fmla="*/ 0 h 14"/>
                <a:gd name="T2" fmla="*/ 31 w 31"/>
                <a:gd name="T3" fmla="*/ 12 h 14"/>
                <a:gd name="T4" fmla="*/ 3 w 31"/>
                <a:gd name="T5" fmla="*/ 14 h 14"/>
                <a:gd name="T6" fmla="*/ 0 w 31"/>
                <a:gd name="T7" fmla="*/ 2 h 14"/>
                <a:gd name="T8" fmla="*/ 31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0"/>
                  </a:moveTo>
                  <a:lnTo>
                    <a:pt x="31" y="12"/>
                  </a:lnTo>
                  <a:lnTo>
                    <a:pt x="3" y="14"/>
                  </a:lnTo>
                  <a:lnTo>
                    <a:pt x="0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淘宝网Chenying0907出品 126"/>
            <p:cNvSpPr>
              <a:spLocks/>
            </p:cNvSpPr>
            <p:nvPr/>
          </p:nvSpPr>
          <p:spPr bwMode="auto">
            <a:xfrm>
              <a:off x="7389813" y="3571875"/>
              <a:ext cx="49213" cy="22225"/>
            </a:xfrm>
            <a:custGeom>
              <a:avLst/>
              <a:gdLst>
                <a:gd name="T0" fmla="*/ 29 w 31"/>
                <a:gd name="T1" fmla="*/ 0 h 14"/>
                <a:gd name="T2" fmla="*/ 31 w 31"/>
                <a:gd name="T3" fmla="*/ 12 h 14"/>
                <a:gd name="T4" fmla="*/ 3 w 31"/>
                <a:gd name="T5" fmla="*/ 14 h 14"/>
                <a:gd name="T6" fmla="*/ 0 w 31"/>
                <a:gd name="T7" fmla="*/ 2 h 14"/>
                <a:gd name="T8" fmla="*/ 29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9" y="0"/>
                  </a:moveTo>
                  <a:lnTo>
                    <a:pt x="31" y="12"/>
                  </a:lnTo>
                  <a:lnTo>
                    <a:pt x="3" y="14"/>
                  </a:lnTo>
                  <a:lnTo>
                    <a:pt x="0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5" name="淘宝网Chenying0907出品 294"/>
          <p:cNvSpPr/>
          <p:nvPr/>
        </p:nvSpPr>
        <p:spPr>
          <a:xfrm>
            <a:off x="1030179" y="910762"/>
            <a:ext cx="3516187" cy="406069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20000">
            <a:off x="5315748" y="868412"/>
            <a:ext cx="3817739" cy="5432656"/>
          </a:xfrm>
          <a:prstGeom prst="rect">
            <a:avLst/>
          </a:prstGeom>
        </p:spPr>
      </p:pic>
      <p:grpSp>
        <p:nvGrpSpPr>
          <p:cNvPr id="13" name="淘宝网Chenying0907出品 12"/>
          <p:cNvGrpSpPr/>
          <p:nvPr/>
        </p:nvGrpSpPr>
        <p:grpSpPr>
          <a:xfrm>
            <a:off x="8334877" y="0"/>
            <a:ext cx="3857124" cy="3884873"/>
            <a:chOff x="6605783" y="2814466"/>
            <a:chExt cx="3759437" cy="3786483"/>
          </a:xfrm>
        </p:grpSpPr>
        <p:grpSp>
          <p:nvGrpSpPr>
            <p:cNvPr id="8" name="淘宝网Chenying0907出品 7"/>
            <p:cNvGrpSpPr/>
            <p:nvPr/>
          </p:nvGrpSpPr>
          <p:grpSpPr>
            <a:xfrm>
              <a:off x="6605783" y="2814466"/>
              <a:ext cx="3759437" cy="3786483"/>
              <a:chOff x="6327331" y="2291553"/>
              <a:chExt cx="3759437" cy="3786483"/>
            </a:xfrm>
            <a:solidFill>
              <a:srgbClr val="F2C350"/>
            </a:solidFill>
          </p:grpSpPr>
          <p:sp>
            <p:nvSpPr>
              <p:cNvPr id="9" name="淘宝网Chenying0907出品 425"/>
              <p:cNvSpPr>
                <a:spLocks/>
              </p:cNvSpPr>
              <p:nvPr/>
            </p:nvSpPr>
            <p:spPr bwMode="auto">
              <a:xfrm>
                <a:off x="6352574" y="2347449"/>
                <a:ext cx="3734194" cy="3730587"/>
              </a:xfrm>
              <a:custGeom>
                <a:avLst/>
                <a:gdLst>
                  <a:gd name="T0" fmla="*/ 404 w 874"/>
                  <a:gd name="T1" fmla="*/ 34 h 873"/>
                  <a:gd name="T2" fmla="*/ 365 w 874"/>
                  <a:gd name="T3" fmla="*/ 6 h 873"/>
                  <a:gd name="T4" fmla="*/ 307 w 874"/>
                  <a:gd name="T5" fmla="*/ 21 h 873"/>
                  <a:gd name="T6" fmla="*/ 275 w 874"/>
                  <a:gd name="T7" fmla="*/ 66 h 873"/>
                  <a:gd name="T8" fmla="*/ 229 w 874"/>
                  <a:gd name="T9" fmla="*/ 52 h 873"/>
                  <a:gd name="T10" fmla="*/ 190 w 874"/>
                  <a:gd name="T11" fmla="*/ 84 h 873"/>
                  <a:gd name="T12" fmla="*/ 164 w 874"/>
                  <a:gd name="T13" fmla="*/ 139 h 873"/>
                  <a:gd name="T14" fmla="*/ 116 w 874"/>
                  <a:gd name="T15" fmla="*/ 141 h 873"/>
                  <a:gd name="T16" fmla="*/ 99 w 874"/>
                  <a:gd name="T17" fmla="*/ 182 h 873"/>
                  <a:gd name="T18" fmla="*/ 82 w 874"/>
                  <a:gd name="T19" fmla="*/ 244 h 873"/>
                  <a:gd name="T20" fmla="*/ 37 w 874"/>
                  <a:gd name="T21" fmla="*/ 261 h 873"/>
                  <a:gd name="T22" fmla="*/ 45 w 874"/>
                  <a:gd name="T23" fmla="*/ 304 h 873"/>
                  <a:gd name="T24" fmla="*/ 39 w 874"/>
                  <a:gd name="T25" fmla="*/ 370 h 873"/>
                  <a:gd name="T26" fmla="*/ 2 w 874"/>
                  <a:gd name="T27" fmla="*/ 400 h 873"/>
                  <a:gd name="T28" fmla="*/ 2 w 874"/>
                  <a:gd name="T29" fmla="*/ 472 h 873"/>
                  <a:gd name="T30" fmla="*/ 39 w 874"/>
                  <a:gd name="T31" fmla="*/ 503 h 873"/>
                  <a:gd name="T32" fmla="*/ 45 w 874"/>
                  <a:gd name="T33" fmla="*/ 569 h 873"/>
                  <a:gd name="T34" fmla="*/ 37 w 874"/>
                  <a:gd name="T35" fmla="*/ 612 h 873"/>
                  <a:gd name="T36" fmla="*/ 82 w 874"/>
                  <a:gd name="T37" fmla="*/ 628 h 873"/>
                  <a:gd name="T38" fmla="*/ 99 w 874"/>
                  <a:gd name="T39" fmla="*/ 691 h 873"/>
                  <a:gd name="T40" fmla="*/ 116 w 874"/>
                  <a:gd name="T41" fmla="*/ 732 h 873"/>
                  <a:gd name="T42" fmla="*/ 164 w 874"/>
                  <a:gd name="T43" fmla="*/ 733 h 873"/>
                  <a:gd name="T44" fmla="*/ 190 w 874"/>
                  <a:gd name="T45" fmla="*/ 788 h 873"/>
                  <a:gd name="T46" fmla="*/ 229 w 874"/>
                  <a:gd name="T47" fmla="*/ 820 h 873"/>
                  <a:gd name="T48" fmla="*/ 275 w 874"/>
                  <a:gd name="T49" fmla="*/ 806 h 873"/>
                  <a:gd name="T50" fmla="*/ 307 w 874"/>
                  <a:gd name="T51" fmla="*/ 851 h 873"/>
                  <a:gd name="T52" fmla="*/ 365 w 874"/>
                  <a:gd name="T53" fmla="*/ 867 h 873"/>
                  <a:gd name="T54" fmla="*/ 404 w 874"/>
                  <a:gd name="T55" fmla="*/ 839 h 873"/>
                  <a:gd name="T56" fmla="*/ 470 w 874"/>
                  <a:gd name="T57" fmla="*/ 839 h 873"/>
                  <a:gd name="T58" fmla="*/ 509 w 874"/>
                  <a:gd name="T59" fmla="*/ 867 h 873"/>
                  <a:gd name="T60" fmla="*/ 567 w 874"/>
                  <a:gd name="T61" fmla="*/ 851 h 873"/>
                  <a:gd name="T62" fmla="*/ 599 w 874"/>
                  <a:gd name="T63" fmla="*/ 806 h 873"/>
                  <a:gd name="T64" fmla="*/ 645 w 874"/>
                  <a:gd name="T65" fmla="*/ 820 h 873"/>
                  <a:gd name="T66" fmla="*/ 684 w 874"/>
                  <a:gd name="T67" fmla="*/ 788 h 873"/>
                  <a:gd name="T68" fmla="*/ 711 w 874"/>
                  <a:gd name="T69" fmla="*/ 733 h 873"/>
                  <a:gd name="T70" fmla="*/ 758 w 874"/>
                  <a:gd name="T71" fmla="*/ 732 h 873"/>
                  <a:gd name="T72" fmla="*/ 775 w 874"/>
                  <a:gd name="T73" fmla="*/ 691 h 873"/>
                  <a:gd name="T74" fmla="*/ 792 w 874"/>
                  <a:gd name="T75" fmla="*/ 628 h 873"/>
                  <a:gd name="T76" fmla="*/ 837 w 874"/>
                  <a:gd name="T77" fmla="*/ 612 h 873"/>
                  <a:gd name="T78" fmla="*/ 829 w 874"/>
                  <a:gd name="T79" fmla="*/ 569 h 873"/>
                  <a:gd name="T80" fmla="*/ 835 w 874"/>
                  <a:gd name="T81" fmla="*/ 503 h 873"/>
                  <a:gd name="T82" fmla="*/ 872 w 874"/>
                  <a:gd name="T83" fmla="*/ 472 h 873"/>
                  <a:gd name="T84" fmla="*/ 872 w 874"/>
                  <a:gd name="T85" fmla="*/ 400 h 873"/>
                  <a:gd name="T86" fmla="*/ 835 w 874"/>
                  <a:gd name="T87" fmla="*/ 370 h 873"/>
                  <a:gd name="T88" fmla="*/ 829 w 874"/>
                  <a:gd name="T89" fmla="*/ 304 h 873"/>
                  <a:gd name="T90" fmla="*/ 837 w 874"/>
                  <a:gd name="T91" fmla="*/ 261 h 873"/>
                  <a:gd name="T92" fmla="*/ 792 w 874"/>
                  <a:gd name="T93" fmla="*/ 244 h 873"/>
                  <a:gd name="T94" fmla="*/ 775 w 874"/>
                  <a:gd name="T95" fmla="*/ 182 h 873"/>
                  <a:gd name="T96" fmla="*/ 758 w 874"/>
                  <a:gd name="T97" fmla="*/ 141 h 873"/>
                  <a:gd name="T98" fmla="*/ 711 w 874"/>
                  <a:gd name="T99" fmla="*/ 139 h 873"/>
                  <a:gd name="T100" fmla="*/ 684 w 874"/>
                  <a:gd name="T101" fmla="*/ 84 h 873"/>
                  <a:gd name="T102" fmla="*/ 645 w 874"/>
                  <a:gd name="T103" fmla="*/ 52 h 873"/>
                  <a:gd name="T104" fmla="*/ 599 w 874"/>
                  <a:gd name="T105" fmla="*/ 66 h 873"/>
                  <a:gd name="T106" fmla="*/ 567 w 874"/>
                  <a:gd name="T107" fmla="*/ 21 h 873"/>
                  <a:gd name="T108" fmla="*/ 509 w 874"/>
                  <a:gd name="T109" fmla="*/ 6 h 873"/>
                  <a:gd name="T110" fmla="*/ 470 w 874"/>
                  <a:gd name="T111" fmla="*/ 34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74" h="873">
                    <a:moveTo>
                      <a:pt x="437" y="0"/>
                    </a:moveTo>
                    <a:cubicBezTo>
                      <a:pt x="417" y="0"/>
                      <a:pt x="403" y="16"/>
                      <a:pt x="404" y="34"/>
                    </a:cubicBezTo>
                    <a:cubicBezTo>
                      <a:pt x="402" y="18"/>
                      <a:pt x="388" y="5"/>
                      <a:pt x="371" y="5"/>
                    </a:cubicBezTo>
                    <a:cubicBezTo>
                      <a:pt x="369" y="5"/>
                      <a:pt x="367" y="5"/>
                      <a:pt x="365" y="6"/>
                    </a:cubicBezTo>
                    <a:cubicBezTo>
                      <a:pt x="346" y="9"/>
                      <a:pt x="334" y="27"/>
                      <a:pt x="338" y="45"/>
                    </a:cubicBezTo>
                    <a:cubicBezTo>
                      <a:pt x="334" y="31"/>
                      <a:pt x="321" y="21"/>
                      <a:pt x="307" y="21"/>
                    </a:cubicBezTo>
                    <a:cubicBezTo>
                      <a:pt x="303" y="21"/>
                      <a:pt x="299" y="22"/>
                      <a:pt x="295" y="23"/>
                    </a:cubicBezTo>
                    <a:cubicBezTo>
                      <a:pt x="276" y="30"/>
                      <a:pt x="268" y="50"/>
                      <a:pt x="275" y="66"/>
                    </a:cubicBezTo>
                    <a:cubicBezTo>
                      <a:pt x="270" y="55"/>
                      <a:pt x="258" y="48"/>
                      <a:pt x="246" y="48"/>
                    </a:cubicBezTo>
                    <a:cubicBezTo>
                      <a:pt x="240" y="48"/>
                      <a:pt x="235" y="49"/>
                      <a:pt x="229" y="52"/>
                    </a:cubicBezTo>
                    <a:cubicBezTo>
                      <a:pt x="212" y="62"/>
                      <a:pt x="207" y="83"/>
                      <a:pt x="216" y="98"/>
                    </a:cubicBezTo>
                    <a:cubicBezTo>
                      <a:pt x="210" y="89"/>
                      <a:pt x="200" y="84"/>
                      <a:pt x="190" y="84"/>
                    </a:cubicBezTo>
                    <a:cubicBezTo>
                      <a:pt x="183" y="84"/>
                      <a:pt x="175" y="87"/>
                      <a:pt x="169" y="92"/>
                    </a:cubicBezTo>
                    <a:cubicBezTo>
                      <a:pt x="153" y="104"/>
                      <a:pt x="151" y="126"/>
                      <a:pt x="164" y="139"/>
                    </a:cubicBezTo>
                    <a:cubicBezTo>
                      <a:pt x="158" y="133"/>
                      <a:pt x="149" y="129"/>
                      <a:pt x="141" y="129"/>
                    </a:cubicBezTo>
                    <a:cubicBezTo>
                      <a:pt x="132" y="129"/>
                      <a:pt x="123" y="133"/>
                      <a:pt x="116" y="141"/>
                    </a:cubicBezTo>
                    <a:cubicBezTo>
                      <a:pt x="102" y="155"/>
                      <a:pt x="104" y="177"/>
                      <a:pt x="119" y="188"/>
                    </a:cubicBezTo>
                    <a:cubicBezTo>
                      <a:pt x="113" y="184"/>
                      <a:pt x="106" y="182"/>
                      <a:pt x="99" y="182"/>
                    </a:cubicBezTo>
                    <a:cubicBezTo>
                      <a:pt x="89" y="182"/>
                      <a:pt x="78" y="187"/>
                      <a:pt x="72" y="197"/>
                    </a:cubicBezTo>
                    <a:cubicBezTo>
                      <a:pt x="61" y="214"/>
                      <a:pt x="66" y="235"/>
                      <a:pt x="82" y="244"/>
                    </a:cubicBezTo>
                    <a:cubicBezTo>
                      <a:pt x="77" y="242"/>
                      <a:pt x="72" y="241"/>
                      <a:pt x="67" y="241"/>
                    </a:cubicBezTo>
                    <a:cubicBezTo>
                      <a:pt x="55" y="241"/>
                      <a:pt x="43" y="248"/>
                      <a:pt x="37" y="261"/>
                    </a:cubicBezTo>
                    <a:cubicBezTo>
                      <a:pt x="29" y="279"/>
                      <a:pt x="38" y="299"/>
                      <a:pt x="55" y="305"/>
                    </a:cubicBezTo>
                    <a:cubicBezTo>
                      <a:pt x="52" y="304"/>
                      <a:pt x="49" y="304"/>
                      <a:pt x="45" y="304"/>
                    </a:cubicBezTo>
                    <a:cubicBezTo>
                      <a:pt x="31" y="304"/>
                      <a:pt x="18" y="313"/>
                      <a:pt x="14" y="329"/>
                    </a:cubicBezTo>
                    <a:cubicBezTo>
                      <a:pt x="9" y="348"/>
                      <a:pt x="21" y="367"/>
                      <a:pt x="39" y="370"/>
                    </a:cubicBezTo>
                    <a:cubicBezTo>
                      <a:pt x="37" y="370"/>
                      <a:pt x="36" y="369"/>
                      <a:pt x="34" y="369"/>
                    </a:cubicBezTo>
                    <a:cubicBezTo>
                      <a:pt x="18" y="369"/>
                      <a:pt x="3" y="382"/>
                      <a:pt x="2" y="400"/>
                    </a:cubicBezTo>
                    <a:cubicBezTo>
                      <a:pt x="0" y="420"/>
                      <a:pt x="15" y="436"/>
                      <a:pt x="33" y="436"/>
                    </a:cubicBezTo>
                    <a:cubicBezTo>
                      <a:pt x="15" y="437"/>
                      <a:pt x="0" y="452"/>
                      <a:pt x="2" y="472"/>
                    </a:cubicBezTo>
                    <a:cubicBezTo>
                      <a:pt x="3" y="490"/>
                      <a:pt x="18" y="503"/>
                      <a:pt x="34" y="503"/>
                    </a:cubicBezTo>
                    <a:cubicBezTo>
                      <a:pt x="36" y="503"/>
                      <a:pt x="37" y="503"/>
                      <a:pt x="39" y="503"/>
                    </a:cubicBezTo>
                    <a:cubicBezTo>
                      <a:pt x="21" y="506"/>
                      <a:pt x="9" y="524"/>
                      <a:pt x="14" y="543"/>
                    </a:cubicBezTo>
                    <a:cubicBezTo>
                      <a:pt x="18" y="559"/>
                      <a:pt x="31" y="569"/>
                      <a:pt x="45" y="569"/>
                    </a:cubicBezTo>
                    <a:cubicBezTo>
                      <a:pt x="49" y="569"/>
                      <a:pt x="52" y="568"/>
                      <a:pt x="55" y="567"/>
                    </a:cubicBezTo>
                    <a:cubicBezTo>
                      <a:pt x="38" y="574"/>
                      <a:pt x="29" y="593"/>
                      <a:pt x="37" y="612"/>
                    </a:cubicBezTo>
                    <a:cubicBezTo>
                      <a:pt x="43" y="625"/>
                      <a:pt x="55" y="632"/>
                      <a:pt x="67" y="632"/>
                    </a:cubicBezTo>
                    <a:cubicBezTo>
                      <a:pt x="72" y="632"/>
                      <a:pt x="77" y="631"/>
                      <a:pt x="82" y="628"/>
                    </a:cubicBezTo>
                    <a:cubicBezTo>
                      <a:pt x="66" y="637"/>
                      <a:pt x="61" y="659"/>
                      <a:pt x="72" y="675"/>
                    </a:cubicBezTo>
                    <a:cubicBezTo>
                      <a:pt x="78" y="685"/>
                      <a:pt x="89" y="691"/>
                      <a:pt x="99" y="691"/>
                    </a:cubicBezTo>
                    <a:cubicBezTo>
                      <a:pt x="106" y="691"/>
                      <a:pt x="113" y="688"/>
                      <a:pt x="119" y="684"/>
                    </a:cubicBezTo>
                    <a:cubicBezTo>
                      <a:pt x="104" y="696"/>
                      <a:pt x="102" y="717"/>
                      <a:pt x="116" y="732"/>
                    </a:cubicBezTo>
                    <a:cubicBezTo>
                      <a:pt x="123" y="739"/>
                      <a:pt x="132" y="743"/>
                      <a:pt x="141" y="743"/>
                    </a:cubicBezTo>
                    <a:cubicBezTo>
                      <a:pt x="149" y="743"/>
                      <a:pt x="158" y="740"/>
                      <a:pt x="164" y="733"/>
                    </a:cubicBezTo>
                    <a:cubicBezTo>
                      <a:pt x="151" y="747"/>
                      <a:pt x="153" y="769"/>
                      <a:pt x="169" y="781"/>
                    </a:cubicBezTo>
                    <a:cubicBezTo>
                      <a:pt x="175" y="786"/>
                      <a:pt x="183" y="788"/>
                      <a:pt x="190" y="788"/>
                    </a:cubicBezTo>
                    <a:cubicBezTo>
                      <a:pt x="200" y="788"/>
                      <a:pt x="210" y="783"/>
                      <a:pt x="216" y="774"/>
                    </a:cubicBezTo>
                    <a:cubicBezTo>
                      <a:pt x="207" y="790"/>
                      <a:pt x="212" y="811"/>
                      <a:pt x="229" y="820"/>
                    </a:cubicBezTo>
                    <a:cubicBezTo>
                      <a:pt x="235" y="823"/>
                      <a:pt x="240" y="825"/>
                      <a:pt x="246" y="825"/>
                    </a:cubicBezTo>
                    <a:cubicBezTo>
                      <a:pt x="258" y="825"/>
                      <a:pt x="270" y="818"/>
                      <a:pt x="275" y="806"/>
                    </a:cubicBezTo>
                    <a:cubicBezTo>
                      <a:pt x="268" y="823"/>
                      <a:pt x="276" y="843"/>
                      <a:pt x="295" y="849"/>
                    </a:cubicBezTo>
                    <a:cubicBezTo>
                      <a:pt x="299" y="851"/>
                      <a:pt x="303" y="851"/>
                      <a:pt x="307" y="851"/>
                    </a:cubicBezTo>
                    <a:cubicBezTo>
                      <a:pt x="321" y="851"/>
                      <a:pt x="334" y="842"/>
                      <a:pt x="338" y="828"/>
                    </a:cubicBezTo>
                    <a:cubicBezTo>
                      <a:pt x="334" y="845"/>
                      <a:pt x="346" y="864"/>
                      <a:pt x="365" y="867"/>
                    </a:cubicBezTo>
                    <a:cubicBezTo>
                      <a:pt x="367" y="867"/>
                      <a:pt x="369" y="867"/>
                      <a:pt x="371" y="867"/>
                    </a:cubicBezTo>
                    <a:cubicBezTo>
                      <a:pt x="388" y="867"/>
                      <a:pt x="402" y="855"/>
                      <a:pt x="404" y="839"/>
                    </a:cubicBezTo>
                    <a:cubicBezTo>
                      <a:pt x="403" y="857"/>
                      <a:pt x="417" y="873"/>
                      <a:pt x="437" y="873"/>
                    </a:cubicBezTo>
                    <a:cubicBezTo>
                      <a:pt x="457" y="873"/>
                      <a:pt x="472" y="857"/>
                      <a:pt x="470" y="839"/>
                    </a:cubicBezTo>
                    <a:cubicBezTo>
                      <a:pt x="472" y="855"/>
                      <a:pt x="486" y="867"/>
                      <a:pt x="503" y="867"/>
                    </a:cubicBezTo>
                    <a:cubicBezTo>
                      <a:pt x="505" y="867"/>
                      <a:pt x="507" y="867"/>
                      <a:pt x="509" y="867"/>
                    </a:cubicBezTo>
                    <a:cubicBezTo>
                      <a:pt x="529" y="864"/>
                      <a:pt x="540" y="845"/>
                      <a:pt x="536" y="828"/>
                    </a:cubicBezTo>
                    <a:cubicBezTo>
                      <a:pt x="540" y="842"/>
                      <a:pt x="553" y="851"/>
                      <a:pt x="567" y="851"/>
                    </a:cubicBezTo>
                    <a:cubicBezTo>
                      <a:pt x="571" y="851"/>
                      <a:pt x="575" y="851"/>
                      <a:pt x="579" y="849"/>
                    </a:cubicBezTo>
                    <a:cubicBezTo>
                      <a:pt x="598" y="843"/>
                      <a:pt x="606" y="823"/>
                      <a:pt x="599" y="806"/>
                    </a:cubicBezTo>
                    <a:cubicBezTo>
                      <a:pt x="605" y="818"/>
                      <a:pt x="616" y="825"/>
                      <a:pt x="629" y="825"/>
                    </a:cubicBezTo>
                    <a:cubicBezTo>
                      <a:pt x="634" y="825"/>
                      <a:pt x="640" y="823"/>
                      <a:pt x="645" y="820"/>
                    </a:cubicBezTo>
                    <a:cubicBezTo>
                      <a:pt x="662" y="811"/>
                      <a:pt x="668" y="790"/>
                      <a:pt x="658" y="774"/>
                    </a:cubicBezTo>
                    <a:cubicBezTo>
                      <a:pt x="664" y="783"/>
                      <a:pt x="674" y="788"/>
                      <a:pt x="684" y="788"/>
                    </a:cubicBezTo>
                    <a:cubicBezTo>
                      <a:pt x="691" y="788"/>
                      <a:pt x="699" y="786"/>
                      <a:pt x="705" y="781"/>
                    </a:cubicBezTo>
                    <a:cubicBezTo>
                      <a:pt x="721" y="769"/>
                      <a:pt x="723" y="747"/>
                      <a:pt x="711" y="733"/>
                    </a:cubicBezTo>
                    <a:cubicBezTo>
                      <a:pt x="717" y="740"/>
                      <a:pt x="725" y="743"/>
                      <a:pt x="734" y="743"/>
                    </a:cubicBezTo>
                    <a:cubicBezTo>
                      <a:pt x="742" y="743"/>
                      <a:pt x="751" y="739"/>
                      <a:pt x="758" y="732"/>
                    </a:cubicBezTo>
                    <a:cubicBezTo>
                      <a:pt x="772" y="717"/>
                      <a:pt x="770" y="696"/>
                      <a:pt x="756" y="684"/>
                    </a:cubicBezTo>
                    <a:cubicBezTo>
                      <a:pt x="761" y="688"/>
                      <a:pt x="768" y="691"/>
                      <a:pt x="775" y="691"/>
                    </a:cubicBezTo>
                    <a:cubicBezTo>
                      <a:pt x="785" y="691"/>
                      <a:pt x="796" y="685"/>
                      <a:pt x="803" y="675"/>
                    </a:cubicBezTo>
                    <a:cubicBezTo>
                      <a:pt x="814" y="659"/>
                      <a:pt x="808" y="637"/>
                      <a:pt x="792" y="628"/>
                    </a:cubicBezTo>
                    <a:cubicBezTo>
                      <a:pt x="797" y="631"/>
                      <a:pt x="802" y="632"/>
                      <a:pt x="807" y="632"/>
                    </a:cubicBezTo>
                    <a:cubicBezTo>
                      <a:pt x="819" y="632"/>
                      <a:pt x="831" y="625"/>
                      <a:pt x="837" y="612"/>
                    </a:cubicBezTo>
                    <a:cubicBezTo>
                      <a:pt x="845" y="593"/>
                      <a:pt x="836" y="574"/>
                      <a:pt x="819" y="567"/>
                    </a:cubicBezTo>
                    <a:cubicBezTo>
                      <a:pt x="822" y="568"/>
                      <a:pt x="825" y="569"/>
                      <a:pt x="829" y="569"/>
                    </a:cubicBezTo>
                    <a:cubicBezTo>
                      <a:pt x="843" y="569"/>
                      <a:pt x="856" y="559"/>
                      <a:pt x="860" y="543"/>
                    </a:cubicBezTo>
                    <a:cubicBezTo>
                      <a:pt x="865" y="524"/>
                      <a:pt x="853" y="506"/>
                      <a:pt x="835" y="503"/>
                    </a:cubicBezTo>
                    <a:cubicBezTo>
                      <a:pt x="837" y="503"/>
                      <a:pt x="838" y="503"/>
                      <a:pt x="840" y="503"/>
                    </a:cubicBezTo>
                    <a:cubicBezTo>
                      <a:pt x="856" y="503"/>
                      <a:pt x="871" y="490"/>
                      <a:pt x="872" y="472"/>
                    </a:cubicBezTo>
                    <a:cubicBezTo>
                      <a:pt x="874" y="452"/>
                      <a:pt x="859" y="437"/>
                      <a:pt x="841" y="436"/>
                    </a:cubicBezTo>
                    <a:cubicBezTo>
                      <a:pt x="859" y="436"/>
                      <a:pt x="874" y="420"/>
                      <a:pt x="872" y="400"/>
                    </a:cubicBezTo>
                    <a:cubicBezTo>
                      <a:pt x="871" y="382"/>
                      <a:pt x="856" y="369"/>
                      <a:pt x="840" y="369"/>
                    </a:cubicBezTo>
                    <a:cubicBezTo>
                      <a:pt x="838" y="369"/>
                      <a:pt x="837" y="370"/>
                      <a:pt x="835" y="370"/>
                    </a:cubicBezTo>
                    <a:cubicBezTo>
                      <a:pt x="853" y="367"/>
                      <a:pt x="865" y="348"/>
                      <a:pt x="860" y="329"/>
                    </a:cubicBezTo>
                    <a:cubicBezTo>
                      <a:pt x="856" y="313"/>
                      <a:pt x="843" y="304"/>
                      <a:pt x="829" y="304"/>
                    </a:cubicBezTo>
                    <a:cubicBezTo>
                      <a:pt x="825" y="304"/>
                      <a:pt x="822" y="304"/>
                      <a:pt x="819" y="305"/>
                    </a:cubicBezTo>
                    <a:cubicBezTo>
                      <a:pt x="836" y="299"/>
                      <a:pt x="845" y="279"/>
                      <a:pt x="837" y="261"/>
                    </a:cubicBezTo>
                    <a:cubicBezTo>
                      <a:pt x="831" y="248"/>
                      <a:pt x="819" y="241"/>
                      <a:pt x="807" y="241"/>
                    </a:cubicBezTo>
                    <a:cubicBezTo>
                      <a:pt x="802" y="241"/>
                      <a:pt x="797" y="242"/>
                      <a:pt x="792" y="244"/>
                    </a:cubicBezTo>
                    <a:cubicBezTo>
                      <a:pt x="808" y="235"/>
                      <a:pt x="814" y="214"/>
                      <a:pt x="803" y="197"/>
                    </a:cubicBezTo>
                    <a:cubicBezTo>
                      <a:pt x="796" y="187"/>
                      <a:pt x="785" y="182"/>
                      <a:pt x="775" y="182"/>
                    </a:cubicBezTo>
                    <a:cubicBezTo>
                      <a:pt x="768" y="182"/>
                      <a:pt x="761" y="184"/>
                      <a:pt x="756" y="188"/>
                    </a:cubicBezTo>
                    <a:cubicBezTo>
                      <a:pt x="770" y="177"/>
                      <a:pt x="772" y="155"/>
                      <a:pt x="758" y="141"/>
                    </a:cubicBezTo>
                    <a:cubicBezTo>
                      <a:pt x="751" y="133"/>
                      <a:pt x="742" y="129"/>
                      <a:pt x="734" y="129"/>
                    </a:cubicBezTo>
                    <a:cubicBezTo>
                      <a:pt x="725" y="129"/>
                      <a:pt x="717" y="133"/>
                      <a:pt x="711" y="139"/>
                    </a:cubicBezTo>
                    <a:cubicBezTo>
                      <a:pt x="723" y="126"/>
                      <a:pt x="721" y="104"/>
                      <a:pt x="705" y="92"/>
                    </a:cubicBezTo>
                    <a:cubicBezTo>
                      <a:pt x="699" y="87"/>
                      <a:pt x="691" y="84"/>
                      <a:pt x="684" y="84"/>
                    </a:cubicBezTo>
                    <a:cubicBezTo>
                      <a:pt x="674" y="84"/>
                      <a:pt x="664" y="89"/>
                      <a:pt x="658" y="98"/>
                    </a:cubicBezTo>
                    <a:cubicBezTo>
                      <a:pt x="668" y="83"/>
                      <a:pt x="662" y="62"/>
                      <a:pt x="645" y="52"/>
                    </a:cubicBezTo>
                    <a:cubicBezTo>
                      <a:pt x="640" y="49"/>
                      <a:pt x="634" y="48"/>
                      <a:pt x="629" y="48"/>
                    </a:cubicBezTo>
                    <a:cubicBezTo>
                      <a:pt x="616" y="48"/>
                      <a:pt x="605" y="55"/>
                      <a:pt x="599" y="66"/>
                    </a:cubicBezTo>
                    <a:cubicBezTo>
                      <a:pt x="606" y="50"/>
                      <a:pt x="598" y="30"/>
                      <a:pt x="579" y="23"/>
                    </a:cubicBezTo>
                    <a:cubicBezTo>
                      <a:pt x="575" y="22"/>
                      <a:pt x="571" y="21"/>
                      <a:pt x="567" y="21"/>
                    </a:cubicBezTo>
                    <a:cubicBezTo>
                      <a:pt x="553" y="21"/>
                      <a:pt x="540" y="31"/>
                      <a:pt x="536" y="45"/>
                    </a:cubicBezTo>
                    <a:cubicBezTo>
                      <a:pt x="540" y="27"/>
                      <a:pt x="529" y="9"/>
                      <a:pt x="509" y="6"/>
                    </a:cubicBezTo>
                    <a:cubicBezTo>
                      <a:pt x="507" y="5"/>
                      <a:pt x="505" y="5"/>
                      <a:pt x="503" y="5"/>
                    </a:cubicBezTo>
                    <a:cubicBezTo>
                      <a:pt x="486" y="5"/>
                      <a:pt x="472" y="18"/>
                      <a:pt x="470" y="34"/>
                    </a:cubicBezTo>
                    <a:cubicBezTo>
                      <a:pt x="472" y="16"/>
                      <a:pt x="457" y="0"/>
                      <a:pt x="437" y="0"/>
                    </a:cubicBezTo>
                  </a:path>
                </a:pathLst>
              </a:custGeom>
              <a:grpFill/>
              <a:ln w="28575">
                <a:noFill/>
              </a:ln>
              <a:effectLst>
                <a:outerShdw blurRad="152400" dist="76200" dir="2100000" sx="99000" sy="99000" algn="tl" rotWithShape="0">
                  <a:schemeClr val="tx1">
                    <a:lumMod val="85000"/>
                    <a:lumOff val="15000"/>
                    <a:alpha val="8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淘宝网Chenying0907出品 9"/>
              <p:cNvGrpSpPr/>
              <p:nvPr/>
            </p:nvGrpSpPr>
            <p:grpSpPr>
              <a:xfrm>
                <a:off x="6327331" y="2291553"/>
                <a:ext cx="3734194" cy="3732390"/>
                <a:chOff x="6327331" y="2291553"/>
                <a:chExt cx="3734194" cy="3732390"/>
              </a:xfrm>
              <a:grpFill/>
            </p:grpSpPr>
            <p:sp>
              <p:nvSpPr>
                <p:cNvPr id="11" name="淘宝网Chenying0907出品 426"/>
                <p:cNvSpPr>
                  <a:spLocks noEditPoints="1"/>
                </p:cNvSpPr>
                <p:nvPr/>
              </p:nvSpPr>
              <p:spPr bwMode="auto">
                <a:xfrm>
                  <a:off x="6327331" y="2291553"/>
                  <a:ext cx="3734194" cy="3732390"/>
                </a:xfrm>
                <a:custGeom>
                  <a:avLst/>
                  <a:gdLst>
                    <a:gd name="T0" fmla="*/ 803 w 874"/>
                    <a:gd name="T1" fmla="*/ 198 h 873"/>
                    <a:gd name="T2" fmla="*/ 579 w 874"/>
                    <a:gd name="T3" fmla="*/ 24 h 873"/>
                    <a:gd name="T4" fmla="*/ 296 w 874"/>
                    <a:gd name="T5" fmla="*/ 24 h 873"/>
                    <a:gd name="T6" fmla="*/ 72 w 874"/>
                    <a:gd name="T7" fmla="*/ 198 h 873"/>
                    <a:gd name="T8" fmla="*/ 2 w 874"/>
                    <a:gd name="T9" fmla="*/ 473 h 873"/>
                    <a:gd name="T10" fmla="*/ 116 w 874"/>
                    <a:gd name="T11" fmla="*/ 732 h 873"/>
                    <a:gd name="T12" fmla="*/ 366 w 874"/>
                    <a:gd name="T13" fmla="*/ 867 h 873"/>
                    <a:gd name="T14" fmla="*/ 645 w 874"/>
                    <a:gd name="T15" fmla="*/ 821 h 873"/>
                    <a:gd name="T16" fmla="*/ 837 w 874"/>
                    <a:gd name="T17" fmla="*/ 612 h 873"/>
                    <a:gd name="T18" fmla="*/ 844 w 874"/>
                    <a:gd name="T19" fmla="*/ 415 h 873"/>
                    <a:gd name="T20" fmla="*/ 829 w 874"/>
                    <a:gd name="T21" fmla="*/ 326 h 873"/>
                    <a:gd name="T22" fmla="*/ 814 w 874"/>
                    <a:gd name="T23" fmla="*/ 374 h 873"/>
                    <a:gd name="T24" fmla="*/ 814 w 874"/>
                    <a:gd name="T25" fmla="*/ 307 h 873"/>
                    <a:gd name="T26" fmla="*/ 772 w 874"/>
                    <a:gd name="T27" fmla="*/ 205 h 873"/>
                    <a:gd name="T28" fmla="*/ 739 w 874"/>
                    <a:gd name="T29" fmla="*/ 202 h 873"/>
                    <a:gd name="T30" fmla="*/ 707 w 874"/>
                    <a:gd name="T31" fmla="*/ 144 h 873"/>
                    <a:gd name="T32" fmla="*/ 680 w 874"/>
                    <a:gd name="T33" fmla="*/ 125 h 873"/>
                    <a:gd name="T34" fmla="*/ 637 w 874"/>
                    <a:gd name="T35" fmla="*/ 68 h 873"/>
                    <a:gd name="T36" fmla="*/ 587 w 874"/>
                    <a:gd name="T37" fmla="*/ 76 h 873"/>
                    <a:gd name="T38" fmla="*/ 541 w 874"/>
                    <a:gd name="T39" fmla="*/ 61 h 873"/>
                    <a:gd name="T40" fmla="*/ 470 w 874"/>
                    <a:gd name="T41" fmla="*/ 40 h 873"/>
                    <a:gd name="T42" fmla="*/ 426 w 874"/>
                    <a:gd name="T43" fmla="*/ 30 h 873"/>
                    <a:gd name="T44" fmla="*/ 382 w 874"/>
                    <a:gd name="T45" fmla="*/ 33 h 873"/>
                    <a:gd name="T46" fmla="*/ 340 w 874"/>
                    <a:gd name="T47" fmla="*/ 50 h 873"/>
                    <a:gd name="T48" fmla="*/ 284 w 874"/>
                    <a:gd name="T49" fmla="*/ 87 h 873"/>
                    <a:gd name="T50" fmla="*/ 219 w 874"/>
                    <a:gd name="T51" fmla="*/ 103 h 873"/>
                    <a:gd name="T52" fmla="*/ 178 w 874"/>
                    <a:gd name="T53" fmla="*/ 123 h 873"/>
                    <a:gd name="T54" fmla="*/ 146 w 874"/>
                    <a:gd name="T55" fmla="*/ 153 h 873"/>
                    <a:gd name="T56" fmla="*/ 123 w 874"/>
                    <a:gd name="T57" fmla="*/ 192 h 873"/>
                    <a:gd name="T58" fmla="*/ 87 w 874"/>
                    <a:gd name="T59" fmla="*/ 247 h 873"/>
                    <a:gd name="T60" fmla="*/ 76 w 874"/>
                    <a:gd name="T61" fmla="*/ 313 h 873"/>
                    <a:gd name="T62" fmla="*/ 54 w 874"/>
                    <a:gd name="T63" fmla="*/ 365 h 873"/>
                    <a:gd name="T64" fmla="*/ 46 w 874"/>
                    <a:gd name="T65" fmla="*/ 326 h 873"/>
                    <a:gd name="T66" fmla="*/ 31 w 874"/>
                    <a:gd name="T67" fmla="*/ 415 h 873"/>
                    <a:gd name="T68" fmla="*/ 40 w 874"/>
                    <a:gd name="T69" fmla="*/ 525 h 873"/>
                    <a:gd name="T70" fmla="*/ 69 w 874"/>
                    <a:gd name="T71" fmla="*/ 611 h 873"/>
                    <a:gd name="T72" fmla="*/ 76 w 874"/>
                    <a:gd name="T73" fmla="*/ 561 h 873"/>
                    <a:gd name="T74" fmla="*/ 102 w 874"/>
                    <a:gd name="T75" fmla="*/ 618 h 873"/>
                    <a:gd name="T76" fmla="*/ 123 w 874"/>
                    <a:gd name="T77" fmla="*/ 681 h 873"/>
                    <a:gd name="T78" fmla="*/ 179 w 874"/>
                    <a:gd name="T79" fmla="*/ 718 h 873"/>
                    <a:gd name="T80" fmla="*/ 219 w 874"/>
                    <a:gd name="T81" fmla="*/ 770 h 873"/>
                    <a:gd name="T82" fmla="*/ 249 w 874"/>
                    <a:gd name="T83" fmla="*/ 785 h 873"/>
                    <a:gd name="T84" fmla="*/ 301 w 874"/>
                    <a:gd name="T85" fmla="*/ 833 h 873"/>
                    <a:gd name="T86" fmla="*/ 349 w 874"/>
                    <a:gd name="T87" fmla="*/ 817 h 873"/>
                    <a:gd name="T88" fmla="*/ 406 w 874"/>
                    <a:gd name="T89" fmla="*/ 817 h 873"/>
                    <a:gd name="T90" fmla="*/ 470 w 874"/>
                    <a:gd name="T91" fmla="*/ 834 h 873"/>
                    <a:gd name="T92" fmla="*/ 516 w 874"/>
                    <a:gd name="T93" fmla="*/ 836 h 873"/>
                    <a:gd name="T94" fmla="*/ 559 w 874"/>
                    <a:gd name="T95" fmla="*/ 825 h 873"/>
                    <a:gd name="T96" fmla="*/ 597 w 874"/>
                    <a:gd name="T97" fmla="*/ 802 h 873"/>
                    <a:gd name="T98" fmla="*/ 646 w 874"/>
                    <a:gd name="T99" fmla="*/ 756 h 873"/>
                    <a:gd name="T100" fmla="*/ 707 w 874"/>
                    <a:gd name="T101" fmla="*/ 730 h 873"/>
                    <a:gd name="T102" fmla="*/ 744 w 874"/>
                    <a:gd name="T103" fmla="*/ 704 h 873"/>
                    <a:gd name="T104" fmla="*/ 772 w 874"/>
                    <a:gd name="T105" fmla="*/ 669 h 873"/>
                    <a:gd name="T106" fmla="*/ 773 w 874"/>
                    <a:gd name="T107" fmla="*/ 618 h 873"/>
                    <a:gd name="T108" fmla="*/ 800 w 874"/>
                    <a:gd name="T109" fmla="*/ 596 h 873"/>
                    <a:gd name="T110" fmla="*/ 843 w 874"/>
                    <a:gd name="T111" fmla="*/ 539 h 873"/>
                    <a:gd name="T112" fmla="*/ 844 w 874"/>
                    <a:gd name="T113" fmla="*/ 459 h 8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74" h="873">
                      <a:moveTo>
                        <a:pt x="840" y="437"/>
                      </a:moveTo>
                      <a:cubicBezTo>
                        <a:pt x="859" y="437"/>
                        <a:pt x="874" y="421"/>
                        <a:pt x="872" y="401"/>
                      </a:cubicBezTo>
                      <a:cubicBezTo>
                        <a:pt x="871" y="380"/>
                        <a:pt x="853" y="367"/>
                        <a:pt x="835" y="370"/>
                      </a:cubicBezTo>
                      <a:cubicBezTo>
                        <a:pt x="853" y="368"/>
                        <a:pt x="866" y="349"/>
                        <a:pt x="861" y="329"/>
                      </a:cubicBezTo>
                      <a:cubicBezTo>
                        <a:pt x="856" y="310"/>
                        <a:pt x="836" y="300"/>
                        <a:pt x="818" y="306"/>
                      </a:cubicBezTo>
                      <a:cubicBezTo>
                        <a:pt x="836" y="300"/>
                        <a:pt x="845" y="280"/>
                        <a:pt x="837" y="261"/>
                      </a:cubicBezTo>
                      <a:cubicBezTo>
                        <a:pt x="829" y="243"/>
                        <a:pt x="808" y="236"/>
                        <a:pt x="792" y="245"/>
                      </a:cubicBezTo>
                      <a:cubicBezTo>
                        <a:pt x="808" y="236"/>
                        <a:pt x="814" y="215"/>
                        <a:pt x="803" y="198"/>
                      </a:cubicBezTo>
                      <a:cubicBezTo>
                        <a:pt x="792" y="181"/>
                        <a:pt x="770" y="178"/>
                        <a:pt x="755" y="189"/>
                      </a:cubicBezTo>
                      <a:cubicBezTo>
                        <a:pt x="770" y="178"/>
                        <a:pt x="772" y="156"/>
                        <a:pt x="759" y="141"/>
                      </a:cubicBezTo>
                      <a:cubicBezTo>
                        <a:pt x="745" y="126"/>
                        <a:pt x="723" y="126"/>
                        <a:pt x="710" y="140"/>
                      </a:cubicBezTo>
                      <a:cubicBezTo>
                        <a:pt x="723" y="127"/>
                        <a:pt x="722" y="105"/>
                        <a:pt x="706" y="92"/>
                      </a:cubicBezTo>
                      <a:cubicBezTo>
                        <a:pt x="690" y="80"/>
                        <a:pt x="668" y="84"/>
                        <a:pt x="658" y="99"/>
                      </a:cubicBezTo>
                      <a:cubicBezTo>
                        <a:pt x="668" y="84"/>
                        <a:pt x="663" y="62"/>
                        <a:pt x="645" y="53"/>
                      </a:cubicBezTo>
                      <a:cubicBezTo>
                        <a:pt x="627" y="43"/>
                        <a:pt x="606" y="51"/>
                        <a:pt x="599" y="68"/>
                      </a:cubicBezTo>
                      <a:cubicBezTo>
                        <a:pt x="607" y="51"/>
                        <a:pt x="598" y="30"/>
                        <a:pt x="579" y="24"/>
                      </a:cubicBezTo>
                      <a:cubicBezTo>
                        <a:pt x="560" y="17"/>
                        <a:pt x="541" y="28"/>
                        <a:pt x="536" y="46"/>
                      </a:cubicBezTo>
                      <a:cubicBezTo>
                        <a:pt x="541" y="28"/>
                        <a:pt x="529" y="9"/>
                        <a:pt x="509" y="6"/>
                      </a:cubicBezTo>
                      <a:cubicBezTo>
                        <a:pt x="489" y="3"/>
                        <a:pt x="472" y="17"/>
                        <a:pt x="471" y="35"/>
                      </a:cubicBezTo>
                      <a:cubicBezTo>
                        <a:pt x="472" y="17"/>
                        <a:pt x="458" y="0"/>
                        <a:pt x="437" y="0"/>
                      </a:cubicBezTo>
                      <a:cubicBezTo>
                        <a:pt x="417" y="0"/>
                        <a:pt x="402" y="17"/>
                        <a:pt x="404" y="35"/>
                      </a:cubicBezTo>
                      <a:cubicBezTo>
                        <a:pt x="403" y="17"/>
                        <a:pt x="385" y="3"/>
                        <a:pt x="366" y="6"/>
                      </a:cubicBezTo>
                      <a:cubicBezTo>
                        <a:pt x="346" y="9"/>
                        <a:pt x="334" y="28"/>
                        <a:pt x="338" y="46"/>
                      </a:cubicBezTo>
                      <a:cubicBezTo>
                        <a:pt x="334" y="28"/>
                        <a:pt x="315" y="17"/>
                        <a:pt x="296" y="24"/>
                      </a:cubicBezTo>
                      <a:cubicBezTo>
                        <a:pt x="276" y="30"/>
                        <a:pt x="268" y="51"/>
                        <a:pt x="276" y="68"/>
                      </a:cubicBezTo>
                      <a:cubicBezTo>
                        <a:pt x="268" y="51"/>
                        <a:pt x="247" y="43"/>
                        <a:pt x="229" y="53"/>
                      </a:cubicBezTo>
                      <a:cubicBezTo>
                        <a:pt x="212" y="62"/>
                        <a:pt x="207" y="84"/>
                        <a:pt x="217" y="99"/>
                      </a:cubicBezTo>
                      <a:cubicBezTo>
                        <a:pt x="207" y="84"/>
                        <a:pt x="185" y="80"/>
                        <a:pt x="169" y="92"/>
                      </a:cubicBezTo>
                      <a:cubicBezTo>
                        <a:pt x="153" y="105"/>
                        <a:pt x="152" y="127"/>
                        <a:pt x="165" y="140"/>
                      </a:cubicBezTo>
                      <a:cubicBezTo>
                        <a:pt x="152" y="126"/>
                        <a:pt x="130" y="126"/>
                        <a:pt x="116" y="141"/>
                      </a:cubicBezTo>
                      <a:cubicBezTo>
                        <a:pt x="102" y="156"/>
                        <a:pt x="105" y="178"/>
                        <a:pt x="120" y="189"/>
                      </a:cubicBezTo>
                      <a:cubicBezTo>
                        <a:pt x="105" y="178"/>
                        <a:pt x="83" y="181"/>
                        <a:pt x="72" y="198"/>
                      </a:cubicBezTo>
                      <a:cubicBezTo>
                        <a:pt x="61" y="215"/>
                        <a:pt x="67" y="236"/>
                        <a:pt x="83" y="245"/>
                      </a:cubicBezTo>
                      <a:cubicBezTo>
                        <a:pt x="67" y="236"/>
                        <a:pt x="45" y="243"/>
                        <a:pt x="37" y="261"/>
                      </a:cubicBezTo>
                      <a:cubicBezTo>
                        <a:pt x="29" y="280"/>
                        <a:pt x="39" y="300"/>
                        <a:pt x="56" y="306"/>
                      </a:cubicBezTo>
                      <a:cubicBezTo>
                        <a:pt x="39" y="300"/>
                        <a:pt x="19" y="310"/>
                        <a:pt x="14" y="329"/>
                      </a:cubicBezTo>
                      <a:cubicBezTo>
                        <a:pt x="9" y="349"/>
                        <a:pt x="22" y="368"/>
                        <a:pt x="40" y="370"/>
                      </a:cubicBezTo>
                      <a:cubicBezTo>
                        <a:pt x="22" y="367"/>
                        <a:pt x="4" y="380"/>
                        <a:pt x="2" y="401"/>
                      </a:cubicBezTo>
                      <a:cubicBezTo>
                        <a:pt x="0" y="421"/>
                        <a:pt x="16" y="437"/>
                        <a:pt x="35" y="437"/>
                      </a:cubicBezTo>
                      <a:cubicBezTo>
                        <a:pt x="16" y="436"/>
                        <a:pt x="0" y="453"/>
                        <a:pt x="2" y="473"/>
                      </a:cubicBezTo>
                      <a:cubicBezTo>
                        <a:pt x="4" y="493"/>
                        <a:pt x="22" y="506"/>
                        <a:pt x="40" y="503"/>
                      </a:cubicBezTo>
                      <a:cubicBezTo>
                        <a:pt x="22" y="506"/>
                        <a:pt x="9" y="524"/>
                        <a:pt x="14" y="544"/>
                      </a:cubicBezTo>
                      <a:cubicBezTo>
                        <a:pt x="19" y="563"/>
                        <a:pt x="39" y="574"/>
                        <a:pt x="56" y="567"/>
                      </a:cubicBezTo>
                      <a:cubicBezTo>
                        <a:pt x="39" y="573"/>
                        <a:pt x="29" y="594"/>
                        <a:pt x="37" y="612"/>
                      </a:cubicBezTo>
                      <a:cubicBezTo>
                        <a:pt x="45" y="631"/>
                        <a:pt x="67" y="637"/>
                        <a:pt x="83" y="628"/>
                      </a:cubicBezTo>
                      <a:cubicBezTo>
                        <a:pt x="67" y="637"/>
                        <a:pt x="61" y="659"/>
                        <a:pt x="72" y="675"/>
                      </a:cubicBezTo>
                      <a:cubicBezTo>
                        <a:pt x="83" y="692"/>
                        <a:pt x="105" y="696"/>
                        <a:pt x="120" y="684"/>
                      </a:cubicBezTo>
                      <a:cubicBezTo>
                        <a:pt x="105" y="695"/>
                        <a:pt x="102" y="717"/>
                        <a:pt x="116" y="732"/>
                      </a:cubicBezTo>
                      <a:cubicBezTo>
                        <a:pt x="130" y="747"/>
                        <a:pt x="152" y="747"/>
                        <a:pt x="165" y="733"/>
                      </a:cubicBezTo>
                      <a:cubicBezTo>
                        <a:pt x="152" y="747"/>
                        <a:pt x="153" y="769"/>
                        <a:pt x="169" y="781"/>
                      </a:cubicBezTo>
                      <a:cubicBezTo>
                        <a:pt x="185" y="794"/>
                        <a:pt x="207" y="790"/>
                        <a:pt x="217" y="774"/>
                      </a:cubicBezTo>
                      <a:cubicBezTo>
                        <a:pt x="207" y="789"/>
                        <a:pt x="212" y="811"/>
                        <a:pt x="229" y="821"/>
                      </a:cubicBezTo>
                      <a:cubicBezTo>
                        <a:pt x="247" y="830"/>
                        <a:pt x="268" y="823"/>
                        <a:pt x="276" y="806"/>
                      </a:cubicBezTo>
                      <a:cubicBezTo>
                        <a:pt x="268" y="823"/>
                        <a:pt x="276" y="843"/>
                        <a:pt x="296" y="850"/>
                      </a:cubicBezTo>
                      <a:cubicBezTo>
                        <a:pt x="315" y="856"/>
                        <a:pt x="334" y="845"/>
                        <a:pt x="338" y="827"/>
                      </a:cubicBezTo>
                      <a:cubicBezTo>
                        <a:pt x="334" y="845"/>
                        <a:pt x="346" y="864"/>
                        <a:pt x="366" y="867"/>
                      </a:cubicBezTo>
                      <a:cubicBezTo>
                        <a:pt x="385" y="871"/>
                        <a:pt x="403" y="857"/>
                        <a:pt x="404" y="838"/>
                      </a:cubicBezTo>
                      <a:cubicBezTo>
                        <a:pt x="402" y="857"/>
                        <a:pt x="417" y="873"/>
                        <a:pt x="437" y="873"/>
                      </a:cubicBezTo>
                      <a:cubicBezTo>
                        <a:pt x="458" y="873"/>
                        <a:pt x="472" y="857"/>
                        <a:pt x="471" y="838"/>
                      </a:cubicBezTo>
                      <a:cubicBezTo>
                        <a:pt x="472" y="857"/>
                        <a:pt x="489" y="871"/>
                        <a:pt x="509" y="867"/>
                      </a:cubicBezTo>
                      <a:cubicBezTo>
                        <a:pt x="529" y="864"/>
                        <a:pt x="541" y="845"/>
                        <a:pt x="536" y="827"/>
                      </a:cubicBezTo>
                      <a:cubicBezTo>
                        <a:pt x="541" y="845"/>
                        <a:pt x="560" y="856"/>
                        <a:pt x="579" y="850"/>
                      </a:cubicBezTo>
                      <a:cubicBezTo>
                        <a:pt x="598" y="843"/>
                        <a:pt x="607" y="823"/>
                        <a:pt x="599" y="806"/>
                      </a:cubicBezTo>
                      <a:cubicBezTo>
                        <a:pt x="606" y="823"/>
                        <a:pt x="627" y="830"/>
                        <a:pt x="645" y="821"/>
                      </a:cubicBezTo>
                      <a:cubicBezTo>
                        <a:pt x="663" y="811"/>
                        <a:pt x="668" y="789"/>
                        <a:pt x="658" y="774"/>
                      </a:cubicBezTo>
                      <a:cubicBezTo>
                        <a:pt x="668" y="790"/>
                        <a:pt x="690" y="794"/>
                        <a:pt x="706" y="781"/>
                      </a:cubicBezTo>
                      <a:cubicBezTo>
                        <a:pt x="722" y="769"/>
                        <a:pt x="723" y="747"/>
                        <a:pt x="710" y="733"/>
                      </a:cubicBezTo>
                      <a:cubicBezTo>
                        <a:pt x="723" y="747"/>
                        <a:pt x="745" y="747"/>
                        <a:pt x="759" y="732"/>
                      </a:cubicBezTo>
                      <a:cubicBezTo>
                        <a:pt x="772" y="717"/>
                        <a:pt x="770" y="695"/>
                        <a:pt x="755" y="684"/>
                      </a:cubicBezTo>
                      <a:cubicBezTo>
                        <a:pt x="770" y="696"/>
                        <a:pt x="792" y="692"/>
                        <a:pt x="803" y="675"/>
                      </a:cubicBezTo>
                      <a:cubicBezTo>
                        <a:pt x="814" y="659"/>
                        <a:pt x="808" y="637"/>
                        <a:pt x="792" y="628"/>
                      </a:cubicBezTo>
                      <a:cubicBezTo>
                        <a:pt x="808" y="637"/>
                        <a:pt x="829" y="631"/>
                        <a:pt x="837" y="612"/>
                      </a:cubicBezTo>
                      <a:cubicBezTo>
                        <a:pt x="845" y="594"/>
                        <a:pt x="836" y="573"/>
                        <a:pt x="818" y="567"/>
                      </a:cubicBezTo>
                      <a:cubicBezTo>
                        <a:pt x="836" y="574"/>
                        <a:pt x="856" y="563"/>
                        <a:pt x="861" y="544"/>
                      </a:cubicBezTo>
                      <a:cubicBezTo>
                        <a:pt x="866" y="524"/>
                        <a:pt x="853" y="506"/>
                        <a:pt x="835" y="503"/>
                      </a:cubicBezTo>
                      <a:cubicBezTo>
                        <a:pt x="853" y="506"/>
                        <a:pt x="871" y="493"/>
                        <a:pt x="872" y="473"/>
                      </a:cubicBezTo>
                      <a:cubicBezTo>
                        <a:pt x="874" y="453"/>
                        <a:pt x="859" y="436"/>
                        <a:pt x="840" y="437"/>
                      </a:cubicBezTo>
                      <a:close/>
                      <a:moveTo>
                        <a:pt x="842" y="392"/>
                      </a:moveTo>
                      <a:cubicBezTo>
                        <a:pt x="848" y="391"/>
                        <a:pt x="854" y="396"/>
                        <a:pt x="854" y="402"/>
                      </a:cubicBezTo>
                      <a:cubicBezTo>
                        <a:pt x="855" y="409"/>
                        <a:pt x="850" y="414"/>
                        <a:pt x="844" y="415"/>
                      </a:cubicBezTo>
                      <a:cubicBezTo>
                        <a:pt x="837" y="415"/>
                        <a:pt x="832" y="410"/>
                        <a:pt x="831" y="404"/>
                      </a:cubicBezTo>
                      <a:cubicBezTo>
                        <a:pt x="831" y="398"/>
                        <a:pt x="836" y="392"/>
                        <a:pt x="842" y="392"/>
                      </a:cubicBezTo>
                      <a:close/>
                      <a:moveTo>
                        <a:pt x="836" y="437"/>
                      </a:moveTo>
                      <a:cubicBezTo>
                        <a:pt x="836" y="441"/>
                        <a:pt x="832" y="445"/>
                        <a:pt x="827" y="445"/>
                      </a:cubicBezTo>
                      <a:cubicBezTo>
                        <a:pt x="823" y="445"/>
                        <a:pt x="819" y="441"/>
                        <a:pt x="819" y="437"/>
                      </a:cubicBezTo>
                      <a:cubicBezTo>
                        <a:pt x="819" y="432"/>
                        <a:pt x="823" y="429"/>
                        <a:pt x="827" y="429"/>
                      </a:cubicBezTo>
                      <a:cubicBezTo>
                        <a:pt x="832" y="429"/>
                        <a:pt x="836" y="432"/>
                        <a:pt x="836" y="437"/>
                      </a:cubicBezTo>
                      <a:close/>
                      <a:moveTo>
                        <a:pt x="829" y="326"/>
                      </a:moveTo>
                      <a:cubicBezTo>
                        <a:pt x="835" y="324"/>
                        <a:pt x="842" y="328"/>
                        <a:pt x="843" y="334"/>
                      </a:cubicBezTo>
                      <a:cubicBezTo>
                        <a:pt x="845" y="340"/>
                        <a:pt x="841" y="347"/>
                        <a:pt x="835" y="348"/>
                      </a:cubicBezTo>
                      <a:cubicBezTo>
                        <a:pt x="828" y="349"/>
                        <a:pt x="822" y="346"/>
                        <a:pt x="821" y="340"/>
                      </a:cubicBezTo>
                      <a:cubicBezTo>
                        <a:pt x="819" y="334"/>
                        <a:pt x="823" y="327"/>
                        <a:pt x="829" y="326"/>
                      </a:cubicBezTo>
                      <a:close/>
                      <a:moveTo>
                        <a:pt x="821" y="365"/>
                      </a:moveTo>
                      <a:cubicBezTo>
                        <a:pt x="825" y="364"/>
                        <a:pt x="830" y="367"/>
                        <a:pt x="830" y="371"/>
                      </a:cubicBezTo>
                      <a:cubicBezTo>
                        <a:pt x="831" y="375"/>
                        <a:pt x="828" y="380"/>
                        <a:pt x="823" y="380"/>
                      </a:cubicBezTo>
                      <a:cubicBezTo>
                        <a:pt x="819" y="381"/>
                        <a:pt x="815" y="378"/>
                        <a:pt x="814" y="374"/>
                      </a:cubicBezTo>
                      <a:cubicBezTo>
                        <a:pt x="813" y="370"/>
                        <a:pt x="816" y="365"/>
                        <a:pt x="821" y="365"/>
                      </a:cubicBezTo>
                      <a:close/>
                      <a:moveTo>
                        <a:pt x="805" y="263"/>
                      </a:moveTo>
                      <a:cubicBezTo>
                        <a:pt x="811" y="260"/>
                        <a:pt x="818" y="262"/>
                        <a:pt x="821" y="268"/>
                      </a:cubicBezTo>
                      <a:cubicBezTo>
                        <a:pt x="824" y="274"/>
                        <a:pt x="821" y="281"/>
                        <a:pt x="815" y="284"/>
                      </a:cubicBezTo>
                      <a:cubicBezTo>
                        <a:pt x="809" y="286"/>
                        <a:pt x="802" y="283"/>
                        <a:pt x="800" y="278"/>
                      </a:cubicBezTo>
                      <a:cubicBezTo>
                        <a:pt x="797" y="272"/>
                        <a:pt x="800" y="265"/>
                        <a:pt x="805" y="263"/>
                      </a:cubicBezTo>
                      <a:close/>
                      <a:moveTo>
                        <a:pt x="804" y="302"/>
                      </a:moveTo>
                      <a:cubicBezTo>
                        <a:pt x="808" y="301"/>
                        <a:pt x="813" y="303"/>
                        <a:pt x="814" y="307"/>
                      </a:cubicBezTo>
                      <a:cubicBezTo>
                        <a:pt x="816" y="312"/>
                        <a:pt x="813" y="316"/>
                        <a:pt x="809" y="318"/>
                      </a:cubicBezTo>
                      <a:cubicBezTo>
                        <a:pt x="805" y="319"/>
                        <a:pt x="800" y="317"/>
                        <a:pt x="798" y="313"/>
                      </a:cubicBezTo>
                      <a:cubicBezTo>
                        <a:pt x="797" y="309"/>
                        <a:pt x="799" y="304"/>
                        <a:pt x="804" y="302"/>
                      </a:cubicBezTo>
                      <a:close/>
                      <a:moveTo>
                        <a:pt x="772" y="205"/>
                      </a:moveTo>
                      <a:cubicBezTo>
                        <a:pt x="777" y="201"/>
                        <a:pt x="784" y="202"/>
                        <a:pt x="788" y="208"/>
                      </a:cubicBezTo>
                      <a:cubicBezTo>
                        <a:pt x="791" y="213"/>
                        <a:pt x="790" y="220"/>
                        <a:pt x="784" y="224"/>
                      </a:cubicBezTo>
                      <a:cubicBezTo>
                        <a:pt x="779" y="227"/>
                        <a:pt x="772" y="226"/>
                        <a:pt x="768" y="220"/>
                      </a:cubicBezTo>
                      <a:cubicBezTo>
                        <a:pt x="765" y="215"/>
                        <a:pt x="766" y="208"/>
                        <a:pt x="772" y="205"/>
                      </a:cubicBezTo>
                      <a:close/>
                      <a:moveTo>
                        <a:pt x="784" y="258"/>
                      </a:moveTo>
                      <a:cubicBezTo>
                        <a:pt x="780" y="260"/>
                        <a:pt x="775" y="259"/>
                        <a:pt x="773" y="255"/>
                      </a:cubicBezTo>
                      <a:cubicBezTo>
                        <a:pt x="771" y="251"/>
                        <a:pt x="773" y="246"/>
                        <a:pt x="777" y="244"/>
                      </a:cubicBezTo>
                      <a:cubicBezTo>
                        <a:pt x="781" y="242"/>
                        <a:pt x="786" y="243"/>
                        <a:pt x="788" y="247"/>
                      </a:cubicBezTo>
                      <a:cubicBezTo>
                        <a:pt x="790" y="251"/>
                        <a:pt x="788" y="256"/>
                        <a:pt x="784" y="258"/>
                      </a:cubicBezTo>
                      <a:close/>
                      <a:moveTo>
                        <a:pt x="752" y="192"/>
                      </a:moveTo>
                      <a:cubicBezTo>
                        <a:pt x="755" y="196"/>
                        <a:pt x="754" y="201"/>
                        <a:pt x="750" y="203"/>
                      </a:cubicBezTo>
                      <a:cubicBezTo>
                        <a:pt x="746" y="206"/>
                        <a:pt x="741" y="206"/>
                        <a:pt x="739" y="202"/>
                      </a:cubicBezTo>
                      <a:cubicBezTo>
                        <a:pt x="736" y="199"/>
                        <a:pt x="737" y="194"/>
                        <a:pt x="740" y="191"/>
                      </a:cubicBezTo>
                      <a:cubicBezTo>
                        <a:pt x="744" y="188"/>
                        <a:pt x="749" y="188"/>
                        <a:pt x="752" y="192"/>
                      </a:cubicBezTo>
                      <a:close/>
                      <a:moveTo>
                        <a:pt x="729" y="153"/>
                      </a:moveTo>
                      <a:cubicBezTo>
                        <a:pt x="733" y="148"/>
                        <a:pt x="741" y="148"/>
                        <a:pt x="745" y="153"/>
                      </a:cubicBezTo>
                      <a:cubicBezTo>
                        <a:pt x="750" y="158"/>
                        <a:pt x="749" y="165"/>
                        <a:pt x="744" y="170"/>
                      </a:cubicBezTo>
                      <a:cubicBezTo>
                        <a:pt x="740" y="174"/>
                        <a:pt x="733" y="173"/>
                        <a:pt x="728" y="169"/>
                      </a:cubicBezTo>
                      <a:cubicBezTo>
                        <a:pt x="724" y="164"/>
                        <a:pt x="724" y="157"/>
                        <a:pt x="729" y="153"/>
                      </a:cubicBezTo>
                      <a:close/>
                      <a:moveTo>
                        <a:pt x="707" y="144"/>
                      </a:moveTo>
                      <a:cubicBezTo>
                        <a:pt x="710" y="147"/>
                        <a:pt x="711" y="152"/>
                        <a:pt x="707" y="155"/>
                      </a:cubicBezTo>
                      <a:cubicBezTo>
                        <a:pt x="704" y="158"/>
                        <a:pt x="699" y="159"/>
                        <a:pt x="696" y="156"/>
                      </a:cubicBezTo>
                      <a:cubicBezTo>
                        <a:pt x="693" y="153"/>
                        <a:pt x="693" y="148"/>
                        <a:pt x="696" y="144"/>
                      </a:cubicBezTo>
                      <a:cubicBezTo>
                        <a:pt x="699" y="141"/>
                        <a:pt x="704" y="140"/>
                        <a:pt x="707" y="144"/>
                      </a:cubicBezTo>
                      <a:close/>
                      <a:moveTo>
                        <a:pt x="678" y="109"/>
                      </a:moveTo>
                      <a:cubicBezTo>
                        <a:pt x="682" y="103"/>
                        <a:pt x="689" y="102"/>
                        <a:pt x="694" y="106"/>
                      </a:cubicBezTo>
                      <a:cubicBezTo>
                        <a:pt x="700" y="110"/>
                        <a:pt x="700" y="118"/>
                        <a:pt x="696" y="123"/>
                      </a:cubicBezTo>
                      <a:cubicBezTo>
                        <a:pt x="692" y="128"/>
                        <a:pt x="685" y="128"/>
                        <a:pt x="680" y="125"/>
                      </a:cubicBezTo>
                      <a:cubicBezTo>
                        <a:pt x="675" y="121"/>
                        <a:pt x="674" y="114"/>
                        <a:pt x="678" y="109"/>
                      </a:cubicBezTo>
                      <a:close/>
                      <a:moveTo>
                        <a:pt x="655" y="103"/>
                      </a:moveTo>
                      <a:cubicBezTo>
                        <a:pt x="659" y="105"/>
                        <a:pt x="660" y="111"/>
                        <a:pt x="657" y="114"/>
                      </a:cubicBezTo>
                      <a:cubicBezTo>
                        <a:pt x="655" y="118"/>
                        <a:pt x="650" y="119"/>
                        <a:pt x="646" y="117"/>
                      </a:cubicBezTo>
                      <a:cubicBezTo>
                        <a:pt x="643" y="115"/>
                        <a:pt x="642" y="110"/>
                        <a:pt x="644" y="106"/>
                      </a:cubicBezTo>
                      <a:cubicBezTo>
                        <a:pt x="646" y="102"/>
                        <a:pt x="651" y="101"/>
                        <a:pt x="655" y="103"/>
                      </a:cubicBezTo>
                      <a:close/>
                      <a:moveTo>
                        <a:pt x="621" y="73"/>
                      </a:moveTo>
                      <a:cubicBezTo>
                        <a:pt x="624" y="68"/>
                        <a:pt x="631" y="65"/>
                        <a:pt x="637" y="68"/>
                      </a:cubicBezTo>
                      <a:cubicBezTo>
                        <a:pt x="642" y="72"/>
                        <a:pt x="644" y="79"/>
                        <a:pt x="641" y="84"/>
                      </a:cubicBezTo>
                      <a:cubicBezTo>
                        <a:pt x="638" y="90"/>
                        <a:pt x="631" y="92"/>
                        <a:pt x="626" y="89"/>
                      </a:cubicBezTo>
                      <a:cubicBezTo>
                        <a:pt x="620" y="86"/>
                        <a:pt x="618" y="79"/>
                        <a:pt x="621" y="73"/>
                      </a:cubicBezTo>
                      <a:close/>
                      <a:moveTo>
                        <a:pt x="587" y="76"/>
                      </a:moveTo>
                      <a:cubicBezTo>
                        <a:pt x="589" y="72"/>
                        <a:pt x="593" y="70"/>
                        <a:pt x="597" y="72"/>
                      </a:cubicBezTo>
                      <a:cubicBezTo>
                        <a:pt x="602" y="74"/>
                        <a:pt x="603" y="78"/>
                        <a:pt x="601" y="83"/>
                      </a:cubicBezTo>
                      <a:cubicBezTo>
                        <a:pt x="599" y="87"/>
                        <a:pt x="595" y="89"/>
                        <a:pt x="591" y="87"/>
                      </a:cubicBezTo>
                      <a:cubicBezTo>
                        <a:pt x="587" y="85"/>
                        <a:pt x="585" y="80"/>
                        <a:pt x="587" y="76"/>
                      </a:cubicBezTo>
                      <a:close/>
                      <a:moveTo>
                        <a:pt x="559" y="48"/>
                      </a:moveTo>
                      <a:cubicBezTo>
                        <a:pt x="561" y="42"/>
                        <a:pt x="567" y="39"/>
                        <a:pt x="573" y="41"/>
                      </a:cubicBezTo>
                      <a:cubicBezTo>
                        <a:pt x="580" y="43"/>
                        <a:pt x="583" y="49"/>
                        <a:pt x="580" y="55"/>
                      </a:cubicBezTo>
                      <a:cubicBezTo>
                        <a:pt x="578" y="61"/>
                        <a:pt x="572" y="64"/>
                        <a:pt x="566" y="63"/>
                      </a:cubicBezTo>
                      <a:cubicBezTo>
                        <a:pt x="560" y="61"/>
                        <a:pt x="557" y="54"/>
                        <a:pt x="559" y="48"/>
                      </a:cubicBezTo>
                      <a:close/>
                      <a:moveTo>
                        <a:pt x="525" y="57"/>
                      </a:moveTo>
                      <a:cubicBezTo>
                        <a:pt x="526" y="52"/>
                        <a:pt x="531" y="49"/>
                        <a:pt x="535" y="50"/>
                      </a:cubicBezTo>
                      <a:cubicBezTo>
                        <a:pt x="540" y="51"/>
                        <a:pt x="542" y="56"/>
                        <a:pt x="541" y="61"/>
                      </a:cubicBezTo>
                      <a:cubicBezTo>
                        <a:pt x="540" y="65"/>
                        <a:pt x="535" y="68"/>
                        <a:pt x="531" y="67"/>
                      </a:cubicBezTo>
                      <a:cubicBezTo>
                        <a:pt x="527" y="66"/>
                        <a:pt x="524" y="61"/>
                        <a:pt x="525" y="57"/>
                      </a:cubicBezTo>
                      <a:close/>
                      <a:moveTo>
                        <a:pt x="493" y="33"/>
                      </a:moveTo>
                      <a:cubicBezTo>
                        <a:pt x="494" y="27"/>
                        <a:pt x="500" y="22"/>
                        <a:pt x="506" y="24"/>
                      </a:cubicBezTo>
                      <a:cubicBezTo>
                        <a:pt x="513" y="25"/>
                        <a:pt x="517" y="31"/>
                        <a:pt x="516" y="37"/>
                      </a:cubicBezTo>
                      <a:cubicBezTo>
                        <a:pt x="514" y="43"/>
                        <a:pt x="509" y="48"/>
                        <a:pt x="502" y="47"/>
                      </a:cubicBezTo>
                      <a:cubicBezTo>
                        <a:pt x="496" y="45"/>
                        <a:pt x="492" y="40"/>
                        <a:pt x="493" y="33"/>
                      </a:cubicBezTo>
                      <a:close/>
                      <a:moveTo>
                        <a:pt x="470" y="40"/>
                      </a:moveTo>
                      <a:cubicBezTo>
                        <a:pt x="475" y="40"/>
                        <a:pt x="478" y="44"/>
                        <a:pt x="478" y="49"/>
                      </a:cubicBezTo>
                      <a:cubicBezTo>
                        <a:pt x="477" y="53"/>
                        <a:pt x="473" y="57"/>
                        <a:pt x="469" y="56"/>
                      </a:cubicBezTo>
                      <a:cubicBezTo>
                        <a:pt x="465" y="56"/>
                        <a:pt x="461" y="52"/>
                        <a:pt x="462" y="47"/>
                      </a:cubicBezTo>
                      <a:cubicBezTo>
                        <a:pt x="462" y="43"/>
                        <a:pt x="466" y="39"/>
                        <a:pt x="470" y="40"/>
                      </a:cubicBezTo>
                      <a:close/>
                      <a:moveTo>
                        <a:pt x="437" y="18"/>
                      </a:moveTo>
                      <a:cubicBezTo>
                        <a:pt x="444" y="18"/>
                        <a:pt x="449" y="23"/>
                        <a:pt x="449" y="30"/>
                      </a:cubicBezTo>
                      <a:cubicBezTo>
                        <a:pt x="449" y="36"/>
                        <a:pt x="444" y="41"/>
                        <a:pt x="437" y="41"/>
                      </a:cubicBezTo>
                      <a:cubicBezTo>
                        <a:pt x="431" y="41"/>
                        <a:pt x="426" y="36"/>
                        <a:pt x="426" y="30"/>
                      </a:cubicBezTo>
                      <a:cubicBezTo>
                        <a:pt x="426" y="23"/>
                        <a:pt x="431" y="18"/>
                        <a:pt x="437" y="18"/>
                      </a:cubicBezTo>
                      <a:close/>
                      <a:moveTo>
                        <a:pt x="404" y="40"/>
                      </a:moveTo>
                      <a:cubicBezTo>
                        <a:pt x="409" y="39"/>
                        <a:pt x="413" y="43"/>
                        <a:pt x="413" y="47"/>
                      </a:cubicBezTo>
                      <a:cubicBezTo>
                        <a:pt x="413" y="52"/>
                        <a:pt x="410" y="56"/>
                        <a:pt x="406" y="56"/>
                      </a:cubicBezTo>
                      <a:cubicBezTo>
                        <a:pt x="402" y="57"/>
                        <a:pt x="398" y="53"/>
                        <a:pt x="397" y="49"/>
                      </a:cubicBezTo>
                      <a:cubicBezTo>
                        <a:pt x="397" y="44"/>
                        <a:pt x="400" y="40"/>
                        <a:pt x="404" y="40"/>
                      </a:cubicBezTo>
                      <a:close/>
                      <a:moveTo>
                        <a:pt x="368" y="24"/>
                      </a:moveTo>
                      <a:cubicBezTo>
                        <a:pt x="375" y="22"/>
                        <a:pt x="381" y="27"/>
                        <a:pt x="382" y="33"/>
                      </a:cubicBezTo>
                      <a:cubicBezTo>
                        <a:pt x="383" y="40"/>
                        <a:pt x="378" y="45"/>
                        <a:pt x="372" y="47"/>
                      </a:cubicBezTo>
                      <a:cubicBezTo>
                        <a:pt x="366" y="48"/>
                        <a:pt x="360" y="43"/>
                        <a:pt x="359" y="37"/>
                      </a:cubicBezTo>
                      <a:cubicBezTo>
                        <a:pt x="358" y="31"/>
                        <a:pt x="362" y="25"/>
                        <a:pt x="368" y="24"/>
                      </a:cubicBezTo>
                      <a:close/>
                      <a:moveTo>
                        <a:pt x="340" y="50"/>
                      </a:moveTo>
                      <a:cubicBezTo>
                        <a:pt x="344" y="49"/>
                        <a:pt x="348" y="52"/>
                        <a:pt x="349" y="57"/>
                      </a:cubicBezTo>
                      <a:cubicBezTo>
                        <a:pt x="350" y="61"/>
                        <a:pt x="348" y="66"/>
                        <a:pt x="344" y="67"/>
                      </a:cubicBezTo>
                      <a:cubicBezTo>
                        <a:pt x="339" y="68"/>
                        <a:pt x="335" y="65"/>
                        <a:pt x="334" y="61"/>
                      </a:cubicBezTo>
                      <a:cubicBezTo>
                        <a:pt x="333" y="56"/>
                        <a:pt x="335" y="51"/>
                        <a:pt x="340" y="50"/>
                      </a:cubicBezTo>
                      <a:close/>
                      <a:moveTo>
                        <a:pt x="301" y="41"/>
                      </a:moveTo>
                      <a:cubicBezTo>
                        <a:pt x="308" y="39"/>
                        <a:pt x="314" y="42"/>
                        <a:pt x="316" y="48"/>
                      </a:cubicBezTo>
                      <a:cubicBezTo>
                        <a:pt x="318" y="54"/>
                        <a:pt x="315" y="61"/>
                        <a:pt x="309" y="63"/>
                      </a:cubicBezTo>
                      <a:cubicBezTo>
                        <a:pt x="303" y="64"/>
                        <a:pt x="297" y="61"/>
                        <a:pt x="294" y="55"/>
                      </a:cubicBezTo>
                      <a:cubicBezTo>
                        <a:pt x="292" y="49"/>
                        <a:pt x="295" y="43"/>
                        <a:pt x="301" y="41"/>
                      </a:cubicBezTo>
                      <a:close/>
                      <a:moveTo>
                        <a:pt x="277" y="72"/>
                      </a:moveTo>
                      <a:cubicBezTo>
                        <a:pt x="281" y="70"/>
                        <a:pt x="286" y="72"/>
                        <a:pt x="288" y="76"/>
                      </a:cubicBezTo>
                      <a:cubicBezTo>
                        <a:pt x="290" y="80"/>
                        <a:pt x="288" y="85"/>
                        <a:pt x="284" y="87"/>
                      </a:cubicBezTo>
                      <a:cubicBezTo>
                        <a:pt x="280" y="89"/>
                        <a:pt x="275" y="87"/>
                        <a:pt x="273" y="83"/>
                      </a:cubicBezTo>
                      <a:cubicBezTo>
                        <a:pt x="271" y="78"/>
                        <a:pt x="273" y="74"/>
                        <a:pt x="277" y="72"/>
                      </a:cubicBezTo>
                      <a:close/>
                      <a:moveTo>
                        <a:pt x="238" y="68"/>
                      </a:moveTo>
                      <a:cubicBezTo>
                        <a:pt x="244" y="65"/>
                        <a:pt x="251" y="68"/>
                        <a:pt x="254" y="73"/>
                      </a:cubicBezTo>
                      <a:cubicBezTo>
                        <a:pt x="257" y="79"/>
                        <a:pt x="255" y="86"/>
                        <a:pt x="249" y="89"/>
                      </a:cubicBezTo>
                      <a:cubicBezTo>
                        <a:pt x="244" y="92"/>
                        <a:pt x="237" y="90"/>
                        <a:pt x="234" y="84"/>
                      </a:cubicBezTo>
                      <a:cubicBezTo>
                        <a:pt x="230" y="79"/>
                        <a:pt x="232" y="72"/>
                        <a:pt x="238" y="68"/>
                      </a:cubicBezTo>
                      <a:close/>
                      <a:moveTo>
                        <a:pt x="219" y="103"/>
                      </a:moveTo>
                      <a:cubicBezTo>
                        <a:pt x="223" y="101"/>
                        <a:pt x="228" y="102"/>
                        <a:pt x="231" y="106"/>
                      </a:cubicBezTo>
                      <a:cubicBezTo>
                        <a:pt x="233" y="110"/>
                        <a:pt x="232" y="115"/>
                        <a:pt x="229" y="117"/>
                      </a:cubicBezTo>
                      <a:cubicBezTo>
                        <a:pt x="225" y="119"/>
                        <a:pt x="220" y="118"/>
                        <a:pt x="217" y="114"/>
                      </a:cubicBezTo>
                      <a:cubicBezTo>
                        <a:pt x="215" y="111"/>
                        <a:pt x="216" y="105"/>
                        <a:pt x="219" y="103"/>
                      </a:cubicBezTo>
                      <a:close/>
                      <a:moveTo>
                        <a:pt x="180" y="106"/>
                      </a:moveTo>
                      <a:cubicBezTo>
                        <a:pt x="185" y="102"/>
                        <a:pt x="193" y="103"/>
                        <a:pt x="197" y="109"/>
                      </a:cubicBezTo>
                      <a:cubicBezTo>
                        <a:pt x="200" y="114"/>
                        <a:pt x="199" y="121"/>
                        <a:pt x="195" y="125"/>
                      </a:cubicBezTo>
                      <a:cubicBezTo>
                        <a:pt x="190" y="128"/>
                        <a:pt x="182" y="128"/>
                        <a:pt x="178" y="123"/>
                      </a:cubicBezTo>
                      <a:cubicBezTo>
                        <a:pt x="174" y="118"/>
                        <a:pt x="175" y="110"/>
                        <a:pt x="180" y="106"/>
                      </a:cubicBezTo>
                      <a:close/>
                      <a:moveTo>
                        <a:pt x="168" y="144"/>
                      </a:moveTo>
                      <a:cubicBezTo>
                        <a:pt x="171" y="140"/>
                        <a:pt x="176" y="141"/>
                        <a:pt x="179" y="144"/>
                      </a:cubicBezTo>
                      <a:cubicBezTo>
                        <a:pt x="182" y="148"/>
                        <a:pt x="182" y="153"/>
                        <a:pt x="179" y="156"/>
                      </a:cubicBezTo>
                      <a:cubicBezTo>
                        <a:pt x="176" y="159"/>
                        <a:pt x="171" y="158"/>
                        <a:pt x="167" y="155"/>
                      </a:cubicBezTo>
                      <a:cubicBezTo>
                        <a:pt x="164" y="152"/>
                        <a:pt x="164" y="147"/>
                        <a:pt x="168" y="144"/>
                      </a:cubicBezTo>
                      <a:close/>
                      <a:moveTo>
                        <a:pt x="129" y="153"/>
                      </a:moveTo>
                      <a:cubicBezTo>
                        <a:pt x="134" y="148"/>
                        <a:pt x="141" y="148"/>
                        <a:pt x="146" y="153"/>
                      </a:cubicBezTo>
                      <a:cubicBezTo>
                        <a:pt x="150" y="157"/>
                        <a:pt x="151" y="164"/>
                        <a:pt x="146" y="169"/>
                      </a:cubicBezTo>
                      <a:cubicBezTo>
                        <a:pt x="142" y="173"/>
                        <a:pt x="135" y="174"/>
                        <a:pt x="130" y="170"/>
                      </a:cubicBezTo>
                      <a:cubicBezTo>
                        <a:pt x="125" y="165"/>
                        <a:pt x="125" y="158"/>
                        <a:pt x="129" y="153"/>
                      </a:cubicBezTo>
                      <a:close/>
                      <a:moveTo>
                        <a:pt x="123" y="192"/>
                      </a:moveTo>
                      <a:cubicBezTo>
                        <a:pt x="126" y="188"/>
                        <a:pt x="131" y="188"/>
                        <a:pt x="134" y="191"/>
                      </a:cubicBezTo>
                      <a:cubicBezTo>
                        <a:pt x="138" y="194"/>
                        <a:pt x="139" y="199"/>
                        <a:pt x="136" y="202"/>
                      </a:cubicBezTo>
                      <a:cubicBezTo>
                        <a:pt x="134" y="206"/>
                        <a:pt x="128" y="206"/>
                        <a:pt x="125" y="203"/>
                      </a:cubicBezTo>
                      <a:cubicBezTo>
                        <a:pt x="121" y="201"/>
                        <a:pt x="120" y="196"/>
                        <a:pt x="123" y="192"/>
                      </a:cubicBezTo>
                      <a:close/>
                      <a:moveTo>
                        <a:pt x="87" y="208"/>
                      </a:moveTo>
                      <a:cubicBezTo>
                        <a:pt x="90" y="202"/>
                        <a:pt x="98" y="201"/>
                        <a:pt x="103" y="205"/>
                      </a:cubicBezTo>
                      <a:cubicBezTo>
                        <a:pt x="108" y="208"/>
                        <a:pt x="110" y="215"/>
                        <a:pt x="106" y="220"/>
                      </a:cubicBezTo>
                      <a:cubicBezTo>
                        <a:pt x="103" y="226"/>
                        <a:pt x="96" y="227"/>
                        <a:pt x="90" y="224"/>
                      </a:cubicBezTo>
                      <a:cubicBezTo>
                        <a:pt x="85" y="220"/>
                        <a:pt x="83" y="213"/>
                        <a:pt x="87" y="208"/>
                      </a:cubicBezTo>
                      <a:close/>
                      <a:moveTo>
                        <a:pt x="102" y="255"/>
                      </a:moveTo>
                      <a:cubicBezTo>
                        <a:pt x="100" y="259"/>
                        <a:pt x="95" y="260"/>
                        <a:pt x="91" y="258"/>
                      </a:cubicBezTo>
                      <a:cubicBezTo>
                        <a:pt x="86" y="256"/>
                        <a:pt x="85" y="251"/>
                        <a:pt x="87" y="247"/>
                      </a:cubicBezTo>
                      <a:cubicBezTo>
                        <a:pt x="89" y="243"/>
                        <a:pt x="94" y="242"/>
                        <a:pt x="98" y="244"/>
                      </a:cubicBezTo>
                      <a:cubicBezTo>
                        <a:pt x="102" y="246"/>
                        <a:pt x="104" y="251"/>
                        <a:pt x="102" y="255"/>
                      </a:cubicBezTo>
                      <a:close/>
                      <a:moveTo>
                        <a:pt x="54" y="268"/>
                      </a:moveTo>
                      <a:cubicBezTo>
                        <a:pt x="57" y="263"/>
                        <a:pt x="64" y="260"/>
                        <a:pt x="69" y="263"/>
                      </a:cubicBezTo>
                      <a:cubicBezTo>
                        <a:pt x="75" y="265"/>
                        <a:pt x="78" y="272"/>
                        <a:pt x="75" y="278"/>
                      </a:cubicBezTo>
                      <a:cubicBezTo>
                        <a:pt x="73" y="283"/>
                        <a:pt x="66" y="286"/>
                        <a:pt x="60" y="284"/>
                      </a:cubicBezTo>
                      <a:cubicBezTo>
                        <a:pt x="54" y="281"/>
                        <a:pt x="51" y="274"/>
                        <a:pt x="54" y="268"/>
                      </a:cubicBezTo>
                      <a:close/>
                      <a:moveTo>
                        <a:pt x="76" y="313"/>
                      </a:moveTo>
                      <a:cubicBezTo>
                        <a:pt x="75" y="317"/>
                        <a:pt x="70" y="319"/>
                        <a:pt x="66" y="318"/>
                      </a:cubicBezTo>
                      <a:cubicBezTo>
                        <a:pt x="61" y="316"/>
                        <a:pt x="59" y="312"/>
                        <a:pt x="60" y="307"/>
                      </a:cubicBezTo>
                      <a:cubicBezTo>
                        <a:pt x="62" y="303"/>
                        <a:pt x="67" y="301"/>
                        <a:pt x="71" y="302"/>
                      </a:cubicBezTo>
                      <a:cubicBezTo>
                        <a:pt x="75" y="304"/>
                        <a:pt x="78" y="309"/>
                        <a:pt x="76" y="313"/>
                      </a:cubicBezTo>
                      <a:close/>
                      <a:moveTo>
                        <a:pt x="61" y="374"/>
                      </a:moveTo>
                      <a:cubicBezTo>
                        <a:pt x="60" y="378"/>
                        <a:pt x="56" y="381"/>
                        <a:pt x="51" y="380"/>
                      </a:cubicBezTo>
                      <a:cubicBezTo>
                        <a:pt x="47" y="380"/>
                        <a:pt x="43" y="375"/>
                        <a:pt x="44" y="371"/>
                      </a:cubicBezTo>
                      <a:cubicBezTo>
                        <a:pt x="45" y="367"/>
                        <a:pt x="49" y="364"/>
                        <a:pt x="54" y="365"/>
                      </a:cubicBezTo>
                      <a:cubicBezTo>
                        <a:pt x="59" y="365"/>
                        <a:pt x="62" y="370"/>
                        <a:pt x="61" y="374"/>
                      </a:cubicBezTo>
                      <a:close/>
                      <a:moveTo>
                        <a:pt x="56" y="437"/>
                      </a:moveTo>
                      <a:cubicBezTo>
                        <a:pt x="56" y="441"/>
                        <a:pt x="52" y="445"/>
                        <a:pt x="47" y="445"/>
                      </a:cubicBezTo>
                      <a:cubicBezTo>
                        <a:pt x="43" y="445"/>
                        <a:pt x="39" y="441"/>
                        <a:pt x="39" y="437"/>
                      </a:cubicBezTo>
                      <a:cubicBezTo>
                        <a:pt x="39" y="432"/>
                        <a:pt x="43" y="429"/>
                        <a:pt x="47" y="429"/>
                      </a:cubicBezTo>
                      <a:cubicBezTo>
                        <a:pt x="52" y="429"/>
                        <a:pt x="56" y="432"/>
                        <a:pt x="56" y="437"/>
                      </a:cubicBezTo>
                      <a:close/>
                      <a:moveTo>
                        <a:pt x="31" y="334"/>
                      </a:moveTo>
                      <a:cubicBezTo>
                        <a:pt x="33" y="328"/>
                        <a:pt x="40" y="324"/>
                        <a:pt x="46" y="326"/>
                      </a:cubicBezTo>
                      <a:cubicBezTo>
                        <a:pt x="52" y="327"/>
                        <a:pt x="55" y="334"/>
                        <a:pt x="54" y="340"/>
                      </a:cubicBezTo>
                      <a:cubicBezTo>
                        <a:pt x="53" y="346"/>
                        <a:pt x="46" y="349"/>
                        <a:pt x="40" y="348"/>
                      </a:cubicBezTo>
                      <a:cubicBezTo>
                        <a:pt x="34" y="347"/>
                        <a:pt x="30" y="340"/>
                        <a:pt x="31" y="334"/>
                      </a:cubicBezTo>
                      <a:close/>
                      <a:moveTo>
                        <a:pt x="31" y="415"/>
                      </a:moveTo>
                      <a:cubicBezTo>
                        <a:pt x="25" y="414"/>
                        <a:pt x="20" y="409"/>
                        <a:pt x="20" y="402"/>
                      </a:cubicBezTo>
                      <a:cubicBezTo>
                        <a:pt x="21" y="396"/>
                        <a:pt x="26" y="391"/>
                        <a:pt x="33" y="392"/>
                      </a:cubicBezTo>
                      <a:cubicBezTo>
                        <a:pt x="39" y="392"/>
                        <a:pt x="44" y="398"/>
                        <a:pt x="43" y="404"/>
                      </a:cubicBezTo>
                      <a:cubicBezTo>
                        <a:pt x="43" y="410"/>
                        <a:pt x="37" y="415"/>
                        <a:pt x="31" y="415"/>
                      </a:cubicBezTo>
                      <a:close/>
                      <a:moveTo>
                        <a:pt x="33" y="482"/>
                      </a:moveTo>
                      <a:cubicBezTo>
                        <a:pt x="26" y="482"/>
                        <a:pt x="21" y="478"/>
                        <a:pt x="20" y="471"/>
                      </a:cubicBezTo>
                      <a:cubicBezTo>
                        <a:pt x="20" y="465"/>
                        <a:pt x="25" y="459"/>
                        <a:pt x="31" y="459"/>
                      </a:cubicBezTo>
                      <a:cubicBezTo>
                        <a:pt x="37" y="458"/>
                        <a:pt x="43" y="463"/>
                        <a:pt x="43" y="469"/>
                      </a:cubicBezTo>
                      <a:cubicBezTo>
                        <a:pt x="44" y="475"/>
                        <a:pt x="39" y="481"/>
                        <a:pt x="33" y="482"/>
                      </a:cubicBezTo>
                      <a:close/>
                      <a:moveTo>
                        <a:pt x="46" y="548"/>
                      </a:moveTo>
                      <a:cubicBezTo>
                        <a:pt x="40" y="549"/>
                        <a:pt x="33" y="546"/>
                        <a:pt x="31" y="539"/>
                      </a:cubicBezTo>
                      <a:cubicBezTo>
                        <a:pt x="30" y="533"/>
                        <a:pt x="34" y="527"/>
                        <a:pt x="40" y="525"/>
                      </a:cubicBezTo>
                      <a:cubicBezTo>
                        <a:pt x="46" y="524"/>
                        <a:pt x="53" y="528"/>
                        <a:pt x="54" y="534"/>
                      </a:cubicBezTo>
                      <a:cubicBezTo>
                        <a:pt x="55" y="540"/>
                        <a:pt x="52" y="546"/>
                        <a:pt x="46" y="548"/>
                      </a:cubicBezTo>
                      <a:close/>
                      <a:moveTo>
                        <a:pt x="54" y="509"/>
                      </a:moveTo>
                      <a:cubicBezTo>
                        <a:pt x="49" y="510"/>
                        <a:pt x="45" y="507"/>
                        <a:pt x="44" y="502"/>
                      </a:cubicBezTo>
                      <a:cubicBezTo>
                        <a:pt x="43" y="498"/>
                        <a:pt x="47" y="494"/>
                        <a:pt x="51" y="493"/>
                      </a:cubicBezTo>
                      <a:cubicBezTo>
                        <a:pt x="56" y="492"/>
                        <a:pt x="60" y="495"/>
                        <a:pt x="61" y="500"/>
                      </a:cubicBezTo>
                      <a:cubicBezTo>
                        <a:pt x="62" y="504"/>
                        <a:pt x="59" y="508"/>
                        <a:pt x="54" y="509"/>
                      </a:cubicBezTo>
                      <a:close/>
                      <a:moveTo>
                        <a:pt x="69" y="611"/>
                      </a:moveTo>
                      <a:cubicBezTo>
                        <a:pt x="64" y="613"/>
                        <a:pt x="57" y="611"/>
                        <a:pt x="54" y="605"/>
                      </a:cubicBezTo>
                      <a:cubicBezTo>
                        <a:pt x="51" y="599"/>
                        <a:pt x="54" y="592"/>
                        <a:pt x="60" y="590"/>
                      </a:cubicBezTo>
                      <a:cubicBezTo>
                        <a:pt x="66" y="587"/>
                        <a:pt x="73" y="590"/>
                        <a:pt x="75" y="596"/>
                      </a:cubicBezTo>
                      <a:cubicBezTo>
                        <a:pt x="78" y="601"/>
                        <a:pt x="75" y="608"/>
                        <a:pt x="69" y="611"/>
                      </a:cubicBezTo>
                      <a:close/>
                      <a:moveTo>
                        <a:pt x="71" y="571"/>
                      </a:moveTo>
                      <a:cubicBezTo>
                        <a:pt x="67" y="572"/>
                        <a:pt x="62" y="570"/>
                        <a:pt x="60" y="566"/>
                      </a:cubicBezTo>
                      <a:cubicBezTo>
                        <a:pt x="59" y="562"/>
                        <a:pt x="61" y="557"/>
                        <a:pt x="66" y="556"/>
                      </a:cubicBezTo>
                      <a:cubicBezTo>
                        <a:pt x="70" y="554"/>
                        <a:pt x="75" y="557"/>
                        <a:pt x="76" y="561"/>
                      </a:cubicBezTo>
                      <a:cubicBezTo>
                        <a:pt x="78" y="565"/>
                        <a:pt x="75" y="569"/>
                        <a:pt x="71" y="571"/>
                      </a:cubicBezTo>
                      <a:close/>
                      <a:moveTo>
                        <a:pt x="103" y="669"/>
                      </a:moveTo>
                      <a:cubicBezTo>
                        <a:pt x="98" y="672"/>
                        <a:pt x="90" y="671"/>
                        <a:pt x="87" y="666"/>
                      </a:cubicBezTo>
                      <a:cubicBezTo>
                        <a:pt x="83" y="660"/>
                        <a:pt x="85" y="653"/>
                        <a:pt x="90" y="650"/>
                      </a:cubicBezTo>
                      <a:cubicBezTo>
                        <a:pt x="96" y="646"/>
                        <a:pt x="103" y="648"/>
                        <a:pt x="106" y="653"/>
                      </a:cubicBezTo>
                      <a:cubicBezTo>
                        <a:pt x="110" y="658"/>
                        <a:pt x="108" y="665"/>
                        <a:pt x="103" y="669"/>
                      </a:cubicBezTo>
                      <a:close/>
                      <a:moveTo>
                        <a:pt x="91" y="615"/>
                      </a:moveTo>
                      <a:cubicBezTo>
                        <a:pt x="95" y="613"/>
                        <a:pt x="100" y="615"/>
                        <a:pt x="102" y="618"/>
                      </a:cubicBezTo>
                      <a:cubicBezTo>
                        <a:pt x="104" y="622"/>
                        <a:pt x="102" y="627"/>
                        <a:pt x="98" y="629"/>
                      </a:cubicBezTo>
                      <a:cubicBezTo>
                        <a:pt x="94" y="632"/>
                        <a:pt x="89" y="630"/>
                        <a:pt x="87" y="626"/>
                      </a:cubicBezTo>
                      <a:cubicBezTo>
                        <a:pt x="85" y="622"/>
                        <a:pt x="86" y="617"/>
                        <a:pt x="91" y="615"/>
                      </a:cubicBezTo>
                      <a:close/>
                      <a:moveTo>
                        <a:pt x="123" y="681"/>
                      </a:moveTo>
                      <a:cubicBezTo>
                        <a:pt x="120" y="678"/>
                        <a:pt x="121" y="673"/>
                        <a:pt x="125" y="670"/>
                      </a:cubicBezTo>
                      <a:cubicBezTo>
                        <a:pt x="128" y="667"/>
                        <a:pt x="134" y="668"/>
                        <a:pt x="136" y="671"/>
                      </a:cubicBezTo>
                      <a:cubicBezTo>
                        <a:pt x="139" y="674"/>
                        <a:pt x="138" y="680"/>
                        <a:pt x="134" y="682"/>
                      </a:cubicBezTo>
                      <a:cubicBezTo>
                        <a:pt x="131" y="685"/>
                        <a:pt x="126" y="685"/>
                        <a:pt x="123" y="681"/>
                      </a:cubicBezTo>
                      <a:close/>
                      <a:moveTo>
                        <a:pt x="146" y="721"/>
                      </a:moveTo>
                      <a:cubicBezTo>
                        <a:pt x="141" y="725"/>
                        <a:pt x="134" y="725"/>
                        <a:pt x="129" y="720"/>
                      </a:cubicBezTo>
                      <a:cubicBezTo>
                        <a:pt x="125" y="715"/>
                        <a:pt x="125" y="708"/>
                        <a:pt x="130" y="704"/>
                      </a:cubicBezTo>
                      <a:cubicBezTo>
                        <a:pt x="135" y="700"/>
                        <a:pt x="142" y="700"/>
                        <a:pt x="146" y="704"/>
                      </a:cubicBezTo>
                      <a:cubicBezTo>
                        <a:pt x="151" y="709"/>
                        <a:pt x="150" y="716"/>
                        <a:pt x="146" y="721"/>
                      </a:cubicBezTo>
                      <a:close/>
                      <a:moveTo>
                        <a:pt x="168" y="730"/>
                      </a:moveTo>
                      <a:cubicBezTo>
                        <a:pt x="164" y="727"/>
                        <a:pt x="164" y="721"/>
                        <a:pt x="167" y="718"/>
                      </a:cubicBezTo>
                      <a:cubicBezTo>
                        <a:pt x="171" y="715"/>
                        <a:pt x="176" y="715"/>
                        <a:pt x="179" y="718"/>
                      </a:cubicBezTo>
                      <a:cubicBezTo>
                        <a:pt x="182" y="720"/>
                        <a:pt x="182" y="725"/>
                        <a:pt x="179" y="729"/>
                      </a:cubicBezTo>
                      <a:cubicBezTo>
                        <a:pt x="176" y="732"/>
                        <a:pt x="171" y="733"/>
                        <a:pt x="168" y="730"/>
                      </a:cubicBezTo>
                      <a:close/>
                      <a:moveTo>
                        <a:pt x="197" y="765"/>
                      </a:moveTo>
                      <a:cubicBezTo>
                        <a:pt x="193" y="770"/>
                        <a:pt x="185" y="771"/>
                        <a:pt x="180" y="767"/>
                      </a:cubicBezTo>
                      <a:cubicBezTo>
                        <a:pt x="175" y="763"/>
                        <a:pt x="174" y="756"/>
                        <a:pt x="178" y="751"/>
                      </a:cubicBezTo>
                      <a:cubicBezTo>
                        <a:pt x="182" y="746"/>
                        <a:pt x="190" y="745"/>
                        <a:pt x="195" y="749"/>
                      </a:cubicBezTo>
                      <a:cubicBezTo>
                        <a:pt x="199" y="753"/>
                        <a:pt x="200" y="760"/>
                        <a:pt x="197" y="765"/>
                      </a:cubicBezTo>
                      <a:close/>
                      <a:moveTo>
                        <a:pt x="219" y="770"/>
                      </a:moveTo>
                      <a:cubicBezTo>
                        <a:pt x="216" y="768"/>
                        <a:pt x="215" y="763"/>
                        <a:pt x="217" y="759"/>
                      </a:cubicBezTo>
                      <a:cubicBezTo>
                        <a:pt x="220" y="755"/>
                        <a:pt x="225" y="754"/>
                        <a:pt x="229" y="756"/>
                      </a:cubicBezTo>
                      <a:cubicBezTo>
                        <a:pt x="232" y="759"/>
                        <a:pt x="233" y="764"/>
                        <a:pt x="231" y="768"/>
                      </a:cubicBezTo>
                      <a:cubicBezTo>
                        <a:pt x="228" y="771"/>
                        <a:pt x="223" y="773"/>
                        <a:pt x="219" y="770"/>
                      </a:cubicBezTo>
                      <a:close/>
                      <a:moveTo>
                        <a:pt x="254" y="800"/>
                      </a:moveTo>
                      <a:cubicBezTo>
                        <a:pt x="251" y="806"/>
                        <a:pt x="244" y="808"/>
                        <a:pt x="238" y="805"/>
                      </a:cubicBezTo>
                      <a:cubicBezTo>
                        <a:pt x="232" y="802"/>
                        <a:pt x="230" y="795"/>
                        <a:pt x="234" y="789"/>
                      </a:cubicBezTo>
                      <a:cubicBezTo>
                        <a:pt x="237" y="783"/>
                        <a:pt x="244" y="782"/>
                        <a:pt x="249" y="785"/>
                      </a:cubicBezTo>
                      <a:cubicBezTo>
                        <a:pt x="255" y="787"/>
                        <a:pt x="257" y="794"/>
                        <a:pt x="254" y="800"/>
                      </a:cubicBezTo>
                      <a:close/>
                      <a:moveTo>
                        <a:pt x="288" y="797"/>
                      </a:moveTo>
                      <a:cubicBezTo>
                        <a:pt x="286" y="801"/>
                        <a:pt x="281" y="804"/>
                        <a:pt x="277" y="802"/>
                      </a:cubicBezTo>
                      <a:cubicBezTo>
                        <a:pt x="273" y="800"/>
                        <a:pt x="271" y="795"/>
                        <a:pt x="273" y="791"/>
                      </a:cubicBezTo>
                      <a:cubicBezTo>
                        <a:pt x="275" y="786"/>
                        <a:pt x="280" y="785"/>
                        <a:pt x="284" y="786"/>
                      </a:cubicBezTo>
                      <a:cubicBezTo>
                        <a:pt x="288" y="788"/>
                        <a:pt x="290" y="793"/>
                        <a:pt x="288" y="797"/>
                      </a:cubicBezTo>
                      <a:close/>
                      <a:moveTo>
                        <a:pt x="316" y="825"/>
                      </a:moveTo>
                      <a:cubicBezTo>
                        <a:pt x="314" y="831"/>
                        <a:pt x="308" y="835"/>
                        <a:pt x="301" y="833"/>
                      </a:cubicBezTo>
                      <a:cubicBezTo>
                        <a:pt x="295" y="831"/>
                        <a:pt x="292" y="824"/>
                        <a:pt x="294" y="818"/>
                      </a:cubicBezTo>
                      <a:cubicBezTo>
                        <a:pt x="297" y="812"/>
                        <a:pt x="303" y="809"/>
                        <a:pt x="309" y="811"/>
                      </a:cubicBezTo>
                      <a:cubicBezTo>
                        <a:pt x="315" y="813"/>
                        <a:pt x="318" y="819"/>
                        <a:pt x="316" y="825"/>
                      </a:cubicBezTo>
                      <a:close/>
                      <a:moveTo>
                        <a:pt x="349" y="817"/>
                      </a:moveTo>
                      <a:cubicBezTo>
                        <a:pt x="348" y="821"/>
                        <a:pt x="344" y="824"/>
                        <a:pt x="340" y="823"/>
                      </a:cubicBezTo>
                      <a:cubicBezTo>
                        <a:pt x="335" y="822"/>
                        <a:pt x="333" y="817"/>
                        <a:pt x="334" y="813"/>
                      </a:cubicBezTo>
                      <a:cubicBezTo>
                        <a:pt x="335" y="808"/>
                        <a:pt x="339" y="806"/>
                        <a:pt x="344" y="807"/>
                      </a:cubicBezTo>
                      <a:cubicBezTo>
                        <a:pt x="348" y="808"/>
                        <a:pt x="350" y="812"/>
                        <a:pt x="349" y="817"/>
                      </a:cubicBezTo>
                      <a:close/>
                      <a:moveTo>
                        <a:pt x="382" y="840"/>
                      </a:moveTo>
                      <a:cubicBezTo>
                        <a:pt x="381" y="846"/>
                        <a:pt x="375" y="851"/>
                        <a:pt x="368" y="850"/>
                      </a:cubicBezTo>
                      <a:cubicBezTo>
                        <a:pt x="362" y="848"/>
                        <a:pt x="358" y="842"/>
                        <a:pt x="359" y="836"/>
                      </a:cubicBezTo>
                      <a:cubicBezTo>
                        <a:pt x="360" y="830"/>
                        <a:pt x="366" y="826"/>
                        <a:pt x="372" y="827"/>
                      </a:cubicBezTo>
                      <a:cubicBezTo>
                        <a:pt x="378" y="828"/>
                        <a:pt x="383" y="833"/>
                        <a:pt x="382" y="840"/>
                      </a:cubicBezTo>
                      <a:close/>
                      <a:moveTo>
                        <a:pt x="404" y="834"/>
                      </a:moveTo>
                      <a:cubicBezTo>
                        <a:pt x="400" y="833"/>
                        <a:pt x="397" y="829"/>
                        <a:pt x="397" y="825"/>
                      </a:cubicBezTo>
                      <a:cubicBezTo>
                        <a:pt x="398" y="820"/>
                        <a:pt x="402" y="817"/>
                        <a:pt x="406" y="817"/>
                      </a:cubicBezTo>
                      <a:cubicBezTo>
                        <a:pt x="410" y="817"/>
                        <a:pt x="413" y="821"/>
                        <a:pt x="413" y="826"/>
                      </a:cubicBezTo>
                      <a:cubicBezTo>
                        <a:pt x="413" y="831"/>
                        <a:pt x="409" y="834"/>
                        <a:pt x="404" y="834"/>
                      </a:cubicBezTo>
                      <a:close/>
                      <a:moveTo>
                        <a:pt x="437" y="855"/>
                      </a:moveTo>
                      <a:cubicBezTo>
                        <a:pt x="431" y="855"/>
                        <a:pt x="426" y="850"/>
                        <a:pt x="426" y="843"/>
                      </a:cubicBezTo>
                      <a:cubicBezTo>
                        <a:pt x="426" y="837"/>
                        <a:pt x="431" y="832"/>
                        <a:pt x="437" y="832"/>
                      </a:cubicBezTo>
                      <a:cubicBezTo>
                        <a:pt x="444" y="832"/>
                        <a:pt x="449" y="837"/>
                        <a:pt x="449" y="843"/>
                      </a:cubicBezTo>
                      <a:cubicBezTo>
                        <a:pt x="449" y="850"/>
                        <a:pt x="444" y="855"/>
                        <a:pt x="437" y="855"/>
                      </a:cubicBezTo>
                      <a:close/>
                      <a:moveTo>
                        <a:pt x="470" y="834"/>
                      </a:moveTo>
                      <a:cubicBezTo>
                        <a:pt x="466" y="834"/>
                        <a:pt x="462" y="831"/>
                        <a:pt x="462" y="826"/>
                      </a:cubicBezTo>
                      <a:cubicBezTo>
                        <a:pt x="461" y="821"/>
                        <a:pt x="465" y="817"/>
                        <a:pt x="469" y="817"/>
                      </a:cubicBezTo>
                      <a:cubicBezTo>
                        <a:pt x="473" y="817"/>
                        <a:pt x="477" y="820"/>
                        <a:pt x="478" y="825"/>
                      </a:cubicBezTo>
                      <a:cubicBezTo>
                        <a:pt x="478" y="829"/>
                        <a:pt x="475" y="833"/>
                        <a:pt x="470" y="834"/>
                      </a:cubicBezTo>
                      <a:close/>
                      <a:moveTo>
                        <a:pt x="506" y="850"/>
                      </a:moveTo>
                      <a:cubicBezTo>
                        <a:pt x="500" y="851"/>
                        <a:pt x="494" y="846"/>
                        <a:pt x="493" y="840"/>
                      </a:cubicBezTo>
                      <a:cubicBezTo>
                        <a:pt x="492" y="833"/>
                        <a:pt x="496" y="828"/>
                        <a:pt x="502" y="827"/>
                      </a:cubicBezTo>
                      <a:cubicBezTo>
                        <a:pt x="509" y="826"/>
                        <a:pt x="514" y="830"/>
                        <a:pt x="516" y="836"/>
                      </a:cubicBezTo>
                      <a:cubicBezTo>
                        <a:pt x="517" y="842"/>
                        <a:pt x="513" y="848"/>
                        <a:pt x="506" y="850"/>
                      </a:cubicBezTo>
                      <a:close/>
                      <a:moveTo>
                        <a:pt x="535" y="823"/>
                      </a:moveTo>
                      <a:cubicBezTo>
                        <a:pt x="531" y="824"/>
                        <a:pt x="526" y="821"/>
                        <a:pt x="525" y="817"/>
                      </a:cubicBezTo>
                      <a:cubicBezTo>
                        <a:pt x="524" y="812"/>
                        <a:pt x="527" y="808"/>
                        <a:pt x="531" y="807"/>
                      </a:cubicBezTo>
                      <a:cubicBezTo>
                        <a:pt x="535" y="806"/>
                        <a:pt x="540" y="808"/>
                        <a:pt x="541" y="813"/>
                      </a:cubicBezTo>
                      <a:cubicBezTo>
                        <a:pt x="542" y="817"/>
                        <a:pt x="540" y="822"/>
                        <a:pt x="535" y="823"/>
                      </a:cubicBezTo>
                      <a:close/>
                      <a:moveTo>
                        <a:pt x="573" y="833"/>
                      </a:moveTo>
                      <a:cubicBezTo>
                        <a:pt x="567" y="835"/>
                        <a:pt x="561" y="831"/>
                        <a:pt x="559" y="825"/>
                      </a:cubicBezTo>
                      <a:cubicBezTo>
                        <a:pt x="557" y="819"/>
                        <a:pt x="560" y="813"/>
                        <a:pt x="566" y="811"/>
                      </a:cubicBezTo>
                      <a:cubicBezTo>
                        <a:pt x="572" y="809"/>
                        <a:pt x="578" y="812"/>
                        <a:pt x="580" y="818"/>
                      </a:cubicBezTo>
                      <a:cubicBezTo>
                        <a:pt x="583" y="824"/>
                        <a:pt x="580" y="831"/>
                        <a:pt x="573" y="833"/>
                      </a:cubicBezTo>
                      <a:close/>
                      <a:moveTo>
                        <a:pt x="597" y="802"/>
                      </a:moveTo>
                      <a:cubicBezTo>
                        <a:pt x="593" y="804"/>
                        <a:pt x="589" y="801"/>
                        <a:pt x="587" y="797"/>
                      </a:cubicBezTo>
                      <a:cubicBezTo>
                        <a:pt x="585" y="793"/>
                        <a:pt x="587" y="788"/>
                        <a:pt x="591" y="786"/>
                      </a:cubicBezTo>
                      <a:cubicBezTo>
                        <a:pt x="595" y="785"/>
                        <a:pt x="599" y="786"/>
                        <a:pt x="601" y="791"/>
                      </a:cubicBezTo>
                      <a:cubicBezTo>
                        <a:pt x="603" y="795"/>
                        <a:pt x="602" y="800"/>
                        <a:pt x="597" y="802"/>
                      </a:cubicBezTo>
                      <a:close/>
                      <a:moveTo>
                        <a:pt x="637" y="805"/>
                      </a:moveTo>
                      <a:cubicBezTo>
                        <a:pt x="631" y="808"/>
                        <a:pt x="624" y="806"/>
                        <a:pt x="621" y="800"/>
                      </a:cubicBezTo>
                      <a:cubicBezTo>
                        <a:pt x="618" y="794"/>
                        <a:pt x="620" y="787"/>
                        <a:pt x="626" y="785"/>
                      </a:cubicBezTo>
                      <a:cubicBezTo>
                        <a:pt x="631" y="782"/>
                        <a:pt x="638" y="783"/>
                        <a:pt x="641" y="789"/>
                      </a:cubicBezTo>
                      <a:cubicBezTo>
                        <a:pt x="644" y="795"/>
                        <a:pt x="642" y="802"/>
                        <a:pt x="637" y="805"/>
                      </a:cubicBezTo>
                      <a:close/>
                      <a:moveTo>
                        <a:pt x="655" y="770"/>
                      </a:moveTo>
                      <a:cubicBezTo>
                        <a:pt x="651" y="773"/>
                        <a:pt x="646" y="771"/>
                        <a:pt x="644" y="768"/>
                      </a:cubicBezTo>
                      <a:cubicBezTo>
                        <a:pt x="642" y="764"/>
                        <a:pt x="643" y="759"/>
                        <a:pt x="646" y="756"/>
                      </a:cubicBezTo>
                      <a:cubicBezTo>
                        <a:pt x="650" y="754"/>
                        <a:pt x="655" y="755"/>
                        <a:pt x="657" y="759"/>
                      </a:cubicBezTo>
                      <a:cubicBezTo>
                        <a:pt x="660" y="763"/>
                        <a:pt x="659" y="768"/>
                        <a:pt x="655" y="770"/>
                      </a:cubicBezTo>
                      <a:close/>
                      <a:moveTo>
                        <a:pt x="694" y="767"/>
                      </a:moveTo>
                      <a:cubicBezTo>
                        <a:pt x="689" y="771"/>
                        <a:pt x="682" y="770"/>
                        <a:pt x="678" y="765"/>
                      </a:cubicBezTo>
                      <a:cubicBezTo>
                        <a:pt x="674" y="760"/>
                        <a:pt x="675" y="753"/>
                        <a:pt x="680" y="749"/>
                      </a:cubicBezTo>
                      <a:cubicBezTo>
                        <a:pt x="685" y="745"/>
                        <a:pt x="692" y="746"/>
                        <a:pt x="696" y="751"/>
                      </a:cubicBezTo>
                      <a:cubicBezTo>
                        <a:pt x="700" y="756"/>
                        <a:pt x="700" y="763"/>
                        <a:pt x="694" y="767"/>
                      </a:cubicBezTo>
                      <a:close/>
                      <a:moveTo>
                        <a:pt x="707" y="730"/>
                      </a:moveTo>
                      <a:cubicBezTo>
                        <a:pt x="704" y="733"/>
                        <a:pt x="699" y="732"/>
                        <a:pt x="696" y="729"/>
                      </a:cubicBezTo>
                      <a:cubicBezTo>
                        <a:pt x="693" y="725"/>
                        <a:pt x="693" y="720"/>
                        <a:pt x="696" y="717"/>
                      </a:cubicBezTo>
                      <a:cubicBezTo>
                        <a:pt x="699" y="715"/>
                        <a:pt x="704" y="715"/>
                        <a:pt x="707" y="718"/>
                      </a:cubicBezTo>
                      <a:cubicBezTo>
                        <a:pt x="711" y="721"/>
                        <a:pt x="710" y="727"/>
                        <a:pt x="707" y="730"/>
                      </a:cubicBezTo>
                      <a:close/>
                      <a:moveTo>
                        <a:pt x="745" y="720"/>
                      </a:moveTo>
                      <a:cubicBezTo>
                        <a:pt x="741" y="725"/>
                        <a:pt x="733" y="725"/>
                        <a:pt x="729" y="721"/>
                      </a:cubicBezTo>
                      <a:cubicBezTo>
                        <a:pt x="724" y="716"/>
                        <a:pt x="724" y="709"/>
                        <a:pt x="728" y="704"/>
                      </a:cubicBezTo>
                      <a:cubicBezTo>
                        <a:pt x="733" y="700"/>
                        <a:pt x="740" y="700"/>
                        <a:pt x="744" y="704"/>
                      </a:cubicBezTo>
                      <a:cubicBezTo>
                        <a:pt x="749" y="708"/>
                        <a:pt x="750" y="715"/>
                        <a:pt x="745" y="720"/>
                      </a:cubicBezTo>
                      <a:close/>
                      <a:moveTo>
                        <a:pt x="752" y="681"/>
                      </a:moveTo>
                      <a:cubicBezTo>
                        <a:pt x="749" y="685"/>
                        <a:pt x="744" y="685"/>
                        <a:pt x="740" y="682"/>
                      </a:cubicBezTo>
                      <a:cubicBezTo>
                        <a:pt x="737" y="680"/>
                        <a:pt x="736" y="674"/>
                        <a:pt x="739" y="671"/>
                      </a:cubicBezTo>
                      <a:cubicBezTo>
                        <a:pt x="741" y="668"/>
                        <a:pt x="746" y="667"/>
                        <a:pt x="750" y="670"/>
                      </a:cubicBezTo>
                      <a:cubicBezTo>
                        <a:pt x="754" y="673"/>
                        <a:pt x="755" y="678"/>
                        <a:pt x="752" y="681"/>
                      </a:cubicBezTo>
                      <a:close/>
                      <a:moveTo>
                        <a:pt x="788" y="666"/>
                      </a:moveTo>
                      <a:cubicBezTo>
                        <a:pt x="784" y="671"/>
                        <a:pt x="777" y="672"/>
                        <a:pt x="772" y="669"/>
                      </a:cubicBezTo>
                      <a:cubicBezTo>
                        <a:pt x="766" y="665"/>
                        <a:pt x="765" y="658"/>
                        <a:pt x="768" y="653"/>
                      </a:cubicBezTo>
                      <a:cubicBezTo>
                        <a:pt x="772" y="648"/>
                        <a:pt x="779" y="646"/>
                        <a:pt x="784" y="650"/>
                      </a:cubicBezTo>
                      <a:cubicBezTo>
                        <a:pt x="790" y="653"/>
                        <a:pt x="791" y="660"/>
                        <a:pt x="788" y="666"/>
                      </a:cubicBezTo>
                      <a:close/>
                      <a:moveTo>
                        <a:pt x="773" y="618"/>
                      </a:moveTo>
                      <a:cubicBezTo>
                        <a:pt x="775" y="615"/>
                        <a:pt x="780" y="613"/>
                        <a:pt x="784" y="615"/>
                      </a:cubicBezTo>
                      <a:cubicBezTo>
                        <a:pt x="788" y="617"/>
                        <a:pt x="790" y="622"/>
                        <a:pt x="788" y="626"/>
                      </a:cubicBezTo>
                      <a:cubicBezTo>
                        <a:pt x="786" y="630"/>
                        <a:pt x="781" y="632"/>
                        <a:pt x="777" y="629"/>
                      </a:cubicBezTo>
                      <a:cubicBezTo>
                        <a:pt x="773" y="627"/>
                        <a:pt x="771" y="622"/>
                        <a:pt x="773" y="618"/>
                      </a:cubicBezTo>
                      <a:close/>
                      <a:moveTo>
                        <a:pt x="798" y="561"/>
                      </a:moveTo>
                      <a:cubicBezTo>
                        <a:pt x="800" y="557"/>
                        <a:pt x="805" y="554"/>
                        <a:pt x="809" y="556"/>
                      </a:cubicBezTo>
                      <a:cubicBezTo>
                        <a:pt x="813" y="557"/>
                        <a:pt x="816" y="562"/>
                        <a:pt x="814" y="566"/>
                      </a:cubicBezTo>
                      <a:cubicBezTo>
                        <a:pt x="813" y="570"/>
                        <a:pt x="808" y="572"/>
                        <a:pt x="804" y="571"/>
                      </a:cubicBezTo>
                      <a:cubicBezTo>
                        <a:pt x="799" y="569"/>
                        <a:pt x="797" y="565"/>
                        <a:pt x="798" y="561"/>
                      </a:cubicBezTo>
                      <a:close/>
                      <a:moveTo>
                        <a:pt x="821" y="605"/>
                      </a:moveTo>
                      <a:cubicBezTo>
                        <a:pt x="818" y="611"/>
                        <a:pt x="811" y="613"/>
                        <a:pt x="805" y="611"/>
                      </a:cubicBezTo>
                      <a:cubicBezTo>
                        <a:pt x="800" y="608"/>
                        <a:pt x="797" y="601"/>
                        <a:pt x="800" y="596"/>
                      </a:cubicBezTo>
                      <a:cubicBezTo>
                        <a:pt x="802" y="590"/>
                        <a:pt x="809" y="587"/>
                        <a:pt x="815" y="590"/>
                      </a:cubicBezTo>
                      <a:cubicBezTo>
                        <a:pt x="821" y="592"/>
                        <a:pt x="824" y="599"/>
                        <a:pt x="821" y="605"/>
                      </a:cubicBezTo>
                      <a:close/>
                      <a:moveTo>
                        <a:pt x="814" y="500"/>
                      </a:moveTo>
                      <a:cubicBezTo>
                        <a:pt x="815" y="495"/>
                        <a:pt x="819" y="492"/>
                        <a:pt x="823" y="493"/>
                      </a:cubicBezTo>
                      <a:cubicBezTo>
                        <a:pt x="828" y="494"/>
                        <a:pt x="831" y="498"/>
                        <a:pt x="830" y="502"/>
                      </a:cubicBezTo>
                      <a:cubicBezTo>
                        <a:pt x="830" y="507"/>
                        <a:pt x="825" y="510"/>
                        <a:pt x="821" y="509"/>
                      </a:cubicBezTo>
                      <a:cubicBezTo>
                        <a:pt x="816" y="508"/>
                        <a:pt x="813" y="504"/>
                        <a:pt x="814" y="500"/>
                      </a:cubicBezTo>
                      <a:close/>
                      <a:moveTo>
                        <a:pt x="843" y="539"/>
                      </a:moveTo>
                      <a:cubicBezTo>
                        <a:pt x="842" y="546"/>
                        <a:pt x="835" y="549"/>
                        <a:pt x="829" y="548"/>
                      </a:cubicBezTo>
                      <a:cubicBezTo>
                        <a:pt x="823" y="546"/>
                        <a:pt x="819" y="540"/>
                        <a:pt x="821" y="534"/>
                      </a:cubicBezTo>
                      <a:cubicBezTo>
                        <a:pt x="822" y="528"/>
                        <a:pt x="828" y="524"/>
                        <a:pt x="835" y="525"/>
                      </a:cubicBezTo>
                      <a:cubicBezTo>
                        <a:pt x="841" y="527"/>
                        <a:pt x="845" y="533"/>
                        <a:pt x="843" y="539"/>
                      </a:cubicBezTo>
                      <a:close/>
                      <a:moveTo>
                        <a:pt x="854" y="471"/>
                      </a:moveTo>
                      <a:cubicBezTo>
                        <a:pt x="854" y="478"/>
                        <a:pt x="848" y="482"/>
                        <a:pt x="842" y="482"/>
                      </a:cubicBezTo>
                      <a:cubicBezTo>
                        <a:pt x="836" y="481"/>
                        <a:pt x="831" y="475"/>
                        <a:pt x="831" y="469"/>
                      </a:cubicBezTo>
                      <a:cubicBezTo>
                        <a:pt x="832" y="463"/>
                        <a:pt x="837" y="458"/>
                        <a:pt x="844" y="459"/>
                      </a:cubicBezTo>
                      <a:cubicBezTo>
                        <a:pt x="850" y="459"/>
                        <a:pt x="855" y="465"/>
                        <a:pt x="854" y="4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Oval 427"/>
                <p:cNvSpPr>
                  <a:spLocks noChangeArrowheads="1"/>
                </p:cNvSpPr>
                <p:nvPr/>
              </p:nvSpPr>
              <p:spPr bwMode="auto">
                <a:xfrm>
                  <a:off x="6583369" y="2547591"/>
                  <a:ext cx="3222117" cy="322392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" name="淘宝网Chenying0907出品 4"/>
            <p:cNvGrpSpPr/>
            <p:nvPr/>
          </p:nvGrpSpPr>
          <p:grpSpPr>
            <a:xfrm>
              <a:off x="6831079" y="3027670"/>
              <a:ext cx="3305981" cy="3305981"/>
              <a:chOff x="9065454" y="957213"/>
              <a:chExt cx="2855741" cy="2855741"/>
            </a:xfrm>
          </p:grpSpPr>
          <p:sp>
            <p:nvSpPr>
              <p:cNvPr id="6" name="淘宝网Chenying0907出品 5"/>
              <p:cNvSpPr/>
              <p:nvPr/>
            </p:nvSpPr>
            <p:spPr>
              <a:xfrm>
                <a:off x="9141655" y="1033414"/>
                <a:ext cx="2703341" cy="2703341"/>
              </a:xfrm>
              <a:prstGeom prst="ellipse">
                <a:avLst/>
              </a:prstGeom>
              <a:noFill/>
              <a:ln w="28575">
                <a:solidFill>
                  <a:srgbClr val="F2E6CE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淘宝网Chenying0907出品 6"/>
              <p:cNvSpPr/>
              <p:nvPr/>
            </p:nvSpPr>
            <p:spPr>
              <a:xfrm>
                <a:off x="9065454" y="957213"/>
                <a:ext cx="2855741" cy="2855741"/>
              </a:xfrm>
              <a:prstGeom prst="ellipse">
                <a:avLst/>
              </a:prstGeom>
              <a:solidFill>
                <a:srgbClr val="DDB27E"/>
              </a:solidFill>
              <a:ln w="28575">
                <a:solidFill>
                  <a:srgbClr val="F2E6CE"/>
                </a:solidFill>
                <a:prstDash val="dash"/>
              </a:ln>
              <a:effectLst>
                <a:outerShdw blurRad="152400" dist="76200" dir="2100000" sx="99000" sy="99000" algn="tl" rotWithShape="0">
                  <a:schemeClr val="tx1">
                    <a:lumMod val="85000"/>
                    <a:lumOff val="15000"/>
                    <a:alpha val="8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5117" y="495789"/>
            <a:ext cx="811501" cy="829945"/>
          </a:xfrm>
          <a:prstGeom prst="rect">
            <a:avLst/>
          </a:prstGeom>
        </p:spPr>
      </p:pic>
      <p:grpSp>
        <p:nvGrpSpPr>
          <p:cNvPr id="18" name="淘宝网Chenying0907出品 17"/>
          <p:cNvGrpSpPr/>
          <p:nvPr/>
        </p:nvGrpSpPr>
        <p:grpSpPr>
          <a:xfrm flipH="1">
            <a:off x="-22459" y="5723184"/>
            <a:ext cx="5467350" cy="812800"/>
            <a:chOff x="3359150" y="3013075"/>
            <a:chExt cx="5467350" cy="812800"/>
          </a:xfrm>
        </p:grpSpPr>
        <p:sp>
          <p:nvSpPr>
            <p:cNvPr id="19" name="淘宝网Chenying0907出品 5"/>
            <p:cNvSpPr>
              <a:spLocks/>
            </p:cNvSpPr>
            <p:nvPr/>
          </p:nvSpPr>
          <p:spPr bwMode="auto">
            <a:xfrm>
              <a:off x="3359150" y="3013075"/>
              <a:ext cx="5467350" cy="812800"/>
            </a:xfrm>
            <a:custGeom>
              <a:avLst/>
              <a:gdLst>
                <a:gd name="T0" fmla="*/ 7 w 1455"/>
                <a:gd name="T1" fmla="*/ 124 h 214"/>
                <a:gd name="T2" fmla="*/ 166 w 1455"/>
                <a:gd name="T3" fmla="*/ 86 h 214"/>
                <a:gd name="T4" fmla="*/ 113 w 1455"/>
                <a:gd name="T5" fmla="*/ 14 h 214"/>
                <a:gd name="T6" fmla="*/ 129 w 1455"/>
                <a:gd name="T7" fmla="*/ 6 h 214"/>
                <a:gd name="T8" fmla="*/ 197 w 1455"/>
                <a:gd name="T9" fmla="*/ 69 h 214"/>
                <a:gd name="T10" fmla="*/ 993 w 1455"/>
                <a:gd name="T11" fmla="*/ 147 h 214"/>
                <a:gd name="T12" fmla="*/ 1455 w 1455"/>
                <a:gd name="T13" fmla="*/ 92 h 214"/>
                <a:gd name="T14" fmla="*/ 1455 w 1455"/>
                <a:gd name="T15" fmla="*/ 214 h 214"/>
                <a:gd name="T16" fmla="*/ 986 w 1455"/>
                <a:gd name="T17" fmla="*/ 210 h 214"/>
                <a:gd name="T18" fmla="*/ 214 w 1455"/>
                <a:gd name="T19" fmla="*/ 126 h 214"/>
                <a:gd name="T20" fmla="*/ 12 w 1455"/>
                <a:gd name="T21" fmla="*/ 165 h 214"/>
                <a:gd name="T22" fmla="*/ 0 w 1455"/>
                <a:gd name="T23" fmla="*/ 128 h 214"/>
                <a:gd name="T24" fmla="*/ 7 w 1455"/>
                <a:gd name="T25" fmla="*/ 12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5" h="214">
                  <a:moveTo>
                    <a:pt x="7" y="124"/>
                  </a:moveTo>
                  <a:cubicBezTo>
                    <a:pt x="14" y="120"/>
                    <a:pt x="166" y="86"/>
                    <a:pt x="166" y="86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5" y="0"/>
                    <a:pt x="129" y="6"/>
                    <a:pt x="129" y="6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752" y="110"/>
                    <a:pt x="993" y="147"/>
                    <a:pt x="993" y="147"/>
                  </a:cubicBezTo>
                  <a:cubicBezTo>
                    <a:pt x="1455" y="92"/>
                    <a:pt x="1455" y="92"/>
                    <a:pt x="1455" y="92"/>
                  </a:cubicBezTo>
                  <a:cubicBezTo>
                    <a:pt x="1455" y="214"/>
                    <a:pt x="1455" y="214"/>
                    <a:pt x="1455" y="214"/>
                  </a:cubicBezTo>
                  <a:cubicBezTo>
                    <a:pt x="986" y="210"/>
                    <a:pt x="986" y="210"/>
                    <a:pt x="986" y="210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7" y="159"/>
                    <a:pt x="0" y="128"/>
                    <a:pt x="0" y="128"/>
                  </a:cubicBezTo>
                  <a:cubicBezTo>
                    <a:pt x="0" y="128"/>
                    <a:pt x="0" y="128"/>
                    <a:pt x="7" y="124"/>
                  </a:cubicBezTo>
                  <a:close/>
                </a:path>
              </a:pathLst>
            </a:custGeom>
            <a:solidFill>
              <a:srgbClr val="6E4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6"/>
            <p:cNvSpPr>
              <a:spLocks noChangeArrowheads="1"/>
            </p:cNvSpPr>
            <p:nvPr/>
          </p:nvSpPr>
          <p:spPr bwMode="auto">
            <a:xfrm>
              <a:off x="8755063" y="3757613"/>
              <a:ext cx="49213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7"/>
            <p:cNvSpPr>
              <a:spLocks noChangeArrowheads="1"/>
            </p:cNvSpPr>
            <p:nvPr/>
          </p:nvSpPr>
          <p:spPr bwMode="auto">
            <a:xfrm>
              <a:off x="8664575" y="3757613"/>
              <a:ext cx="44450" cy="15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8"/>
            <p:cNvSpPr>
              <a:spLocks/>
            </p:cNvSpPr>
            <p:nvPr/>
          </p:nvSpPr>
          <p:spPr bwMode="auto">
            <a:xfrm>
              <a:off x="8570913" y="3754438"/>
              <a:ext cx="49213" cy="19050"/>
            </a:xfrm>
            <a:custGeom>
              <a:avLst/>
              <a:gdLst>
                <a:gd name="T0" fmla="*/ 0 w 31"/>
                <a:gd name="T1" fmla="*/ 12 h 12"/>
                <a:gd name="T2" fmla="*/ 0 w 31"/>
                <a:gd name="T3" fmla="*/ 0 h 12"/>
                <a:gd name="T4" fmla="*/ 31 w 31"/>
                <a:gd name="T5" fmla="*/ 2 h 12"/>
                <a:gd name="T6" fmla="*/ 31 w 31"/>
                <a:gd name="T7" fmla="*/ 12 h 12"/>
                <a:gd name="T8" fmla="*/ 0 w 31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2">
                  <a:moveTo>
                    <a:pt x="0" y="12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31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9"/>
            <p:cNvSpPr>
              <a:spLocks noChangeArrowheads="1"/>
            </p:cNvSpPr>
            <p:nvPr/>
          </p:nvSpPr>
          <p:spPr bwMode="auto">
            <a:xfrm>
              <a:off x="8480425" y="3754438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10"/>
            <p:cNvSpPr>
              <a:spLocks noChangeArrowheads="1"/>
            </p:cNvSpPr>
            <p:nvPr/>
          </p:nvSpPr>
          <p:spPr bwMode="auto">
            <a:xfrm>
              <a:off x="8386763" y="3754438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11"/>
            <p:cNvSpPr>
              <a:spLocks noChangeArrowheads="1"/>
            </p:cNvSpPr>
            <p:nvPr/>
          </p:nvSpPr>
          <p:spPr bwMode="auto">
            <a:xfrm>
              <a:off x="8296275" y="3754438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12"/>
            <p:cNvSpPr>
              <a:spLocks noChangeArrowheads="1"/>
            </p:cNvSpPr>
            <p:nvPr/>
          </p:nvSpPr>
          <p:spPr bwMode="auto">
            <a:xfrm>
              <a:off x="8202613" y="3754438"/>
              <a:ext cx="44450" cy="142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13"/>
            <p:cNvSpPr>
              <a:spLocks noChangeArrowheads="1"/>
            </p:cNvSpPr>
            <p:nvPr/>
          </p:nvSpPr>
          <p:spPr bwMode="auto">
            <a:xfrm>
              <a:off x="8112125" y="374967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14"/>
            <p:cNvSpPr>
              <a:spLocks noChangeArrowheads="1"/>
            </p:cNvSpPr>
            <p:nvPr/>
          </p:nvSpPr>
          <p:spPr bwMode="auto">
            <a:xfrm>
              <a:off x="8018463" y="374967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15"/>
            <p:cNvSpPr>
              <a:spLocks noChangeArrowheads="1"/>
            </p:cNvSpPr>
            <p:nvPr/>
          </p:nvSpPr>
          <p:spPr bwMode="auto">
            <a:xfrm>
              <a:off x="7927975" y="374967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网Chenying0907出品 16"/>
            <p:cNvSpPr>
              <a:spLocks/>
            </p:cNvSpPr>
            <p:nvPr/>
          </p:nvSpPr>
          <p:spPr bwMode="auto">
            <a:xfrm>
              <a:off x="7834313" y="3749675"/>
              <a:ext cx="44450" cy="19050"/>
            </a:xfrm>
            <a:custGeom>
              <a:avLst/>
              <a:gdLst>
                <a:gd name="T0" fmla="*/ 0 w 28"/>
                <a:gd name="T1" fmla="*/ 10 h 12"/>
                <a:gd name="T2" fmla="*/ 0 w 28"/>
                <a:gd name="T3" fmla="*/ 0 h 12"/>
                <a:gd name="T4" fmla="*/ 28 w 28"/>
                <a:gd name="T5" fmla="*/ 0 h 12"/>
                <a:gd name="T6" fmla="*/ 28 w 28"/>
                <a:gd name="T7" fmla="*/ 12 h 12"/>
                <a:gd name="T8" fmla="*/ 0 w 28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2">
                  <a:moveTo>
                    <a:pt x="0" y="10"/>
                  </a:moveTo>
                  <a:lnTo>
                    <a:pt x="0" y="0"/>
                  </a:lnTo>
                  <a:lnTo>
                    <a:pt x="28" y="0"/>
                  </a:lnTo>
                  <a:lnTo>
                    <a:pt x="28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17"/>
            <p:cNvSpPr>
              <a:spLocks/>
            </p:cNvSpPr>
            <p:nvPr/>
          </p:nvSpPr>
          <p:spPr bwMode="auto">
            <a:xfrm>
              <a:off x="7740650" y="3746500"/>
              <a:ext cx="47625" cy="19050"/>
            </a:xfrm>
            <a:custGeom>
              <a:avLst/>
              <a:gdLst>
                <a:gd name="T0" fmla="*/ 0 w 30"/>
                <a:gd name="T1" fmla="*/ 12 h 12"/>
                <a:gd name="T2" fmla="*/ 2 w 30"/>
                <a:gd name="T3" fmla="*/ 0 h 12"/>
                <a:gd name="T4" fmla="*/ 30 w 30"/>
                <a:gd name="T5" fmla="*/ 2 h 12"/>
                <a:gd name="T6" fmla="*/ 30 w 30"/>
                <a:gd name="T7" fmla="*/ 12 h 12"/>
                <a:gd name="T8" fmla="*/ 0 w 30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0" y="12"/>
                  </a:moveTo>
                  <a:lnTo>
                    <a:pt x="2" y="0"/>
                  </a:lnTo>
                  <a:lnTo>
                    <a:pt x="30" y="2"/>
                  </a:lnTo>
                  <a:lnTo>
                    <a:pt x="3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18"/>
            <p:cNvSpPr>
              <a:spLocks noChangeArrowheads="1"/>
            </p:cNvSpPr>
            <p:nvPr/>
          </p:nvSpPr>
          <p:spPr bwMode="auto">
            <a:xfrm>
              <a:off x="7650163" y="3746500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19"/>
            <p:cNvSpPr>
              <a:spLocks noChangeArrowheads="1"/>
            </p:cNvSpPr>
            <p:nvPr/>
          </p:nvSpPr>
          <p:spPr bwMode="auto">
            <a:xfrm>
              <a:off x="7559675" y="3746500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20"/>
            <p:cNvSpPr>
              <a:spLocks noChangeArrowheads="1"/>
            </p:cNvSpPr>
            <p:nvPr/>
          </p:nvSpPr>
          <p:spPr bwMode="auto">
            <a:xfrm>
              <a:off x="7466013" y="3746500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21"/>
            <p:cNvSpPr>
              <a:spLocks/>
            </p:cNvSpPr>
            <p:nvPr/>
          </p:nvSpPr>
          <p:spPr bwMode="auto">
            <a:xfrm>
              <a:off x="7372350" y="3746500"/>
              <a:ext cx="47625" cy="19050"/>
            </a:xfrm>
            <a:custGeom>
              <a:avLst/>
              <a:gdLst>
                <a:gd name="T0" fmla="*/ 0 w 30"/>
                <a:gd name="T1" fmla="*/ 10 h 12"/>
                <a:gd name="T2" fmla="*/ 0 w 30"/>
                <a:gd name="T3" fmla="*/ 0 h 12"/>
                <a:gd name="T4" fmla="*/ 30 w 30"/>
                <a:gd name="T5" fmla="*/ 0 h 12"/>
                <a:gd name="T6" fmla="*/ 30 w 30"/>
                <a:gd name="T7" fmla="*/ 12 h 12"/>
                <a:gd name="T8" fmla="*/ 0 w 3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0" y="10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30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22"/>
            <p:cNvSpPr>
              <a:spLocks/>
            </p:cNvSpPr>
            <p:nvPr/>
          </p:nvSpPr>
          <p:spPr bwMode="auto">
            <a:xfrm>
              <a:off x="7281863" y="3743325"/>
              <a:ext cx="44450" cy="19050"/>
            </a:xfrm>
            <a:custGeom>
              <a:avLst/>
              <a:gdLst>
                <a:gd name="T0" fmla="*/ 0 w 28"/>
                <a:gd name="T1" fmla="*/ 12 h 12"/>
                <a:gd name="T2" fmla="*/ 0 w 28"/>
                <a:gd name="T3" fmla="*/ 0 h 12"/>
                <a:gd name="T4" fmla="*/ 28 w 28"/>
                <a:gd name="T5" fmla="*/ 2 h 12"/>
                <a:gd name="T6" fmla="*/ 28 w 28"/>
                <a:gd name="T7" fmla="*/ 12 h 12"/>
                <a:gd name="T8" fmla="*/ 0 w 28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2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23"/>
            <p:cNvSpPr>
              <a:spLocks noChangeArrowheads="1"/>
            </p:cNvSpPr>
            <p:nvPr/>
          </p:nvSpPr>
          <p:spPr bwMode="auto">
            <a:xfrm>
              <a:off x="7188200" y="3743325"/>
              <a:ext cx="47625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24"/>
            <p:cNvSpPr>
              <a:spLocks noChangeArrowheads="1"/>
            </p:cNvSpPr>
            <p:nvPr/>
          </p:nvSpPr>
          <p:spPr bwMode="auto">
            <a:xfrm>
              <a:off x="7097713" y="3743325"/>
              <a:ext cx="44450" cy="19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网Chenying0907出品 25"/>
            <p:cNvSpPr>
              <a:spLocks/>
            </p:cNvSpPr>
            <p:nvPr/>
          </p:nvSpPr>
          <p:spPr bwMode="auto">
            <a:xfrm>
              <a:off x="7004050" y="3735388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2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网Chenying0907出品 26"/>
            <p:cNvSpPr>
              <a:spLocks/>
            </p:cNvSpPr>
            <p:nvPr/>
          </p:nvSpPr>
          <p:spPr bwMode="auto">
            <a:xfrm>
              <a:off x="6910388" y="3724275"/>
              <a:ext cx="47625" cy="22225"/>
            </a:xfrm>
            <a:custGeom>
              <a:avLst/>
              <a:gdLst>
                <a:gd name="T0" fmla="*/ 0 w 30"/>
                <a:gd name="T1" fmla="*/ 12 h 14"/>
                <a:gd name="T2" fmla="*/ 2 w 30"/>
                <a:gd name="T3" fmla="*/ 0 h 14"/>
                <a:gd name="T4" fmla="*/ 30 w 30"/>
                <a:gd name="T5" fmla="*/ 4 h 14"/>
                <a:gd name="T6" fmla="*/ 30 w 30"/>
                <a:gd name="T7" fmla="*/ 14 h 14"/>
                <a:gd name="T8" fmla="*/ 0 w 30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12"/>
                  </a:moveTo>
                  <a:lnTo>
                    <a:pt x="2" y="0"/>
                  </a:lnTo>
                  <a:lnTo>
                    <a:pt x="30" y="4"/>
                  </a:lnTo>
                  <a:lnTo>
                    <a:pt x="30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淘宝网Chenying0907出品 27"/>
            <p:cNvSpPr>
              <a:spLocks/>
            </p:cNvSpPr>
            <p:nvPr/>
          </p:nvSpPr>
          <p:spPr bwMode="auto">
            <a:xfrm>
              <a:off x="6819900" y="3716338"/>
              <a:ext cx="47625" cy="22225"/>
            </a:xfrm>
            <a:custGeom>
              <a:avLst/>
              <a:gdLst>
                <a:gd name="T0" fmla="*/ 0 w 30"/>
                <a:gd name="T1" fmla="*/ 9 h 14"/>
                <a:gd name="T2" fmla="*/ 2 w 30"/>
                <a:gd name="T3" fmla="*/ 0 h 14"/>
                <a:gd name="T4" fmla="*/ 30 w 30"/>
                <a:gd name="T5" fmla="*/ 2 h 14"/>
                <a:gd name="T6" fmla="*/ 28 w 30"/>
                <a:gd name="T7" fmla="*/ 14 h 14"/>
                <a:gd name="T8" fmla="*/ 0 w 30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9"/>
                  </a:moveTo>
                  <a:lnTo>
                    <a:pt x="2" y="0"/>
                  </a:lnTo>
                  <a:lnTo>
                    <a:pt x="30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28"/>
            <p:cNvSpPr>
              <a:spLocks/>
            </p:cNvSpPr>
            <p:nvPr/>
          </p:nvSpPr>
          <p:spPr bwMode="auto">
            <a:xfrm>
              <a:off x="6729413" y="3705225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2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29"/>
            <p:cNvSpPr>
              <a:spLocks/>
            </p:cNvSpPr>
            <p:nvPr/>
          </p:nvSpPr>
          <p:spPr bwMode="auto">
            <a:xfrm>
              <a:off x="6635750" y="3692525"/>
              <a:ext cx="47625" cy="23813"/>
            </a:xfrm>
            <a:custGeom>
              <a:avLst/>
              <a:gdLst>
                <a:gd name="T0" fmla="*/ 0 w 30"/>
                <a:gd name="T1" fmla="*/ 12 h 15"/>
                <a:gd name="T2" fmla="*/ 2 w 30"/>
                <a:gd name="T3" fmla="*/ 0 h 15"/>
                <a:gd name="T4" fmla="*/ 30 w 30"/>
                <a:gd name="T5" fmla="*/ 5 h 15"/>
                <a:gd name="T6" fmla="*/ 28 w 30"/>
                <a:gd name="T7" fmla="*/ 15 h 15"/>
                <a:gd name="T8" fmla="*/ 0 w 30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2"/>
                  </a:moveTo>
                  <a:lnTo>
                    <a:pt x="2" y="0"/>
                  </a:lnTo>
                  <a:lnTo>
                    <a:pt x="30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30"/>
            <p:cNvSpPr>
              <a:spLocks/>
            </p:cNvSpPr>
            <p:nvPr/>
          </p:nvSpPr>
          <p:spPr bwMode="auto">
            <a:xfrm>
              <a:off x="6545263" y="3686175"/>
              <a:ext cx="49213" cy="22225"/>
            </a:xfrm>
            <a:custGeom>
              <a:avLst/>
              <a:gdLst>
                <a:gd name="T0" fmla="*/ 0 w 31"/>
                <a:gd name="T1" fmla="*/ 9 h 14"/>
                <a:gd name="T2" fmla="*/ 0 w 31"/>
                <a:gd name="T3" fmla="*/ 0 h 14"/>
                <a:gd name="T4" fmla="*/ 31 w 31"/>
                <a:gd name="T5" fmla="*/ 2 h 14"/>
                <a:gd name="T6" fmla="*/ 28 w 31"/>
                <a:gd name="T7" fmla="*/ 14 h 14"/>
                <a:gd name="T8" fmla="*/ 0 w 31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9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31"/>
            <p:cNvSpPr>
              <a:spLocks/>
            </p:cNvSpPr>
            <p:nvPr/>
          </p:nvSpPr>
          <p:spPr bwMode="auto">
            <a:xfrm>
              <a:off x="6451600" y="3673475"/>
              <a:ext cx="47625" cy="23813"/>
            </a:xfrm>
            <a:custGeom>
              <a:avLst/>
              <a:gdLst>
                <a:gd name="T0" fmla="*/ 0 w 30"/>
                <a:gd name="T1" fmla="*/ 12 h 15"/>
                <a:gd name="T2" fmla="*/ 2 w 30"/>
                <a:gd name="T3" fmla="*/ 0 h 15"/>
                <a:gd name="T4" fmla="*/ 30 w 30"/>
                <a:gd name="T5" fmla="*/ 3 h 15"/>
                <a:gd name="T6" fmla="*/ 30 w 30"/>
                <a:gd name="T7" fmla="*/ 15 h 15"/>
                <a:gd name="T8" fmla="*/ 0 w 30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2"/>
                  </a:moveTo>
                  <a:lnTo>
                    <a:pt x="2" y="0"/>
                  </a:lnTo>
                  <a:lnTo>
                    <a:pt x="30" y="3"/>
                  </a:lnTo>
                  <a:lnTo>
                    <a:pt x="30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32"/>
            <p:cNvSpPr>
              <a:spLocks/>
            </p:cNvSpPr>
            <p:nvPr/>
          </p:nvSpPr>
          <p:spPr bwMode="auto">
            <a:xfrm>
              <a:off x="6361113" y="3662363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5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33"/>
            <p:cNvSpPr>
              <a:spLocks/>
            </p:cNvSpPr>
            <p:nvPr/>
          </p:nvSpPr>
          <p:spPr bwMode="auto">
            <a:xfrm>
              <a:off x="6270625" y="3654425"/>
              <a:ext cx="46038" cy="23813"/>
            </a:xfrm>
            <a:custGeom>
              <a:avLst/>
              <a:gdLst>
                <a:gd name="T0" fmla="*/ 0 w 29"/>
                <a:gd name="T1" fmla="*/ 10 h 15"/>
                <a:gd name="T2" fmla="*/ 0 w 29"/>
                <a:gd name="T3" fmla="*/ 0 h 15"/>
                <a:gd name="T4" fmla="*/ 29 w 29"/>
                <a:gd name="T5" fmla="*/ 3 h 15"/>
                <a:gd name="T6" fmla="*/ 29 w 29"/>
                <a:gd name="T7" fmla="*/ 15 h 15"/>
                <a:gd name="T8" fmla="*/ 0 w 2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0"/>
                  </a:moveTo>
                  <a:lnTo>
                    <a:pt x="0" y="0"/>
                  </a:lnTo>
                  <a:lnTo>
                    <a:pt x="29" y="3"/>
                  </a:lnTo>
                  <a:lnTo>
                    <a:pt x="29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34"/>
            <p:cNvSpPr>
              <a:spLocks/>
            </p:cNvSpPr>
            <p:nvPr/>
          </p:nvSpPr>
          <p:spPr bwMode="auto">
            <a:xfrm>
              <a:off x="6176963" y="3643313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3 h 15"/>
                <a:gd name="T6" fmla="*/ 31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3"/>
                  </a:lnTo>
                  <a:lnTo>
                    <a:pt x="31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35"/>
            <p:cNvSpPr>
              <a:spLocks/>
            </p:cNvSpPr>
            <p:nvPr/>
          </p:nvSpPr>
          <p:spPr bwMode="auto">
            <a:xfrm>
              <a:off x="6086475" y="3632200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0 w 31"/>
                <a:gd name="T3" fmla="*/ 0 h 14"/>
                <a:gd name="T4" fmla="*/ 31 w 31"/>
                <a:gd name="T5" fmla="*/ 5 h 14"/>
                <a:gd name="T6" fmla="*/ 29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0" y="0"/>
                  </a:lnTo>
                  <a:lnTo>
                    <a:pt x="31" y="5"/>
                  </a:lnTo>
                  <a:lnTo>
                    <a:pt x="29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36"/>
            <p:cNvSpPr>
              <a:spLocks/>
            </p:cNvSpPr>
            <p:nvPr/>
          </p:nvSpPr>
          <p:spPr bwMode="auto">
            <a:xfrm>
              <a:off x="5995988" y="3624263"/>
              <a:ext cx="46038" cy="23813"/>
            </a:xfrm>
            <a:custGeom>
              <a:avLst/>
              <a:gdLst>
                <a:gd name="T0" fmla="*/ 0 w 29"/>
                <a:gd name="T1" fmla="*/ 10 h 15"/>
                <a:gd name="T2" fmla="*/ 0 w 29"/>
                <a:gd name="T3" fmla="*/ 0 h 15"/>
                <a:gd name="T4" fmla="*/ 29 w 29"/>
                <a:gd name="T5" fmla="*/ 3 h 15"/>
                <a:gd name="T6" fmla="*/ 29 w 29"/>
                <a:gd name="T7" fmla="*/ 15 h 15"/>
                <a:gd name="T8" fmla="*/ 0 w 2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0"/>
                  </a:moveTo>
                  <a:lnTo>
                    <a:pt x="0" y="0"/>
                  </a:lnTo>
                  <a:lnTo>
                    <a:pt x="29" y="3"/>
                  </a:lnTo>
                  <a:lnTo>
                    <a:pt x="29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淘宝网Chenying0907出品 37"/>
            <p:cNvSpPr>
              <a:spLocks/>
            </p:cNvSpPr>
            <p:nvPr/>
          </p:nvSpPr>
          <p:spPr bwMode="auto">
            <a:xfrm>
              <a:off x="5902325" y="3613150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3 w 31"/>
                <a:gd name="T3" fmla="*/ 0 h 15"/>
                <a:gd name="T4" fmla="*/ 31 w 31"/>
                <a:gd name="T5" fmla="*/ 3 h 15"/>
                <a:gd name="T6" fmla="*/ 29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3" y="0"/>
                  </a:lnTo>
                  <a:lnTo>
                    <a:pt x="31" y="3"/>
                  </a:lnTo>
                  <a:lnTo>
                    <a:pt x="29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淘宝网Chenying0907出品 38"/>
            <p:cNvSpPr>
              <a:spLocks/>
            </p:cNvSpPr>
            <p:nvPr/>
          </p:nvSpPr>
          <p:spPr bwMode="auto">
            <a:xfrm>
              <a:off x="5811838" y="3602038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0 w 31"/>
                <a:gd name="T3" fmla="*/ 0 h 14"/>
                <a:gd name="T4" fmla="*/ 31 w 31"/>
                <a:gd name="T5" fmla="*/ 5 h 14"/>
                <a:gd name="T6" fmla="*/ 29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0" y="0"/>
                  </a:lnTo>
                  <a:lnTo>
                    <a:pt x="31" y="5"/>
                  </a:lnTo>
                  <a:lnTo>
                    <a:pt x="29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淘宝网Chenying0907出品 39"/>
            <p:cNvSpPr>
              <a:spLocks/>
            </p:cNvSpPr>
            <p:nvPr/>
          </p:nvSpPr>
          <p:spPr bwMode="auto">
            <a:xfrm>
              <a:off x="5718175" y="3594100"/>
              <a:ext cx="49213" cy="23813"/>
            </a:xfrm>
            <a:custGeom>
              <a:avLst/>
              <a:gdLst>
                <a:gd name="T0" fmla="*/ 0 w 31"/>
                <a:gd name="T1" fmla="*/ 10 h 15"/>
                <a:gd name="T2" fmla="*/ 3 w 31"/>
                <a:gd name="T3" fmla="*/ 0 h 15"/>
                <a:gd name="T4" fmla="*/ 31 w 31"/>
                <a:gd name="T5" fmla="*/ 3 h 15"/>
                <a:gd name="T6" fmla="*/ 31 w 31"/>
                <a:gd name="T7" fmla="*/ 15 h 15"/>
                <a:gd name="T8" fmla="*/ 0 w 31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0"/>
                  </a:moveTo>
                  <a:lnTo>
                    <a:pt x="3" y="0"/>
                  </a:lnTo>
                  <a:lnTo>
                    <a:pt x="31" y="3"/>
                  </a:lnTo>
                  <a:lnTo>
                    <a:pt x="31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淘宝网Chenying0907出品 40"/>
            <p:cNvSpPr>
              <a:spLocks/>
            </p:cNvSpPr>
            <p:nvPr/>
          </p:nvSpPr>
          <p:spPr bwMode="auto">
            <a:xfrm>
              <a:off x="5627688" y="3582988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3 w 31"/>
                <a:gd name="T3" fmla="*/ 0 h 14"/>
                <a:gd name="T4" fmla="*/ 31 w 31"/>
                <a:gd name="T5" fmla="*/ 2 h 14"/>
                <a:gd name="T6" fmla="*/ 29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3" y="0"/>
                  </a:lnTo>
                  <a:lnTo>
                    <a:pt x="31" y="2"/>
                  </a:lnTo>
                  <a:lnTo>
                    <a:pt x="29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41"/>
            <p:cNvSpPr>
              <a:spLocks/>
            </p:cNvSpPr>
            <p:nvPr/>
          </p:nvSpPr>
          <p:spPr bwMode="auto">
            <a:xfrm>
              <a:off x="5538788" y="3571875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5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5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淘宝网Chenying0907出品 42"/>
            <p:cNvSpPr>
              <a:spLocks/>
            </p:cNvSpPr>
            <p:nvPr/>
          </p:nvSpPr>
          <p:spPr bwMode="auto">
            <a:xfrm>
              <a:off x="5443538" y="3563938"/>
              <a:ext cx="49213" cy="22225"/>
            </a:xfrm>
            <a:custGeom>
              <a:avLst/>
              <a:gdLst>
                <a:gd name="T0" fmla="*/ 0 w 31"/>
                <a:gd name="T1" fmla="*/ 10 h 14"/>
                <a:gd name="T2" fmla="*/ 3 w 31"/>
                <a:gd name="T3" fmla="*/ 0 h 14"/>
                <a:gd name="T4" fmla="*/ 31 w 31"/>
                <a:gd name="T5" fmla="*/ 2 h 14"/>
                <a:gd name="T6" fmla="*/ 29 w 31"/>
                <a:gd name="T7" fmla="*/ 14 h 14"/>
                <a:gd name="T8" fmla="*/ 0 w 31"/>
                <a:gd name="T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0"/>
                  </a:moveTo>
                  <a:lnTo>
                    <a:pt x="3" y="0"/>
                  </a:lnTo>
                  <a:lnTo>
                    <a:pt x="31" y="2"/>
                  </a:lnTo>
                  <a:lnTo>
                    <a:pt x="29" y="1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淘宝网Chenying0907出品 43"/>
            <p:cNvSpPr>
              <a:spLocks/>
            </p:cNvSpPr>
            <p:nvPr/>
          </p:nvSpPr>
          <p:spPr bwMode="auto">
            <a:xfrm>
              <a:off x="5354638" y="3552825"/>
              <a:ext cx="47625" cy="22225"/>
            </a:xfrm>
            <a:custGeom>
              <a:avLst/>
              <a:gdLst>
                <a:gd name="T0" fmla="*/ 0 w 30"/>
                <a:gd name="T1" fmla="*/ 12 h 14"/>
                <a:gd name="T2" fmla="*/ 0 w 30"/>
                <a:gd name="T3" fmla="*/ 0 h 14"/>
                <a:gd name="T4" fmla="*/ 30 w 30"/>
                <a:gd name="T5" fmla="*/ 2 h 14"/>
                <a:gd name="T6" fmla="*/ 28 w 30"/>
                <a:gd name="T7" fmla="*/ 14 h 14"/>
                <a:gd name="T8" fmla="*/ 0 w 30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12"/>
                  </a:moveTo>
                  <a:lnTo>
                    <a:pt x="0" y="0"/>
                  </a:lnTo>
                  <a:lnTo>
                    <a:pt x="30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淘宝网Chenying0907出品 44"/>
            <p:cNvSpPr>
              <a:spLocks/>
            </p:cNvSpPr>
            <p:nvPr/>
          </p:nvSpPr>
          <p:spPr bwMode="auto">
            <a:xfrm>
              <a:off x="5259388" y="3541713"/>
              <a:ext cx="49213" cy="22225"/>
            </a:xfrm>
            <a:custGeom>
              <a:avLst/>
              <a:gdLst>
                <a:gd name="T0" fmla="*/ 0 w 31"/>
                <a:gd name="T1" fmla="*/ 12 h 14"/>
                <a:gd name="T2" fmla="*/ 3 w 31"/>
                <a:gd name="T3" fmla="*/ 0 h 14"/>
                <a:gd name="T4" fmla="*/ 31 w 31"/>
                <a:gd name="T5" fmla="*/ 4 h 14"/>
                <a:gd name="T6" fmla="*/ 31 w 31"/>
                <a:gd name="T7" fmla="*/ 14 h 14"/>
                <a:gd name="T8" fmla="*/ 0 w 31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12"/>
                  </a:moveTo>
                  <a:lnTo>
                    <a:pt x="3" y="0"/>
                  </a:lnTo>
                  <a:lnTo>
                    <a:pt x="31" y="4"/>
                  </a:lnTo>
                  <a:lnTo>
                    <a:pt x="31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网Chenying0907出品 45"/>
            <p:cNvSpPr>
              <a:spLocks/>
            </p:cNvSpPr>
            <p:nvPr/>
          </p:nvSpPr>
          <p:spPr bwMode="auto">
            <a:xfrm>
              <a:off x="5170488" y="3533775"/>
              <a:ext cx="47625" cy="22225"/>
            </a:xfrm>
            <a:custGeom>
              <a:avLst/>
              <a:gdLst>
                <a:gd name="T0" fmla="*/ 0 w 30"/>
                <a:gd name="T1" fmla="*/ 9 h 14"/>
                <a:gd name="T2" fmla="*/ 2 w 30"/>
                <a:gd name="T3" fmla="*/ 0 h 14"/>
                <a:gd name="T4" fmla="*/ 30 w 30"/>
                <a:gd name="T5" fmla="*/ 2 h 14"/>
                <a:gd name="T6" fmla="*/ 28 w 30"/>
                <a:gd name="T7" fmla="*/ 14 h 14"/>
                <a:gd name="T8" fmla="*/ 0 w 30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9"/>
                  </a:moveTo>
                  <a:lnTo>
                    <a:pt x="2" y="0"/>
                  </a:lnTo>
                  <a:lnTo>
                    <a:pt x="30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网Chenying0907出品 46"/>
            <p:cNvSpPr>
              <a:spLocks/>
            </p:cNvSpPr>
            <p:nvPr/>
          </p:nvSpPr>
          <p:spPr bwMode="auto">
            <a:xfrm>
              <a:off x="5080000" y="3522663"/>
              <a:ext cx="44450" cy="22225"/>
            </a:xfrm>
            <a:custGeom>
              <a:avLst/>
              <a:gdLst>
                <a:gd name="T0" fmla="*/ 0 w 28"/>
                <a:gd name="T1" fmla="*/ 12 h 14"/>
                <a:gd name="T2" fmla="*/ 0 w 28"/>
                <a:gd name="T3" fmla="*/ 0 h 14"/>
                <a:gd name="T4" fmla="*/ 28 w 28"/>
                <a:gd name="T5" fmla="*/ 2 h 14"/>
                <a:gd name="T6" fmla="*/ 28 w 28"/>
                <a:gd name="T7" fmla="*/ 14 h 14"/>
                <a:gd name="T8" fmla="*/ 0 w 28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0" y="12"/>
                  </a:moveTo>
                  <a:lnTo>
                    <a:pt x="0" y="0"/>
                  </a:lnTo>
                  <a:lnTo>
                    <a:pt x="28" y="2"/>
                  </a:lnTo>
                  <a:lnTo>
                    <a:pt x="28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淘宝网Chenying0907出品 47"/>
            <p:cNvSpPr>
              <a:spLocks/>
            </p:cNvSpPr>
            <p:nvPr/>
          </p:nvSpPr>
          <p:spPr bwMode="auto">
            <a:xfrm>
              <a:off x="4986338" y="3509963"/>
              <a:ext cx="47625" cy="23813"/>
            </a:xfrm>
            <a:custGeom>
              <a:avLst/>
              <a:gdLst>
                <a:gd name="T0" fmla="*/ 0 w 30"/>
                <a:gd name="T1" fmla="*/ 12 h 15"/>
                <a:gd name="T2" fmla="*/ 2 w 30"/>
                <a:gd name="T3" fmla="*/ 0 h 15"/>
                <a:gd name="T4" fmla="*/ 30 w 30"/>
                <a:gd name="T5" fmla="*/ 5 h 15"/>
                <a:gd name="T6" fmla="*/ 28 w 30"/>
                <a:gd name="T7" fmla="*/ 15 h 15"/>
                <a:gd name="T8" fmla="*/ 0 w 30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2"/>
                  </a:moveTo>
                  <a:lnTo>
                    <a:pt x="2" y="0"/>
                  </a:lnTo>
                  <a:lnTo>
                    <a:pt x="30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淘宝网Chenying0907出品 48"/>
            <p:cNvSpPr>
              <a:spLocks/>
            </p:cNvSpPr>
            <p:nvPr/>
          </p:nvSpPr>
          <p:spPr bwMode="auto">
            <a:xfrm>
              <a:off x="4895850" y="3503613"/>
              <a:ext cx="49213" cy="22225"/>
            </a:xfrm>
            <a:custGeom>
              <a:avLst/>
              <a:gdLst>
                <a:gd name="T0" fmla="*/ 0 w 31"/>
                <a:gd name="T1" fmla="*/ 9 h 14"/>
                <a:gd name="T2" fmla="*/ 0 w 31"/>
                <a:gd name="T3" fmla="*/ 0 h 14"/>
                <a:gd name="T4" fmla="*/ 31 w 31"/>
                <a:gd name="T5" fmla="*/ 2 h 14"/>
                <a:gd name="T6" fmla="*/ 28 w 31"/>
                <a:gd name="T7" fmla="*/ 14 h 14"/>
                <a:gd name="T8" fmla="*/ 0 w 31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9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淘宝网Chenying0907出品 49"/>
            <p:cNvSpPr>
              <a:spLocks/>
            </p:cNvSpPr>
            <p:nvPr/>
          </p:nvSpPr>
          <p:spPr bwMode="auto">
            <a:xfrm>
              <a:off x="4805363" y="3490913"/>
              <a:ext cx="44450" cy="23813"/>
            </a:xfrm>
            <a:custGeom>
              <a:avLst/>
              <a:gdLst>
                <a:gd name="T0" fmla="*/ 0 w 28"/>
                <a:gd name="T1" fmla="*/ 12 h 15"/>
                <a:gd name="T2" fmla="*/ 0 w 28"/>
                <a:gd name="T3" fmla="*/ 0 h 15"/>
                <a:gd name="T4" fmla="*/ 28 w 28"/>
                <a:gd name="T5" fmla="*/ 3 h 15"/>
                <a:gd name="T6" fmla="*/ 28 w 28"/>
                <a:gd name="T7" fmla="*/ 15 h 15"/>
                <a:gd name="T8" fmla="*/ 0 w 28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5">
                  <a:moveTo>
                    <a:pt x="0" y="12"/>
                  </a:moveTo>
                  <a:lnTo>
                    <a:pt x="0" y="0"/>
                  </a:lnTo>
                  <a:lnTo>
                    <a:pt x="28" y="3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淘宝网Chenying0907出品 50"/>
            <p:cNvSpPr>
              <a:spLocks/>
            </p:cNvSpPr>
            <p:nvPr/>
          </p:nvSpPr>
          <p:spPr bwMode="auto">
            <a:xfrm>
              <a:off x="4711700" y="3479800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5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淘宝网Chenying0907出品 51"/>
            <p:cNvSpPr>
              <a:spLocks/>
            </p:cNvSpPr>
            <p:nvPr/>
          </p:nvSpPr>
          <p:spPr bwMode="auto">
            <a:xfrm>
              <a:off x="4621213" y="3473450"/>
              <a:ext cx="49213" cy="22225"/>
            </a:xfrm>
            <a:custGeom>
              <a:avLst/>
              <a:gdLst>
                <a:gd name="T0" fmla="*/ 0 w 31"/>
                <a:gd name="T1" fmla="*/ 9 h 14"/>
                <a:gd name="T2" fmla="*/ 0 w 31"/>
                <a:gd name="T3" fmla="*/ 0 h 14"/>
                <a:gd name="T4" fmla="*/ 31 w 31"/>
                <a:gd name="T5" fmla="*/ 2 h 14"/>
                <a:gd name="T6" fmla="*/ 28 w 31"/>
                <a:gd name="T7" fmla="*/ 14 h 14"/>
                <a:gd name="T8" fmla="*/ 0 w 31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0" y="9"/>
                  </a:moveTo>
                  <a:lnTo>
                    <a:pt x="0" y="0"/>
                  </a:lnTo>
                  <a:lnTo>
                    <a:pt x="31" y="2"/>
                  </a:lnTo>
                  <a:lnTo>
                    <a:pt x="28" y="14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淘宝网Chenying0907出品 52"/>
            <p:cNvSpPr>
              <a:spLocks/>
            </p:cNvSpPr>
            <p:nvPr/>
          </p:nvSpPr>
          <p:spPr bwMode="auto">
            <a:xfrm>
              <a:off x="4527550" y="3460750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3 h 15"/>
                <a:gd name="T6" fmla="*/ 31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3"/>
                  </a:lnTo>
                  <a:lnTo>
                    <a:pt x="31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网Chenying0907出品 53"/>
            <p:cNvSpPr>
              <a:spLocks/>
            </p:cNvSpPr>
            <p:nvPr/>
          </p:nvSpPr>
          <p:spPr bwMode="auto">
            <a:xfrm>
              <a:off x="4437063" y="3449638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5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5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网Chenying0907出品 54"/>
            <p:cNvSpPr>
              <a:spLocks/>
            </p:cNvSpPr>
            <p:nvPr/>
          </p:nvSpPr>
          <p:spPr bwMode="auto">
            <a:xfrm>
              <a:off x="4346575" y="3441700"/>
              <a:ext cx="46038" cy="23813"/>
            </a:xfrm>
            <a:custGeom>
              <a:avLst/>
              <a:gdLst>
                <a:gd name="T0" fmla="*/ 0 w 29"/>
                <a:gd name="T1" fmla="*/ 10 h 15"/>
                <a:gd name="T2" fmla="*/ 0 w 29"/>
                <a:gd name="T3" fmla="*/ 0 h 15"/>
                <a:gd name="T4" fmla="*/ 29 w 29"/>
                <a:gd name="T5" fmla="*/ 3 h 15"/>
                <a:gd name="T6" fmla="*/ 29 w 29"/>
                <a:gd name="T7" fmla="*/ 15 h 15"/>
                <a:gd name="T8" fmla="*/ 0 w 29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0"/>
                  </a:moveTo>
                  <a:lnTo>
                    <a:pt x="0" y="0"/>
                  </a:lnTo>
                  <a:lnTo>
                    <a:pt x="29" y="3"/>
                  </a:lnTo>
                  <a:lnTo>
                    <a:pt x="29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淘宝网Chenying0907出品 55"/>
            <p:cNvSpPr>
              <a:spLocks/>
            </p:cNvSpPr>
            <p:nvPr/>
          </p:nvSpPr>
          <p:spPr bwMode="auto">
            <a:xfrm>
              <a:off x="4252913" y="3430588"/>
              <a:ext cx="49213" cy="23813"/>
            </a:xfrm>
            <a:custGeom>
              <a:avLst/>
              <a:gdLst>
                <a:gd name="T0" fmla="*/ 0 w 31"/>
                <a:gd name="T1" fmla="*/ 12 h 15"/>
                <a:gd name="T2" fmla="*/ 2 w 31"/>
                <a:gd name="T3" fmla="*/ 0 h 15"/>
                <a:gd name="T4" fmla="*/ 31 w 31"/>
                <a:gd name="T5" fmla="*/ 3 h 15"/>
                <a:gd name="T6" fmla="*/ 28 w 31"/>
                <a:gd name="T7" fmla="*/ 15 h 15"/>
                <a:gd name="T8" fmla="*/ 0 w 31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0" y="12"/>
                  </a:moveTo>
                  <a:lnTo>
                    <a:pt x="2" y="0"/>
                  </a:lnTo>
                  <a:lnTo>
                    <a:pt x="31" y="3"/>
                  </a:lnTo>
                  <a:lnTo>
                    <a:pt x="28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淘宝网Chenying0907出品 56"/>
            <p:cNvSpPr>
              <a:spLocks/>
            </p:cNvSpPr>
            <p:nvPr/>
          </p:nvSpPr>
          <p:spPr bwMode="auto">
            <a:xfrm>
              <a:off x="4151313" y="3427413"/>
              <a:ext cx="49213" cy="26988"/>
            </a:xfrm>
            <a:custGeom>
              <a:avLst/>
              <a:gdLst>
                <a:gd name="T0" fmla="*/ 2 w 31"/>
                <a:gd name="T1" fmla="*/ 17 h 17"/>
                <a:gd name="T2" fmla="*/ 0 w 31"/>
                <a:gd name="T3" fmla="*/ 5 h 17"/>
                <a:gd name="T4" fmla="*/ 31 w 31"/>
                <a:gd name="T5" fmla="*/ 0 h 17"/>
                <a:gd name="T6" fmla="*/ 31 w 31"/>
                <a:gd name="T7" fmla="*/ 9 h 17"/>
                <a:gd name="T8" fmla="*/ 2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" y="17"/>
                  </a:moveTo>
                  <a:lnTo>
                    <a:pt x="0" y="5"/>
                  </a:lnTo>
                  <a:lnTo>
                    <a:pt x="31" y="0"/>
                  </a:lnTo>
                  <a:lnTo>
                    <a:pt x="31" y="9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网Chenying0907出品 57"/>
            <p:cNvSpPr>
              <a:spLocks/>
            </p:cNvSpPr>
            <p:nvPr/>
          </p:nvSpPr>
          <p:spPr bwMode="auto">
            <a:xfrm>
              <a:off x="4060825" y="3441700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8 h 17"/>
                <a:gd name="T4" fmla="*/ 29 w 31"/>
                <a:gd name="T5" fmla="*/ 0 h 17"/>
                <a:gd name="T6" fmla="*/ 31 w 31"/>
                <a:gd name="T7" fmla="*/ 12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8"/>
                  </a:lnTo>
                  <a:lnTo>
                    <a:pt x="29" y="0"/>
                  </a:lnTo>
                  <a:lnTo>
                    <a:pt x="31" y="12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淘宝网Chenying0907出品 58"/>
            <p:cNvSpPr>
              <a:spLocks/>
            </p:cNvSpPr>
            <p:nvPr/>
          </p:nvSpPr>
          <p:spPr bwMode="auto">
            <a:xfrm>
              <a:off x="3970338" y="3460750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5 h 17"/>
                <a:gd name="T4" fmla="*/ 29 w 31"/>
                <a:gd name="T5" fmla="*/ 0 h 17"/>
                <a:gd name="T6" fmla="*/ 31 w 31"/>
                <a:gd name="T7" fmla="*/ 12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5"/>
                  </a:lnTo>
                  <a:lnTo>
                    <a:pt x="29" y="0"/>
                  </a:lnTo>
                  <a:lnTo>
                    <a:pt x="31" y="12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淘宝网Chenying0907出品 59"/>
            <p:cNvSpPr>
              <a:spLocks/>
            </p:cNvSpPr>
            <p:nvPr/>
          </p:nvSpPr>
          <p:spPr bwMode="auto">
            <a:xfrm>
              <a:off x="3881438" y="3479800"/>
              <a:ext cx="47625" cy="26988"/>
            </a:xfrm>
            <a:custGeom>
              <a:avLst/>
              <a:gdLst>
                <a:gd name="T0" fmla="*/ 2 w 30"/>
                <a:gd name="T1" fmla="*/ 17 h 17"/>
                <a:gd name="T2" fmla="*/ 0 w 30"/>
                <a:gd name="T3" fmla="*/ 5 h 17"/>
                <a:gd name="T4" fmla="*/ 28 w 30"/>
                <a:gd name="T5" fmla="*/ 0 h 17"/>
                <a:gd name="T6" fmla="*/ 30 w 30"/>
                <a:gd name="T7" fmla="*/ 10 h 17"/>
                <a:gd name="T8" fmla="*/ 2 w 30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2" y="17"/>
                  </a:moveTo>
                  <a:lnTo>
                    <a:pt x="0" y="5"/>
                  </a:lnTo>
                  <a:lnTo>
                    <a:pt x="28" y="0"/>
                  </a:lnTo>
                  <a:lnTo>
                    <a:pt x="30" y="10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淘宝网Chenying0907出品 60"/>
            <p:cNvSpPr>
              <a:spLocks/>
            </p:cNvSpPr>
            <p:nvPr/>
          </p:nvSpPr>
          <p:spPr bwMode="auto">
            <a:xfrm>
              <a:off x="3790950" y="3495675"/>
              <a:ext cx="49213" cy="26988"/>
            </a:xfrm>
            <a:custGeom>
              <a:avLst/>
              <a:gdLst>
                <a:gd name="T0" fmla="*/ 2 w 31"/>
                <a:gd name="T1" fmla="*/ 17 h 17"/>
                <a:gd name="T2" fmla="*/ 0 w 31"/>
                <a:gd name="T3" fmla="*/ 7 h 17"/>
                <a:gd name="T4" fmla="*/ 28 w 31"/>
                <a:gd name="T5" fmla="*/ 0 h 17"/>
                <a:gd name="T6" fmla="*/ 31 w 31"/>
                <a:gd name="T7" fmla="*/ 12 h 17"/>
                <a:gd name="T8" fmla="*/ 2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" y="17"/>
                  </a:moveTo>
                  <a:lnTo>
                    <a:pt x="0" y="7"/>
                  </a:lnTo>
                  <a:lnTo>
                    <a:pt x="28" y="0"/>
                  </a:lnTo>
                  <a:lnTo>
                    <a:pt x="31" y="12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淘宝网Chenying0907出品 61"/>
            <p:cNvSpPr>
              <a:spLocks/>
            </p:cNvSpPr>
            <p:nvPr/>
          </p:nvSpPr>
          <p:spPr bwMode="auto">
            <a:xfrm>
              <a:off x="3700463" y="3514725"/>
              <a:ext cx="49213" cy="26988"/>
            </a:xfrm>
            <a:custGeom>
              <a:avLst/>
              <a:gdLst>
                <a:gd name="T0" fmla="*/ 2 w 31"/>
                <a:gd name="T1" fmla="*/ 17 h 17"/>
                <a:gd name="T2" fmla="*/ 0 w 31"/>
                <a:gd name="T3" fmla="*/ 5 h 17"/>
                <a:gd name="T4" fmla="*/ 28 w 31"/>
                <a:gd name="T5" fmla="*/ 0 h 17"/>
                <a:gd name="T6" fmla="*/ 31 w 31"/>
                <a:gd name="T7" fmla="*/ 12 h 17"/>
                <a:gd name="T8" fmla="*/ 2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" y="17"/>
                  </a:moveTo>
                  <a:lnTo>
                    <a:pt x="0" y="5"/>
                  </a:lnTo>
                  <a:lnTo>
                    <a:pt x="28" y="0"/>
                  </a:lnTo>
                  <a:lnTo>
                    <a:pt x="31" y="12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淘宝网Chenying0907出品 62"/>
            <p:cNvSpPr>
              <a:spLocks/>
            </p:cNvSpPr>
            <p:nvPr/>
          </p:nvSpPr>
          <p:spPr bwMode="auto">
            <a:xfrm>
              <a:off x="3609975" y="3533775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5 h 17"/>
                <a:gd name="T4" fmla="*/ 29 w 31"/>
                <a:gd name="T5" fmla="*/ 0 h 17"/>
                <a:gd name="T6" fmla="*/ 31 w 31"/>
                <a:gd name="T7" fmla="*/ 9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5"/>
                  </a:lnTo>
                  <a:lnTo>
                    <a:pt x="29" y="0"/>
                  </a:lnTo>
                  <a:lnTo>
                    <a:pt x="31" y="9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淘宝网Chenying0907出品 63"/>
            <p:cNvSpPr>
              <a:spLocks/>
            </p:cNvSpPr>
            <p:nvPr/>
          </p:nvSpPr>
          <p:spPr bwMode="auto">
            <a:xfrm>
              <a:off x="3519488" y="3548063"/>
              <a:ext cx="49213" cy="26988"/>
            </a:xfrm>
            <a:custGeom>
              <a:avLst/>
              <a:gdLst>
                <a:gd name="T0" fmla="*/ 3 w 31"/>
                <a:gd name="T1" fmla="*/ 17 h 17"/>
                <a:gd name="T2" fmla="*/ 0 w 31"/>
                <a:gd name="T3" fmla="*/ 8 h 17"/>
                <a:gd name="T4" fmla="*/ 29 w 31"/>
                <a:gd name="T5" fmla="*/ 0 h 17"/>
                <a:gd name="T6" fmla="*/ 31 w 31"/>
                <a:gd name="T7" fmla="*/ 12 h 17"/>
                <a:gd name="T8" fmla="*/ 3 w 3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" y="17"/>
                  </a:moveTo>
                  <a:lnTo>
                    <a:pt x="0" y="8"/>
                  </a:lnTo>
                  <a:lnTo>
                    <a:pt x="29" y="0"/>
                  </a:lnTo>
                  <a:lnTo>
                    <a:pt x="31" y="12"/>
                  </a:lnTo>
                  <a:lnTo>
                    <a:pt x="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淘宝网Chenying0907出品 64"/>
            <p:cNvSpPr>
              <a:spLocks/>
            </p:cNvSpPr>
            <p:nvPr/>
          </p:nvSpPr>
          <p:spPr bwMode="auto">
            <a:xfrm>
              <a:off x="3419475" y="3556000"/>
              <a:ext cx="47625" cy="30163"/>
            </a:xfrm>
            <a:custGeom>
              <a:avLst/>
              <a:gdLst>
                <a:gd name="T0" fmla="*/ 0 w 30"/>
                <a:gd name="T1" fmla="*/ 12 h 19"/>
                <a:gd name="T2" fmla="*/ 4 w 30"/>
                <a:gd name="T3" fmla="*/ 0 h 19"/>
                <a:gd name="T4" fmla="*/ 30 w 30"/>
                <a:gd name="T5" fmla="*/ 10 h 19"/>
                <a:gd name="T6" fmla="*/ 28 w 30"/>
                <a:gd name="T7" fmla="*/ 19 h 19"/>
                <a:gd name="T8" fmla="*/ 0 w 30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0" y="12"/>
                  </a:moveTo>
                  <a:lnTo>
                    <a:pt x="4" y="0"/>
                  </a:lnTo>
                  <a:lnTo>
                    <a:pt x="30" y="10"/>
                  </a:lnTo>
                  <a:lnTo>
                    <a:pt x="28" y="19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淘宝网Chenying0907出品 65"/>
            <p:cNvSpPr>
              <a:spLocks/>
            </p:cNvSpPr>
            <p:nvPr/>
          </p:nvSpPr>
          <p:spPr bwMode="auto">
            <a:xfrm>
              <a:off x="3444875" y="3490913"/>
              <a:ext cx="49213" cy="34925"/>
            </a:xfrm>
            <a:custGeom>
              <a:avLst/>
              <a:gdLst>
                <a:gd name="T0" fmla="*/ 26 w 31"/>
                <a:gd name="T1" fmla="*/ 0 h 22"/>
                <a:gd name="T2" fmla="*/ 31 w 31"/>
                <a:gd name="T3" fmla="*/ 10 h 22"/>
                <a:gd name="T4" fmla="*/ 5 w 31"/>
                <a:gd name="T5" fmla="*/ 22 h 22"/>
                <a:gd name="T6" fmla="*/ 0 w 31"/>
                <a:gd name="T7" fmla="*/ 12 h 22"/>
                <a:gd name="T8" fmla="*/ 26 w 31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">
                  <a:moveTo>
                    <a:pt x="26" y="0"/>
                  </a:moveTo>
                  <a:lnTo>
                    <a:pt x="31" y="10"/>
                  </a:lnTo>
                  <a:lnTo>
                    <a:pt x="5" y="22"/>
                  </a:lnTo>
                  <a:lnTo>
                    <a:pt x="0" y="12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淘宝网Chenying0907出品 66"/>
            <p:cNvSpPr>
              <a:spLocks/>
            </p:cNvSpPr>
            <p:nvPr/>
          </p:nvSpPr>
          <p:spPr bwMode="auto">
            <a:xfrm>
              <a:off x="3535363" y="3468688"/>
              <a:ext cx="49213" cy="26988"/>
            </a:xfrm>
            <a:custGeom>
              <a:avLst/>
              <a:gdLst>
                <a:gd name="T0" fmla="*/ 28 w 31"/>
                <a:gd name="T1" fmla="*/ 0 h 17"/>
                <a:gd name="T2" fmla="*/ 31 w 31"/>
                <a:gd name="T3" fmla="*/ 12 h 17"/>
                <a:gd name="T4" fmla="*/ 2 w 31"/>
                <a:gd name="T5" fmla="*/ 17 h 17"/>
                <a:gd name="T6" fmla="*/ 0 w 31"/>
                <a:gd name="T7" fmla="*/ 7 h 17"/>
                <a:gd name="T8" fmla="*/ 28 w 3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8" y="0"/>
                  </a:moveTo>
                  <a:lnTo>
                    <a:pt x="31" y="12"/>
                  </a:lnTo>
                  <a:lnTo>
                    <a:pt x="2" y="17"/>
                  </a:lnTo>
                  <a:lnTo>
                    <a:pt x="0" y="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淘宝网Chenying0907出品 67"/>
            <p:cNvSpPr>
              <a:spLocks/>
            </p:cNvSpPr>
            <p:nvPr/>
          </p:nvSpPr>
          <p:spPr bwMode="auto">
            <a:xfrm>
              <a:off x="3625850" y="3446463"/>
              <a:ext cx="47625" cy="30163"/>
            </a:xfrm>
            <a:custGeom>
              <a:avLst/>
              <a:gdLst>
                <a:gd name="T0" fmla="*/ 28 w 30"/>
                <a:gd name="T1" fmla="*/ 0 h 19"/>
                <a:gd name="T2" fmla="*/ 30 w 30"/>
                <a:gd name="T3" fmla="*/ 12 h 19"/>
                <a:gd name="T4" fmla="*/ 2 w 30"/>
                <a:gd name="T5" fmla="*/ 19 h 19"/>
                <a:gd name="T6" fmla="*/ 0 w 30"/>
                <a:gd name="T7" fmla="*/ 7 h 19"/>
                <a:gd name="T8" fmla="*/ 28 w 30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28" y="0"/>
                  </a:moveTo>
                  <a:lnTo>
                    <a:pt x="30" y="12"/>
                  </a:lnTo>
                  <a:lnTo>
                    <a:pt x="2" y="19"/>
                  </a:lnTo>
                  <a:lnTo>
                    <a:pt x="0" y="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淘宝网Chenying0907出品 68"/>
            <p:cNvSpPr>
              <a:spLocks/>
            </p:cNvSpPr>
            <p:nvPr/>
          </p:nvSpPr>
          <p:spPr bwMode="auto">
            <a:xfrm>
              <a:off x="3716338" y="3427413"/>
              <a:ext cx="52388" cy="26988"/>
            </a:xfrm>
            <a:custGeom>
              <a:avLst/>
              <a:gdLst>
                <a:gd name="T0" fmla="*/ 30 w 33"/>
                <a:gd name="T1" fmla="*/ 0 h 17"/>
                <a:gd name="T2" fmla="*/ 33 w 33"/>
                <a:gd name="T3" fmla="*/ 12 h 17"/>
                <a:gd name="T4" fmla="*/ 2 w 33"/>
                <a:gd name="T5" fmla="*/ 17 h 17"/>
                <a:gd name="T6" fmla="*/ 0 w 33"/>
                <a:gd name="T7" fmla="*/ 7 h 17"/>
                <a:gd name="T8" fmla="*/ 30 w 3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">
                  <a:moveTo>
                    <a:pt x="30" y="0"/>
                  </a:moveTo>
                  <a:lnTo>
                    <a:pt x="33" y="12"/>
                  </a:lnTo>
                  <a:lnTo>
                    <a:pt x="2" y="17"/>
                  </a:lnTo>
                  <a:lnTo>
                    <a:pt x="0" y="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淘宝网Chenying0907出品 69"/>
            <p:cNvSpPr>
              <a:spLocks/>
            </p:cNvSpPr>
            <p:nvPr/>
          </p:nvSpPr>
          <p:spPr bwMode="auto">
            <a:xfrm>
              <a:off x="3810000" y="3408363"/>
              <a:ext cx="47625" cy="26988"/>
            </a:xfrm>
            <a:custGeom>
              <a:avLst/>
              <a:gdLst>
                <a:gd name="T0" fmla="*/ 28 w 30"/>
                <a:gd name="T1" fmla="*/ 0 h 17"/>
                <a:gd name="T2" fmla="*/ 30 w 30"/>
                <a:gd name="T3" fmla="*/ 9 h 17"/>
                <a:gd name="T4" fmla="*/ 2 w 30"/>
                <a:gd name="T5" fmla="*/ 17 h 17"/>
                <a:gd name="T6" fmla="*/ 0 w 30"/>
                <a:gd name="T7" fmla="*/ 5 h 17"/>
                <a:gd name="T8" fmla="*/ 28 w 3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28" y="0"/>
                  </a:moveTo>
                  <a:lnTo>
                    <a:pt x="30" y="9"/>
                  </a:lnTo>
                  <a:lnTo>
                    <a:pt x="2" y="17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淘宝网Chenying0907出品 70"/>
            <p:cNvSpPr>
              <a:spLocks/>
            </p:cNvSpPr>
            <p:nvPr/>
          </p:nvSpPr>
          <p:spPr bwMode="auto">
            <a:xfrm>
              <a:off x="3895725" y="3381375"/>
              <a:ext cx="52388" cy="30163"/>
            </a:xfrm>
            <a:custGeom>
              <a:avLst/>
              <a:gdLst>
                <a:gd name="T0" fmla="*/ 31 w 33"/>
                <a:gd name="T1" fmla="*/ 0 h 19"/>
                <a:gd name="T2" fmla="*/ 33 w 33"/>
                <a:gd name="T3" fmla="*/ 12 h 19"/>
                <a:gd name="T4" fmla="*/ 5 w 33"/>
                <a:gd name="T5" fmla="*/ 19 h 19"/>
                <a:gd name="T6" fmla="*/ 0 w 33"/>
                <a:gd name="T7" fmla="*/ 7 h 19"/>
                <a:gd name="T8" fmla="*/ 31 w 3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9">
                  <a:moveTo>
                    <a:pt x="31" y="0"/>
                  </a:moveTo>
                  <a:lnTo>
                    <a:pt x="33" y="12"/>
                  </a:lnTo>
                  <a:lnTo>
                    <a:pt x="5" y="19"/>
                  </a:lnTo>
                  <a:lnTo>
                    <a:pt x="0" y="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淘宝网Chenying0907出品 71"/>
            <p:cNvSpPr>
              <a:spLocks/>
            </p:cNvSpPr>
            <p:nvPr/>
          </p:nvSpPr>
          <p:spPr bwMode="auto">
            <a:xfrm>
              <a:off x="3978275" y="3354388"/>
              <a:ext cx="49213" cy="30163"/>
            </a:xfrm>
            <a:custGeom>
              <a:avLst/>
              <a:gdLst>
                <a:gd name="T0" fmla="*/ 29 w 31"/>
                <a:gd name="T1" fmla="*/ 0 h 19"/>
                <a:gd name="T2" fmla="*/ 31 w 31"/>
                <a:gd name="T3" fmla="*/ 12 h 19"/>
                <a:gd name="T4" fmla="*/ 3 w 31"/>
                <a:gd name="T5" fmla="*/ 19 h 19"/>
                <a:gd name="T6" fmla="*/ 0 w 31"/>
                <a:gd name="T7" fmla="*/ 7 h 19"/>
                <a:gd name="T8" fmla="*/ 29 w 31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0"/>
                  </a:moveTo>
                  <a:lnTo>
                    <a:pt x="31" y="12"/>
                  </a:lnTo>
                  <a:lnTo>
                    <a:pt x="3" y="19"/>
                  </a:lnTo>
                  <a:lnTo>
                    <a:pt x="0" y="7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淘宝网Chenying0907出品 72"/>
            <p:cNvSpPr>
              <a:spLocks/>
            </p:cNvSpPr>
            <p:nvPr/>
          </p:nvSpPr>
          <p:spPr bwMode="auto">
            <a:xfrm>
              <a:off x="3846513" y="3095625"/>
              <a:ext cx="49213" cy="42863"/>
            </a:xfrm>
            <a:custGeom>
              <a:avLst/>
              <a:gdLst>
                <a:gd name="T0" fmla="*/ 31 w 31"/>
                <a:gd name="T1" fmla="*/ 20 h 27"/>
                <a:gd name="T2" fmla="*/ 24 w 31"/>
                <a:gd name="T3" fmla="*/ 27 h 27"/>
                <a:gd name="T4" fmla="*/ 0 w 31"/>
                <a:gd name="T5" fmla="*/ 8 h 27"/>
                <a:gd name="T6" fmla="*/ 7 w 31"/>
                <a:gd name="T7" fmla="*/ 0 h 27"/>
                <a:gd name="T8" fmla="*/ 31 w 31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7">
                  <a:moveTo>
                    <a:pt x="31" y="20"/>
                  </a:moveTo>
                  <a:lnTo>
                    <a:pt x="24" y="27"/>
                  </a:lnTo>
                  <a:lnTo>
                    <a:pt x="0" y="8"/>
                  </a:lnTo>
                  <a:lnTo>
                    <a:pt x="7" y="0"/>
                  </a:lnTo>
                  <a:lnTo>
                    <a:pt x="31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淘宝网Chenying0907出品 73"/>
            <p:cNvSpPr>
              <a:spLocks/>
            </p:cNvSpPr>
            <p:nvPr/>
          </p:nvSpPr>
          <p:spPr bwMode="auto">
            <a:xfrm>
              <a:off x="3914775" y="3157538"/>
              <a:ext cx="44450" cy="49213"/>
            </a:xfrm>
            <a:custGeom>
              <a:avLst/>
              <a:gdLst>
                <a:gd name="T0" fmla="*/ 28 w 28"/>
                <a:gd name="T1" fmla="*/ 21 h 31"/>
                <a:gd name="T2" fmla="*/ 19 w 28"/>
                <a:gd name="T3" fmla="*/ 31 h 31"/>
                <a:gd name="T4" fmla="*/ 0 w 28"/>
                <a:gd name="T5" fmla="*/ 7 h 31"/>
                <a:gd name="T6" fmla="*/ 7 w 28"/>
                <a:gd name="T7" fmla="*/ 0 h 31"/>
                <a:gd name="T8" fmla="*/ 28 w 28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28" y="21"/>
                  </a:moveTo>
                  <a:lnTo>
                    <a:pt x="19" y="31"/>
                  </a:lnTo>
                  <a:lnTo>
                    <a:pt x="0" y="7"/>
                  </a:lnTo>
                  <a:lnTo>
                    <a:pt x="7" y="0"/>
                  </a:lnTo>
                  <a:lnTo>
                    <a:pt x="28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淘宝网Chenying0907出品 74"/>
            <p:cNvSpPr>
              <a:spLocks/>
            </p:cNvSpPr>
            <p:nvPr/>
          </p:nvSpPr>
          <p:spPr bwMode="auto">
            <a:xfrm>
              <a:off x="3978275" y="3225800"/>
              <a:ext cx="41275" cy="49213"/>
            </a:xfrm>
            <a:custGeom>
              <a:avLst/>
              <a:gdLst>
                <a:gd name="T0" fmla="*/ 26 w 26"/>
                <a:gd name="T1" fmla="*/ 21 h 31"/>
                <a:gd name="T2" fmla="*/ 19 w 26"/>
                <a:gd name="T3" fmla="*/ 31 h 31"/>
                <a:gd name="T4" fmla="*/ 0 w 26"/>
                <a:gd name="T5" fmla="*/ 9 h 31"/>
                <a:gd name="T6" fmla="*/ 7 w 26"/>
                <a:gd name="T7" fmla="*/ 0 h 31"/>
                <a:gd name="T8" fmla="*/ 26 w 26"/>
                <a:gd name="T9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26" y="21"/>
                  </a:moveTo>
                  <a:lnTo>
                    <a:pt x="19" y="31"/>
                  </a:lnTo>
                  <a:lnTo>
                    <a:pt x="0" y="9"/>
                  </a:lnTo>
                  <a:lnTo>
                    <a:pt x="7" y="0"/>
                  </a:lnTo>
                  <a:lnTo>
                    <a:pt x="26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淘宝网Chenying0907出品 75"/>
            <p:cNvSpPr>
              <a:spLocks/>
            </p:cNvSpPr>
            <p:nvPr/>
          </p:nvSpPr>
          <p:spPr bwMode="auto">
            <a:xfrm>
              <a:off x="4038600" y="3297238"/>
              <a:ext cx="44450" cy="46038"/>
            </a:xfrm>
            <a:custGeom>
              <a:avLst/>
              <a:gdLst>
                <a:gd name="T0" fmla="*/ 28 w 28"/>
                <a:gd name="T1" fmla="*/ 22 h 29"/>
                <a:gd name="T2" fmla="*/ 21 w 28"/>
                <a:gd name="T3" fmla="*/ 29 h 29"/>
                <a:gd name="T4" fmla="*/ 0 w 28"/>
                <a:gd name="T5" fmla="*/ 8 h 29"/>
                <a:gd name="T6" fmla="*/ 10 w 28"/>
                <a:gd name="T7" fmla="*/ 0 h 29"/>
                <a:gd name="T8" fmla="*/ 28 w 28"/>
                <a:gd name="T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8" y="22"/>
                  </a:moveTo>
                  <a:lnTo>
                    <a:pt x="21" y="29"/>
                  </a:lnTo>
                  <a:lnTo>
                    <a:pt x="0" y="8"/>
                  </a:lnTo>
                  <a:lnTo>
                    <a:pt x="10" y="0"/>
                  </a:lnTo>
                  <a:lnTo>
                    <a:pt x="28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淘宝网Chenying0907出品 76"/>
            <p:cNvSpPr>
              <a:spLocks/>
            </p:cNvSpPr>
            <p:nvPr/>
          </p:nvSpPr>
          <p:spPr bwMode="auto">
            <a:xfrm>
              <a:off x="7477125" y="3560763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12 h 14"/>
                <a:gd name="T4" fmla="*/ 0 w 31"/>
                <a:gd name="T5" fmla="*/ 14 h 14"/>
                <a:gd name="T6" fmla="*/ 0 w 31"/>
                <a:gd name="T7" fmla="*/ 4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12"/>
                  </a:lnTo>
                  <a:lnTo>
                    <a:pt x="0" y="14"/>
                  </a:lnTo>
                  <a:lnTo>
                    <a:pt x="0" y="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淘宝网Chenying0907出品 77"/>
            <p:cNvSpPr>
              <a:spLocks/>
            </p:cNvSpPr>
            <p:nvPr/>
          </p:nvSpPr>
          <p:spPr bwMode="auto">
            <a:xfrm>
              <a:off x="7567613" y="3548063"/>
              <a:ext cx="49213" cy="23813"/>
            </a:xfrm>
            <a:custGeom>
              <a:avLst/>
              <a:gdLst>
                <a:gd name="T0" fmla="*/ 28 w 31"/>
                <a:gd name="T1" fmla="*/ 0 h 15"/>
                <a:gd name="T2" fmla="*/ 31 w 31"/>
                <a:gd name="T3" fmla="*/ 12 h 15"/>
                <a:gd name="T4" fmla="*/ 2 w 31"/>
                <a:gd name="T5" fmla="*/ 15 h 15"/>
                <a:gd name="T6" fmla="*/ 0 w 31"/>
                <a:gd name="T7" fmla="*/ 5 h 15"/>
                <a:gd name="T8" fmla="*/ 28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28" y="0"/>
                  </a:moveTo>
                  <a:lnTo>
                    <a:pt x="31" y="12"/>
                  </a:lnTo>
                  <a:lnTo>
                    <a:pt x="2" y="15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淘宝网Chenying0907出品 78"/>
            <p:cNvSpPr>
              <a:spLocks/>
            </p:cNvSpPr>
            <p:nvPr/>
          </p:nvSpPr>
          <p:spPr bwMode="auto">
            <a:xfrm>
              <a:off x="7661275" y="3536950"/>
              <a:ext cx="49213" cy="26988"/>
            </a:xfrm>
            <a:custGeom>
              <a:avLst/>
              <a:gdLst>
                <a:gd name="T0" fmla="*/ 28 w 31"/>
                <a:gd name="T1" fmla="*/ 0 h 17"/>
                <a:gd name="T2" fmla="*/ 31 w 31"/>
                <a:gd name="T3" fmla="*/ 12 h 17"/>
                <a:gd name="T4" fmla="*/ 0 w 31"/>
                <a:gd name="T5" fmla="*/ 17 h 17"/>
                <a:gd name="T6" fmla="*/ 0 w 31"/>
                <a:gd name="T7" fmla="*/ 5 h 17"/>
                <a:gd name="T8" fmla="*/ 28 w 3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28" y="0"/>
                  </a:moveTo>
                  <a:lnTo>
                    <a:pt x="31" y="12"/>
                  </a:lnTo>
                  <a:lnTo>
                    <a:pt x="0" y="17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淘宝网Chenying0907出品 79"/>
            <p:cNvSpPr>
              <a:spLocks/>
            </p:cNvSpPr>
            <p:nvPr/>
          </p:nvSpPr>
          <p:spPr bwMode="auto">
            <a:xfrm>
              <a:off x="7751763" y="3525838"/>
              <a:ext cx="47625" cy="26988"/>
            </a:xfrm>
            <a:custGeom>
              <a:avLst/>
              <a:gdLst>
                <a:gd name="T0" fmla="*/ 30 w 30"/>
                <a:gd name="T1" fmla="*/ 0 h 17"/>
                <a:gd name="T2" fmla="*/ 30 w 30"/>
                <a:gd name="T3" fmla="*/ 12 h 17"/>
                <a:gd name="T4" fmla="*/ 2 w 30"/>
                <a:gd name="T5" fmla="*/ 17 h 17"/>
                <a:gd name="T6" fmla="*/ 0 w 30"/>
                <a:gd name="T7" fmla="*/ 5 h 17"/>
                <a:gd name="T8" fmla="*/ 30 w 3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30" y="0"/>
                  </a:moveTo>
                  <a:lnTo>
                    <a:pt x="30" y="12"/>
                  </a:lnTo>
                  <a:lnTo>
                    <a:pt x="2" y="17"/>
                  </a:lnTo>
                  <a:lnTo>
                    <a:pt x="0" y="5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淘宝网Chenying0907出品 80"/>
            <p:cNvSpPr>
              <a:spLocks/>
            </p:cNvSpPr>
            <p:nvPr/>
          </p:nvSpPr>
          <p:spPr bwMode="auto">
            <a:xfrm>
              <a:off x="7845425" y="3517900"/>
              <a:ext cx="49213" cy="23813"/>
            </a:xfrm>
            <a:custGeom>
              <a:avLst/>
              <a:gdLst>
                <a:gd name="T0" fmla="*/ 28 w 31"/>
                <a:gd name="T1" fmla="*/ 0 h 15"/>
                <a:gd name="T2" fmla="*/ 31 w 31"/>
                <a:gd name="T3" fmla="*/ 10 h 15"/>
                <a:gd name="T4" fmla="*/ 2 w 31"/>
                <a:gd name="T5" fmla="*/ 15 h 15"/>
                <a:gd name="T6" fmla="*/ 0 w 31"/>
                <a:gd name="T7" fmla="*/ 3 h 15"/>
                <a:gd name="T8" fmla="*/ 28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28" y="0"/>
                  </a:moveTo>
                  <a:lnTo>
                    <a:pt x="31" y="10"/>
                  </a:lnTo>
                  <a:lnTo>
                    <a:pt x="2" y="15"/>
                  </a:lnTo>
                  <a:lnTo>
                    <a:pt x="0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淘宝网Chenying0907出品 81"/>
            <p:cNvSpPr>
              <a:spLocks/>
            </p:cNvSpPr>
            <p:nvPr/>
          </p:nvSpPr>
          <p:spPr bwMode="auto">
            <a:xfrm>
              <a:off x="7935913" y="3506788"/>
              <a:ext cx="47625" cy="22225"/>
            </a:xfrm>
            <a:custGeom>
              <a:avLst/>
              <a:gdLst>
                <a:gd name="T0" fmla="*/ 30 w 30"/>
                <a:gd name="T1" fmla="*/ 0 h 14"/>
                <a:gd name="T2" fmla="*/ 30 w 30"/>
                <a:gd name="T3" fmla="*/ 10 h 14"/>
                <a:gd name="T4" fmla="*/ 2 w 30"/>
                <a:gd name="T5" fmla="*/ 14 h 14"/>
                <a:gd name="T6" fmla="*/ 0 w 30"/>
                <a:gd name="T7" fmla="*/ 2 h 14"/>
                <a:gd name="T8" fmla="*/ 30 w 3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0"/>
                  </a:moveTo>
                  <a:lnTo>
                    <a:pt x="30" y="10"/>
                  </a:lnTo>
                  <a:lnTo>
                    <a:pt x="2" y="14"/>
                  </a:lnTo>
                  <a:lnTo>
                    <a:pt x="0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淘宝网Chenying0907出品 82"/>
            <p:cNvSpPr>
              <a:spLocks/>
            </p:cNvSpPr>
            <p:nvPr/>
          </p:nvSpPr>
          <p:spPr bwMode="auto">
            <a:xfrm>
              <a:off x="8029575" y="3495675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9 h 14"/>
                <a:gd name="T4" fmla="*/ 2 w 31"/>
                <a:gd name="T5" fmla="*/ 14 h 14"/>
                <a:gd name="T6" fmla="*/ 0 w 31"/>
                <a:gd name="T7" fmla="*/ 2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9"/>
                  </a:lnTo>
                  <a:lnTo>
                    <a:pt x="2" y="14"/>
                  </a:lnTo>
                  <a:lnTo>
                    <a:pt x="0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淘宝网Chenying0907出品 83"/>
            <p:cNvSpPr>
              <a:spLocks/>
            </p:cNvSpPr>
            <p:nvPr/>
          </p:nvSpPr>
          <p:spPr bwMode="auto">
            <a:xfrm>
              <a:off x="8123238" y="3484563"/>
              <a:ext cx="44450" cy="22225"/>
            </a:xfrm>
            <a:custGeom>
              <a:avLst/>
              <a:gdLst>
                <a:gd name="T0" fmla="*/ 28 w 28"/>
                <a:gd name="T1" fmla="*/ 0 h 14"/>
                <a:gd name="T2" fmla="*/ 28 w 28"/>
                <a:gd name="T3" fmla="*/ 12 h 14"/>
                <a:gd name="T4" fmla="*/ 0 w 28"/>
                <a:gd name="T5" fmla="*/ 14 h 14"/>
                <a:gd name="T6" fmla="*/ 0 w 28"/>
                <a:gd name="T7" fmla="*/ 2 h 14"/>
                <a:gd name="T8" fmla="*/ 28 w 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28" y="0"/>
                  </a:moveTo>
                  <a:lnTo>
                    <a:pt x="28" y="12"/>
                  </a:lnTo>
                  <a:lnTo>
                    <a:pt x="0" y="14"/>
                  </a:lnTo>
                  <a:lnTo>
                    <a:pt x="0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淘宝网Chenying0907出品 84"/>
            <p:cNvSpPr>
              <a:spLocks/>
            </p:cNvSpPr>
            <p:nvPr/>
          </p:nvSpPr>
          <p:spPr bwMode="auto">
            <a:xfrm>
              <a:off x="8213725" y="3473450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11 h 14"/>
                <a:gd name="T4" fmla="*/ 2 w 31"/>
                <a:gd name="T5" fmla="*/ 14 h 14"/>
                <a:gd name="T6" fmla="*/ 0 w 31"/>
                <a:gd name="T7" fmla="*/ 2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11"/>
                  </a:lnTo>
                  <a:lnTo>
                    <a:pt x="2" y="14"/>
                  </a:lnTo>
                  <a:lnTo>
                    <a:pt x="0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淘宝网Chenying0907出品 85"/>
            <p:cNvSpPr>
              <a:spLocks/>
            </p:cNvSpPr>
            <p:nvPr/>
          </p:nvSpPr>
          <p:spPr bwMode="auto">
            <a:xfrm>
              <a:off x="8307388" y="3460750"/>
              <a:ext cx="49213" cy="23813"/>
            </a:xfrm>
            <a:custGeom>
              <a:avLst/>
              <a:gdLst>
                <a:gd name="T0" fmla="*/ 28 w 31"/>
                <a:gd name="T1" fmla="*/ 0 h 15"/>
                <a:gd name="T2" fmla="*/ 31 w 31"/>
                <a:gd name="T3" fmla="*/ 12 h 15"/>
                <a:gd name="T4" fmla="*/ 0 w 31"/>
                <a:gd name="T5" fmla="*/ 15 h 15"/>
                <a:gd name="T6" fmla="*/ 0 w 31"/>
                <a:gd name="T7" fmla="*/ 3 h 15"/>
                <a:gd name="T8" fmla="*/ 28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28" y="0"/>
                  </a:moveTo>
                  <a:lnTo>
                    <a:pt x="31" y="12"/>
                  </a:lnTo>
                  <a:lnTo>
                    <a:pt x="0" y="15"/>
                  </a:lnTo>
                  <a:lnTo>
                    <a:pt x="0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淘宝网Chenying0907出品 86"/>
            <p:cNvSpPr>
              <a:spLocks/>
            </p:cNvSpPr>
            <p:nvPr/>
          </p:nvSpPr>
          <p:spPr bwMode="auto">
            <a:xfrm>
              <a:off x="8397875" y="3449638"/>
              <a:ext cx="49213" cy="23813"/>
            </a:xfrm>
            <a:custGeom>
              <a:avLst/>
              <a:gdLst>
                <a:gd name="T0" fmla="*/ 31 w 31"/>
                <a:gd name="T1" fmla="*/ 0 h 15"/>
                <a:gd name="T2" fmla="*/ 31 w 31"/>
                <a:gd name="T3" fmla="*/ 12 h 15"/>
                <a:gd name="T4" fmla="*/ 2 w 31"/>
                <a:gd name="T5" fmla="*/ 15 h 15"/>
                <a:gd name="T6" fmla="*/ 0 w 31"/>
                <a:gd name="T7" fmla="*/ 5 h 15"/>
                <a:gd name="T8" fmla="*/ 31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0"/>
                  </a:moveTo>
                  <a:lnTo>
                    <a:pt x="31" y="12"/>
                  </a:lnTo>
                  <a:lnTo>
                    <a:pt x="2" y="15"/>
                  </a:lnTo>
                  <a:lnTo>
                    <a:pt x="0" y="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淘宝网Chenying0907出品 87"/>
            <p:cNvSpPr>
              <a:spLocks/>
            </p:cNvSpPr>
            <p:nvPr/>
          </p:nvSpPr>
          <p:spPr bwMode="auto">
            <a:xfrm>
              <a:off x="8491538" y="3438525"/>
              <a:ext cx="49213" cy="22225"/>
            </a:xfrm>
            <a:custGeom>
              <a:avLst/>
              <a:gdLst>
                <a:gd name="T0" fmla="*/ 28 w 31"/>
                <a:gd name="T1" fmla="*/ 0 h 14"/>
                <a:gd name="T2" fmla="*/ 31 w 31"/>
                <a:gd name="T3" fmla="*/ 12 h 14"/>
                <a:gd name="T4" fmla="*/ 2 w 31"/>
                <a:gd name="T5" fmla="*/ 14 h 14"/>
                <a:gd name="T6" fmla="*/ 0 w 31"/>
                <a:gd name="T7" fmla="*/ 5 h 14"/>
                <a:gd name="T8" fmla="*/ 28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8" y="0"/>
                  </a:moveTo>
                  <a:lnTo>
                    <a:pt x="31" y="12"/>
                  </a:lnTo>
                  <a:lnTo>
                    <a:pt x="2" y="14"/>
                  </a:lnTo>
                  <a:lnTo>
                    <a:pt x="0" y="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淘宝网Chenying0907出品 88"/>
            <p:cNvSpPr>
              <a:spLocks/>
            </p:cNvSpPr>
            <p:nvPr/>
          </p:nvSpPr>
          <p:spPr bwMode="auto">
            <a:xfrm>
              <a:off x="8582025" y="3427413"/>
              <a:ext cx="49213" cy="22225"/>
            </a:xfrm>
            <a:custGeom>
              <a:avLst/>
              <a:gdLst>
                <a:gd name="T0" fmla="*/ 31 w 31"/>
                <a:gd name="T1" fmla="*/ 0 h 14"/>
                <a:gd name="T2" fmla="*/ 31 w 31"/>
                <a:gd name="T3" fmla="*/ 12 h 14"/>
                <a:gd name="T4" fmla="*/ 2 w 31"/>
                <a:gd name="T5" fmla="*/ 14 h 14"/>
                <a:gd name="T6" fmla="*/ 0 w 31"/>
                <a:gd name="T7" fmla="*/ 5 h 14"/>
                <a:gd name="T8" fmla="*/ 31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0"/>
                  </a:moveTo>
                  <a:lnTo>
                    <a:pt x="31" y="12"/>
                  </a:lnTo>
                  <a:lnTo>
                    <a:pt x="2" y="14"/>
                  </a:lnTo>
                  <a:lnTo>
                    <a:pt x="0" y="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淘宝网Chenying0907出品 89"/>
            <p:cNvSpPr>
              <a:spLocks/>
            </p:cNvSpPr>
            <p:nvPr/>
          </p:nvSpPr>
          <p:spPr bwMode="auto">
            <a:xfrm>
              <a:off x="8675688" y="3416300"/>
              <a:ext cx="49213" cy="25400"/>
            </a:xfrm>
            <a:custGeom>
              <a:avLst/>
              <a:gdLst>
                <a:gd name="T0" fmla="*/ 28 w 31"/>
                <a:gd name="T1" fmla="*/ 0 h 16"/>
                <a:gd name="T2" fmla="*/ 31 w 31"/>
                <a:gd name="T3" fmla="*/ 12 h 16"/>
                <a:gd name="T4" fmla="*/ 2 w 31"/>
                <a:gd name="T5" fmla="*/ 16 h 16"/>
                <a:gd name="T6" fmla="*/ 0 w 31"/>
                <a:gd name="T7" fmla="*/ 4 h 16"/>
                <a:gd name="T8" fmla="*/ 28 w 3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6">
                  <a:moveTo>
                    <a:pt x="28" y="0"/>
                  </a:moveTo>
                  <a:lnTo>
                    <a:pt x="31" y="12"/>
                  </a:lnTo>
                  <a:lnTo>
                    <a:pt x="2" y="16"/>
                  </a:lnTo>
                  <a:lnTo>
                    <a:pt x="0" y="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淘宝网Chenying0907出品 90"/>
            <p:cNvSpPr>
              <a:spLocks/>
            </p:cNvSpPr>
            <p:nvPr/>
          </p:nvSpPr>
          <p:spPr bwMode="auto">
            <a:xfrm>
              <a:off x="8769350" y="3403600"/>
              <a:ext cx="46038" cy="26988"/>
            </a:xfrm>
            <a:custGeom>
              <a:avLst/>
              <a:gdLst>
                <a:gd name="T0" fmla="*/ 29 w 29"/>
                <a:gd name="T1" fmla="*/ 0 h 17"/>
                <a:gd name="T2" fmla="*/ 29 w 29"/>
                <a:gd name="T3" fmla="*/ 12 h 17"/>
                <a:gd name="T4" fmla="*/ 0 w 29"/>
                <a:gd name="T5" fmla="*/ 17 h 17"/>
                <a:gd name="T6" fmla="*/ 0 w 29"/>
                <a:gd name="T7" fmla="*/ 5 h 17"/>
                <a:gd name="T8" fmla="*/ 29 w 2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7">
                  <a:moveTo>
                    <a:pt x="29" y="0"/>
                  </a:moveTo>
                  <a:lnTo>
                    <a:pt x="29" y="12"/>
                  </a:lnTo>
                  <a:lnTo>
                    <a:pt x="0" y="17"/>
                  </a:lnTo>
                  <a:lnTo>
                    <a:pt x="0" y="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淘宝网Chenying0907出品 91"/>
            <p:cNvSpPr>
              <a:spLocks/>
            </p:cNvSpPr>
            <p:nvPr/>
          </p:nvSpPr>
          <p:spPr bwMode="auto">
            <a:xfrm>
              <a:off x="4143375" y="3321050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淘宝网Chenying0907出品 92"/>
            <p:cNvSpPr>
              <a:spLocks/>
            </p:cNvSpPr>
            <p:nvPr/>
          </p:nvSpPr>
          <p:spPr bwMode="auto">
            <a:xfrm>
              <a:off x="4238625" y="3327400"/>
              <a:ext cx="47625" cy="23813"/>
            </a:xfrm>
            <a:custGeom>
              <a:avLst/>
              <a:gdLst>
                <a:gd name="T0" fmla="*/ 30 w 30"/>
                <a:gd name="T1" fmla="*/ 3 h 15"/>
                <a:gd name="T2" fmla="*/ 28 w 30"/>
                <a:gd name="T3" fmla="*/ 15 h 15"/>
                <a:gd name="T4" fmla="*/ 0 w 30"/>
                <a:gd name="T5" fmla="*/ 12 h 15"/>
                <a:gd name="T6" fmla="*/ 0 w 30"/>
                <a:gd name="T7" fmla="*/ 0 h 15"/>
                <a:gd name="T8" fmla="*/ 30 w 30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30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淘宝网Chenying0907出品 93"/>
            <p:cNvSpPr>
              <a:spLocks/>
            </p:cNvSpPr>
            <p:nvPr/>
          </p:nvSpPr>
          <p:spPr bwMode="auto">
            <a:xfrm>
              <a:off x="4332288" y="3335338"/>
              <a:ext cx="44450" cy="23813"/>
            </a:xfrm>
            <a:custGeom>
              <a:avLst/>
              <a:gdLst>
                <a:gd name="T0" fmla="*/ 28 w 28"/>
                <a:gd name="T1" fmla="*/ 3 h 15"/>
                <a:gd name="T2" fmla="*/ 28 w 28"/>
                <a:gd name="T3" fmla="*/ 15 h 15"/>
                <a:gd name="T4" fmla="*/ 0 w 28"/>
                <a:gd name="T5" fmla="*/ 12 h 15"/>
                <a:gd name="T6" fmla="*/ 0 w 28"/>
                <a:gd name="T7" fmla="*/ 0 h 15"/>
                <a:gd name="T8" fmla="*/ 28 w 28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5">
                  <a:moveTo>
                    <a:pt x="28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淘宝网Chenying0907出品 94"/>
            <p:cNvSpPr>
              <a:spLocks/>
            </p:cNvSpPr>
            <p:nvPr/>
          </p:nvSpPr>
          <p:spPr bwMode="auto">
            <a:xfrm>
              <a:off x="4422775" y="3343275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12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淘宝网Chenying0907出品 95"/>
            <p:cNvSpPr>
              <a:spLocks/>
            </p:cNvSpPr>
            <p:nvPr/>
          </p:nvSpPr>
          <p:spPr bwMode="auto">
            <a:xfrm>
              <a:off x="4516438" y="3351213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12 h 14"/>
                <a:gd name="T6" fmla="*/ 0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淘宝网Chenying0907出品 96"/>
            <p:cNvSpPr>
              <a:spLocks/>
            </p:cNvSpPr>
            <p:nvPr/>
          </p:nvSpPr>
          <p:spPr bwMode="auto">
            <a:xfrm>
              <a:off x="4606925" y="3359150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30 w 30"/>
                <a:gd name="T3" fmla="*/ 14 h 14"/>
                <a:gd name="T4" fmla="*/ 0 w 30"/>
                <a:gd name="T5" fmla="*/ 12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30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淘宝网Chenying0907出品 97"/>
            <p:cNvSpPr>
              <a:spLocks/>
            </p:cNvSpPr>
            <p:nvPr/>
          </p:nvSpPr>
          <p:spPr bwMode="auto">
            <a:xfrm>
              <a:off x="4700588" y="3365500"/>
              <a:ext cx="47625" cy="23813"/>
            </a:xfrm>
            <a:custGeom>
              <a:avLst/>
              <a:gdLst>
                <a:gd name="T0" fmla="*/ 30 w 30"/>
                <a:gd name="T1" fmla="*/ 3 h 15"/>
                <a:gd name="T2" fmla="*/ 28 w 30"/>
                <a:gd name="T3" fmla="*/ 15 h 15"/>
                <a:gd name="T4" fmla="*/ 0 w 30"/>
                <a:gd name="T5" fmla="*/ 12 h 15"/>
                <a:gd name="T6" fmla="*/ 2 w 30"/>
                <a:gd name="T7" fmla="*/ 0 h 15"/>
                <a:gd name="T8" fmla="*/ 30 w 30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30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淘宝网Chenying0907出品 98"/>
            <p:cNvSpPr>
              <a:spLocks/>
            </p:cNvSpPr>
            <p:nvPr/>
          </p:nvSpPr>
          <p:spPr bwMode="auto">
            <a:xfrm>
              <a:off x="4794250" y="3373438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28 w 31"/>
                <a:gd name="T3" fmla="*/ 15 h 15"/>
                <a:gd name="T4" fmla="*/ 0 w 31"/>
                <a:gd name="T5" fmla="*/ 12 h 15"/>
                <a:gd name="T6" fmla="*/ 0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淘宝网Chenying0907出品 99"/>
            <p:cNvSpPr>
              <a:spLocks/>
            </p:cNvSpPr>
            <p:nvPr/>
          </p:nvSpPr>
          <p:spPr bwMode="auto">
            <a:xfrm>
              <a:off x="4884738" y="3381375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30 w 30"/>
                <a:gd name="T3" fmla="*/ 14 h 14"/>
                <a:gd name="T4" fmla="*/ 0 w 30"/>
                <a:gd name="T5" fmla="*/ 12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30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淘宝网Chenying0907出品 100"/>
            <p:cNvSpPr>
              <a:spLocks/>
            </p:cNvSpPr>
            <p:nvPr/>
          </p:nvSpPr>
          <p:spPr bwMode="auto">
            <a:xfrm>
              <a:off x="4978400" y="338931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12 h 14"/>
                <a:gd name="T6" fmla="*/ 2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淘宝网Chenying0907出品 101"/>
            <p:cNvSpPr>
              <a:spLocks/>
            </p:cNvSpPr>
            <p:nvPr/>
          </p:nvSpPr>
          <p:spPr bwMode="auto">
            <a:xfrm>
              <a:off x="5072063" y="3397250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8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淘宝网Chenying0907出品 102"/>
            <p:cNvSpPr>
              <a:spLocks/>
            </p:cNvSpPr>
            <p:nvPr/>
          </p:nvSpPr>
          <p:spPr bwMode="auto">
            <a:xfrm>
              <a:off x="5162550" y="3403600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31 w 31"/>
                <a:gd name="T3" fmla="*/ 15 h 15"/>
                <a:gd name="T4" fmla="*/ 0 w 31"/>
                <a:gd name="T5" fmla="*/ 12 h 15"/>
                <a:gd name="T6" fmla="*/ 2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31" y="15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淘宝网Chenying0907出品 103"/>
            <p:cNvSpPr>
              <a:spLocks/>
            </p:cNvSpPr>
            <p:nvPr/>
          </p:nvSpPr>
          <p:spPr bwMode="auto">
            <a:xfrm>
              <a:off x="5256213" y="3411538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28 w 31"/>
                <a:gd name="T3" fmla="*/ 15 h 15"/>
                <a:gd name="T4" fmla="*/ 0 w 31"/>
                <a:gd name="T5" fmla="*/ 12 h 15"/>
                <a:gd name="T6" fmla="*/ 2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28" y="15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淘宝网Chenying0907出品 104"/>
            <p:cNvSpPr>
              <a:spLocks/>
            </p:cNvSpPr>
            <p:nvPr/>
          </p:nvSpPr>
          <p:spPr bwMode="auto">
            <a:xfrm>
              <a:off x="5349875" y="3419475"/>
              <a:ext cx="49213" cy="22225"/>
            </a:xfrm>
            <a:custGeom>
              <a:avLst/>
              <a:gdLst>
                <a:gd name="T0" fmla="*/ 31 w 31"/>
                <a:gd name="T1" fmla="*/ 5 h 14"/>
                <a:gd name="T2" fmla="*/ 29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5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淘宝网Chenying0907出品 105"/>
            <p:cNvSpPr>
              <a:spLocks/>
            </p:cNvSpPr>
            <p:nvPr/>
          </p:nvSpPr>
          <p:spPr bwMode="auto">
            <a:xfrm>
              <a:off x="5440363" y="3430588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31 w 31"/>
                <a:gd name="T3" fmla="*/ 15 h 15"/>
                <a:gd name="T4" fmla="*/ 0 w 31"/>
                <a:gd name="T5" fmla="*/ 10 h 15"/>
                <a:gd name="T6" fmla="*/ 2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31" y="15"/>
                  </a:lnTo>
                  <a:lnTo>
                    <a:pt x="0" y="10"/>
                  </a:lnTo>
                  <a:lnTo>
                    <a:pt x="2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淘宝网Chenying0907出品 106"/>
            <p:cNvSpPr>
              <a:spLocks/>
            </p:cNvSpPr>
            <p:nvPr/>
          </p:nvSpPr>
          <p:spPr bwMode="auto">
            <a:xfrm>
              <a:off x="5534025" y="343852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淘宝网Chenying0907出品 107"/>
            <p:cNvSpPr>
              <a:spLocks/>
            </p:cNvSpPr>
            <p:nvPr/>
          </p:nvSpPr>
          <p:spPr bwMode="auto">
            <a:xfrm>
              <a:off x="5627688" y="344646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淘宝网Chenying0907出品 108"/>
            <p:cNvSpPr>
              <a:spLocks/>
            </p:cNvSpPr>
            <p:nvPr/>
          </p:nvSpPr>
          <p:spPr bwMode="auto">
            <a:xfrm>
              <a:off x="5718175" y="345757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10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10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淘宝网Chenying0907出品 109"/>
            <p:cNvSpPr>
              <a:spLocks/>
            </p:cNvSpPr>
            <p:nvPr/>
          </p:nvSpPr>
          <p:spPr bwMode="auto">
            <a:xfrm>
              <a:off x="5811838" y="346551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淘宝网Chenying0907出品 110"/>
            <p:cNvSpPr>
              <a:spLocks/>
            </p:cNvSpPr>
            <p:nvPr/>
          </p:nvSpPr>
          <p:spPr bwMode="auto">
            <a:xfrm>
              <a:off x="5907088" y="3473450"/>
              <a:ext cx="44450" cy="22225"/>
            </a:xfrm>
            <a:custGeom>
              <a:avLst/>
              <a:gdLst>
                <a:gd name="T0" fmla="*/ 28 w 28"/>
                <a:gd name="T1" fmla="*/ 4 h 14"/>
                <a:gd name="T2" fmla="*/ 28 w 28"/>
                <a:gd name="T3" fmla="*/ 14 h 14"/>
                <a:gd name="T4" fmla="*/ 0 w 28"/>
                <a:gd name="T5" fmla="*/ 11 h 14"/>
                <a:gd name="T6" fmla="*/ 0 w 28"/>
                <a:gd name="T7" fmla="*/ 0 h 14"/>
                <a:gd name="T8" fmla="*/ 28 w 28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28" y="4"/>
                  </a:moveTo>
                  <a:lnTo>
                    <a:pt x="28" y="14"/>
                  </a:lnTo>
                  <a:lnTo>
                    <a:pt x="0" y="11"/>
                  </a:lnTo>
                  <a:lnTo>
                    <a:pt x="0" y="0"/>
                  </a:lnTo>
                  <a:lnTo>
                    <a:pt x="28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淘宝网Chenying0907出品 111"/>
            <p:cNvSpPr>
              <a:spLocks/>
            </p:cNvSpPr>
            <p:nvPr/>
          </p:nvSpPr>
          <p:spPr bwMode="auto">
            <a:xfrm>
              <a:off x="5995988" y="348456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淘宝网Chenying0907出品 112"/>
            <p:cNvSpPr>
              <a:spLocks/>
            </p:cNvSpPr>
            <p:nvPr/>
          </p:nvSpPr>
          <p:spPr bwMode="auto">
            <a:xfrm>
              <a:off x="6089650" y="3490913"/>
              <a:ext cx="49213" cy="23813"/>
            </a:xfrm>
            <a:custGeom>
              <a:avLst/>
              <a:gdLst>
                <a:gd name="T0" fmla="*/ 31 w 31"/>
                <a:gd name="T1" fmla="*/ 5 h 15"/>
                <a:gd name="T2" fmla="*/ 29 w 31"/>
                <a:gd name="T3" fmla="*/ 15 h 15"/>
                <a:gd name="T4" fmla="*/ 0 w 31"/>
                <a:gd name="T5" fmla="*/ 12 h 15"/>
                <a:gd name="T6" fmla="*/ 0 w 31"/>
                <a:gd name="T7" fmla="*/ 0 h 15"/>
                <a:gd name="T8" fmla="*/ 31 w 31"/>
                <a:gd name="T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5"/>
                  </a:moveTo>
                  <a:lnTo>
                    <a:pt x="29" y="15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淘宝网Chenying0907出品 113"/>
            <p:cNvSpPr>
              <a:spLocks/>
            </p:cNvSpPr>
            <p:nvPr/>
          </p:nvSpPr>
          <p:spPr bwMode="auto">
            <a:xfrm>
              <a:off x="6184900" y="3503613"/>
              <a:ext cx="44450" cy="22225"/>
            </a:xfrm>
            <a:custGeom>
              <a:avLst/>
              <a:gdLst>
                <a:gd name="T0" fmla="*/ 28 w 28"/>
                <a:gd name="T1" fmla="*/ 2 h 14"/>
                <a:gd name="T2" fmla="*/ 28 w 28"/>
                <a:gd name="T3" fmla="*/ 14 h 14"/>
                <a:gd name="T4" fmla="*/ 0 w 28"/>
                <a:gd name="T5" fmla="*/ 12 h 14"/>
                <a:gd name="T6" fmla="*/ 0 w 28"/>
                <a:gd name="T7" fmla="*/ 0 h 14"/>
                <a:gd name="T8" fmla="*/ 28 w 28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4">
                  <a:moveTo>
                    <a:pt x="28" y="2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淘宝网Chenying0907出品 114"/>
            <p:cNvSpPr>
              <a:spLocks/>
            </p:cNvSpPr>
            <p:nvPr/>
          </p:nvSpPr>
          <p:spPr bwMode="auto">
            <a:xfrm>
              <a:off x="6273800" y="351472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29 w 31"/>
                <a:gd name="T3" fmla="*/ 14 h 14"/>
                <a:gd name="T4" fmla="*/ 0 w 31"/>
                <a:gd name="T5" fmla="*/ 9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29" y="14"/>
                  </a:lnTo>
                  <a:lnTo>
                    <a:pt x="0" y="9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淘宝网Chenying0907出品 115"/>
            <p:cNvSpPr>
              <a:spLocks/>
            </p:cNvSpPr>
            <p:nvPr/>
          </p:nvSpPr>
          <p:spPr bwMode="auto">
            <a:xfrm>
              <a:off x="6369050" y="3522663"/>
              <a:ext cx="47625" cy="22225"/>
            </a:xfrm>
            <a:custGeom>
              <a:avLst/>
              <a:gdLst>
                <a:gd name="T0" fmla="*/ 30 w 30"/>
                <a:gd name="T1" fmla="*/ 4 h 14"/>
                <a:gd name="T2" fmla="*/ 28 w 30"/>
                <a:gd name="T3" fmla="*/ 14 h 14"/>
                <a:gd name="T4" fmla="*/ 0 w 30"/>
                <a:gd name="T5" fmla="*/ 12 h 14"/>
                <a:gd name="T6" fmla="*/ 0 w 30"/>
                <a:gd name="T7" fmla="*/ 0 h 14"/>
                <a:gd name="T8" fmla="*/ 30 w 30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4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淘宝网Chenying0907出品 116"/>
            <p:cNvSpPr>
              <a:spLocks/>
            </p:cNvSpPr>
            <p:nvPr/>
          </p:nvSpPr>
          <p:spPr bwMode="auto">
            <a:xfrm>
              <a:off x="6457950" y="3533775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12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12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淘宝网Chenying0907出品 117"/>
            <p:cNvSpPr>
              <a:spLocks/>
            </p:cNvSpPr>
            <p:nvPr/>
          </p:nvSpPr>
          <p:spPr bwMode="auto">
            <a:xfrm>
              <a:off x="6553200" y="3544888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10 h 14"/>
                <a:gd name="T6" fmla="*/ 0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10"/>
                  </a:lnTo>
                  <a:lnTo>
                    <a:pt x="0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淘宝网Chenying0907出品 118"/>
            <p:cNvSpPr>
              <a:spLocks/>
            </p:cNvSpPr>
            <p:nvPr/>
          </p:nvSpPr>
          <p:spPr bwMode="auto">
            <a:xfrm>
              <a:off x="6642100" y="3556000"/>
              <a:ext cx="49213" cy="23813"/>
            </a:xfrm>
            <a:custGeom>
              <a:avLst/>
              <a:gdLst>
                <a:gd name="T0" fmla="*/ 31 w 31"/>
                <a:gd name="T1" fmla="*/ 3 h 15"/>
                <a:gd name="T2" fmla="*/ 31 w 31"/>
                <a:gd name="T3" fmla="*/ 15 h 15"/>
                <a:gd name="T4" fmla="*/ 0 w 31"/>
                <a:gd name="T5" fmla="*/ 10 h 15"/>
                <a:gd name="T6" fmla="*/ 3 w 31"/>
                <a:gd name="T7" fmla="*/ 0 h 15"/>
                <a:gd name="T8" fmla="*/ 31 w 31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3"/>
                  </a:moveTo>
                  <a:lnTo>
                    <a:pt x="31" y="15"/>
                  </a:lnTo>
                  <a:lnTo>
                    <a:pt x="0" y="10"/>
                  </a:lnTo>
                  <a:lnTo>
                    <a:pt x="3" y="0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淘宝网Chenying0907出品 119"/>
            <p:cNvSpPr>
              <a:spLocks/>
            </p:cNvSpPr>
            <p:nvPr/>
          </p:nvSpPr>
          <p:spPr bwMode="auto">
            <a:xfrm>
              <a:off x="6737350" y="3567113"/>
              <a:ext cx="47625" cy="23813"/>
            </a:xfrm>
            <a:custGeom>
              <a:avLst/>
              <a:gdLst>
                <a:gd name="T0" fmla="*/ 30 w 30"/>
                <a:gd name="T1" fmla="*/ 3 h 15"/>
                <a:gd name="T2" fmla="*/ 28 w 30"/>
                <a:gd name="T3" fmla="*/ 15 h 15"/>
                <a:gd name="T4" fmla="*/ 0 w 30"/>
                <a:gd name="T5" fmla="*/ 10 h 15"/>
                <a:gd name="T6" fmla="*/ 2 w 30"/>
                <a:gd name="T7" fmla="*/ 0 h 15"/>
                <a:gd name="T8" fmla="*/ 30 w 30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30" y="3"/>
                  </a:moveTo>
                  <a:lnTo>
                    <a:pt x="28" y="15"/>
                  </a:lnTo>
                  <a:lnTo>
                    <a:pt x="0" y="10"/>
                  </a:lnTo>
                  <a:lnTo>
                    <a:pt x="2" y="0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淘宝网Chenying0907出品 120"/>
            <p:cNvSpPr>
              <a:spLocks/>
            </p:cNvSpPr>
            <p:nvPr/>
          </p:nvSpPr>
          <p:spPr bwMode="auto">
            <a:xfrm>
              <a:off x="6826250" y="3579813"/>
              <a:ext cx="49213" cy="22225"/>
            </a:xfrm>
            <a:custGeom>
              <a:avLst/>
              <a:gdLst>
                <a:gd name="T0" fmla="*/ 31 w 31"/>
                <a:gd name="T1" fmla="*/ 2 h 14"/>
                <a:gd name="T2" fmla="*/ 31 w 31"/>
                <a:gd name="T3" fmla="*/ 14 h 14"/>
                <a:gd name="T4" fmla="*/ 0 w 31"/>
                <a:gd name="T5" fmla="*/ 9 h 14"/>
                <a:gd name="T6" fmla="*/ 3 w 31"/>
                <a:gd name="T7" fmla="*/ 0 h 14"/>
                <a:gd name="T8" fmla="*/ 31 w 31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2"/>
                  </a:moveTo>
                  <a:lnTo>
                    <a:pt x="31" y="14"/>
                  </a:lnTo>
                  <a:lnTo>
                    <a:pt x="0" y="9"/>
                  </a:lnTo>
                  <a:lnTo>
                    <a:pt x="3" y="0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淘宝网Chenying0907出品 121"/>
            <p:cNvSpPr>
              <a:spLocks/>
            </p:cNvSpPr>
            <p:nvPr/>
          </p:nvSpPr>
          <p:spPr bwMode="auto">
            <a:xfrm>
              <a:off x="6921500" y="3590925"/>
              <a:ext cx="47625" cy="22225"/>
            </a:xfrm>
            <a:custGeom>
              <a:avLst/>
              <a:gdLst>
                <a:gd name="T0" fmla="*/ 30 w 30"/>
                <a:gd name="T1" fmla="*/ 2 h 14"/>
                <a:gd name="T2" fmla="*/ 28 w 30"/>
                <a:gd name="T3" fmla="*/ 14 h 14"/>
                <a:gd name="T4" fmla="*/ 0 w 30"/>
                <a:gd name="T5" fmla="*/ 9 h 14"/>
                <a:gd name="T6" fmla="*/ 2 w 30"/>
                <a:gd name="T7" fmla="*/ 0 h 14"/>
                <a:gd name="T8" fmla="*/ 30 w 30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30" y="2"/>
                  </a:moveTo>
                  <a:lnTo>
                    <a:pt x="28" y="14"/>
                  </a:lnTo>
                  <a:lnTo>
                    <a:pt x="0" y="9"/>
                  </a:lnTo>
                  <a:lnTo>
                    <a:pt x="2" y="0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淘宝网Chenying0907出品 122"/>
            <p:cNvSpPr>
              <a:spLocks/>
            </p:cNvSpPr>
            <p:nvPr/>
          </p:nvSpPr>
          <p:spPr bwMode="auto">
            <a:xfrm>
              <a:off x="7015163" y="3602038"/>
              <a:ext cx="49213" cy="22225"/>
            </a:xfrm>
            <a:custGeom>
              <a:avLst/>
              <a:gdLst>
                <a:gd name="T0" fmla="*/ 31 w 31"/>
                <a:gd name="T1" fmla="*/ 5 h 14"/>
                <a:gd name="T2" fmla="*/ 28 w 31"/>
                <a:gd name="T3" fmla="*/ 14 h 14"/>
                <a:gd name="T4" fmla="*/ 0 w 31"/>
                <a:gd name="T5" fmla="*/ 12 h 14"/>
                <a:gd name="T6" fmla="*/ 0 w 31"/>
                <a:gd name="T7" fmla="*/ 0 h 14"/>
                <a:gd name="T8" fmla="*/ 31 w 31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5"/>
                  </a:moveTo>
                  <a:lnTo>
                    <a:pt x="28" y="14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淘宝网Chenying0907出品 123"/>
            <p:cNvSpPr>
              <a:spLocks/>
            </p:cNvSpPr>
            <p:nvPr/>
          </p:nvSpPr>
          <p:spPr bwMode="auto">
            <a:xfrm>
              <a:off x="7112000" y="3605213"/>
              <a:ext cx="49213" cy="23813"/>
            </a:xfrm>
            <a:custGeom>
              <a:avLst/>
              <a:gdLst>
                <a:gd name="T0" fmla="*/ 31 w 31"/>
                <a:gd name="T1" fmla="*/ 0 h 15"/>
                <a:gd name="T2" fmla="*/ 31 w 31"/>
                <a:gd name="T3" fmla="*/ 10 h 15"/>
                <a:gd name="T4" fmla="*/ 3 w 31"/>
                <a:gd name="T5" fmla="*/ 15 h 15"/>
                <a:gd name="T6" fmla="*/ 0 w 31"/>
                <a:gd name="T7" fmla="*/ 3 h 15"/>
                <a:gd name="T8" fmla="*/ 31 w 3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">
                  <a:moveTo>
                    <a:pt x="31" y="0"/>
                  </a:moveTo>
                  <a:lnTo>
                    <a:pt x="31" y="10"/>
                  </a:lnTo>
                  <a:lnTo>
                    <a:pt x="3" y="15"/>
                  </a:lnTo>
                  <a:lnTo>
                    <a:pt x="0" y="3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淘宝网Chenying0907出品 124"/>
            <p:cNvSpPr>
              <a:spLocks/>
            </p:cNvSpPr>
            <p:nvPr/>
          </p:nvSpPr>
          <p:spPr bwMode="auto">
            <a:xfrm>
              <a:off x="7207250" y="3594100"/>
              <a:ext cx="47625" cy="23813"/>
            </a:xfrm>
            <a:custGeom>
              <a:avLst/>
              <a:gdLst>
                <a:gd name="T0" fmla="*/ 28 w 30"/>
                <a:gd name="T1" fmla="*/ 0 h 15"/>
                <a:gd name="T2" fmla="*/ 30 w 30"/>
                <a:gd name="T3" fmla="*/ 10 h 15"/>
                <a:gd name="T4" fmla="*/ 0 w 30"/>
                <a:gd name="T5" fmla="*/ 15 h 15"/>
                <a:gd name="T6" fmla="*/ 0 w 30"/>
                <a:gd name="T7" fmla="*/ 3 h 15"/>
                <a:gd name="T8" fmla="*/ 28 w 3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28" y="0"/>
                  </a:moveTo>
                  <a:lnTo>
                    <a:pt x="30" y="10"/>
                  </a:lnTo>
                  <a:lnTo>
                    <a:pt x="0" y="15"/>
                  </a:lnTo>
                  <a:lnTo>
                    <a:pt x="0" y="3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淘宝网Chenying0907出品 125"/>
            <p:cNvSpPr>
              <a:spLocks/>
            </p:cNvSpPr>
            <p:nvPr/>
          </p:nvSpPr>
          <p:spPr bwMode="auto">
            <a:xfrm>
              <a:off x="7296150" y="3582988"/>
              <a:ext cx="49213" cy="22225"/>
            </a:xfrm>
            <a:custGeom>
              <a:avLst/>
              <a:gdLst>
                <a:gd name="T0" fmla="*/ 31 w 31"/>
                <a:gd name="T1" fmla="*/ 0 h 14"/>
                <a:gd name="T2" fmla="*/ 31 w 31"/>
                <a:gd name="T3" fmla="*/ 12 h 14"/>
                <a:gd name="T4" fmla="*/ 3 w 31"/>
                <a:gd name="T5" fmla="*/ 14 h 14"/>
                <a:gd name="T6" fmla="*/ 0 w 31"/>
                <a:gd name="T7" fmla="*/ 2 h 14"/>
                <a:gd name="T8" fmla="*/ 31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31" y="0"/>
                  </a:moveTo>
                  <a:lnTo>
                    <a:pt x="31" y="12"/>
                  </a:lnTo>
                  <a:lnTo>
                    <a:pt x="3" y="14"/>
                  </a:lnTo>
                  <a:lnTo>
                    <a:pt x="0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淘宝网Chenying0907出品 126"/>
            <p:cNvSpPr>
              <a:spLocks/>
            </p:cNvSpPr>
            <p:nvPr/>
          </p:nvSpPr>
          <p:spPr bwMode="auto">
            <a:xfrm>
              <a:off x="7389813" y="3571875"/>
              <a:ext cx="49213" cy="22225"/>
            </a:xfrm>
            <a:custGeom>
              <a:avLst/>
              <a:gdLst>
                <a:gd name="T0" fmla="*/ 29 w 31"/>
                <a:gd name="T1" fmla="*/ 0 h 14"/>
                <a:gd name="T2" fmla="*/ 31 w 31"/>
                <a:gd name="T3" fmla="*/ 12 h 14"/>
                <a:gd name="T4" fmla="*/ 3 w 31"/>
                <a:gd name="T5" fmla="*/ 14 h 14"/>
                <a:gd name="T6" fmla="*/ 0 w 31"/>
                <a:gd name="T7" fmla="*/ 2 h 14"/>
                <a:gd name="T8" fmla="*/ 29 w 3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9" y="0"/>
                  </a:moveTo>
                  <a:lnTo>
                    <a:pt x="31" y="12"/>
                  </a:lnTo>
                  <a:lnTo>
                    <a:pt x="3" y="14"/>
                  </a:lnTo>
                  <a:lnTo>
                    <a:pt x="0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66" name="淘宝网chenying0907出品 26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5574" y="4992100"/>
            <a:ext cx="2980938" cy="1808729"/>
          </a:xfrm>
          <a:prstGeom prst="rect">
            <a:avLst/>
          </a:prstGeom>
          <a:effectLst>
            <a:outerShdw blurRad="152400" dist="127000" dir="2700000" algn="tl" rotWithShape="0">
              <a:prstClr val="black">
                <a:alpha val="71000"/>
              </a:prstClr>
            </a:outerShdw>
          </a:effectLst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9650" y="926740"/>
            <a:ext cx="3467100" cy="3697571"/>
          </a:xfrm>
          <a:prstGeom prst="rect">
            <a:avLst/>
          </a:prstGeom>
        </p:spPr>
      </p:pic>
      <p:grpSp>
        <p:nvGrpSpPr>
          <p:cNvPr id="294" name="淘宝网Chenying0907出品 293"/>
          <p:cNvGrpSpPr/>
          <p:nvPr/>
        </p:nvGrpSpPr>
        <p:grpSpPr>
          <a:xfrm>
            <a:off x="663187" y="549784"/>
            <a:ext cx="4261758" cy="5148000"/>
            <a:chOff x="2291799" y="1150077"/>
            <a:chExt cx="4261758" cy="5148000"/>
          </a:xfrm>
          <a:effectLst>
            <a:outerShdw blurRad="215900" dist="38100" dir="2700000" algn="tl" rotWithShape="0">
              <a:prstClr val="black">
                <a:alpha val="84000"/>
              </a:prstClr>
            </a:outerShdw>
          </a:effectLst>
        </p:grpSpPr>
        <p:grpSp>
          <p:nvGrpSpPr>
            <p:cNvPr id="281" name="淘宝网Chenying0907出品 280"/>
            <p:cNvGrpSpPr/>
            <p:nvPr/>
          </p:nvGrpSpPr>
          <p:grpSpPr>
            <a:xfrm>
              <a:off x="2291799" y="1150077"/>
              <a:ext cx="4261758" cy="5148000"/>
              <a:chOff x="2291799" y="1150077"/>
              <a:chExt cx="4261758" cy="5148000"/>
            </a:xfrm>
          </p:grpSpPr>
          <p:grpSp>
            <p:nvGrpSpPr>
              <p:cNvPr id="275" name="淘宝网Chenying0907出品 274"/>
              <p:cNvGrpSpPr/>
              <p:nvPr/>
            </p:nvGrpSpPr>
            <p:grpSpPr>
              <a:xfrm>
                <a:off x="2291799" y="1150077"/>
                <a:ext cx="4261758" cy="5148000"/>
                <a:chOff x="1889222" y="671637"/>
                <a:chExt cx="4261758" cy="5148000"/>
              </a:xfrm>
            </p:grpSpPr>
            <p:sp>
              <p:nvSpPr>
                <p:cNvPr id="269" name="圆角淘宝网Chenying0907出品 268"/>
                <p:cNvSpPr/>
                <p:nvPr/>
              </p:nvSpPr>
              <p:spPr>
                <a:xfrm rot="16200000">
                  <a:off x="-305366" y="3129049"/>
                  <a:ext cx="5148000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0" name="圆角淘宝网Chenying0907出品 269"/>
                <p:cNvSpPr/>
                <p:nvPr/>
              </p:nvSpPr>
              <p:spPr>
                <a:xfrm rot="16200000">
                  <a:off x="3132419" y="3129049"/>
                  <a:ext cx="5148000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圆角淘宝网Chenying0907出品 16"/>
                <p:cNvSpPr/>
                <p:nvPr/>
              </p:nvSpPr>
              <p:spPr>
                <a:xfrm>
                  <a:off x="1889222" y="4782785"/>
                  <a:ext cx="4232275" cy="816982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8" name="圆角淘宝网Chenying0907出品 267"/>
                <p:cNvSpPr/>
                <p:nvPr/>
              </p:nvSpPr>
              <p:spPr>
                <a:xfrm>
                  <a:off x="1918705" y="943291"/>
                  <a:ext cx="4232275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7" name="淘宝网Chenying0907出品 276"/>
              <p:cNvSpPr/>
              <p:nvPr/>
            </p:nvSpPr>
            <p:spPr>
              <a:xfrm>
                <a:off x="2573674" y="1400177"/>
                <a:ext cx="194400" cy="275815"/>
              </a:xfrm>
              <a:prstGeom prst="rect">
                <a:avLst/>
              </a:prstGeom>
              <a:blipFill dpi="0" rotWithShape="1"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8" name="淘宝网Chenying0907出品 277"/>
              <p:cNvSpPr/>
              <p:nvPr/>
            </p:nvSpPr>
            <p:spPr>
              <a:xfrm>
                <a:off x="6012188" y="1396966"/>
                <a:ext cx="194400" cy="275815"/>
              </a:xfrm>
              <a:prstGeom prst="rect">
                <a:avLst/>
              </a:prstGeom>
              <a:blipFill dpi="0" rotWithShape="1"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9" name="淘宝网Chenying0907出品 278"/>
              <p:cNvSpPr/>
              <p:nvPr/>
            </p:nvSpPr>
            <p:spPr>
              <a:xfrm>
                <a:off x="6011460" y="5224978"/>
                <a:ext cx="194400" cy="988744"/>
              </a:xfrm>
              <a:prstGeom prst="rect">
                <a:avLst/>
              </a:prstGeom>
              <a:blipFill dpi="0" rotWithShape="1">
                <a:blip r:embed="rId13" cstate="print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0" name="淘宝网Chenying0907出品 279"/>
              <p:cNvSpPr/>
              <p:nvPr/>
            </p:nvSpPr>
            <p:spPr>
              <a:xfrm>
                <a:off x="2572799" y="5203547"/>
                <a:ext cx="194400" cy="988744"/>
              </a:xfrm>
              <a:prstGeom prst="rect">
                <a:avLst/>
              </a:prstGeom>
              <a:blipFill dpi="0" rotWithShape="1">
                <a:blip r:embed="rId13" cstate="print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2" name="淘宝网Chenying0907出品 281"/>
            <p:cNvSpPr/>
            <p:nvPr/>
          </p:nvSpPr>
          <p:spPr>
            <a:xfrm>
              <a:off x="2590800" y="1647825"/>
              <a:ext cx="180975" cy="1647825"/>
            </a:xfrm>
            <a:custGeom>
              <a:avLst/>
              <a:gdLst>
                <a:gd name="connsiteX0" fmla="*/ 0 w 180975"/>
                <a:gd name="connsiteY0" fmla="*/ 0 h 1647825"/>
                <a:gd name="connsiteX1" fmla="*/ 104775 w 180975"/>
                <a:gd name="connsiteY1" fmla="*/ 419100 h 1647825"/>
                <a:gd name="connsiteX2" fmla="*/ 28575 w 180975"/>
                <a:gd name="connsiteY2" fmla="*/ 876300 h 1647825"/>
                <a:gd name="connsiteX3" fmla="*/ 76200 w 180975"/>
                <a:gd name="connsiteY3" fmla="*/ 1428750 h 1647825"/>
                <a:gd name="connsiteX4" fmla="*/ 180975 w 180975"/>
                <a:gd name="connsiteY4" fmla="*/ 1647825 h 1647825"/>
                <a:gd name="connsiteX5" fmla="*/ 180975 w 180975"/>
                <a:gd name="connsiteY5" fmla="*/ 1647825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75" h="1647825">
                  <a:moveTo>
                    <a:pt x="0" y="0"/>
                  </a:moveTo>
                  <a:cubicBezTo>
                    <a:pt x="50006" y="136525"/>
                    <a:pt x="100013" y="273050"/>
                    <a:pt x="104775" y="419100"/>
                  </a:cubicBezTo>
                  <a:cubicBezTo>
                    <a:pt x="109537" y="565150"/>
                    <a:pt x="33338" y="708025"/>
                    <a:pt x="28575" y="876300"/>
                  </a:cubicBezTo>
                  <a:cubicBezTo>
                    <a:pt x="23813" y="1044575"/>
                    <a:pt x="50800" y="1300162"/>
                    <a:pt x="76200" y="1428750"/>
                  </a:cubicBezTo>
                  <a:cubicBezTo>
                    <a:pt x="101600" y="1557338"/>
                    <a:pt x="180975" y="1647825"/>
                    <a:pt x="180975" y="1647825"/>
                  </a:cubicBezTo>
                  <a:lnTo>
                    <a:pt x="180975" y="1647825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3" name="淘宝网Chenying0907出品 282"/>
            <p:cNvSpPr/>
            <p:nvPr/>
          </p:nvSpPr>
          <p:spPr>
            <a:xfrm>
              <a:off x="2638425" y="3848100"/>
              <a:ext cx="123825" cy="1485900"/>
            </a:xfrm>
            <a:custGeom>
              <a:avLst/>
              <a:gdLst>
                <a:gd name="connsiteX0" fmla="*/ 123825 w 123825"/>
                <a:gd name="connsiteY0" fmla="*/ 0 h 1485900"/>
                <a:gd name="connsiteX1" fmla="*/ 28575 w 123825"/>
                <a:gd name="connsiteY1" fmla="*/ 428625 h 1485900"/>
                <a:gd name="connsiteX2" fmla="*/ 104775 w 123825"/>
                <a:gd name="connsiteY2" fmla="*/ 771525 h 1485900"/>
                <a:gd name="connsiteX3" fmla="*/ 0 w 123825"/>
                <a:gd name="connsiteY3" fmla="*/ 1485900 h 1485900"/>
                <a:gd name="connsiteX4" fmla="*/ 0 w 123825"/>
                <a:gd name="connsiteY4" fmla="*/ 1485900 h 148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485900">
                  <a:moveTo>
                    <a:pt x="123825" y="0"/>
                  </a:moveTo>
                  <a:cubicBezTo>
                    <a:pt x="77787" y="150019"/>
                    <a:pt x="31750" y="300038"/>
                    <a:pt x="28575" y="428625"/>
                  </a:cubicBezTo>
                  <a:cubicBezTo>
                    <a:pt x="25400" y="557212"/>
                    <a:pt x="109537" y="595313"/>
                    <a:pt x="104775" y="771525"/>
                  </a:cubicBezTo>
                  <a:cubicBezTo>
                    <a:pt x="100013" y="947737"/>
                    <a:pt x="0" y="1485900"/>
                    <a:pt x="0" y="1485900"/>
                  </a:cubicBezTo>
                  <a:lnTo>
                    <a:pt x="0" y="1485900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4" name="淘宝网Chenying0907出品 283"/>
            <p:cNvSpPr/>
            <p:nvPr/>
          </p:nvSpPr>
          <p:spPr>
            <a:xfrm>
              <a:off x="4467225" y="1523733"/>
              <a:ext cx="1552575" cy="85992"/>
            </a:xfrm>
            <a:custGeom>
              <a:avLst/>
              <a:gdLst>
                <a:gd name="connsiteX0" fmla="*/ 0 w 1552575"/>
                <a:gd name="connsiteY0" fmla="*/ 85992 h 85992"/>
                <a:gd name="connsiteX1" fmla="*/ 581025 w 1552575"/>
                <a:gd name="connsiteY1" fmla="*/ 267 h 85992"/>
                <a:gd name="connsiteX2" fmla="*/ 1209675 w 1552575"/>
                <a:gd name="connsiteY2" fmla="*/ 57417 h 85992"/>
                <a:gd name="connsiteX3" fmla="*/ 1552575 w 1552575"/>
                <a:gd name="connsiteY3" fmla="*/ 9792 h 85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575" h="85992">
                  <a:moveTo>
                    <a:pt x="0" y="85992"/>
                  </a:moveTo>
                  <a:cubicBezTo>
                    <a:pt x="189706" y="45510"/>
                    <a:pt x="379413" y="5029"/>
                    <a:pt x="581025" y="267"/>
                  </a:cubicBezTo>
                  <a:cubicBezTo>
                    <a:pt x="782637" y="-4495"/>
                    <a:pt x="1047750" y="55829"/>
                    <a:pt x="1209675" y="57417"/>
                  </a:cubicBezTo>
                  <a:cubicBezTo>
                    <a:pt x="1371600" y="59004"/>
                    <a:pt x="1462087" y="34398"/>
                    <a:pt x="1552575" y="9792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5" name="淘宝网Chenying0907出品 284"/>
            <p:cNvSpPr/>
            <p:nvPr/>
          </p:nvSpPr>
          <p:spPr>
            <a:xfrm>
              <a:off x="6038261" y="1685925"/>
              <a:ext cx="126553" cy="2171700"/>
            </a:xfrm>
            <a:custGeom>
              <a:avLst/>
              <a:gdLst>
                <a:gd name="connsiteX0" fmla="*/ 86314 w 126553"/>
                <a:gd name="connsiteY0" fmla="*/ 0 h 2171700"/>
                <a:gd name="connsiteX1" fmla="*/ 589 w 126553"/>
                <a:gd name="connsiteY1" fmla="*/ 819150 h 2171700"/>
                <a:gd name="connsiteX2" fmla="*/ 124414 w 126553"/>
                <a:gd name="connsiteY2" fmla="*/ 1476375 h 2171700"/>
                <a:gd name="connsiteX3" fmla="*/ 67264 w 126553"/>
                <a:gd name="connsiteY3" fmla="*/ 21717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53" h="2171700">
                  <a:moveTo>
                    <a:pt x="86314" y="0"/>
                  </a:moveTo>
                  <a:cubicBezTo>
                    <a:pt x="40276" y="286544"/>
                    <a:pt x="-5761" y="573088"/>
                    <a:pt x="589" y="819150"/>
                  </a:cubicBezTo>
                  <a:cubicBezTo>
                    <a:pt x="6939" y="1065212"/>
                    <a:pt x="113302" y="1250950"/>
                    <a:pt x="124414" y="1476375"/>
                  </a:cubicBezTo>
                  <a:cubicBezTo>
                    <a:pt x="135526" y="1701800"/>
                    <a:pt x="101395" y="1936750"/>
                    <a:pt x="67264" y="217170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淘宝网Chenying0907出品 285"/>
            <p:cNvSpPr/>
            <p:nvPr/>
          </p:nvSpPr>
          <p:spPr>
            <a:xfrm>
              <a:off x="2371725" y="5295900"/>
              <a:ext cx="1057275" cy="86663"/>
            </a:xfrm>
            <a:custGeom>
              <a:avLst/>
              <a:gdLst>
                <a:gd name="connsiteX0" fmla="*/ 0 w 1057275"/>
                <a:gd name="connsiteY0" fmla="*/ 38100 h 86663"/>
                <a:gd name="connsiteX1" fmla="*/ 609600 w 1057275"/>
                <a:gd name="connsiteY1" fmla="*/ 85725 h 86663"/>
                <a:gd name="connsiteX2" fmla="*/ 1057275 w 1057275"/>
                <a:gd name="connsiteY2" fmla="*/ 0 h 8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7275" h="86663">
                  <a:moveTo>
                    <a:pt x="0" y="38100"/>
                  </a:moveTo>
                  <a:cubicBezTo>
                    <a:pt x="216694" y="65087"/>
                    <a:pt x="433388" y="92075"/>
                    <a:pt x="609600" y="85725"/>
                  </a:cubicBezTo>
                  <a:cubicBezTo>
                    <a:pt x="785812" y="79375"/>
                    <a:pt x="921543" y="39687"/>
                    <a:pt x="1057275" y="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淘宝网Chenying0907出品 286"/>
            <p:cNvSpPr/>
            <p:nvPr/>
          </p:nvSpPr>
          <p:spPr>
            <a:xfrm>
              <a:off x="3924165" y="5286375"/>
              <a:ext cx="774054" cy="458702"/>
            </a:xfrm>
            <a:custGeom>
              <a:avLst/>
              <a:gdLst>
                <a:gd name="connsiteX0" fmla="*/ 238260 w 774054"/>
                <a:gd name="connsiteY0" fmla="*/ 19050 h 458702"/>
                <a:gd name="connsiteX1" fmla="*/ 135 w 774054"/>
                <a:gd name="connsiteY1" fmla="*/ 247650 h 458702"/>
                <a:gd name="connsiteX2" fmla="*/ 266835 w 774054"/>
                <a:gd name="connsiteY2" fmla="*/ 457200 h 458702"/>
                <a:gd name="connsiteX3" fmla="*/ 762135 w 774054"/>
                <a:gd name="connsiteY3" fmla="*/ 323850 h 458702"/>
                <a:gd name="connsiteX4" fmla="*/ 571635 w 774054"/>
                <a:gd name="connsiteY4" fmla="*/ 0 h 45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4054" h="458702">
                  <a:moveTo>
                    <a:pt x="238260" y="19050"/>
                  </a:moveTo>
                  <a:cubicBezTo>
                    <a:pt x="116816" y="96837"/>
                    <a:pt x="-4628" y="174625"/>
                    <a:pt x="135" y="247650"/>
                  </a:cubicBezTo>
                  <a:cubicBezTo>
                    <a:pt x="4898" y="320675"/>
                    <a:pt x="139835" y="444500"/>
                    <a:pt x="266835" y="457200"/>
                  </a:cubicBezTo>
                  <a:cubicBezTo>
                    <a:pt x="393835" y="469900"/>
                    <a:pt x="711335" y="400050"/>
                    <a:pt x="762135" y="323850"/>
                  </a:cubicBezTo>
                  <a:cubicBezTo>
                    <a:pt x="812935" y="247650"/>
                    <a:pt x="692285" y="123825"/>
                    <a:pt x="571635" y="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8" name="淘宝网Chenying0907出品 287"/>
            <p:cNvSpPr/>
            <p:nvPr/>
          </p:nvSpPr>
          <p:spPr>
            <a:xfrm>
              <a:off x="3598298" y="5286375"/>
              <a:ext cx="1564930" cy="679289"/>
            </a:xfrm>
            <a:custGeom>
              <a:avLst/>
              <a:gdLst>
                <a:gd name="connsiteX0" fmla="*/ 249802 w 1564930"/>
                <a:gd name="connsiteY0" fmla="*/ 28575 h 679289"/>
                <a:gd name="connsiteX1" fmla="*/ 2152 w 1564930"/>
                <a:gd name="connsiteY1" fmla="*/ 371475 h 679289"/>
                <a:gd name="connsiteX2" fmla="*/ 164077 w 1564930"/>
                <a:gd name="connsiteY2" fmla="*/ 581025 h 679289"/>
                <a:gd name="connsiteX3" fmla="*/ 716527 w 1564930"/>
                <a:gd name="connsiteY3" fmla="*/ 676275 h 679289"/>
                <a:gd name="connsiteX4" fmla="*/ 1307077 w 1564930"/>
                <a:gd name="connsiteY4" fmla="*/ 476250 h 679289"/>
                <a:gd name="connsiteX5" fmla="*/ 1564252 w 1564930"/>
                <a:gd name="connsiteY5" fmla="*/ 200025 h 679289"/>
                <a:gd name="connsiteX6" fmla="*/ 1240402 w 1564930"/>
                <a:gd name="connsiteY6" fmla="*/ 0 h 679289"/>
                <a:gd name="connsiteX7" fmla="*/ 1240402 w 1564930"/>
                <a:gd name="connsiteY7" fmla="*/ 0 h 679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4930" h="679289">
                  <a:moveTo>
                    <a:pt x="249802" y="28575"/>
                  </a:moveTo>
                  <a:cubicBezTo>
                    <a:pt x="133120" y="153987"/>
                    <a:pt x="16439" y="279400"/>
                    <a:pt x="2152" y="371475"/>
                  </a:cubicBezTo>
                  <a:cubicBezTo>
                    <a:pt x="-12135" y="463550"/>
                    <a:pt x="45015" y="530225"/>
                    <a:pt x="164077" y="581025"/>
                  </a:cubicBezTo>
                  <a:cubicBezTo>
                    <a:pt x="283139" y="631825"/>
                    <a:pt x="526027" y="693738"/>
                    <a:pt x="716527" y="676275"/>
                  </a:cubicBezTo>
                  <a:cubicBezTo>
                    <a:pt x="907027" y="658813"/>
                    <a:pt x="1165790" y="555625"/>
                    <a:pt x="1307077" y="476250"/>
                  </a:cubicBezTo>
                  <a:cubicBezTo>
                    <a:pt x="1448365" y="396875"/>
                    <a:pt x="1575364" y="279400"/>
                    <a:pt x="1564252" y="200025"/>
                  </a:cubicBezTo>
                  <a:cubicBezTo>
                    <a:pt x="1553140" y="120650"/>
                    <a:pt x="1240402" y="0"/>
                    <a:pt x="1240402" y="0"/>
                  </a:cubicBezTo>
                  <a:lnTo>
                    <a:pt x="1240402" y="0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9" name="淘宝网Chenying0907出品 288"/>
            <p:cNvSpPr/>
            <p:nvPr/>
          </p:nvSpPr>
          <p:spPr>
            <a:xfrm>
              <a:off x="5143500" y="5276850"/>
              <a:ext cx="1400094" cy="511945"/>
            </a:xfrm>
            <a:custGeom>
              <a:avLst/>
              <a:gdLst>
                <a:gd name="connsiteX0" fmla="*/ 1285875 w 1400094"/>
                <a:gd name="connsiteY0" fmla="*/ 38100 h 511945"/>
                <a:gd name="connsiteX1" fmla="*/ 428625 w 1400094"/>
                <a:gd name="connsiteY1" fmla="*/ 76200 h 511945"/>
                <a:gd name="connsiteX2" fmla="*/ 1314450 w 1400094"/>
                <a:gd name="connsiteY2" fmla="*/ 276225 h 511945"/>
                <a:gd name="connsiteX3" fmla="*/ 1352550 w 1400094"/>
                <a:gd name="connsiteY3" fmla="*/ 295275 h 511945"/>
                <a:gd name="connsiteX4" fmla="*/ 1200150 w 1400094"/>
                <a:gd name="connsiteY4" fmla="*/ 504825 h 511945"/>
                <a:gd name="connsiteX5" fmla="*/ 0 w 1400094"/>
                <a:gd name="connsiteY5" fmla="*/ 0 h 511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0094" h="511945">
                  <a:moveTo>
                    <a:pt x="1285875" y="38100"/>
                  </a:moveTo>
                  <a:cubicBezTo>
                    <a:pt x="854868" y="37306"/>
                    <a:pt x="423862" y="36512"/>
                    <a:pt x="428625" y="76200"/>
                  </a:cubicBezTo>
                  <a:cubicBezTo>
                    <a:pt x="433387" y="115888"/>
                    <a:pt x="1160463" y="239713"/>
                    <a:pt x="1314450" y="276225"/>
                  </a:cubicBezTo>
                  <a:cubicBezTo>
                    <a:pt x="1468437" y="312737"/>
                    <a:pt x="1371600" y="257175"/>
                    <a:pt x="1352550" y="295275"/>
                  </a:cubicBezTo>
                  <a:cubicBezTo>
                    <a:pt x="1333500" y="333375"/>
                    <a:pt x="1425575" y="554038"/>
                    <a:pt x="1200150" y="504825"/>
                  </a:cubicBezTo>
                  <a:cubicBezTo>
                    <a:pt x="974725" y="455613"/>
                    <a:pt x="487362" y="227806"/>
                    <a:pt x="0" y="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淘宝网Chenying0907出品 290"/>
            <p:cNvSpPr/>
            <p:nvPr/>
          </p:nvSpPr>
          <p:spPr>
            <a:xfrm>
              <a:off x="2324100" y="5532969"/>
              <a:ext cx="4181475" cy="466219"/>
            </a:xfrm>
            <a:custGeom>
              <a:avLst/>
              <a:gdLst>
                <a:gd name="connsiteX0" fmla="*/ 0 w 4181475"/>
                <a:gd name="connsiteY0" fmla="*/ 229656 h 466219"/>
                <a:gd name="connsiteX1" fmla="*/ 457200 w 4181475"/>
                <a:gd name="connsiteY1" fmla="*/ 1056 h 466219"/>
                <a:gd name="connsiteX2" fmla="*/ 657225 w 4181475"/>
                <a:gd name="connsiteY2" fmla="*/ 153456 h 466219"/>
                <a:gd name="connsiteX3" fmla="*/ 400050 w 4181475"/>
                <a:gd name="connsiteY3" fmla="*/ 363006 h 466219"/>
                <a:gd name="connsiteX4" fmla="*/ 914400 w 4181475"/>
                <a:gd name="connsiteY4" fmla="*/ 410631 h 466219"/>
                <a:gd name="connsiteX5" fmla="*/ 2438400 w 4181475"/>
                <a:gd name="connsiteY5" fmla="*/ 448731 h 466219"/>
                <a:gd name="connsiteX6" fmla="*/ 3105150 w 4181475"/>
                <a:gd name="connsiteY6" fmla="*/ 105831 h 466219"/>
                <a:gd name="connsiteX7" fmla="*/ 3571875 w 4181475"/>
                <a:gd name="connsiteY7" fmla="*/ 410631 h 466219"/>
                <a:gd name="connsiteX8" fmla="*/ 4181475 w 4181475"/>
                <a:gd name="connsiteY8" fmla="*/ 382056 h 46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81475" h="466219">
                  <a:moveTo>
                    <a:pt x="0" y="229656"/>
                  </a:moveTo>
                  <a:cubicBezTo>
                    <a:pt x="173831" y="121706"/>
                    <a:pt x="347663" y="13756"/>
                    <a:pt x="457200" y="1056"/>
                  </a:cubicBezTo>
                  <a:cubicBezTo>
                    <a:pt x="566737" y="-11644"/>
                    <a:pt x="666750" y="93131"/>
                    <a:pt x="657225" y="153456"/>
                  </a:cubicBezTo>
                  <a:cubicBezTo>
                    <a:pt x="647700" y="213781"/>
                    <a:pt x="357188" y="320144"/>
                    <a:pt x="400050" y="363006"/>
                  </a:cubicBezTo>
                  <a:cubicBezTo>
                    <a:pt x="442912" y="405868"/>
                    <a:pt x="574675" y="396343"/>
                    <a:pt x="914400" y="410631"/>
                  </a:cubicBezTo>
                  <a:cubicBezTo>
                    <a:pt x="1254125" y="424919"/>
                    <a:pt x="2073275" y="499531"/>
                    <a:pt x="2438400" y="448731"/>
                  </a:cubicBezTo>
                  <a:cubicBezTo>
                    <a:pt x="2803525" y="397931"/>
                    <a:pt x="2916238" y="112181"/>
                    <a:pt x="3105150" y="105831"/>
                  </a:cubicBezTo>
                  <a:cubicBezTo>
                    <a:pt x="3294062" y="99481"/>
                    <a:pt x="3392488" y="364594"/>
                    <a:pt x="3571875" y="410631"/>
                  </a:cubicBezTo>
                  <a:cubicBezTo>
                    <a:pt x="3751263" y="456669"/>
                    <a:pt x="3966369" y="419362"/>
                    <a:pt x="4181475" y="382056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淘宝网Chenying0907出品 291"/>
            <p:cNvSpPr/>
            <p:nvPr/>
          </p:nvSpPr>
          <p:spPr>
            <a:xfrm>
              <a:off x="6090414" y="6075330"/>
              <a:ext cx="63643" cy="194841"/>
            </a:xfrm>
            <a:custGeom>
              <a:avLst/>
              <a:gdLst>
                <a:gd name="connsiteX0" fmla="*/ 5586 w 63643"/>
                <a:gd name="connsiteY0" fmla="*/ 194841 h 194841"/>
                <a:gd name="connsiteX1" fmla="*/ 5586 w 63643"/>
                <a:gd name="connsiteY1" fmla="*/ 6156 h 194841"/>
                <a:gd name="connsiteX2" fmla="*/ 63643 w 63643"/>
                <a:gd name="connsiteY2" fmla="*/ 64213 h 19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43" h="194841">
                  <a:moveTo>
                    <a:pt x="5586" y="194841"/>
                  </a:moveTo>
                  <a:cubicBezTo>
                    <a:pt x="748" y="111384"/>
                    <a:pt x="-4090" y="27927"/>
                    <a:pt x="5586" y="6156"/>
                  </a:cubicBezTo>
                  <a:cubicBezTo>
                    <a:pt x="15262" y="-15615"/>
                    <a:pt x="39452" y="24299"/>
                    <a:pt x="63643" y="64213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淘宝网Chenying0907出品 292"/>
            <p:cNvSpPr/>
            <p:nvPr/>
          </p:nvSpPr>
          <p:spPr>
            <a:xfrm>
              <a:off x="2336800" y="5747483"/>
              <a:ext cx="406467" cy="435603"/>
            </a:xfrm>
            <a:custGeom>
              <a:avLst/>
              <a:gdLst>
                <a:gd name="connsiteX0" fmla="*/ 0 w 406467"/>
                <a:gd name="connsiteY0" fmla="*/ 188860 h 435603"/>
                <a:gd name="connsiteX1" fmla="*/ 333829 w 406467"/>
                <a:gd name="connsiteY1" fmla="*/ 174 h 435603"/>
                <a:gd name="connsiteX2" fmla="*/ 333829 w 406467"/>
                <a:gd name="connsiteY2" fmla="*/ 217888 h 435603"/>
                <a:gd name="connsiteX3" fmla="*/ 406400 w 406467"/>
                <a:gd name="connsiteY3" fmla="*/ 217888 h 435603"/>
                <a:gd name="connsiteX4" fmla="*/ 319314 w 406467"/>
                <a:gd name="connsiteY4" fmla="*/ 435603 h 4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67" h="435603">
                  <a:moveTo>
                    <a:pt x="0" y="188860"/>
                  </a:moveTo>
                  <a:cubicBezTo>
                    <a:pt x="139095" y="92098"/>
                    <a:pt x="278191" y="-4664"/>
                    <a:pt x="333829" y="174"/>
                  </a:cubicBezTo>
                  <a:cubicBezTo>
                    <a:pt x="389467" y="5012"/>
                    <a:pt x="321734" y="181602"/>
                    <a:pt x="333829" y="217888"/>
                  </a:cubicBezTo>
                  <a:cubicBezTo>
                    <a:pt x="345924" y="254174"/>
                    <a:pt x="408819" y="181602"/>
                    <a:pt x="406400" y="217888"/>
                  </a:cubicBezTo>
                  <a:cubicBezTo>
                    <a:pt x="403981" y="254174"/>
                    <a:pt x="361647" y="344888"/>
                    <a:pt x="319314" y="435603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38942" y="4112573"/>
            <a:ext cx="2038535" cy="2136073"/>
          </a:xfrm>
          <a:prstGeom prst="rect">
            <a:avLst/>
          </a:prstGeom>
        </p:spPr>
      </p:pic>
      <p:pic>
        <p:nvPicPr>
          <p:cNvPr id="273" name="淘宝网chenying0907出品 272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7910">
            <a:off x="8613232" y="256480"/>
            <a:ext cx="3326016" cy="3348790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37890">
            <a:off x="10310696" y="3256304"/>
            <a:ext cx="1918192" cy="1530865"/>
          </a:xfrm>
          <a:prstGeom prst="rect">
            <a:avLst/>
          </a:prstGeom>
        </p:spPr>
      </p:pic>
      <p:pic>
        <p:nvPicPr>
          <p:cNvPr id="272" name="淘宝网chenying0907出品 271"/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947" t="16056" r="19926" b="38817"/>
          <a:stretch/>
        </p:blipFill>
        <p:spPr>
          <a:xfrm>
            <a:off x="4344308" y="1409260"/>
            <a:ext cx="819150" cy="819150"/>
          </a:xfrm>
          <a:prstGeom prst="rect">
            <a:avLst/>
          </a:prstGeom>
        </p:spPr>
      </p:pic>
      <p:pic>
        <p:nvPicPr>
          <p:cNvPr id="267" name="淘宝网chenying0907出品 266"/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072" t="8163" r="38769" b="48018"/>
          <a:stretch/>
        </p:blipFill>
        <p:spPr>
          <a:xfrm>
            <a:off x="4266055" y="3352322"/>
            <a:ext cx="1232134" cy="1250993"/>
          </a:xfrm>
          <a:prstGeom prst="rect">
            <a:avLst/>
          </a:prstGeom>
        </p:spPr>
      </p:pic>
      <p:pic>
        <p:nvPicPr>
          <p:cNvPr id="271" name="淘宝网chenying0907出品 270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877" t="25590" r="39130" b="34840"/>
          <a:stretch/>
        </p:blipFill>
        <p:spPr>
          <a:xfrm>
            <a:off x="4268126" y="2306660"/>
            <a:ext cx="988779" cy="1021959"/>
          </a:xfrm>
          <a:prstGeom prst="ellipse">
            <a:avLst/>
          </a:prstGeom>
        </p:spPr>
      </p:pic>
      <p:pic>
        <p:nvPicPr>
          <p:cNvPr id="296" name="淘宝网chenying0907出品 295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78451" y="432217"/>
            <a:ext cx="797721" cy="83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push dir="u"/>
      </p:transition>
    </mc:Choice>
    <mc:Fallback xmlns="">
      <p:transition spd="slow" advClick="0" advTm="9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3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4" grpId="0" animBg="1"/>
      <p:bldP spid="29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淘宝网Chenying0907出品 40"/>
          <p:cNvSpPr/>
          <p:nvPr/>
        </p:nvSpPr>
        <p:spPr>
          <a:xfrm rot="21206211">
            <a:off x="2085756" y="557013"/>
            <a:ext cx="7226263" cy="620014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/>
          <p:nvPr/>
        </p:nvSpPr>
        <p:spPr>
          <a:xfrm rot="531162">
            <a:off x="4788894" y="631350"/>
            <a:ext cx="7226263" cy="6200148"/>
          </a:xfrm>
          <a:prstGeom prst="rect">
            <a:avLst/>
          </a:prstGeom>
          <a:solidFill>
            <a:srgbClr val="7B7F33"/>
          </a:solid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 rot="21164165">
            <a:off x="301976" y="237054"/>
            <a:ext cx="5940216" cy="594021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淘宝网chenying0907出品 3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94386">
            <a:off x="845858" y="663128"/>
            <a:ext cx="11115824" cy="5776792"/>
          </a:xfrm>
          <a:prstGeom prst="rect">
            <a:avLst/>
          </a:prstGeom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淘宝网Chenying0907出品 11"/>
          <p:cNvSpPr/>
          <p:nvPr/>
        </p:nvSpPr>
        <p:spPr>
          <a:xfrm>
            <a:off x="3444876" y="2714616"/>
            <a:ext cx="2495060" cy="331234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淘宝网Chenying0907出品 39"/>
          <p:cNvSpPr/>
          <p:nvPr/>
        </p:nvSpPr>
        <p:spPr>
          <a:xfrm rot="21312939">
            <a:off x="6289061" y="446891"/>
            <a:ext cx="2740515" cy="227840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淘宝网Chenying0907出品 37"/>
          <p:cNvGrpSpPr/>
          <p:nvPr/>
        </p:nvGrpSpPr>
        <p:grpSpPr>
          <a:xfrm>
            <a:off x="9967928" y="3209646"/>
            <a:ext cx="2187127" cy="2817317"/>
            <a:chOff x="6294438" y="1019176"/>
            <a:chExt cx="3184524" cy="4102100"/>
          </a:xfrm>
        </p:grpSpPr>
        <p:sp>
          <p:nvSpPr>
            <p:cNvPr id="15" name="淘宝网Chenying0907出品 5"/>
            <p:cNvSpPr>
              <a:spLocks/>
            </p:cNvSpPr>
            <p:nvPr/>
          </p:nvSpPr>
          <p:spPr bwMode="auto">
            <a:xfrm>
              <a:off x="8289925" y="2782888"/>
              <a:ext cx="1189037" cy="882650"/>
            </a:xfrm>
            <a:custGeom>
              <a:avLst/>
              <a:gdLst>
                <a:gd name="T0" fmla="*/ 89 w 316"/>
                <a:gd name="T1" fmla="*/ 110 h 235"/>
                <a:gd name="T2" fmla="*/ 241 w 316"/>
                <a:gd name="T3" fmla="*/ 51 h 235"/>
                <a:gd name="T4" fmla="*/ 278 w 316"/>
                <a:gd name="T5" fmla="*/ 171 h 235"/>
                <a:gd name="T6" fmla="*/ 119 w 316"/>
                <a:gd name="T7" fmla="*/ 207 h 235"/>
                <a:gd name="T8" fmla="*/ 80 w 316"/>
                <a:gd name="T9" fmla="*/ 120 h 235"/>
                <a:gd name="T10" fmla="*/ 89 w 316"/>
                <a:gd name="T11" fmla="*/ 11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" h="235">
                  <a:moveTo>
                    <a:pt x="89" y="110"/>
                  </a:moveTo>
                  <a:cubicBezTo>
                    <a:pt x="89" y="110"/>
                    <a:pt x="151" y="0"/>
                    <a:pt x="241" y="51"/>
                  </a:cubicBezTo>
                  <a:cubicBezTo>
                    <a:pt x="256" y="62"/>
                    <a:pt x="316" y="108"/>
                    <a:pt x="278" y="171"/>
                  </a:cubicBezTo>
                  <a:cubicBezTo>
                    <a:pt x="265" y="187"/>
                    <a:pt x="237" y="235"/>
                    <a:pt x="119" y="207"/>
                  </a:cubicBezTo>
                  <a:cubicBezTo>
                    <a:pt x="0" y="179"/>
                    <a:pt x="80" y="120"/>
                    <a:pt x="80" y="120"/>
                  </a:cubicBezTo>
                  <a:lnTo>
                    <a:pt x="89" y="110"/>
                  </a:lnTo>
                  <a:close/>
                </a:path>
              </a:pathLst>
            </a:custGeom>
            <a:solidFill>
              <a:srgbClr val="CE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淘宝网Chenying0907出品 6"/>
            <p:cNvSpPr>
              <a:spLocks/>
            </p:cNvSpPr>
            <p:nvPr/>
          </p:nvSpPr>
          <p:spPr bwMode="auto">
            <a:xfrm>
              <a:off x="8410575" y="2849563"/>
              <a:ext cx="1016000" cy="757238"/>
            </a:xfrm>
            <a:custGeom>
              <a:avLst/>
              <a:gdLst>
                <a:gd name="T0" fmla="*/ 76 w 270"/>
                <a:gd name="T1" fmla="*/ 94 h 201"/>
                <a:gd name="T2" fmla="*/ 205 w 270"/>
                <a:gd name="T3" fmla="*/ 43 h 201"/>
                <a:gd name="T4" fmla="*/ 237 w 270"/>
                <a:gd name="T5" fmla="*/ 146 h 201"/>
                <a:gd name="T6" fmla="*/ 101 w 270"/>
                <a:gd name="T7" fmla="*/ 177 h 201"/>
                <a:gd name="T8" fmla="*/ 68 w 270"/>
                <a:gd name="T9" fmla="*/ 102 h 201"/>
                <a:gd name="T10" fmla="*/ 76 w 270"/>
                <a:gd name="T11" fmla="*/ 9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01">
                  <a:moveTo>
                    <a:pt x="76" y="94"/>
                  </a:moveTo>
                  <a:cubicBezTo>
                    <a:pt x="76" y="94"/>
                    <a:pt x="129" y="0"/>
                    <a:pt x="205" y="43"/>
                  </a:cubicBezTo>
                  <a:cubicBezTo>
                    <a:pt x="219" y="52"/>
                    <a:pt x="270" y="92"/>
                    <a:pt x="237" y="146"/>
                  </a:cubicBezTo>
                  <a:cubicBezTo>
                    <a:pt x="226" y="160"/>
                    <a:pt x="203" y="201"/>
                    <a:pt x="101" y="177"/>
                  </a:cubicBezTo>
                  <a:cubicBezTo>
                    <a:pt x="0" y="153"/>
                    <a:pt x="68" y="102"/>
                    <a:pt x="68" y="102"/>
                  </a:cubicBezTo>
                  <a:lnTo>
                    <a:pt x="76" y="94"/>
                  </a:lnTo>
                  <a:close/>
                </a:path>
              </a:pathLst>
            </a:custGeom>
            <a:noFill/>
            <a:ln w="33338" cap="rnd">
              <a:solidFill>
                <a:srgbClr val="9E9E9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淘宝网Chenying0907出品 7"/>
            <p:cNvSpPr>
              <a:spLocks/>
            </p:cNvSpPr>
            <p:nvPr/>
          </p:nvSpPr>
          <p:spPr bwMode="auto">
            <a:xfrm>
              <a:off x="6294438" y="2760663"/>
              <a:ext cx="1185862" cy="879475"/>
            </a:xfrm>
            <a:custGeom>
              <a:avLst/>
              <a:gdLst>
                <a:gd name="T0" fmla="*/ 227 w 315"/>
                <a:gd name="T1" fmla="*/ 111 h 234"/>
                <a:gd name="T2" fmla="*/ 77 w 315"/>
                <a:gd name="T3" fmla="*/ 49 h 234"/>
                <a:gd name="T4" fmla="*/ 38 w 315"/>
                <a:gd name="T5" fmla="*/ 169 h 234"/>
                <a:gd name="T6" fmla="*/ 196 w 315"/>
                <a:gd name="T7" fmla="*/ 207 h 234"/>
                <a:gd name="T8" fmla="*/ 236 w 315"/>
                <a:gd name="T9" fmla="*/ 121 h 234"/>
                <a:gd name="T10" fmla="*/ 227 w 315"/>
                <a:gd name="T11" fmla="*/ 11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234">
                  <a:moveTo>
                    <a:pt x="227" y="111"/>
                  </a:moveTo>
                  <a:cubicBezTo>
                    <a:pt x="227" y="111"/>
                    <a:pt x="168" y="0"/>
                    <a:pt x="77" y="49"/>
                  </a:cubicBezTo>
                  <a:cubicBezTo>
                    <a:pt x="61" y="60"/>
                    <a:pt x="0" y="105"/>
                    <a:pt x="38" y="169"/>
                  </a:cubicBezTo>
                  <a:cubicBezTo>
                    <a:pt x="50" y="185"/>
                    <a:pt x="77" y="234"/>
                    <a:pt x="196" y="207"/>
                  </a:cubicBezTo>
                  <a:cubicBezTo>
                    <a:pt x="315" y="181"/>
                    <a:pt x="236" y="121"/>
                    <a:pt x="236" y="121"/>
                  </a:cubicBezTo>
                  <a:lnTo>
                    <a:pt x="227" y="111"/>
                  </a:lnTo>
                  <a:close/>
                </a:path>
              </a:pathLst>
            </a:custGeom>
            <a:solidFill>
              <a:srgbClr val="CE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8"/>
            <p:cNvSpPr>
              <a:spLocks/>
            </p:cNvSpPr>
            <p:nvPr/>
          </p:nvSpPr>
          <p:spPr bwMode="auto">
            <a:xfrm>
              <a:off x="6565900" y="3016251"/>
              <a:ext cx="741362" cy="461963"/>
            </a:xfrm>
            <a:custGeom>
              <a:avLst/>
              <a:gdLst>
                <a:gd name="T0" fmla="*/ 145 w 197"/>
                <a:gd name="T1" fmla="*/ 65 h 123"/>
                <a:gd name="T2" fmla="*/ 52 w 197"/>
                <a:gd name="T3" fmla="*/ 22 h 123"/>
                <a:gd name="T4" fmla="*/ 20 w 197"/>
                <a:gd name="T5" fmla="*/ 85 h 123"/>
                <a:gd name="T6" fmla="*/ 119 w 197"/>
                <a:gd name="T7" fmla="*/ 116 h 123"/>
                <a:gd name="T8" fmla="*/ 150 w 197"/>
                <a:gd name="T9" fmla="*/ 71 h 123"/>
                <a:gd name="T10" fmla="*/ 145 w 197"/>
                <a:gd name="T11" fmla="*/ 6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123">
                  <a:moveTo>
                    <a:pt x="145" y="65"/>
                  </a:moveTo>
                  <a:cubicBezTo>
                    <a:pt x="145" y="65"/>
                    <a:pt x="113" y="0"/>
                    <a:pt x="52" y="22"/>
                  </a:cubicBezTo>
                  <a:cubicBezTo>
                    <a:pt x="41" y="26"/>
                    <a:pt x="0" y="48"/>
                    <a:pt x="20" y="85"/>
                  </a:cubicBezTo>
                  <a:cubicBezTo>
                    <a:pt x="27" y="94"/>
                    <a:pt x="42" y="123"/>
                    <a:pt x="119" y="116"/>
                  </a:cubicBezTo>
                  <a:cubicBezTo>
                    <a:pt x="197" y="109"/>
                    <a:pt x="150" y="71"/>
                    <a:pt x="150" y="71"/>
                  </a:cubicBezTo>
                  <a:lnTo>
                    <a:pt x="145" y="65"/>
                  </a:lnTo>
                  <a:close/>
                </a:path>
              </a:pathLst>
            </a:custGeom>
            <a:solidFill>
              <a:srgbClr val="D124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9"/>
            <p:cNvSpPr>
              <a:spLocks/>
            </p:cNvSpPr>
            <p:nvPr/>
          </p:nvSpPr>
          <p:spPr bwMode="auto">
            <a:xfrm>
              <a:off x="6623050" y="3082926"/>
              <a:ext cx="635000" cy="350838"/>
            </a:xfrm>
            <a:custGeom>
              <a:avLst/>
              <a:gdLst>
                <a:gd name="T0" fmla="*/ 124 w 169"/>
                <a:gd name="T1" fmla="*/ 50 h 93"/>
                <a:gd name="T2" fmla="*/ 44 w 169"/>
                <a:gd name="T3" fmla="*/ 16 h 93"/>
                <a:gd name="T4" fmla="*/ 18 w 169"/>
                <a:gd name="T5" fmla="*/ 64 h 93"/>
                <a:gd name="T6" fmla="*/ 103 w 169"/>
                <a:gd name="T7" fmla="*/ 88 h 93"/>
                <a:gd name="T8" fmla="*/ 129 w 169"/>
                <a:gd name="T9" fmla="*/ 54 h 93"/>
                <a:gd name="T10" fmla="*/ 124 w 169"/>
                <a:gd name="T11" fmla="*/ 5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93">
                  <a:moveTo>
                    <a:pt x="124" y="50"/>
                  </a:moveTo>
                  <a:cubicBezTo>
                    <a:pt x="124" y="50"/>
                    <a:pt x="96" y="0"/>
                    <a:pt x="44" y="16"/>
                  </a:cubicBezTo>
                  <a:cubicBezTo>
                    <a:pt x="35" y="19"/>
                    <a:pt x="0" y="35"/>
                    <a:pt x="18" y="64"/>
                  </a:cubicBezTo>
                  <a:cubicBezTo>
                    <a:pt x="24" y="71"/>
                    <a:pt x="37" y="93"/>
                    <a:pt x="103" y="88"/>
                  </a:cubicBezTo>
                  <a:cubicBezTo>
                    <a:pt x="169" y="84"/>
                    <a:pt x="129" y="54"/>
                    <a:pt x="129" y="54"/>
                  </a:cubicBezTo>
                  <a:lnTo>
                    <a:pt x="124" y="50"/>
                  </a:lnTo>
                  <a:close/>
                </a:path>
              </a:pathLst>
            </a:custGeom>
            <a:noFill/>
            <a:ln w="333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10"/>
            <p:cNvSpPr>
              <a:spLocks/>
            </p:cNvSpPr>
            <p:nvPr/>
          </p:nvSpPr>
          <p:spPr bwMode="auto">
            <a:xfrm>
              <a:off x="8478838" y="3046413"/>
              <a:ext cx="747712" cy="461963"/>
            </a:xfrm>
            <a:custGeom>
              <a:avLst/>
              <a:gdLst>
                <a:gd name="T0" fmla="*/ 53 w 199"/>
                <a:gd name="T1" fmla="*/ 64 h 123"/>
                <a:gd name="T2" fmla="*/ 147 w 199"/>
                <a:gd name="T3" fmla="*/ 22 h 123"/>
                <a:gd name="T4" fmla="*/ 178 w 199"/>
                <a:gd name="T5" fmla="*/ 86 h 123"/>
                <a:gd name="T6" fmla="*/ 78 w 199"/>
                <a:gd name="T7" fmla="*/ 115 h 123"/>
                <a:gd name="T8" fmla="*/ 48 w 199"/>
                <a:gd name="T9" fmla="*/ 70 h 123"/>
                <a:gd name="T10" fmla="*/ 53 w 199"/>
                <a:gd name="T11" fmla="*/ 6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" h="123">
                  <a:moveTo>
                    <a:pt x="53" y="64"/>
                  </a:moveTo>
                  <a:cubicBezTo>
                    <a:pt x="53" y="64"/>
                    <a:pt x="86" y="0"/>
                    <a:pt x="147" y="22"/>
                  </a:cubicBezTo>
                  <a:cubicBezTo>
                    <a:pt x="158" y="27"/>
                    <a:pt x="199" y="49"/>
                    <a:pt x="178" y="86"/>
                  </a:cubicBezTo>
                  <a:cubicBezTo>
                    <a:pt x="170" y="95"/>
                    <a:pt x="155" y="123"/>
                    <a:pt x="78" y="115"/>
                  </a:cubicBezTo>
                  <a:cubicBezTo>
                    <a:pt x="0" y="107"/>
                    <a:pt x="48" y="70"/>
                    <a:pt x="48" y="70"/>
                  </a:cubicBezTo>
                  <a:lnTo>
                    <a:pt x="53" y="64"/>
                  </a:lnTo>
                  <a:close/>
                </a:path>
              </a:pathLst>
            </a:custGeom>
            <a:solidFill>
              <a:srgbClr val="D124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11"/>
            <p:cNvSpPr>
              <a:spLocks/>
            </p:cNvSpPr>
            <p:nvPr/>
          </p:nvSpPr>
          <p:spPr bwMode="auto">
            <a:xfrm>
              <a:off x="8526463" y="3109913"/>
              <a:ext cx="639762" cy="354013"/>
            </a:xfrm>
            <a:custGeom>
              <a:avLst/>
              <a:gdLst>
                <a:gd name="T0" fmla="*/ 46 w 170"/>
                <a:gd name="T1" fmla="*/ 50 h 94"/>
                <a:gd name="T2" fmla="*/ 126 w 170"/>
                <a:gd name="T3" fmla="*/ 17 h 94"/>
                <a:gd name="T4" fmla="*/ 152 w 170"/>
                <a:gd name="T5" fmla="*/ 65 h 94"/>
                <a:gd name="T6" fmla="*/ 66 w 170"/>
                <a:gd name="T7" fmla="*/ 89 h 94"/>
                <a:gd name="T8" fmla="*/ 41 w 170"/>
                <a:gd name="T9" fmla="*/ 54 h 94"/>
                <a:gd name="T10" fmla="*/ 46 w 170"/>
                <a:gd name="T11" fmla="*/ 5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94">
                  <a:moveTo>
                    <a:pt x="46" y="50"/>
                  </a:moveTo>
                  <a:cubicBezTo>
                    <a:pt x="46" y="50"/>
                    <a:pt x="75" y="0"/>
                    <a:pt x="126" y="17"/>
                  </a:cubicBezTo>
                  <a:cubicBezTo>
                    <a:pt x="135" y="21"/>
                    <a:pt x="170" y="37"/>
                    <a:pt x="152" y="65"/>
                  </a:cubicBezTo>
                  <a:cubicBezTo>
                    <a:pt x="146" y="73"/>
                    <a:pt x="133" y="94"/>
                    <a:pt x="66" y="89"/>
                  </a:cubicBezTo>
                  <a:cubicBezTo>
                    <a:pt x="0" y="83"/>
                    <a:pt x="41" y="54"/>
                    <a:pt x="41" y="54"/>
                  </a:cubicBezTo>
                  <a:lnTo>
                    <a:pt x="46" y="50"/>
                  </a:lnTo>
                  <a:close/>
                </a:path>
              </a:pathLst>
            </a:custGeom>
            <a:noFill/>
            <a:ln w="333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12"/>
            <p:cNvSpPr>
              <a:spLocks/>
            </p:cNvSpPr>
            <p:nvPr/>
          </p:nvSpPr>
          <p:spPr bwMode="auto">
            <a:xfrm>
              <a:off x="6373813" y="2827338"/>
              <a:ext cx="1012825" cy="752475"/>
            </a:xfrm>
            <a:custGeom>
              <a:avLst/>
              <a:gdLst>
                <a:gd name="T0" fmla="*/ 194 w 269"/>
                <a:gd name="T1" fmla="*/ 95 h 200"/>
                <a:gd name="T2" fmla="*/ 66 w 269"/>
                <a:gd name="T3" fmla="*/ 43 h 200"/>
                <a:gd name="T4" fmla="*/ 32 w 269"/>
                <a:gd name="T5" fmla="*/ 145 h 200"/>
                <a:gd name="T6" fmla="*/ 168 w 269"/>
                <a:gd name="T7" fmla="*/ 178 h 200"/>
                <a:gd name="T8" fmla="*/ 202 w 269"/>
                <a:gd name="T9" fmla="*/ 104 h 200"/>
                <a:gd name="T10" fmla="*/ 194 w 269"/>
                <a:gd name="T11" fmla="*/ 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9" h="200">
                  <a:moveTo>
                    <a:pt x="194" y="95"/>
                  </a:moveTo>
                  <a:cubicBezTo>
                    <a:pt x="194" y="95"/>
                    <a:pt x="143" y="0"/>
                    <a:pt x="66" y="43"/>
                  </a:cubicBezTo>
                  <a:cubicBezTo>
                    <a:pt x="52" y="51"/>
                    <a:pt x="0" y="90"/>
                    <a:pt x="32" y="145"/>
                  </a:cubicBezTo>
                  <a:cubicBezTo>
                    <a:pt x="43" y="158"/>
                    <a:pt x="66" y="200"/>
                    <a:pt x="168" y="178"/>
                  </a:cubicBezTo>
                  <a:cubicBezTo>
                    <a:pt x="269" y="155"/>
                    <a:pt x="202" y="104"/>
                    <a:pt x="202" y="104"/>
                  </a:cubicBezTo>
                  <a:lnTo>
                    <a:pt x="194" y="95"/>
                  </a:lnTo>
                  <a:close/>
                </a:path>
              </a:pathLst>
            </a:custGeom>
            <a:noFill/>
            <a:ln w="33338" cap="rnd">
              <a:solidFill>
                <a:srgbClr val="9E9E9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13"/>
            <p:cNvSpPr>
              <a:spLocks/>
            </p:cNvSpPr>
            <p:nvPr/>
          </p:nvSpPr>
          <p:spPr bwMode="auto">
            <a:xfrm>
              <a:off x="8086725" y="1019176"/>
              <a:ext cx="1227137" cy="1906588"/>
            </a:xfrm>
            <a:custGeom>
              <a:avLst/>
              <a:gdLst>
                <a:gd name="T0" fmla="*/ 279 w 326"/>
                <a:gd name="T1" fmla="*/ 141 h 507"/>
                <a:gd name="T2" fmla="*/ 217 w 326"/>
                <a:gd name="T3" fmla="*/ 115 h 507"/>
                <a:gd name="T4" fmla="*/ 213 w 326"/>
                <a:gd name="T5" fmla="*/ 28 h 507"/>
                <a:gd name="T6" fmla="*/ 154 w 326"/>
                <a:gd name="T7" fmla="*/ 70 h 507"/>
                <a:gd name="T8" fmla="*/ 153 w 326"/>
                <a:gd name="T9" fmla="*/ 116 h 507"/>
                <a:gd name="T10" fmla="*/ 124 w 326"/>
                <a:gd name="T11" fmla="*/ 131 h 507"/>
                <a:gd name="T12" fmla="*/ 46 w 326"/>
                <a:gd name="T13" fmla="*/ 167 h 507"/>
                <a:gd name="T14" fmla="*/ 119 w 326"/>
                <a:gd name="T15" fmla="*/ 202 h 507"/>
                <a:gd name="T16" fmla="*/ 122 w 326"/>
                <a:gd name="T17" fmla="*/ 284 h 507"/>
                <a:gd name="T18" fmla="*/ 90 w 326"/>
                <a:gd name="T19" fmla="*/ 297 h 507"/>
                <a:gd name="T20" fmla="*/ 74 w 326"/>
                <a:gd name="T21" fmla="*/ 265 h 507"/>
                <a:gd name="T22" fmla="*/ 9 w 326"/>
                <a:gd name="T23" fmla="*/ 283 h 507"/>
                <a:gd name="T24" fmla="*/ 37 w 326"/>
                <a:gd name="T25" fmla="*/ 347 h 507"/>
                <a:gd name="T26" fmla="*/ 48 w 326"/>
                <a:gd name="T27" fmla="*/ 420 h 507"/>
                <a:gd name="T28" fmla="*/ 22 w 326"/>
                <a:gd name="T29" fmla="*/ 452 h 507"/>
                <a:gd name="T30" fmla="*/ 10 w 326"/>
                <a:gd name="T31" fmla="*/ 467 h 507"/>
                <a:gd name="T32" fmla="*/ 61 w 326"/>
                <a:gd name="T33" fmla="*/ 490 h 507"/>
                <a:gd name="T34" fmla="*/ 120 w 326"/>
                <a:gd name="T35" fmla="*/ 465 h 507"/>
                <a:gd name="T36" fmla="*/ 196 w 326"/>
                <a:gd name="T37" fmla="*/ 502 h 507"/>
                <a:gd name="T38" fmla="*/ 246 w 326"/>
                <a:gd name="T39" fmla="*/ 460 h 507"/>
                <a:gd name="T40" fmla="*/ 166 w 326"/>
                <a:gd name="T41" fmla="*/ 437 h 507"/>
                <a:gd name="T42" fmla="*/ 157 w 326"/>
                <a:gd name="T43" fmla="*/ 361 h 507"/>
                <a:gd name="T44" fmla="*/ 237 w 326"/>
                <a:gd name="T45" fmla="*/ 370 h 507"/>
                <a:gd name="T46" fmla="*/ 292 w 326"/>
                <a:gd name="T47" fmla="*/ 319 h 507"/>
                <a:gd name="T48" fmla="*/ 219 w 326"/>
                <a:gd name="T49" fmla="*/ 284 h 507"/>
                <a:gd name="T50" fmla="*/ 222 w 326"/>
                <a:gd name="T51" fmla="*/ 231 h 507"/>
                <a:gd name="T52" fmla="*/ 303 w 326"/>
                <a:gd name="T53" fmla="*/ 211 h 507"/>
                <a:gd name="T54" fmla="*/ 279 w 326"/>
                <a:gd name="T55" fmla="*/ 141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6" h="507">
                  <a:moveTo>
                    <a:pt x="279" y="141"/>
                  </a:moveTo>
                  <a:cubicBezTo>
                    <a:pt x="255" y="138"/>
                    <a:pt x="215" y="154"/>
                    <a:pt x="217" y="115"/>
                  </a:cubicBezTo>
                  <a:cubicBezTo>
                    <a:pt x="218" y="86"/>
                    <a:pt x="236" y="52"/>
                    <a:pt x="213" y="28"/>
                  </a:cubicBezTo>
                  <a:cubicBezTo>
                    <a:pt x="186" y="0"/>
                    <a:pt x="158" y="43"/>
                    <a:pt x="154" y="70"/>
                  </a:cubicBezTo>
                  <a:cubicBezTo>
                    <a:pt x="152" y="85"/>
                    <a:pt x="157" y="101"/>
                    <a:pt x="153" y="116"/>
                  </a:cubicBezTo>
                  <a:cubicBezTo>
                    <a:pt x="148" y="134"/>
                    <a:pt x="140" y="132"/>
                    <a:pt x="124" y="131"/>
                  </a:cubicBezTo>
                  <a:cubicBezTo>
                    <a:pt x="99" y="130"/>
                    <a:pt x="46" y="125"/>
                    <a:pt x="46" y="167"/>
                  </a:cubicBezTo>
                  <a:cubicBezTo>
                    <a:pt x="47" y="209"/>
                    <a:pt x="98" y="191"/>
                    <a:pt x="119" y="202"/>
                  </a:cubicBezTo>
                  <a:cubicBezTo>
                    <a:pt x="139" y="212"/>
                    <a:pt x="132" y="265"/>
                    <a:pt x="122" y="284"/>
                  </a:cubicBezTo>
                  <a:cubicBezTo>
                    <a:pt x="116" y="295"/>
                    <a:pt x="102" y="306"/>
                    <a:pt x="90" y="297"/>
                  </a:cubicBezTo>
                  <a:cubicBezTo>
                    <a:pt x="81" y="290"/>
                    <a:pt x="82" y="273"/>
                    <a:pt x="74" y="265"/>
                  </a:cubicBezTo>
                  <a:cubicBezTo>
                    <a:pt x="53" y="244"/>
                    <a:pt x="18" y="254"/>
                    <a:pt x="9" y="283"/>
                  </a:cubicBezTo>
                  <a:cubicBezTo>
                    <a:pt x="0" y="314"/>
                    <a:pt x="23" y="326"/>
                    <a:pt x="37" y="347"/>
                  </a:cubicBezTo>
                  <a:cubicBezTo>
                    <a:pt x="51" y="367"/>
                    <a:pt x="58" y="396"/>
                    <a:pt x="48" y="420"/>
                  </a:cubicBezTo>
                  <a:cubicBezTo>
                    <a:pt x="42" y="433"/>
                    <a:pt x="32" y="442"/>
                    <a:pt x="22" y="452"/>
                  </a:cubicBezTo>
                  <a:cubicBezTo>
                    <a:pt x="16" y="458"/>
                    <a:pt x="11" y="462"/>
                    <a:pt x="10" y="467"/>
                  </a:cubicBezTo>
                  <a:cubicBezTo>
                    <a:pt x="28" y="473"/>
                    <a:pt x="45" y="481"/>
                    <a:pt x="61" y="490"/>
                  </a:cubicBezTo>
                  <a:cubicBezTo>
                    <a:pt x="71" y="469"/>
                    <a:pt x="103" y="461"/>
                    <a:pt x="120" y="465"/>
                  </a:cubicBezTo>
                  <a:cubicBezTo>
                    <a:pt x="148" y="471"/>
                    <a:pt x="168" y="496"/>
                    <a:pt x="196" y="502"/>
                  </a:cubicBezTo>
                  <a:cubicBezTo>
                    <a:pt x="218" y="507"/>
                    <a:pt x="271" y="494"/>
                    <a:pt x="246" y="460"/>
                  </a:cubicBezTo>
                  <a:cubicBezTo>
                    <a:pt x="231" y="439"/>
                    <a:pt x="187" y="446"/>
                    <a:pt x="166" y="437"/>
                  </a:cubicBezTo>
                  <a:cubicBezTo>
                    <a:pt x="138" y="424"/>
                    <a:pt x="130" y="383"/>
                    <a:pt x="157" y="361"/>
                  </a:cubicBezTo>
                  <a:cubicBezTo>
                    <a:pt x="183" y="340"/>
                    <a:pt x="212" y="364"/>
                    <a:pt x="237" y="370"/>
                  </a:cubicBezTo>
                  <a:cubicBezTo>
                    <a:pt x="266" y="376"/>
                    <a:pt x="304" y="357"/>
                    <a:pt x="292" y="319"/>
                  </a:cubicBezTo>
                  <a:cubicBezTo>
                    <a:pt x="280" y="282"/>
                    <a:pt x="245" y="294"/>
                    <a:pt x="219" y="284"/>
                  </a:cubicBezTo>
                  <a:cubicBezTo>
                    <a:pt x="189" y="271"/>
                    <a:pt x="182" y="230"/>
                    <a:pt x="222" y="231"/>
                  </a:cubicBezTo>
                  <a:cubicBezTo>
                    <a:pt x="251" y="232"/>
                    <a:pt x="280" y="240"/>
                    <a:pt x="303" y="211"/>
                  </a:cubicBezTo>
                  <a:cubicBezTo>
                    <a:pt x="326" y="182"/>
                    <a:pt x="313" y="145"/>
                    <a:pt x="279" y="141"/>
                  </a:cubicBezTo>
                  <a:close/>
                </a:path>
              </a:pathLst>
            </a:custGeom>
            <a:solidFill>
              <a:srgbClr val="754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14"/>
            <p:cNvSpPr>
              <a:spLocks/>
            </p:cNvSpPr>
            <p:nvPr/>
          </p:nvSpPr>
          <p:spPr bwMode="auto">
            <a:xfrm>
              <a:off x="8120063" y="1049338"/>
              <a:ext cx="1166812" cy="1849438"/>
            </a:xfrm>
            <a:custGeom>
              <a:avLst/>
              <a:gdLst>
                <a:gd name="T0" fmla="*/ 58 w 310"/>
                <a:gd name="T1" fmla="*/ 465 h 492"/>
                <a:gd name="T2" fmla="*/ 120 w 310"/>
                <a:gd name="T3" fmla="*/ 450 h 492"/>
                <a:gd name="T4" fmla="*/ 178 w 310"/>
                <a:gd name="T5" fmla="*/ 485 h 492"/>
                <a:gd name="T6" fmla="*/ 229 w 310"/>
                <a:gd name="T7" fmla="*/ 457 h 492"/>
                <a:gd name="T8" fmla="*/ 152 w 310"/>
                <a:gd name="T9" fmla="*/ 437 h 492"/>
                <a:gd name="T10" fmla="*/ 138 w 310"/>
                <a:gd name="T11" fmla="*/ 349 h 492"/>
                <a:gd name="T12" fmla="*/ 219 w 310"/>
                <a:gd name="T13" fmla="*/ 351 h 492"/>
                <a:gd name="T14" fmla="*/ 276 w 310"/>
                <a:gd name="T15" fmla="*/ 313 h 492"/>
                <a:gd name="T16" fmla="*/ 192 w 310"/>
                <a:gd name="T17" fmla="*/ 277 h 492"/>
                <a:gd name="T18" fmla="*/ 213 w 310"/>
                <a:gd name="T19" fmla="*/ 215 h 492"/>
                <a:gd name="T20" fmla="*/ 289 w 310"/>
                <a:gd name="T21" fmla="*/ 198 h 492"/>
                <a:gd name="T22" fmla="*/ 257 w 310"/>
                <a:gd name="T23" fmla="*/ 140 h 492"/>
                <a:gd name="T24" fmla="*/ 201 w 310"/>
                <a:gd name="T25" fmla="*/ 116 h 492"/>
                <a:gd name="T26" fmla="*/ 199 w 310"/>
                <a:gd name="T27" fmla="*/ 26 h 492"/>
                <a:gd name="T28" fmla="*/ 154 w 310"/>
                <a:gd name="T29" fmla="*/ 77 h 492"/>
                <a:gd name="T30" fmla="*/ 148 w 310"/>
                <a:gd name="T31" fmla="*/ 126 h 492"/>
                <a:gd name="T32" fmla="*/ 117 w 310"/>
                <a:gd name="T33" fmla="*/ 131 h 492"/>
                <a:gd name="T34" fmla="*/ 47 w 310"/>
                <a:gd name="T35" fmla="*/ 163 h 492"/>
                <a:gd name="T36" fmla="*/ 117 w 310"/>
                <a:gd name="T37" fmla="*/ 188 h 492"/>
                <a:gd name="T38" fmla="*/ 120 w 310"/>
                <a:gd name="T39" fmla="*/ 277 h 492"/>
                <a:gd name="T40" fmla="*/ 80 w 310"/>
                <a:gd name="T41" fmla="*/ 299 h 492"/>
                <a:gd name="T42" fmla="*/ 57 w 310"/>
                <a:gd name="T43" fmla="*/ 262 h 492"/>
                <a:gd name="T44" fmla="*/ 8 w 310"/>
                <a:gd name="T45" fmla="*/ 280 h 492"/>
                <a:gd name="T46" fmla="*/ 36 w 310"/>
                <a:gd name="T47" fmla="*/ 335 h 492"/>
                <a:gd name="T48" fmla="*/ 50 w 310"/>
                <a:gd name="T49" fmla="*/ 394 h 492"/>
                <a:gd name="T50" fmla="*/ 31 w 310"/>
                <a:gd name="T51" fmla="*/ 435 h 492"/>
                <a:gd name="T52" fmla="*/ 7 w 310"/>
                <a:gd name="T53" fmla="*/ 467 h 492"/>
                <a:gd name="T54" fmla="*/ 31 w 310"/>
                <a:gd name="T55" fmla="*/ 480 h 492"/>
                <a:gd name="T56" fmla="*/ 59 w 310"/>
                <a:gd name="T57" fmla="*/ 461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0" h="492">
                  <a:moveTo>
                    <a:pt x="58" y="465"/>
                  </a:moveTo>
                  <a:cubicBezTo>
                    <a:pt x="76" y="447"/>
                    <a:pt x="102" y="446"/>
                    <a:pt x="120" y="450"/>
                  </a:cubicBezTo>
                  <a:cubicBezTo>
                    <a:pt x="146" y="456"/>
                    <a:pt x="152" y="480"/>
                    <a:pt x="178" y="485"/>
                  </a:cubicBezTo>
                  <a:cubicBezTo>
                    <a:pt x="198" y="489"/>
                    <a:pt x="252" y="487"/>
                    <a:pt x="229" y="457"/>
                  </a:cubicBezTo>
                  <a:cubicBezTo>
                    <a:pt x="215" y="437"/>
                    <a:pt x="171" y="445"/>
                    <a:pt x="152" y="437"/>
                  </a:cubicBezTo>
                  <a:cubicBezTo>
                    <a:pt x="126" y="425"/>
                    <a:pt x="114" y="369"/>
                    <a:pt x="138" y="349"/>
                  </a:cubicBezTo>
                  <a:cubicBezTo>
                    <a:pt x="162" y="330"/>
                    <a:pt x="196" y="346"/>
                    <a:pt x="219" y="351"/>
                  </a:cubicBezTo>
                  <a:cubicBezTo>
                    <a:pt x="245" y="357"/>
                    <a:pt x="287" y="347"/>
                    <a:pt x="276" y="313"/>
                  </a:cubicBezTo>
                  <a:cubicBezTo>
                    <a:pt x="265" y="280"/>
                    <a:pt x="215" y="286"/>
                    <a:pt x="192" y="277"/>
                  </a:cubicBezTo>
                  <a:cubicBezTo>
                    <a:pt x="165" y="266"/>
                    <a:pt x="177" y="214"/>
                    <a:pt x="213" y="215"/>
                  </a:cubicBezTo>
                  <a:cubicBezTo>
                    <a:pt x="239" y="216"/>
                    <a:pt x="269" y="223"/>
                    <a:pt x="289" y="198"/>
                  </a:cubicBezTo>
                  <a:cubicBezTo>
                    <a:pt x="310" y="171"/>
                    <a:pt x="288" y="143"/>
                    <a:pt x="257" y="140"/>
                  </a:cubicBezTo>
                  <a:cubicBezTo>
                    <a:pt x="236" y="137"/>
                    <a:pt x="199" y="151"/>
                    <a:pt x="201" y="116"/>
                  </a:cubicBezTo>
                  <a:cubicBezTo>
                    <a:pt x="202" y="90"/>
                    <a:pt x="219" y="47"/>
                    <a:pt x="199" y="26"/>
                  </a:cubicBezTo>
                  <a:cubicBezTo>
                    <a:pt x="174" y="0"/>
                    <a:pt x="158" y="53"/>
                    <a:pt x="154" y="77"/>
                  </a:cubicBezTo>
                  <a:cubicBezTo>
                    <a:pt x="152" y="90"/>
                    <a:pt x="152" y="113"/>
                    <a:pt x="148" y="126"/>
                  </a:cubicBezTo>
                  <a:cubicBezTo>
                    <a:pt x="143" y="143"/>
                    <a:pt x="132" y="131"/>
                    <a:pt x="117" y="131"/>
                  </a:cubicBezTo>
                  <a:cubicBezTo>
                    <a:pt x="94" y="129"/>
                    <a:pt x="46" y="125"/>
                    <a:pt x="47" y="163"/>
                  </a:cubicBezTo>
                  <a:cubicBezTo>
                    <a:pt x="48" y="201"/>
                    <a:pt x="97" y="178"/>
                    <a:pt x="117" y="188"/>
                  </a:cubicBezTo>
                  <a:cubicBezTo>
                    <a:pt x="135" y="198"/>
                    <a:pt x="130" y="260"/>
                    <a:pt x="120" y="277"/>
                  </a:cubicBezTo>
                  <a:cubicBezTo>
                    <a:pt x="115" y="287"/>
                    <a:pt x="91" y="307"/>
                    <a:pt x="80" y="299"/>
                  </a:cubicBezTo>
                  <a:cubicBezTo>
                    <a:pt x="72" y="293"/>
                    <a:pt x="64" y="269"/>
                    <a:pt x="57" y="262"/>
                  </a:cubicBezTo>
                  <a:cubicBezTo>
                    <a:pt x="38" y="243"/>
                    <a:pt x="16" y="253"/>
                    <a:pt x="8" y="280"/>
                  </a:cubicBezTo>
                  <a:cubicBezTo>
                    <a:pt x="0" y="308"/>
                    <a:pt x="23" y="316"/>
                    <a:pt x="36" y="335"/>
                  </a:cubicBezTo>
                  <a:cubicBezTo>
                    <a:pt x="48" y="353"/>
                    <a:pt x="59" y="372"/>
                    <a:pt x="50" y="394"/>
                  </a:cubicBezTo>
                  <a:cubicBezTo>
                    <a:pt x="45" y="406"/>
                    <a:pt x="40" y="427"/>
                    <a:pt x="31" y="435"/>
                  </a:cubicBezTo>
                  <a:cubicBezTo>
                    <a:pt x="23" y="444"/>
                    <a:pt x="3" y="458"/>
                    <a:pt x="7" y="467"/>
                  </a:cubicBezTo>
                  <a:cubicBezTo>
                    <a:pt x="10" y="475"/>
                    <a:pt x="25" y="474"/>
                    <a:pt x="31" y="480"/>
                  </a:cubicBezTo>
                  <a:cubicBezTo>
                    <a:pt x="41" y="492"/>
                    <a:pt x="53" y="481"/>
                    <a:pt x="59" y="461"/>
                  </a:cubicBezTo>
                </a:path>
              </a:pathLst>
            </a:custGeom>
            <a:noFill/>
            <a:ln w="333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15"/>
            <p:cNvSpPr>
              <a:spLocks/>
            </p:cNvSpPr>
            <p:nvPr/>
          </p:nvSpPr>
          <p:spPr bwMode="auto">
            <a:xfrm>
              <a:off x="6497638" y="1019176"/>
              <a:ext cx="1227137" cy="1906588"/>
            </a:xfrm>
            <a:custGeom>
              <a:avLst/>
              <a:gdLst>
                <a:gd name="T0" fmla="*/ 304 w 326"/>
                <a:gd name="T1" fmla="*/ 452 h 507"/>
                <a:gd name="T2" fmla="*/ 278 w 326"/>
                <a:gd name="T3" fmla="*/ 420 h 507"/>
                <a:gd name="T4" fmla="*/ 289 w 326"/>
                <a:gd name="T5" fmla="*/ 347 h 507"/>
                <a:gd name="T6" fmla="*/ 317 w 326"/>
                <a:gd name="T7" fmla="*/ 283 h 507"/>
                <a:gd name="T8" fmla="*/ 252 w 326"/>
                <a:gd name="T9" fmla="*/ 265 h 507"/>
                <a:gd name="T10" fmla="*/ 236 w 326"/>
                <a:gd name="T11" fmla="*/ 297 h 507"/>
                <a:gd name="T12" fmla="*/ 204 w 326"/>
                <a:gd name="T13" fmla="*/ 284 h 507"/>
                <a:gd name="T14" fmla="*/ 207 w 326"/>
                <a:gd name="T15" fmla="*/ 202 h 507"/>
                <a:gd name="T16" fmla="*/ 280 w 326"/>
                <a:gd name="T17" fmla="*/ 167 h 507"/>
                <a:gd name="T18" fmla="*/ 202 w 326"/>
                <a:gd name="T19" fmla="*/ 131 h 507"/>
                <a:gd name="T20" fmla="*/ 173 w 326"/>
                <a:gd name="T21" fmla="*/ 116 h 507"/>
                <a:gd name="T22" fmla="*/ 172 w 326"/>
                <a:gd name="T23" fmla="*/ 70 h 507"/>
                <a:gd name="T24" fmla="*/ 113 w 326"/>
                <a:gd name="T25" fmla="*/ 28 h 507"/>
                <a:gd name="T26" fmla="*/ 109 w 326"/>
                <a:gd name="T27" fmla="*/ 115 h 507"/>
                <a:gd name="T28" fmla="*/ 47 w 326"/>
                <a:gd name="T29" fmla="*/ 141 h 507"/>
                <a:gd name="T30" fmla="*/ 24 w 326"/>
                <a:gd name="T31" fmla="*/ 211 h 507"/>
                <a:gd name="T32" fmla="*/ 104 w 326"/>
                <a:gd name="T33" fmla="*/ 231 h 507"/>
                <a:gd name="T34" fmla="*/ 107 w 326"/>
                <a:gd name="T35" fmla="*/ 284 h 507"/>
                <a:gd name="T36" fmla="*/ 35 w 326"/>
                <a:gd name="T37" fmla="*/ 319 h 507"/>
                <a:gd name="T38" fmla="*/ 90 w 326"/>
                <a:gd name="T39" fmla="*/ 370 h 507"/>
                <a:gd name="T40" fmla="*/ 170 w 326"/>
                <a:gd name="T41" fmla="*/ 361 h 507"/>
                <a:gd name="T42" fmla="*/ 160 w 326"/>
                <a:gd name="T43" fmla="*/ 437 h 507"/>
                <a:gd name="T44" fmla="*/ 80 w 326"/>
                <a:gd name="T45" fmla="*/ 460 h 507"/>
                <a:gd name="T46" fmla="*/ 130 w 326"/>
                <a:gd name="T47" fmla="*/ 502 h 507"/>
                <a:gd name="T48" fmla="*/ 206 w 326"/>
                <a:gd name="T49" fmla="*/ 465 h 507"/>
                <a:gd name="T50" fmla="*/ 261 w 326"/>
                <a:gd name="T51" fmla="*/ 484 h 507"/>
                <a:gd name="T52" fmla="*/ 315 w 326"/>
                <a:gd name="T53" fmla="*/ 463 h 507"/>
                <a:gd name="T54" fmla="*/ 304 w 326"/>
                <a:gd name="T55" fmla="*/ 45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6" h="507">
                  <a:moveTo>
                    <a:pt x="304" y="452"/>
                  </a:moveTo>
                  <a:cubicBezTo>
                    <a:pt x="294" y="442"/>
                    <a:pt x="284" y="433"/>
                    <a:pt x="278" y="420"/>
                  </a:cubicBezTo>
                  <a:cubicBezTo>
                    <a:pt x="269" y="396"/>
                    <a:pt x="275" y="367"/>
                    <a:pt x="289" y="347"/>
                  </a:cubicBezTo>
                  <a:cubicBezTo>
                    <a:pt x="303" y="326"/>
                    <a:pt x="326" y="314"/>
                    <a:pt x="317" y="283"/>
                  </a:cubicBezTo>
                  <a:cubicBezTo>
                    <a:pt x="309" y="254"/>
                    <a:pt x="273" y="244"/>
                    <a:pt x="252" y="265"/>
                  </a:cubicBezTo>
                  <a:cubicBezTo>
                    <a:pt x="244" y="273"/>
                    <a:pt x="245" y="290"/>
                    <a:pt x="236" y="297"/>
                  </a:cubicBezTo>
                  <a:cubicBezTo>
                    <a:pt x="225" y="306"/>
                    <a:pt x="211" y="295"/>
                    <a:pt x="204" y="284"/>
                  </a:cubicBezTo>
                  <a:cubicBezTo>
                    <a:pt x="194" y="265"/>
                    <a:pt x="187" y="212"/>
                    <a:pt x="207" y="202"/>
                  </a:cubicBezTo>
                  <a:cubicBezTo>
                    <a:pt x="228" y="191"/>
                    <a:pt x="279" y="209"/>
                    <a:pt x="280" y="167"/>
                  </a:cubicBezTo>
                  <a:cubicBezTo>
                    <a:pt x="281" y="125"/>
                    <a:pt x="228" y="130"/>
                    <a:pt x="202" y="131"/>
                  </a:cubicBezTo>
                  <a:cubicBezTo>
                    <a:pt x="186" y="132"/>
                    <a:pt x="178" y="134"/>
                    <a:pt x="173" y="116"/>
                  </a:cubicBezTo>
                  <a:cubicBezTo>
                    <a:pt x="169" y="101"/>
                    <a:pt x="174" y="85"/>
                    <a:pt x="172" y="70"/>
                  </a:cubicBezTo>
                  <a:cubicBezTo>
                    <a:pt x="168" y="43"/>
                    <a:pt x="140" y="0"/>
                    <a:pt x="113" y="28"/>
                  </a:cubicBezTo>
                  <a:cubicBezTo>
                    <a:pt x="90" y="52"/>
                    <a:pt x="108" y="86"/>
                    <a:pt x="109" y="115"/>
                  </a:cubicBezTo>
                  <a:cubicBezTo>
                    <a:pt x="111" y="154"/>
                    <a:pt x="71" y="138"/>
                    <a:pt x="47" y="141"/>
                  </a:cubicBezTo>
                  <a:cubicBezTo>
                    <a:pt x="13" y="145"/>
                    <a:pt x="0" y="182"/>
                    <a:pt x="24" y="211"/>
                  </a:cubicBezTo>
                  <a:cubicBezTo>
                    <a:pt x="46" y="240"/>
                    <a:pt x="76" y="232"/>
                    <a:pt x="104" y="231"/>
                  </a:cubicBezTo>
                  <a:cubicBezTo>
                    <a:pt x="144" y="230"/>
                    <a:pt x="137" y="271"/>
                    <a:pt x="107" y="284"/>
                  </a:cubicBezTo>
                  <a:cubicBezTo>
                    <a:pt x="82" y="294"/>
                    <a:pt x="47" y="282"/>
                    <a:pt x="35" y="319"/>
                  </a:cubicBezTo>
                  <a:cubicBezTo>
                    <a:pt x="22" y="357"/>
                    <a:pt x="60" y="376"/>
                    <a:pt x="90" y="370"/>
                  </a:cubicBezTo>
                  <a:cubicBezTo>
                    <a:pt x="114" y="364"/>
                    <a:pt x="143" y="340"/>
                    <a:pt x="170" y="361"/>
                  </a:cubicBezTo>
                  <a:cubicBezTo>
                    <a:pt x="197" y="383"/>
                    <a:pt x="188" y="424"/>
                    <a:pt x="160" y="437"/>
                  </a:cubicBezTo>
                  <a:cubicBezTo>
                    <a:pt x="139" y="446"/>
                    <a:pt x="96" y="439"/>
                    <a:pt x="80" y="460"/>
                  </a:cubicBezTo>
                  <a:cubicBezTo>
                    <a:pt x="55" y="494"/>
                    <a:pt x="108" y="507"/>
                    <a:pt x="130" y="502"/>
                  </a:cubicBezTo>
                  <a:cubicBezTo>
                    <a:pt x="159" y="496"/>
                    <a:pt x="178" y="471"/>
                    <a:pt x="206" y="465"/>
                  </a:cubicBezTo>
                  <a:cubicBezTo>
                    <a:pt x="221" y="461"/>
                    <a:pt x="249" y="467"/>
                    <a:pt x="261" y="484"/>
                  </a:cubicBezTo>
                  <a:cubicBezTo>
                    <a:pt x="278" y="475"/>
                    <a:pt x="296" y="468"/>
                    <a:pt x="315" y="463"/>
                  </a:cubicBezTo>
                  <a:cubicBezTo>
                    <a:pt x="313" y="460"/>
                    <a:pt x="309" y="457"/>
                    <a:pt x="304" y="452"/>
                  </a:cubicBezTo>
                  <a:close/>
                </a:path>
              </a:pathLst>
            </a:custGeom>
            <a:solidFill>
              <a:srgbClr val="754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16"/>
            <p:cNvSpPr>
              <a:spLocks/>
            </p:cNvSpPr>
            <p:nvPr/>
          </p:nvSpPr>
          <p:spPr bwMode="auto">
            <a:xfrm>
              <a:off x="6524625" y="1044576"/>
              <a:ext cx="1166812" cy="1851025"/>
            </a:xfrm>
            <a:custGeom>
              <a:avLst/>
              <a:gdLst>
                <a:gd name="T0" fmla="*/ 252 w 310"/>
                <a:gd name="T1" fmla="*/ 465 h 492"/>
                <a:gd name="T2" fmla="*/ 190 w 310"/>
                <a:gd name="T3" fmla="*/ 450 h 492"/>
                <a:gd name="T4" fmla="*/ 132 w 310"/>
                <a:gd name="T5" fmla="*/ 485 h 492"/>
                <a:gd name="T6" fmla="*/ 81 w 310"/>
                <a:gd name="T7" fmla="*/ 456 h 492"/>
                <a:gd name="T8" fmla="*/ 158 w 310"/>
                <a:gd name="T9" fmla="*/ 436 h 492"/>
                <a:gd name="T10" fmla="*/ 172 w 310"/>
                <a:gd name="T11" fmla="*/ 349 h 492"/>
                <a:gd name="T12" fmla="*/ 92 w 310"/>
                <a:gd name="T13" fmla="*/ 351 h 492"/>
                <a:gd name="T14" fmla="*/ 34 w 310"/>
                <a:gd name="T15" fmla="*/ 313 h 492"/>
                <a:gd name="T16" fmla="*/ 118 w 310"/>
                <a:gd name="T17" fmla="*/ 277 h 492"/>
                <a:gd name="T18" fmla="*/ 97 w 310"/>
                <a:gd name="T19" fmla="*/ 215 h 492"/>
                <a:gd name="T20" fmla="*/ 21 w 310"/>
                <a:gd name="T21" fmla="*/ 197 h 492"/>
                <a:gd name="T22" fmla="*/ 53 w 310"/>
                <a:gd name="T23" fmla="*/ 139 h 492"/>
                <a:gd name="T24" fmla="*/ 109 w 310"/>
                <a:gd name="T25" fmla="*/ 116 h 492"/>
                <a:gd name="T26" fmla="*/ 111 w 310"/>
                <a:gd name="T27" fmla="*/ 26 h 492"/>
                <a:gd name="T28" fmla="*/ 156 w 310"/>
                <a:gd name="T29" fmla="*/ 77 h 492"/>
                <a:gd name="T30" fmla="*/ 162 w 310"/>
                <a:gd name="T31" fmla="*/ 126 h 492"/>
                <a:gd name="T32" fmla="*/ 193 w 310"/>
                <a:gd name="T33" fmla="*/ 131 h 492"/>
                <a:gd name="T34" fmla="*/ 263 w 310"/>
                <a:gd name="T35" fmla="*/ 163 h 492"/>
                <a:gd name="T36" fmla="*/ 193 w 310"/>
                <a:gd name="T37" fmla="*/ 188 h 492"/>
                <a:gd name="T38" fmla="*/ 190 w 310"/>
                <a:gd name="T39" fmla="*/ 277 h 492"/>
                <a:gd name="T40" fmla="*/ 230 w 310"/>
                <a:gd name="T41" fmla="*/ 299 h 492"/>
                <a:gd name="T42" fmla="*/ 253 w 310"/>
                <a:gd name="T43" fmla="*/ 262 h 492"/>
                <a:gd name="T44" fmla="*/ 302 w 310"/>
                <a:gd name="T45" fmla="*/ 280 h 492"/>
                <a:gd name="T46" fmla="*/ 274 w 310"/>
                <a:gd name="T47" fmla="*/ 334 h 492"/>
                <a:gd name="T48" fmla="*/ 260 w 310"/>
                <a:gd name="T49" fmla="*/ 394 h 492"/>
                <a:gd name="T50" fmla="*/ 279 w 310"/>
                <a:gd name="T51" fmla="*/ 435 h 492"/>
                <a:gd name="T52" fmla="*/ 304 w 310"/>
                <a:gd name="T53" fmla="*/ 467 h 492"/>
                <a:gd name="T54" fmla="*/ 279 w 310"/>
                <a:gd name="T55" fmla="*/ 480 h 492"/>
                <a:gd name="T56" fmla="*/ 251 w 310"/>
                <a:gd name="T57" fmla="*/ 461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0" h="492">
                  <a:moveTo>
                    <a:pt x="252" y="465"/>
                  </a:moveTo>
                  <a:cubicBezTo>
                    <a:pt x="234" y="447"/>
                    <a:pt x="208" y="446"/>
                    <a:pt x="190" y="450"/>
                  </a:cubicBezTo>
                  <a:cubicBezTo>
                    <a:pt x="165" y="456"/>
                    <a:pt x="158" y="479"/>
                    <a:pt x="132" y="485"/>
                  </a:cubicBezTo>
                  <a:cubicBezTo>
                    <a:pt x="112" y="489"/>
                    <a:pt x="59" y="487"/>
                    <a:pt x="81" y="456"/>
                  </a:cubicBezTo>
                  <a:cubicBezTo>
                    <a:pt x="95" y="437"/>
                    <a:pt x="139" y="445"/>
                    <a:pt x="158" y="436"/>
                  </a:cubicBezTo>
                  <a:cubicBezTo>
                    <a:pt x="184" y="425"/>
                    <a:pt x="197" y="369"/>
                    <a:pt x="172" y="349"/>
                  </a:cubicBezTo>
                  <a:cubicBezTo>
                    <a:pt x="148" y="330"/>
                    <a:pt x="114" y="346"/>
                    <a:pt x="92" y="351"/>
                  </a:cubicBezTo>
                  <a:cubicBezTo>
                    <a:pt x="65" y="356"/>
                    <a:pt x="23" y="347"/>
                    <a:pt x="34" y="313"/>
                  </a:cubicBezTo>
                  <a:cubicBezTo>
                    <a:pt x="45" y="279"/>
                    <a:pt x="95" y="286"/>
                    <a:pt x="118" y="277"/>
                  </a:cubicBezTo>
                  <a:cubicBezTo>
                    <a:pt x="146" y="266"/>
                    <a:pt x="133" y="214"/>
                    <a:pt x="97" y="215"/>
                  </a:cubicBezTo>
                  <a:cubicBezTo>
                    <a:pt x="71" y="216"/>
                    <a:pt x="41" y="223"/>
                    <a:pt x="21" y="197"/>
                  </a:cubicBezTo>
                  <a:cubicBezTo>
                    <a:pt x="0" y="171"/>
                    <a:pt x="22" y="143"/>
                    <a:pt x="53" y="139"/>
                  </a:cubicBezTo>
                  <a:cubicBezTo>
                    <a:pt x="75" y="137"/>
                    <a:pt x="111" y="151"/>
                    <a:pt x="109" y="116"/>
                  </a:cubicBezTo>
                  <a:cubicBezTo>
                    <a:pt x="108" y="90"/>
                    <a:pt x="91" y="47"/>
                    <a:pt x="111" y="26"/>
                  </a:cubicBezTo>
                  <a:cubicBezTo>
                    <a:pt x="136" y="0"/>
                    <a:pt x="152" y="52"/>
                    <a:pt x="156" y="77"/>
                  </a:cubicBezTo>
                  <a:cubicBezTo>
                    <a:pt x="158" y="90"/>
                    <a:pt x="159" y="113"/>
                    <a:pt x="162" y="126"/>
                  </a:cubicBezTo>
                  <a:cubicBezTo>
                    <a:pt x="167" y="143"/>
                    <a:pt x="178" y="131"/>
                    <a:pt x="193" y="131"/>
                  </a:cubicBezTo>
                  <a:cubicBezTo>
                    <a:pt x="216" y="129"/>
                    <a:pt x="264" y="125"/>
                    <a:pt x="263" y="163"/>
                  </a:cubicBezTo>
                  <a:cubicBezTo>
                    <a:pt x="262" y="200"/>
                    <a:pt x="213" y="178"/>
                    <a:pt x="193" y="188"/>
                  </a:cubicBezTo>
                  <a:cubicBezTo>
                    <a:pt x="176" y="198"/>
                    <a:pt x="180" y="260"/>
                    <a:pt x="190" y="277"/>
                  </a:cubicBezTo>
                  <a:cubicBezTo>
                    <a:pt x="196" y="287"/>
                    <a:pt x="219" y="307"/>
                    <a:pt x="230" y="299"/>
                  </a:cubicBezTo>
                  <a:cubicBezTo>
                    <a:pt x="238" y="292"/>
                    <a:pt x="246" y="269"/>
                    <a:pt x="253" y="262"/>
                  </a:cubicBezTo>
                  <a:cubicBezTo>
                    <a:pt x="272" y="243"/>
                    <a:pt x="294" y="253"/>
                    <a:pt x="302" y="280"/>
                  </a:cubicBezTo>
                  <a:cubicBezTo>
                    <a:pt x="310" y="308"/>
                    <a:pt x="287" y="315"/>
                    <a:pt x="274" y="334"/>
                  </a:cubicBezTo>
                  <a:cubicBezTo>
                    <a:pt x="262" y="353"/>
                    <a:pt x="251" y="372"/>
                    <a:pt x="260" y="394"/>
                  </a:cubicBezTo>
                  <a:cubicBezTo>
                    <a:pt x="265" y="406"/>
                    <a:pt x="270" y="427"/>
                    <a:pt x="279" y="435"/>
                  </a:cubicBezTo>
                  <a:cubicBezTo>
                    <a:pt x="287" y="444"/>
                    <a:pt x="307" y="458"/>
                    <a:pt x="304" y="467"/>
                  </a:cubicBezTo>
                  <a:cubicBezTo>
                    <a:pt x="300" y="474"/>
                    <a:pt x="285" y="474"/>
                    <a:pt x="279" y="480"/>
                  </a:cubicBezTo>
                  <a:cubicBezTo>
                    <a:pt x="269" y="492"/>
                    <a:pt x="257" y="481"/>
                    <a:pt x="251" y="461"/>
                  </a:cubicBezTo>
                </a:path>
              </a:pathLst>
            </a:custGeom>
            <a:noFill/>
            <a:ln w="333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17"/>
            <p:cNvSpPr>
              <a:spLocks/>
            </p:cNvSpPr>
            <p:nvPr/>
          </p:nvSpPr>
          <p:spPr bwMode="auto">
            <a:xfrm>
              <a:off x="6897688" y="2736851"/>
              <a:ext cx="1952625" cy="2301875"/>
            </a:xfrm>
            <a:custGeom>
              <a:avLst/>
              <a:gdLst>
                <a:gd name="T0" fmla="*/ 377 w 519"/>
                <a:gd name="T1" fmla="*/ 33 h 612"/>
                <a:gd name="T2" fmla="*/ 326 w 519"/>
                <a:gd name="T3" fmla="*/ 10 h 612"/>
                <a:gd name="T4" fmla="*/ 262 w 519"/>
                <a:gd name="T5" fmla="*/ 0 h 612"/>
                <a:gd name="T6" fmla="*/ 209 w 519"/>
                <a:gd name="T7" fmla="*/ 6 h 612"/>
                <a:gd name="T8" fmla="*/ 155 w 519"/>
                <a:gd name="T9" fmla="*/ 27 h 612"/>
                <a:gd name="T10" fmla="*/ 1 w 519"/>
                <a:gd name="T11" fmla="*/ 304 h 612"/>
                <a:gd name="T12" fmla="*/ 257 w 519"/>
                <a:gd name="T13" fmla="*/ 611 h 612"/>
                <a:gd name="T14" fmla="*/ 518 w 519"/>
                <a:gd name="T15" fmla="*/ 308 h 612"/>
                <a:gd name="T16" fmla="*/ 377 w 519"/>
                <a:gd name="T17" fmla="*/ 33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9" h="612">
                  <a:moveTo>
                    <a:pt x="377" y="33"/>
                  </a:moveTo>
                  <a:cubicBezTo>
                    <a:pt x="361" y="24"/>
                    <a:pt x="344" y="16"/>
                    <a:pt x="326" y="10"/>
                  </a:cubicBezTo>
                  <a:cubicBezTo>
                    <a:pt x="305" y="4"/>
                    <a:pt x="284" y="0"/>
                    <a:pt x="262" y="0"/>
                  </a:cubicBezTo>
                  <a:cubicBezTo>
                    <a:pt x="244" y="0"/>
                    <a:pt x="226" y="2"/>
                    <a:pt x="209" y="6"/>
                  </a:cubicBezTo>
                  <a:cubicBezTo>
                    <a:pt x="190" y="11"/>
                    <a:pt x="172" y="18"/>
                    <a:pt x="155" y="27"/>
                  </a:cubicBezTo>
                  <a:cubicBezTo>
                    <a:pt x="65" y="74"/>
                    <a:pt x="2" y="180"/>
                    <a:pt x="1" y="304"/>
                  </a:cubicBezTo>
                  <a:cubicBezTo>
                    <a:pt x="0" y="472"/>
                    <a:pt x="114" y="610"/>
                    <a:pt x="257" y="611"/>
                  </a:cubicBezTo>
                  <a:cubicBezTo>
                    <a:pt x="400" y="612"/>
                    <a:pt x="517" y="477"/>
                    <a:pt x="518" y="308"/>
                  </a:cubicBezTo>
                  <a:cubicBezTo>
                    <a:pt x="519" y="188"/>
                    <a:pt x="462" y="84"/>
                    <a:pt x="377" y="33"/>
                  </a:cubicBezTo>
                  <a:close/>
                </a:path>
              </a:pathLst>
            </a:custGeom>
            <a:solidFill>
              <a:srgbClr val="CE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18"/>
            <p:cNvSpPr>
              <a:spLocks/>
            </p:cNvSpPr>
            <p:nvPr/>
          </p:nvSpPr>
          <p:spPr bwMode="auto">
            <a:xfrm>
              <a:off x="6950075" y="2797176"/>
              <a:ext cx="1847850" cy="2178050"/>
            </a:xfrm>
            <a:custGeom>
              <a:avLst/>
              <a:gdLst>
                <a:gd name="T0" fmla="*/ 490 w 491"/>
                <a:gd name="T1" fmla="*/ 292 h 579"/>
                <a:gd name="T2" fmla="*/ 243 w 491"/>
                <a:gd name="T3" fmla="*/ 578 h 579"/>
                <a:gd name="T4" fmla="*/ 2 w 491"/>
                <a:gd name="T5" fmla="*/ 288 h 579"/>
                <a:gd name="T6" fmla="*/ 248 w 491"/>
                <a:gd name="T7" fmla="*/ 1 h 579"/>
                <a:gd name="T8" fmla="*/ 490 w 491"/>
                <a:gd name="T9" fmla="*/ 292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579">
                  <a:moveTo>
                    <a:pt x="490" y="292"/>
                  </a:moveTo>
                  <a:cubicBezTo>
                    <a:pt x="488" y="451"/>
                    <a:pt x="378" y="579"/>
                    <a:pt x="243" y="578"/>
                  </a:cubicBezTo>
                  <a:cubicBezTo>
                    <a:pt x="108" y="577"/>
                    <a:pt x="0" y="447"/>
                    <a:pt x="2" y="288"/>
                  </a:cubicBezTo>
                  <a:cubicBezTo>
                    <a:pt x="3" y="128"/>
                    <a:pt x="113" y="0"/>
                    <a:pt x="248" y="1"/>
                  </a:cubicBezTo>
                  <a:cubicBezTo>
                    <a:pt x="383" y="2"/>
                    <a:pt x="491" y="132"/>
                    <a:pt x="490" y="292"/>
                  </a:cubicBezTo>
                  <a:close/>
                </a:path>
              </a:pathLst>
            </a:custGeom>
            <a:noFill/>
            <a:ln w="33338" cap="rnd">
              <a:solidFill>
                <a:srgbClr val="9E9E9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19"/>
            <p:cNvSpPr>
              <a:spLocks/>
            </p:cNvSpPr>
            <p:nvPr/>
          </p:nvSpPr>
          <p:spPr bwMode="auto">
            <a:xfrm>
              <a:off x="7235825" y="3087688"/>
              <a:ext cx="534987" cy="590550"/>
            </a:xfrm>
            <a:custGeom>
              <a:avLst/>
              <a:gdLst>
                <a:gd name="T0" fmla="*/ 141 w 142"/>
                <a:gd name="T1" fmla="*/ 79 h 157"/>
                <a:gd name="T2" fmla="*/ 70 w 142"/>
                <a:gd name="T3" fmla="*/ 157 h 157"/>
                <a:gd name="T4" fmla="*/ 1 w 142"/>
                <a:gd name="T5" fmla="*/ 78 h 157"/>
                <a:gd name="T6" fmla="*/ 72 w 142"/>
                <a:gd name="T7" fmla="*/ 0 h 157"/>
                <a:gd name="T8" fmla="*/ 141 w 142"/>
                <a:gd name="T9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57">
                  <a:moveTo>
                    <a:pt x="141" y="79"/>
                  </a:moveTo>
                  <a:cubicBezTo>
                    <a:pt x="141" y="122"/>
                    <a:pt x="109" y="157"/>
                    <a:pt x="70" y="157"/>
                  </a:cubicBezTo>
                  <a:cubicBezTo>
                    <a:pt x="32" y="157"/>
                    <a:pt x="0" y="121"/>
                    <a:pt x="1" y="78"/>
                  </a:cubicBezTo>
                  <a:cubicBezTo>
                    <a:pt x="1" y="35"/>
                    <a:pt x="33" y="0"/>
                    <a:pt x="72" y="0"/>
                  </a:cubicBezTo>
                  <a:cubicBezTo>
                    <a:pt x="111" y="0"/>
                    <a:pt x="142" y="36"/>
                    <a:pt x="141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20"/>
            <p:cNvSpPr>
              <a:spLocks noEditPoints="1"/>
            </p:cNvSpPr>
            <p:nvPr/>
          </p:nvSpPr>
          <p:spPr bwMode="auto">
            <a:xfrm>
              <a:off x="7472363" y="3286126"/>
              <a:ext cx="290512" cy="282575"/>
            </a:xfrm>
            <a:custGeom>
              <a:avLst/>
              <a:gdLst>
                <a:gd name="T0" fmla="*/ 60 w 77"/>
                <a:gd name="T1" fmla="*/ 12 h 75"/>
                <a:gd name="T2" fmla="*/ 11 w 77"/>
                <a:gd name="T3" fmla="*/ 17 h 75"/>
                <a:gd name="T4" fmla="*/ 17 w 77"/>
                <a:gd name="T5" fmla="*/ 64 h 75"/>
                <a:gd name="T6" fmla="*/ 65 w 77"/>
                <a:gd name="T7" fmla="*/ 58 h 75"/>
                <a:gd name="T8" fmla="*/ 60 w 77"/>
                <a:gd name="T9" fmla="*/ 12 h 75"/>
                <a:gd name="T10" fmla="*/ 40 w 77"/>
                <a:gd name="T11" fmla="*/ 22 h 75"/>
                <a:gd name="T12" fmla="*/ 41 w 77"/>
                <a:gd name="T13" fmla="*/ 30 h 75"/>
                <a:gd name="T14" fmla="*/ 32 w 77"/>
                <a:gd name="T15" fmla="*/ 31 h 75"/>
                <a:gd name="T16" fmla="*/ 31 w 77"/>
                <a:gd name="T17" fmla="*/ 23 h 75"/>
                <a:gd name="T18" fmla="*/ 40 w 77"/>
                <a:gd name="T19" fmla="*/ 22 h 75"/>
                <a:gd name="T20" fmla="*/ 23 w 77"/>
                <a:gd name="T21" fmla="*/ 43 h 75"/>
                <a:gd name="T22" fmla="*/ 22 w 77"/>
                <a:gd name="T23" fmla="*/ 34 h 75"/>
                <a:gd name="T24" fmla="*/ 31 w 77"/>
                <a:gd name="T25" fmla="*/ 33 h 75"/>
                <a:gd name="T26" fmla="*/ 32 w 77"/>
                <a:gd name="T27" fmla="*/ 42 h 75"/>
                <a:gd name="T28" fmla="*/ 23 w 77"/>
                <a:gd name="T29" fmla="*/ 43 h 75"/>
                <a:gd name="T30" fmla="*/ 54 w 77"/>
                <a:gd name="T31" fmla="*/ 32 h 75"/>
                <a:gd name="T32" fmla="*/ 55 w 77"/>
                <a:gd name="T33" fmla="*/ 41 h 75"/>
                <a:gd name="T34" fmla="*/ 46 w 77"/>
                <a:gd name="T35" fmla="*/ 42 h 75"/>
                <a:gd name="T36" fmla="*/ 45 w 77"/>
                <a:gd name="T37" fmla="*/ 33 h 75"/>
                <a:gd name="T38" fmla="*/ 54 w 77"/>
                <a:gd name="T39" fmla="*/ 32 h 75"/>
                <a:gd name="T40" fmla="*/ 37 w 77"/>
                <a:gd name="T41" fmla="*/ 54 h 75"/>
                <a:gd name="T42" fmla="*/ 36 w 77"/>
                <a:gd name="T43" fmla="*/ 45 h 75"/>
                <a:gd name="T44" fmla="*/ 45 w 77"/>
                <a:gd name="T45" fmla="*/ 44 h 75"/>
                <a:gd name="T46" fmla="*/ 46 w 77"/>
                <a:gd name="T47" fmla="*/ 53 h 75"/>
                <a:gd name="T48" fmla="*/ 37 w 77"/>
                <a:gd name="T49" fmla="*/ 5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" h="75">
                  <a:moveTo>
                    <a:pt x="60" y="12"/>
                  </a:moveTo>
                  <a:cubicBezTo>
                    <a:pt x="45" y="0"/>
                    <a:pt x="23" y="3"/>
                    <a:pt x="11" y="17"/>
                  </a:cubicBezTo>
                  <a:cubicBezTo>
                    <a:pt x="0" y="32"/>
                    <a:pt x="2" y="53"/>
                    <a:pt x="17" y="64"/>
                  </a:cubicBezTo>
                  <a:cubicBezTo>
                    <a:pt x="32" y="75"/>
                    <a:pt x="54" y="73"/>
                    <a:pt x="65" y="58"/>
                  </a:cubicBezTo>
                  <a:cubicBezTo>
                    <a:pt x="77" y="44"/>
                    <a:pt x="75" y="23"/>
                    <a:pt x="60" y="12"/>
                  </a:cubicBezTo>
                  <a:close/>
                  <a:moveTo>
                    <a:pt x="40" y="22"/>
                  </a:moveTo>
                  <a:cubicBezTo>
                    <a:pt x="43" y="24"/>
                    <a:pt x="43" y="28"/>
                    <a:pt x="41" y="30"/>
                  </a:cubicBezTo>
                  <a:cubicBezTo>
                    <a:pt x="39" y="33"/>
                    <a:pt x="35" y="33"/>
                    <a:pt x="32" y="31"/>
                  </a:cubicBezTo>
                  <a:cubicBezTo>
                    <a:pt x="29" y="29"/>
                    <a:pt x="29" y="25"/>
                    <a:pt x="31" y="23"/>
                  </a:cubicBezTo>
                  <a:cubicBezTo>
                    <a:pt x="33" y="20"/>
                    <a:pt x="37" y="20"/>
                    <a:pt x="40" y="22"/>
                  </a:cubicBezTo>
                  <a:close/>
                  <a:moveTo>
                    <a:pt x="23" y="43"/>
                  </a:moveTo>
                  <a:cubicBezTo>
                    <a:pt x="20" y="41"/>
                    <a:pt x="20" y="37"/>
                    <a:pt x="22" y="34"/>
                  </a:cubicBezTo>
                  <a:cubicBezTo>
                    <a:pt x="24" y="32"/>
                    <a:pt x="28" y="31"/>
                    <a:pt x="31" y="33"/>
                  </a:cubicBezTo>
                  <a:cubicBezTo>
                    <a:pt x="34" y="35"/>
                    <a:pt x="34" y="39"/>
                    <a:pt x="32" y="42"/>
                  </a:cubicBezTo>
                  <a:cubicBezTo>
                    <a:pt x="30" y="44"/>
                    <a:pt x="26" y="45"/>
                    <a:pt x="23" y="43"/>
                  </a:cubicBezTo>
                  <a:close/>
                  <a:moveTo>
                    <a:pt x="54" y="32"/>
                  </a:moveTo>
                  <a:cubicBezTo>
                    <a:pt x="57" y="34"/>
                    <a:pt x="57" y="38"/>
                    <a:pt x="55" y="41"/>
                  </a:cubicBezTo>
                  <a:cubicBezTo>
                    <a:pt x="53" y="44"/>
                    <a:pt x="49" y="44"/>
                    <a:pt x="46" y="42"/>
                  </a:cubicBezTo>
                  <a:cubicBezTo>
                    <a:pt x="43" y="40"/>
                    <a:pt x="43" y="36"/>
                    <a:pt x="45" y="33"/>
                  </a:cubicBezTo>
                  <a:cubicBezTo>
                    <a:pt x="47" y="31"/>
                    <a:pt x="51" y="30"/>
                    <a:pt x="54" y="32"/>
                  </a:cubicBezTo>
                  <a:close/>
                  <a:moveTo>
                    <a:pt x="37" y="54"/>
                  </a:moveTo>
                  <a:cubicBezTo>
                    <a:pt x="34" y="51"/>
                    <a:pt x="34" y="48"/>
                    <a:pt x="36" y="45"/>
                  </a:cubicBezTo>
                  <a:cubicBezTo>
                    <a:pt x="38" y="42"/>
                    <a:pt x="42" y="42"/>
                    <a:pt x="45" y="44"/>
                  </a:cubicBezTo>
                  <a:cubicBezTo>
                    <a:pt x="48" y="46"/>
                    <a:pt x="48" y="50"/>
                    <a:pt x="46" y="53"/>
                  </a:cubicBezTo>
                  <a:cubicBezTo>
                    <a:pt x="44" y="55"/>
                    <a:pt x="40" y="56"/>
                    <a:pt x="37" y="54"/>
                  </a:cubicBez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21"/>
            <p:cNvSpPr>
              <a:spLocks/>
            </p:cNvSpPr>
            <p:nvPr/>
          </p:nvSpPr>
          <p:spPr bwMode="auto">
            <a:xfrm>
              <a:off x="7864475" y="2962276"/>
              <a:ext cx="631825" cy="703263"/>
            </a:xfrm>
            <a:custGeom>
              <a:avLst/>
              <a:gdLst>
                <a:gd name="T0" fmla="*/ 168 w 168"/>
                <a:gd name="T1" fmla="*/ 94 h 187"/>
                <a:gd name="T2" fmla="*/ 83 w 168"/>
                <a:gd name="T3" fmla="*/ 186 h 187"/>
                <a:gd name="T4" fmla="*/ 0 w 168"/>
                <a:gd name="T5" fmla="*/ 93 h 187"/>
                <a:gd name="T6" fmla="*/ 85 w 168"/>
                <a:gd name="T7" fmla="*/ 1 h 187"/>
                <a:gd name="T8" fmla="*/ 168 w 168"/>
                <a:gd name="T9" fmla="*/ 9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87">
                  <a:moveTo>
                    <a:pt x="168" y="94"/>
                  </a:moveTo>
                  <a:cubicBezTo>
                    <a:pt x="167" y="146"/>
                    <a:pt x="129" y="187"/>
                    <a:pt x="83" y="186"/>
                  </a:cubicBezTo>
                  <a:cubicBezTo>
                    <a:pt x="37" y="186"/>
                    <a:pt x="0" y="144"/>
                    <a:pt x="0" y="93"/>
                  </a:cubicBezTo>
                  <a:cubicBezTo>
                    <a:pt x="1" y="41"/>
                    <a:pt x="39" y="0"/>
                    <a:pt x="85" y="1"/>
                  </a:cubicBezTo>
                  <a:cubicBezTo>
                    <a:pt x="131" y="1"/>
                    <a:pt x="168" y="43"/>
                    <a:pt x="168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网Chenying0907出品 22"/>
            <p:cNvSpPr>
              <a:spLocks noEditPoints="1"/>
            </p:cNvSpPr>
            <p:nvPr/>
          </p:nvSpPr>
          <p:spPr bwMode="auto">
            <a:xfrm>
              <a:off x="7905750" y="3275013"/>
              <a:ext cx="304800" cy="293688"/>
            </a:xfrm>
            <a:custGeom>
              <a:avLst/>
              <a:gdLst>
                <a:gd name="T0" fmla="*/ 63 w 81"/>
                <a:gd name="T1" fmla="*/ 12 h 78"/>
                <a:gd name="T2" fmla="*/ 12 w 81"/>
                <a:gd name="T3" fmla="*/ 18 h 78"/>
                <a:gd name="T4" fmla="*/ 18 w 81"/>
                <a:gd name="T5" fmla="*/ 66 h 78"/>
                <a:gd name="T6" fmla="*/ 69 w 81"/>
                <a:gd name="T7" fmla="*/ 60 h 78"/>
                <a:gd name="T8" fmla="*/ 63 w 81"/>
                <a:gd name="T9" fmla="*/ 12 h 78"/>
                <a:gd name="T10" fmla="*/ 42 w 81"/>
                <a:gd name="T11" fmla="*/ 22 h 78"/>
                <a:gd name="T12" fmla="*/ 43 w 81"/>
                <a:gd name="T13" fmla="*/ 31 h 78"/>
                <a:gd name="T14" fmla="*/ 34 w 81"/>
                <a:gd name="T15" fmla="*/ 32 h 78"/>
                <a:gd name="T16" fmla="*/ 33 w 81"/>
                <a:gd name="T17" fmla="*/ 23 h 78"/>
                <a:gd name="T18" fmla="*/ 42 w 81"/>
                <a:gd name="T19" fmla="*/ 22 h 78"/>
                <a:gd name="T20" fmla="*/ 24 w 81"/>
                <a:gd name="T21" fmla="*/ 44 h 78"/>
                <a:gd name="T22" fmla="*/ 23 w 81"/>
                <a:gd name="T23" fmla="*/ 35 h 78"/>
                <a:gd name="T24" fmla="*/ 33 w 81"/>
                <a:gd name="T25" fmla="*/ 34 h 78"/>
                <a:gd name="T26" fmla="*/ 34 w 81"/>
                <a:gd name="T27" fmla="*/ 43 h 78"/>
                <a:gd name="T28" fmla="*/ 24 w 81"/>
                <a:gd name="T29" fmla="*/ 44 h 78"/>
                <a:gd name="T30" fmla="*/ 57 w 81"/>
                <a:gd name="T31" fmla="*/ 33 h 78"/>
                <a:gd name="T32" fmla="*/ 58 w 81"/>
                <a:gd name="T33" fmla="*/ 42 h 78"/>
                <a:gd name="T34" fmla="*/ 49 w 81"/>
                <a:gd name="T35" fmla="*/ 43 h 78"/>
                <a:gd name="T36" fmla="*/ 48 w 81"/>
                <a:gd name="T37" fmla="*/ 34 h 78"/>
                <a:gd name="T38" fmla="*/ 57 w 81"/>
                <a:gd name="T39" fmla="*/ 33 h 78"/>
                <a:gd name="T40" fmla="*/ 39 w 81"/>
                <a:gd name="T41" fmla="*/ 55 h 78"/>
                <a:gd name="T42" fmla="*/ 38 w 81"/>
                <a:gd name="T43" fmla="*/ 47 h 78"/>
                <a:gd name="T44" fmla="*/ 47 w 81"/>
                <a:gd name="T45" fmla="*/ 45 h 78"/>
                <a:gd name="T46" fmla="*/ 48 w 81"/>
                <a:gd name="T47" fmla="*/ 54 h 78"/>
                <a:gd name="T48" fmla="*/ 39 w 81"/>
                <a:gd name="T49" fmla="*/ 5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78">
                  <a:moveTo>
                    <a:pt x="63" y="12"/>
                  </a:moveTo>
                  <a:cubicBezTo>
                    <a:pt x="47" y="0"/>
                    <a:pt x="25" y="2"/>
                    <a:pt x="12" y="18"/>
                  </a:cubicBezTo>
                  <a:cubicBezTo>
                    <a:pt x="0" y="33"/>
                    <a:pt x="3" y="55"/>
                    <a:pt x="18" y="66"/>
                  </a:cubicBezTo>
                  <a:cubicBezTo>
                    <a:pt x="34" y="78"/>
                    <a:pt x="57" y="76"/>
                    <a:pt x="69" y="60"/>
                  </a:cubicBezTo>
                  <a:cubicBezTo>
                    <a:pt x="81" y="45"/>
                    <a:pt x="78" y="23"/>
                    <a:pt x="63" y="12"/>
                  </a:cubicBezTo>
                  <a:close/>
                  <a:moveTo>
                    <a:pt x="42" y="22"/>
                  </a:moveTo>
                  <a:cubicBezTo>
                    <a:pt x="45" y="24"/>
                    <a:pt x="46" y="28"/>
                    <a:pt x="43" y="31"/>
                  </a:cubicBezTo>
                  <a:cubicBezTo>
                    <a:pt x="41" y="34"/>
                    <a:pt x="37" y="34"/>
                    <a:pt x="34" y="32"/>
                  </a:cubicBezTo>
                  <a:cubicBezTo>
                    <a:pt x="31" y="30"/>
                    <a:pt x="31" y="26"/>
                    <a:pt x="33" y="23"/>
                  </a:cubicBezTo>
                  <a:cubicBezTo>
                    <a:pt x="35" y="20"/>
                    <a:pt x="39" y="20"/>
                    <a:pt x="42" y="22"/>
                  </a:cubicBezTo>
                  <a:close/>
                  <a:moveTo>
                    <a:pt x="24" y="44"/>
                  </a:moveTo>
                  <a:cubicBezTo>
                    <a:pt x="22" y="42"/>
                    <a:pt x="21" y="38"/>
                    <a:pt x="23" y="35"/>
                  </a:cubicBezTo>
                  <a:cubicBezTo>
                    <a:pt x="26" y="33"/>
                    <a:pt x="30" y="32"/>
                    <a:pt x="33" y="34"/>
                  </a:cubicBezTo>
                  <a:cubicBezTo>
                    <a:pt x="35" y="36"/>
                    <a:pt x="36" y="40"/>
                    <a:pt x="34" y="43"/>
                  </a:cubicBezTo>
                  <a:cubicBezTo>
                    <a:pt x="31" y="46"/>
                    <a:pt x="27" y="46"/>
                    <a:pt x="24" y="44"/>
                  </a:cubicBezTo>
                  <a:close/>
                  <a:moveTo>
                    <a:pt x="57" y="33"/>
                  </a:moveTo>
                  <a:cubicBezTo>
                    <a:pt x="60" y="35"/>
                    <a:pt x="60" y="39"/>
                    <a:pt x="58" y="42"/>
                  </a:cubicBezTo>
                  <a:cubicBezTo>
                    <a:pt x="56" y="45"/>
                    <a:pt x="52" y="46"/>
                    <a:pt x="49" y="43"/>
                  </a:cubicBezTo>
                  <a:cubicBezTo>
                    <a:pt x="46" y="41"/>
                    <a:pt x="45" y="37"/>
                    <a:pt x="48" y="34"/>
                  </a:cubicBezTo>
                  <a:cubicBezTo>
                    <a:pt x="50" y="32"/>
                    <a:pt x="54" y="31"/>
                    <a:pt x="57" y="33"/>
                  </a:cubicBezTo>
                  <a:close/>
                  <a:moveTo>
                    <a:pt x="39" y="55"/>
                  </a:moveTo>
                  <a:cubicBezTo>
                    <a:pt x="36" y="53"/>
                    <a:pt x="36" y="49"/>
                    <a:pt x="38" y="47"/>
                  </a:cubicBezTo>
                  <a:cubicBezTo>
                    <a:pt x="40" y="44"/>
                    <a:pt x="44" y="43"/>
                    <a:pt x="47" y="45"/>
                  </a:cubicBezTo>
                  <a:cubicBezTo>
                    <a:pt x="50" y="48"/>
                    <a:pt x="51" y="52"/>
                    <a:pt x="48" y="54"/>
                  </a:cubicBezTo>
                  <a:cubicBezTo>
                    <a:pt x="46" y="57"/>
                    <a:pt x="42" y="58"/>
                    <a:pt x="39" y="55"/>
                  </a:cubicBez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23"/>
            <p:cNvSpPr>
              <a:spLocks/>
            </p:cNvSpPr>
            <p:nvPr/>
          </p:nvSpPr>
          <p:spPr bwMode="auto">
            <a:xfrm>
              <a:off x="6599238" y="3678238"/>
              <a:ext cx="2319337" cy="1443038"/>
            </a:xfrm>
            <a:custGeom>
              <a:avLst/>
              <a:gdLst>
                <a:gd name="T0" fmla="*/ 89 w 616"/>
                <a:gd name="T1" fmla="*/ 228 h 384"/>
                <a:gd name="T2" fmla="*/ 363 w 616"/>
                <a:gd name="T3" fmla="*/ 4 h 384"/>
                <a:gd name="T4" fmla="*/ 593 w 616"/>
                <a:gd name="T5" fmla="*/ 226 h 384"/>
                <a:gd name="T6" fmla="*/ 341 w 616"/>
                <a:gd name="T7" fmla="*/ 373 h 384"/>
                <a:gd name="T8" fmla="*/ 89 w 616"/>
                <a:gd name="T9" fmla="*/ 22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384">
                  <a:moveTo>
                    <a:pt x="89" y="228"/>
                  </a:moveTo>
                  <a:cubicBezTo>
                    <a:pt x="89" y="228"/>
                    <a:pt x="0" y="0"/>
                    <a:pt x="363" y="4"/>
                  </a:cubicBezTo>
                  <a:cubicBezTo>
                    <a:pt x="394" y="6"/>
                    <a:pt x="616" y="17"/>
                    <a:pt x="593" y="226"/>
                  </a:cubicBezTo>
                  <a:cubicBezTo>
                    <a:pt x="592" y="243"/>
                    <a:pt x="578" y="383"/>
                    <a:pt x="341" y="373"/>
                  </a:cubicBezTo>
                  <a:cubicBezTo>
                    <a:pt x="313" y="373"/>
                    <a:pt x="159" y="384"/>
                    <a:pt x="89" y="228"/>
                  </a:cubicBezTo>
                  <a:close/>
                </a:path>
              </a:pathLst>
            </a:custGeom>
            <a:solidFill>
              <a:srgbClr val="875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24"/>
            <p:cNvSpPr>
              <a:spLocks/>
            </p:cNvSpPr>
            <p:nvPr/>
          </p:nvSpPr>
          <p:spPr bwMode="auto">
            <a:xfrm>
              <a:off x="6667500" y="3719513"/>
              <a:ext cx="2198687" cy="1357313"/>
            </a:xfrm>
            <a:custGeom>
              <a:avLst/>
              <a:gdLst>
                <a:gd name="T0" fmla="*/ 85 w 584"/>
                <a:gd name="T1" fmla="*/ 214 h 361"/>
                <a:gd name="T2" fmla="*/ 344 w 584"/>
                <a:gd name="T3" fmla="*/ 4 h 361"/>
                <a:gd name="T4" fmla="*/ 562 w 584"/>
                <a:gd name="T5" fmla="*/ 213 h 361"/>
                <a:gd name="T6" fmla="*/ 323 w 584"/>
                <a:gd name="T7" fmla="*/ 351 h 361"/>
                <a:gd name="T8" fmla="*/ 85 w 584"/>
                <a:gd name="T9" fmla="*/ 21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361">
                  <a:moveTo>
                    <a:pt x="85" y="214"/>
                  </a:moveTo>
                  <a:cubicBezTo>
                    <a:pt x="85" y="214"/>
                    <a:pt x="0" y="0"/>
                    <a:pt x="344" y="4"/>
                  </a:cubicBezTo>
                  <a:cubicBezTo>
                    <a:pt x="373" y="6"/>
                    <a:pt x="584" y="16"/>
                    <a:pt x="562" y="213"/>
                  </a:cubicBezTo>
                  <a:cubicBezTo>
                    <a:pt x="561" y="229"/>
                    <a:pt x="548" y="360"/>
                    <a:pt x="323" y="351"/>
                  </a:cubicBezTo>
                  <a:cubicBezTo>
                    <a:pt x="297" y="350"/>
                    <a:pt x="151" y="361"/>
                    <a:pt x="85" y="214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25"/>
            <p:cNvSpPr>
              <a:spLocks/>
            </p:cNvSpPr>
            <p:nvPr/>
          </p:nvSpPr>
          <p:spPr bwMode="auto">
            <a:xfrm>
              <a:off x="7413625" y="3684588"/>
              <a:ext cx="884237" cy="722313"/>
            </a:xfrm>
            <a:custGeom>
              <a:avLst/>
              <a:gdLst>
                <a:gd name="T0" fmla="*/ 235 w 235"/>
                <a:gd name="T1" fmla="*/ 97 h 192"/>
                <a:gd name="T2" fmla="*/ 117 w 235"/>
                <a:gd name="T3" fmla="*/ 192 h 192"/>
                <a:gd name="T4" fmla="*/ 0 w 235"/>
                <a:gd name="T5" fmla="*/ 95 h 192"/>
                <a:gd name="T6" fmla="*/ 119 w 235"/>
                <a:gd name="T7" fmla="*/ 1 h 192"/>
                <a:gd name="T8" fmla="*/ 235 w 235"/>
                <a:gd name="T9" fmla="*/ 9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92">
                  <a:moveTo>
                    <a:pt x="235" y="97"/>
                  </a:moveTo>
                  <a:cubicBezTo>
                    <a:pt x="235" y="150"/>
                    <a:pt x="182" y="192"/>
                    <a:pt x="117" y="192"/>
                  </a:cubicBezTo>
                  <a:cubicBezTo>
                    <a:pt x="52" y="191"/>
                    <a:pt x="0" y="148"/>
                    <a:pt x="0" y="95"/>
                  </a:cubicBezTo>
                  <a:cubicBezTo>
                    <a:pt x="1" y="43"/>
                    <a:pt x="54" y="0"/>
                    <a:pt x="119" y="1"/>
                  </a:cubicBezTo>
                  <a:cubicBezTo>
                    <a:pt x="183" y="1"/>
                    <a:pt x="235" y="44"/>
                    <a:pt x="235" y="97"/>
                  </a:cubicBezTo>
                  <a:close/>
                </a:path>
              </a:pathLst>
            </a:custGeom>
            <a:solidFill>
              <a:srgbClr val="D124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26"/>
            <p:cNvSpPr>
              <a:spLocks/>
            </p:cNvSpPr>
            <p:nvPr/>
          </p:nvSpPr>
          <p:spPr bwMode="auto">
            <a:xfrm>
              <a:off x="7472363" y="3733801"/>
              <a:ext cx="768350" cy="623888"/>
            </a:xfrm>
            <a:custGeom>
              <a:avLst/>
              <a:gdLst>
                <a:gd name="T0" fmla="*/ 203 w 204"/>
                <a:gd name="T1" fmla="*/ 84 h 166"/>
                <a:gd name="T2" fmla="*/ 101 w 204"/>
                <a:gd name="T3" fmla="*/ 166 h 166"/>
                <a:gd name="T4" fmla="*/ 0 w 204"/>
                <a:gd name="T5" fmla="*/ 82 h 166"/>
                <a:gd name="T6" fmla="*/ 102 w 204"/>
                <a:gd name="T7" fmla="*/ 0 h 166"/>
                <a:gd name="T8" fmla="*/ 203 w 204"/>
                <a:gd name="T9" fmla="*/ 8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66">
                  <a:moveTo>
                    <a:pt x="203" y="84"/>
                  </a:moveTo>
                  <a:cubicBezTo>
                    <a:pt x="203" y="130"/>
                    <a:pt x="157" y="166"/>
                    <a:pt x="101" y="166"/>
                  </a:cubicBezTo>
                  <a:cubicBezTo>
                    <a:pt x="45" y="166"/>
                    <a:pt x="0" y="128"/>
                    <a:pt x="0" y="82"/>
                  </a:cubicBezTo>
                  <a:cubicBezTo>
                    <a:pt x="1" y="37"/>
                    <a:pt x="46" y="0"/>
                    <a:pt x="102" y="0"/>
                  </a:cubicBezTo>
                  <a:cubicBezTo>
                    <a:pt x="159" y="1"/>
                    <a:pt x="204" y="38"/>
                    <a:pt x="203" y="84"/>
                  </a:cubicBezTo>
                  <a:close/>
                </a:path>
              </a:pathLst>
            </a:custGeom>
            <a:noFill/>
            <a:ln w="333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27"/>
            <p:cNvSpPr>
              <a:spLocks/>
            </p:cNvSpPr>
            <p:nvPr/>
          </p:nvSpPr>
          <p:spPr bwMode="auto">
            <a:xfrm>
              <a:off x="7142163" y="4129088"/>
              <a:ext cx="1504950" cy="717550"/>
            </a:xfrm>
            <a:custGeom>
              <a:avLst/>
              <a:gdLst>
                <a:gd name="T0" fmla="*/ 206 w 400"/>
                <a:gd name="T1" fmla="*/ 191 h 191"/>
                <a:gd name="T2" fmla="*/ 196 w 400"/>
                <a:gd name="T3" fmla="*/ 190 h 191"/>
                <a:gd name="T4" fmla="*/ 192 w 400"/>
                <a:gd name="T5" fmla="*/ 190 h 191"/>
                <a:gd name="T6" fmla="*/ 34 w 400"/>
                <a:gd name="T7" fmla="*/ 132 h 191"/>
                <a:gd name="T8" fmla="*/ 2 w 400"/>
                <a:gd name="T9" fmla="*/ 48 h 191"/>
                <a:gd name="T10" fmla="*/ 4 w 400"/>
                <a:gd name="T11" fmla="*/ 5 h 191"/>
                <a:gd name="T12" fmla="*/ 11 w 400"/>
                <a:gd name="T13" fmla="*/ 1 h 191"/>
                <a:gd name="T14" fmla="*/ 15 w 400"/>
                <a:gd name="T15" fmla="*/ 7 h 191"/>
                <a:gd name="T16" fmla="*/ 15 w 400"/>
                <a:gd name="T17" fmla="*/ 7 h 191"/>
                <a:gd name="T18" fmla="*/ 42 w 400"/>
                <a:gd name="T19" fmla="*/ 125 h 191"/>
                <a:gd name="T20" fmla="*/ 192 w 400"/>
                <a:gd name="T21" fmla="*/ 180 h 191"/>
                <a:gd name="T22" fmla="*/ 196 w 400"/>
                <a:gd name="T23" fmla="*/ 180 h 191"/>
                <a:gd name="T24" fmla="*/ 353 w 400"/>
                <a:gd name="T25" fmla="*/ 132 h 191"/>
                <a:gd name="T26" fmla="*/ 381 w 400"/>
                <a:gd name="T27" fmla="*/ 10 h 191"/>
                <a:gd name="T28" fmla="*/ 386 w 400"/>
                <a:gd name="T29" fmla="*/ 4 h 191"/>
                <a:gd name="T30" fmla="*/ 392 w 400"/>
                <a:gd name="T31" fmla="*/ 8 h 191"/>
                <a:gd name="T32" fmla="*/ 361 w 400"/>
                <a:gd name="T33" fmla="*/ 139 h 191"/>
                <a:gd name="T34" fmla="*/ 268 w 400"/>
                <a:gd name="T35" fmla="*/ 185 h 191"/>
                <a:gd name="T36" fmla="*/ 206 w 400"/>
                <a:gd name="T3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0" h="191">
                  <a:moveTo>
                    <a:pt x="206" y="191"/>
                  </a:moveTo>
                  <a:cubicBezTo>
                    <a:pt x="202" y="191"/>
                    <a:pt x="198" y="190"/>
                    <a:pt x="196" y="190"/>
                  </a:cubicBezTo>
                  <a:cubicBezTo>
                    <a:pt x="194" y="190"/>
                    <a:pt x="193" y="190"/>
                    <a:pt x="192" y="190"/>
                  </a:cubicBezTo>
                  <a:cubicBezTo>
                    <a:pt x="119" y="190"/>
                    <a:pt x="65" y="170"/>
                    <a:pt x="34" y="132"/>
                  </a:cubicBezTo>
                  <a:cubicBezTo>
                    <a:pt x="10" y="103"/>
                    <a:pt x="4" y="70"/>
                    <a:pt x="2" y="48"/>
                  </a:cubicBezTo>
                  <a:cubicBezTo>
                    <a:pt x="0" y="23"/>
                    <a:pt x="4" y="6"/>
                    <a:pt x="4" y="5"/>
                  </a:cubicBezTo>
                  <a:cubicBezTo>
                    <a:pt x="5" y="2"/>
                    <a:pt x="8" y="0"/>
                    <a:pt x="11" y="1"/>
                  </a:cubicBezTo>
                  <a:cubicBezTo>
                    <a:pt x="13" y="1"/>
                    <a:pt x="15" y="4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0" y="75"/>
                    <a:pt x="42" y="125"/>
                  </a:cubicBezTo>
                  <a:cubicBezTo>
                    <a:pt x="72" y="161"/>
                    <a:pt x="122" y="179"/>
                    <a:pt x="192" y="180"/>
                  </a:cubicBezTo>
                  <a:cubicBezTo>
                    <a:pt x="193" y="180"/>
                    <a:pt x="194" y="180"/>
                    <a:pt x="196" y="180"/>
                  </a:cubicBezTo>
                  <a:cubicBezTo>
                    <a:pt x="287" y="183"/>
                    <a:pt x="331" y="155"/>
                    <a:pt x="353" y="132"/>
                  </a:cubicBezTo>
                  <a:cubicBezTo>
                    <a:pt x="379" y="103"/>
                    <a:pt x="389" y="62"/>
                    <a:pt x="381" y="10"/>
                  </a:cubicBezTo>
                  <a:cubicBezTo>
                    <a:pt x="381" y="7"/>
                    <a:pt x="383" y="4"/>
                    <a:pt x="386" y="4"/>
                  </a:cubicBezTo>
                  <a:cubicBezTo>
                    <a:pt x="389" y="3"/>
                    <a:pt x="391" y="5"/>
                    <a:pt x="392" y="8"/>
                  </a:cubicBezTo>
                  <a:cubicBezTo>
                    <a:pt x="400" y="64"/>
                    <a:pt x="389" y="108"/>
                    <a:pt x="361" y="139"/>
                  </a:cubicBezTo>
                  <a:cubicBezTo>
                    <a:pt x="339" y="162"/>
                    <a:pt x="308" y="178"/>
                    <a:pt x="268" y="185"/>
                  </a:cubicBezTo>
                  <a:cubicBezTo>
                    <a:pt x="243" y="190"/>
                    <a:pt x="220" y="191"/>
                    <a:pt x="206" y="191"/>
                  </a:cubicBez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Group 4"/>
          <p:cNvGrpSpPr>
            <a:grpSpLocks noChangeAspect="1"/>
          </p:cNvGrpSpPr>
          <p:nvPr/>
        </p:nvGrpSpPr>
        <p:grpSpPr bwMode="auto">
          <a:xfrm>
            <a:off x="3198907" y="4103748"/>
            <a:ext cx="829331" cy="829331"/>
            <a:chOff x="3004" y="1324"/>
            <a:chExt cx="1672" cy="1672"/>
          </a:xfrm>
        </p:grpSpPr>
        <p:sp>
          <p:nvSpPr>
            <p:cNvPr id="45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04" y="1324"/>
              <a:ext cx="1672" cy="1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5"/>
            <p:cNvSpPr>
              <a:spLocks noChangeArrowheads="1"/>
            </p:cNvSpPr>
            <p:nvPr/>
          </p:nvSpPr>
          <p:spPr bwMode="auto">
            <a:xfrm>
              <a:off x="3032" y="1350"/>
              <a:ext cx="1646" cy="1648"/>
            </a:xfrm>
            <a:prstGeom prst="ellipse">
              <a:avLst/>
            </a:prstGeom>
            <a:solidFill>
              <a:srgbClr val="664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6"/>
            <p:cNvSpPr>
              <a:spLocks noChangeArrowheads="1"/>
            </p:cNvSpPr>
            <p:nvPr/>
          </p:nvSpPr>
          <p:spPr bwMode="auto">
            <a:xfrm>
              <a:off x="3004" y="1322"/>
              <a:ext cx="1646" cy="1648"/>
            </a:xfrm>
            <a:prstGeom prst="ellipse">
              <a:avLst/>
            </a:prstGeom>
            <a:solidFill>
              <a:srgbClr val="92CB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7"/>
            <p:cNvSpPr>
              <a:spLocks noEditPoints="1"/>
            </p:cNvSpPr>
            <p:nvPr/>
          </p:nvSpPr>
          <p:spPr bwMode="auto">
            <a:xfrm>
              <a:off x="3108" y="1428"/>
              <a:ext cx="1438" cy="1435"/>
            </a:xfrm>
            <a:custGeom>
              <a:avLst/>
              <a:gdLst>
                <a:gd name="T0" fmla="*/ 311 w 606"/>
                <a:gd name="T1" fmla="*/ 601 h 605"/>
                <a:gd name="T2" fmla="*/ 277 w 606"/>
                <a:gd name="T3" fmla="*/ 600 h 605"/>
                <a:gd name="T4" fmla="*/ 254 w 606"/>
                <a:gd name="T5" fmla="*/ 601 h 605"/>
                <a:gd name="T6" fmla="*/ 366 w 606"/>
                <a:gd name="T7" fmla="*/ 594 h 605"/>
                <a:gd name="T8" fmla="*/ 231 w 606"/>
                <a:gd name="T9" fmla="*/ 597 h 605"/>
                <a:gd name="T10" fmla="*/ 199 w 606"/>
                <a:gd name="T11" fmla="*/ 587 h 605"/>
                <a:gd name="T12" fmla="*/ 411 w 606"/>
                <a:gd name="T13" fmla="*/ 585 h 605"/>
                <a:gd name="T14" fmla="*/ 421 w 606"/>
                <a:gd name="T15" fmla="*/ 581 h 605"/>
                <a:gd name="T16" fmla="*/ 159 w 606"/>
                <a:gd name="T17" fmla="*/ 564 h 605"/>
                <a:gd name="T18" fmla="*/ 442 w 606"/>
                <a:gd name="T19" fmla="*/ 571 h 605"/>
                <a:gd name="T20" fmla="*/ 460 w 606"/>
                <a:gd name="T21" fmla="*/ 557 h 605"/>
                <a:gd name="T22" fmla="*/ 130 w 606"/>
                <a:gd name="T23" fmla="*/ 546 h 605"/>
                <a:gd name="T24" fmla="*/ 110 w 606"/>
                <a:gd name="T25" fmla="*/ 536 h 605"/>
                <a:gd name="T26" fmla="*/ 505 w 606"/>
                <a:gd name="T27" fmla="*/ 523 h 605"/>
                <a:gd name="T28" fmla="*/ 93 w 606"/>
                <a:gd name="T29" fmla="*/ 520 h 605"/>
                <a:gd name="T30" fmla="*/ 70 w 606"/>
                <a:gd name="T31" fmla="*/ 495 h 605"/>
                <a:gd name="T32" fmla="*/ 539 w 606"/>
                <a:gd name="T33" fmla="*/ 492 h 605"/>
                <a:gd name="T34" fmla="*/ 546 w 606"/>
                <a:gd name="T35" fmla="*/ 483 h 605"/>
                <a:gd name="T36" fmla="*/ 47 w 606"/>
                <a:gd name="T37" fmla="*/ 456 h 605"/>
                <a:gd name="T38" fmla="*/ 559 w 606"/>
                <a:gd name="T39" fmla="*/ 465 h 605"/>
                <a:gd name="T40" fmla="*/ 567 w 606"/>
                <a:gd name="T41" fmla="*/ 443 h 605"/>
                <a:gd name="T42" fmla="*/ 31 w 606"/>
                <a:gd name="T43" fmla="*/ 426 h 605"/>
                <a:gd name="T44" fmla="*/ 19 w 606"/>
                <a:gd name="T45" fmla="*/ 407 h 605"/>
                <a:gd name="T46" fmla="*/ 588 w 606"/>
                <a:gd name="T47" fmla="*/ 391 h 605"/>
                <a:gd name="T48" fmla="*/ 12 w 606"/>
                <a:gd name="T49" fmla="*/ 385 h 605"/>
                <a:gd name="T50" fmla="*/ 4 w 606"/>
                <a:gd name="T51" fmla="*/ 352 h 605"/>
                <a:gd name="T52" fmla="*/ 602 w 606"/>
                <a:gd name="T53" fmla="*/ 348 h 605"/>
                <a:gd name="T54" fmla="*/ 604 w 606"/>
                <a:gd name="T55" fmla="*/ 336 h 605"/>
                <a:gd name="T56" fmla="*/ 4 w 606"/>
                <a:gd name="T57" fmla="*/ 306 h 605"/>
                <a:gd name="T58" fmla="*/ 606 w 606"/>
                <a:gd name="T59" fmla="*/ 294 h 605"/>
                <a:gd name="T60" fmla="*/ 4 w 606"/>
                <a:gd name="T61" fmla="*/ 295 h 605"/>
                <a:gd name="T62" fmla="*/ 2 w 606"/>
                <a:gd name="T63" fmla="*/ 272 h 605"/>
                <a:gd name="T64" fmla="*/ 603 w 606"/>
                <a:gd name="T65" fmla="*/ 260 h 605"/>
                <a:gd name="T66" fmla="*/ 595 w 606"/>
                <a:gd name="T67" fmla="*/ 239 h 605"/>
                <a:gd name="T68" fmla="*/ 13 w 606"/>
                <a:gd name="T69" fmla="*/ 216 h 605"/>
                <a:gd name="T70" fmla="*/ 589 w 606"/>
                <a:gd name="T71" fmla="*/ 217 h 605"/>
                <a:gd name="T72" fmla="*/ 578 w 606"/>
                <a:gd name="T73" fmla="*/ 185 h 605"/>
                <a:gd name="T74" fmla="*/ 33 w 606"/>
                <a:gd name="T75" fmla="*/ 175 h 605"/>
                <a:gd name="T76" fmla="*/ 38 w 606"/>
                <a:gd name="T77" fmla="*/ 165 h 605"/>
                <a:gd name="T78" fmla="*/ 561 w 606"/>
                <a:gd name="T79" fmla="*/ 143 h 605"/>
                <a:gd name="T80" fmla="*/ 49 w 606"/>
                <a:gd name="T81" fmla="*/ 145 h 605"/>
                <a:gd name="T82" fmla="*/ 58 w 606"/>
                <a:gd name="T83" fmla="*/ 124 h 605"/>
                <a:gd name="T84" fmla="*/ 541 w 606"/>
                <a:gd name="T85" fmla="*/ 115 h 605"/>
                <a:gd name="T86" fmla="*/ 523 w 606"/>
                <a:gd name="T87" fmla="*/ 101 h 605"/>
                <a:gd name="T88" fmla="*/ 96 w 606"/>
                <a:gd name="T89" fmla="*/ 82 h 605"/>
                <a:gd name="T90" fmla="*/ 507 w 606"/>
                <a:gd name="T91" fmla="*/ 85 h 605"/>
                <a:gd name="T92" fmla="*/ 482 w 606"/>
                <a:gd name="T93" fmla="*/ 63 h 605"/>
                <a:gd name="T94" fmla="*/ 134 w 606"/>
                <a:gd name="T95" fmla="*/ 56 h 605"/>
                <a:gd name="T96" fmla="*/ 143 w 606"/>
                <a:gd name="T97" fmla="*/ 50 h 605"/>
                <a:gd name="T98" fmla="*/ 445 w 606"/>
                <a:gd name="T99" fmla="*/ 35 h 605"/>
                <a:gd name="T100" fmla="*/ 162 w 606"/>
                <a:gd name="T101" fmla="*/ 39 h 605"/>
                <a:gd name="T102" fmla="*/ 181 w 606"/>
                <a:gd name="T103" fmla="*/ 25 h 605"/>
                <a:gd name="T104" fmla="*/ 414 w 606"/>
                <a:gd name="T105" fmla="*/ 21 h 605"/>
                <a:gd name="T106" fmla="*/ 392 w 606"/>
                <a:gd name="T107" fmla="*/ 17 h 605"/>
                <a:gd name="T108" fmla="*/ 235 w 606"/>
                <a:gd name="T109" fmla="*/ 7 h 605"/>
                <a:gd name="T110" fmla="*/ 370 w 606"/>
                <a:gd name="T111" fmla="*/ 11 h 605"/>
                <a:gd name="T112" fmla="*/ 337 w 606"/>
                <a:gd name="T113" fmla="*/ 5 h 605"/>
                <a:gd name="T114" fmla="*/ 280 w 606"/>
                <a:gd name="T115" fmla="*/ 4 h 605"/>
                <a:gd name="T116" fmla="*/ 292 w 606"/>
                <a:gd name="T117" fmla="*/ 4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6" h="605">
                  <a:moveTo>
                    <a:pt x="299" y="605"/>
                  </a:moveTo>
                  <a:cubicBezTo>
                    <a:pt x="295" y="605"/>
                    <a:pt x="292" y="605"/>
                    <a:pt x="288" y="605"/>
                  </a:cubicBezTo>
                  <a:cubicBezTo>
                    <a:pt x="288" y="601"/>
                    <a:pt x="288" y="601"/>
                    <a:pt x="288" y="601"/>
                  </a:cubicBezTo>
                  <a:cubicBezTo>
                    <a:pt x="292" y="601"/>
                    <a:pt x="296" y="601"/>
                    <a:pt x="299" y="601"/>
                  </a:cubicBezTo>
                  <a:lnTo>
                    <a:pt x="299" y="605"/>
                  </a:lnTo>
                  <a:close/>
                  <a:moveTo>
                    <a:pt x="311" y="605"/>
                  </a:moveTo>
                  <a:cubicBezTo>
                    <a:pt x="311" y="601"/>
                    <a:pt x="311" y="601"/>
                    <a:pt x="311" y="601"/>
                  </a:cubicBezTo>
                  <a:cubicBezTo>
                    <a:pt x="314" y="601"/>
                    <a:pt x="318" y="601"/>
                    <a:pt x="322" y="600"/>
                  </a:cubicBezTo>
                  <a:cubicBezTo>
                    <a:pt x="322" y="604"/>
                    <a:pt x="322" y="604"/>
                    <a:pt x="322" y="604"/>
                  </a:cubicBezTo>
                  <a:cubicBezTo>
                    <a:pt x="318" y="605"/>
                    <a:pt x="314" y="605"/>
                    <a:pt x="311" y="605"/>
                  </a:cubicBezTo>
                  <a:close/>
                  <a:moveTo>
                    <a:pt x="276" y="604"/>
                  </a:moveTo>
                  <a:cubicBezTo>
                    <a:pt x="273" y="604"/>
                    <a:pt x="269" y="603"/>
                    <a:pt x="265" y="603"/>
                  </a:cubicBezTo>
                  <a:cubicBezTo>
                    <a:pt x="266" y="599"/>
                    <a:pt x="266" y="599"/>
                    <a:pt x="266" y="599"/>
                  </a:cubicBezTo>
                  <a:cubicBezTo>
                    <a:pt x="269" y="599"/>
                    <a:pt x="273" y="600"/>
                    <a:pt x="277" y="600"/>
                  </a:cubicBezTo>
                  <a:lnTo>
                    <a:pt x="276" y="604"/>
                  </a:lnTo>
                  <a:close/>
                  <a:moveTo>
                    <a:pt x="333" y="604"/>
                  </a:moveTo>
                  <a:cubicBezTo>
                    <a:pt x="333" y="600"/>
                    <a:pt x="333" y="600"/>
                    <a:pt x="333" y="600"/>
                  </a:cubicBezTo>
                  <a:cubicBezTo>
                    <a:pt x="337" y="599"/>
                    <a:pt x="341" y="599"/>
                    <a:pt x="344" y="598"/>
                  </a:cubicBezTo>
                  <a:cubicBezTo>
                    <a:pt x="345" y="602"/>
                    <a:pt x="345" y="602"/>
                    <a:pt x="345" y="602"/>
                  </a:cubicBezTo>
                  <a:cubicBezTo>
                    <a:pt x="341" y="603"/>
                    <a:pt x="337" y="603"/>
                    <a:pt x="333" y="604"/>
                  </a:cubicBezTo>
                  <a:close/>
                  <a:moveTo>
                    <a:pt x="254" y="601"/>
                  </a:moveTo>
                  <a:cubicBezTo>
                    <a:pt x="250" y="600"/>
                    <a:pt x="246" y="600"/>
                    <a:pt x="243" y="599"/>
                  </a:cubicBezTo>
                  <a:cubicBezTo>
                    <a:pt x="243" y="595"/>
                    <a:pt x="243" y="595"/>
                    <a:pt x="243" y="595"/>
                  </a:cubicBezTo>
                  <a:cubicBezTo>
                    <a:pt x="247" y="596"/>
                    <a:pt x="251" y="597"/>
                    <a:pt x="254" y="597"/>
                  </a:cubicBezTo>
                  <a:lnTo>
                    <a:pt x="254" y="601"/>
                  </a:lnTo>
                  <a:close/>
                  <a:moveTo>
                    <a:pt x="356" y="600"/>
                  </a:moveTo>
                  <a:cubicBezTo>
                    <a:pt x="355" y="596"/>
                    <a:pt x="355" y="596"/>
                    <a:pt x="355" y="596"/>
                  </a:cubicBezTo>
                  <a:cubicBezTo>
                    <a:pt x="359" y="596"/>
                    <a:pt x="363" y="595"/>
                    <a:pt x="366" y="594"/>
                  </a:cubicBezTo>
                  <a:cubicBezTo>
                    <a:pt x="367" y="598"/>
                    <a:pt x="367" y="598"/>
                    <a:pt x="367" y="598"/>
                  </a:cubicBezTo>
                  <a:cubicBezTo>
                    <a:pt x="364" y="599"/>
                    <a:pt x="360" y="600"/>
                    <a:pt x="356" y="600"/>
                  </a:cubicBezTo>
                  <a:close/>
                  <a:moveTo>
                    <a:pt x="231" y="597"/>
                  </a:moveTo>
                  <a:cubicBezTo>
                    <a:pt x="228" y="596"/>
                    <a:pt x="224" y="595"/>
                    <a:pt x="220" y="594"/>
                  </a:cubicBezTo>
                  <a:cubicBezTo>
                    <a:pt x="222" y="590"/>
                    <a:pt x="222" y="590"/>
                    <a:pt x="222" y="590"/>
                  </a:cubicBezTo>
                  <a:cubicBezTo>
                    <a:pt x="225" y="591"/>
                    <a:pt x="229" y="592"/>
                    <a:pt x="232" y="593"/>
                  </a:cubicBezTo>
                  <a:lnTo>
                    <a:pt x="231" y="597"/>
                  </a:lnTo>
                  <a:close/>
                  <a:moveTo>
                    <a:pt x="378" y="596"/>
                  </a:moveTo>
                  <a:cubicBezTo>
                    <a:pt x="377" y="592"/>
                    <a:pt x="377" y="592"/>
                    <a:pt x="377" y="592"/>
                  </a:cubicBezTo>
                  <a:cubicBezTo>
                    <a:pt x="381" y="591"/>
                    <a:pt x="385" y="590"/>
                    <a:pt x="388" y="589"/>
                  </a:cubicBezTo>
                  <a:cubicBezTo>
                    <a:pt x="389" y="593"/>
                    <a:pt x="389" y="593"/>
                    <a:pt x="389" y="593"/>
                  </a:cubicBezTo>
                  <a:cubicBezTo>
                    <a:pt x="386" y="594"/>
                    <a:pt x="382" y="595"/>
                    <a:pt x="378" y="596"/>
                  </a:cubicBezTo>
                  <a:close/>
                  <a:moveTo>
                    <a:pt x="210" y="590"/>
                  </a:moveTo>
                  <a:cubicBezTo>
                    <a:pt x="206" y="589"/>
                    <a:pt x="202" y="588"/>
                    <a:pt x="199" y="587"/>
                  </a:cubicBezTo>
                  <a:cubicBezTo>
                    <a:pt x="200" y="583"/>
                    <a:pt x="200" y="583"/>
                    <a:pt x="200" y="583"/>
                  </a:cubicBezTo>
                  <a:cubicBezTo>
                    <a:pt x="204" y="584"/>
                    <a:pt x="207" y="585"/>
                    <a:pt x="211" y="587"/>
                  </a:cubicBezTo>
                  <a:lnTo>
                    <a:pt x="210" y="590"/>
                  </a:lnTo>
                  <a:close/>
                  <a:moveTo>
                    <a:pt x="400" y="589"/>
                  </a:moveTo>
                  <a:cubicBezTo>
                    <a:pt x="399" y="585"/>
                    <a:pt x="399" y="585"/>
                    <a:pt x="399" y="585"/>
                  </a:cubicBezTo>
                  <a:cubicBezTo>
                    <a:pt x="402" y="584"/>
                    <a:pt x="406" y="583"/>
                    <a:pt x="410" y="582"/>
                  </a:cubicBezTo>
                  <a:cubicBezTo>
                    <a:pt x="411" y="585"/>
                    <a:pt x="411" y="585"/>
                    <a:pt x="411" y="585"/>
                  </a:cubicBezTo>
                  <a:cubicBezTo>
                    <a:pt x="407" y="587"/>
                    <a:pt x="404" y="588"/>
                    <a:pt x="400" y="589"/>
                  </a:cubicBezTo>
                  <a:close/>
                  <a:moveTo>
                    <a:pt x="188" y="582"/>
                  </a:moveTo>
                  <a:cubicBezTo>
                    <a:pt x="184" y="581"/>
                    <a:pt x="181" y="579"/>
                    <a:pt x="178" y="578"/>
                  </a:cubicBezTo>
                  <a:cubicBezTo>
                    <a:pt x="179" y="574"/>
                    <a:pt x="179" y="574"/>
                    <a:pt x="179" y="574"/>
                  </a:cubicBezTo>
                  <a:cubicBezTo>
                    <a:pt x="183" y="576"/>
                    <a:pt x="186" y="577"/>
                    <a:pt x="190" y="579"/>
                  </a:cubicBezTo>
                  <a:lnTo>
                    <a:pt x="188" y="582"/>
                  </a:lnTo>
                  <a:close/>
                  <a:moveTo>
                    <a:pt x="421" y="581"/>
                  </a:moveTo>
                  <a:cubicBezTo>
                    <a:pt x="420" y="577"/>
                    <a:pt x="420" y="577"/>
                    <a:pt x="420" y="577"/>
                  </a:cubicBezTo>
                  <a:cubicBezTo>
                    <a:pt x="423" y="576"/>
                    <a:pt x="427" y="574"/>
                    <a:pt x="430" y="573"/>
                  </a:cubicBezTo>
                  <a:cubicBezTo>
                    <a:pt x="432" y="576"/>
                    <a:pt x="432" y="576"/>
                    <a:pt x="432" y="576"/>
                  </a:cubicBezTo>
                  <a:cubicBezTo>
                    <a:pt x="428" y="578"/>
                    <a:pt x="425" y="579"/>
                    <a:pt x="421" y="581"/>
                  </a:cubicBezTo>
                  <a:close/>
                  <a:moveTo>
                    <a:pt x="167" y="573"/>
                  </a:moveTo>
                  <a:cubicBezTo>
                    <a:pt x="164" y="571"/>
                    <a:pt x="160" y="569"/>
                    <a:pt x="157" y="568"/>
                  </a:cubicBezTo>
                  <a:cubicBezTo>
                    <a:pt x="159" y="564"/>
                    <a:pt x="159" y="564"/>
                    <a:pt x="159" y="564"/>
                  </a:cubicBezTo>
                  <a:cubicBezTo>
                    <a:pt x="162" y="566"/>
                    <a:pt x="166" y="568"/>
                    <a:pt x="169" y="569"/>
                  </a:cubicBezTo>
                  <a:lnTo>
                    <a:pt x="167" y="573"/>
                  </a:lnTo>
                  <a:close/>
                  <a:moveTo>
                    <a:pt x="442" y="571"/>
                  </a:moveTo>
                  <a:cubicBezTo>
                    <a:pt x="440" y="568"/>
                    <a:pt x="440" y="568"/>
                    <a:pt x="440" y="568"/>
                  </a:cubicBezTo>
                  <a:cubicBezTo>
                    <a:pt x="444" y="566"/>
                    <a:pt x="447" y="564"/>
                    <a:pt x="450" y="562"/>
                  </a:cubicBezTo>
                  <a:cubicBezTo>
                    <a:pt x="452" y="566"/>
                    <a:pt x="452" y="566"/>
                    <a:pt x="452" y="566"/>
                  </a:cubicBezTo>
                  <a:cubicBezTo>
                    <a:pt x="449" y="568"/>
                    <a:pt x="445" y="569"/>
                    <a:pt x="442" y="571"/>
                  </a:cubicBezTo>
                  <a:close/>
                  <a:moveTo>
                    <a:pt x="147" y="562"/>
                  </a:moveTo>
                  <a:cubicBezTo>
                    <a:pt x="144" y="560"/>
                    <a:pt x="141" y="558"/>
                    <a:pt x="138" y="556"/>
                  </a:cubicBezTo>
                  <a:cubicBezTo>
                    <a:pt x="140" y="553"/>
                    <a:pt x="140" y="553"/>
                    <a:pt x="140" y="553"/>
                  </a:cubicBezTo>
                  <a:cubicBezTo>
                    <a:pt x="143" y="555"/>
                    <a:pt x="146" y="557"/>
                    <a:pt x="149" y="559"/>
                  </a:cubicBezTo>
                  <a:lnTo>
                    <a:pt x="147" y="562"/>
                  </a:lnTo>
                  <a:close/>
                  <a:moveTo>
                    <a:pt x="462" y="560"/>
                  </a:moveTo>
                  <a:cubicBezTo>
                    <a:pt x="460" y="557"/>
                    <a:pt x="460" y="557"/>
                    <a:pt x="460" y="557"/>
                  </a:cubicBezTo>
                  <a:cubicBezTo>
                    <a:pt x="463" y="555"/>
                    <a:pt x="466" y="553"/>
                    <a:pt x="469" y="551"/>
                  </a:cubicBezTo>
                  <a:cubicBezTo>
                    <a:pt x="471" y="554"/>
                    <a:pt x="471" y="554"/>
                    <a:pt x="471" y="554"/>
                  </a:cubicBezTo>
                  <a:cubicBezTo>
                    <a:pt x="468" y="556"/>
                    <a:pt x="465" y="558"/>
                    <a:pt x="462" y="560"/>
                  </a:cubicBezTo>
                  <a:close/>
                  <a:moveTo>
                    <a:pt x="128" y="549"/>
                  </a:moveTo>
                  <a:cubicBezTo>
                    <a:pt x="125" y="547"/>
                    <a:pt x="122" y="545"/>
                    <a:pt x="119" y="543"/>
                  </a:cubicBezTo>
                  <a:cubicBezTo>
                    <a:pt x="121" y="539"/>
                    <a:pt x="121" y="539"/>
                    <a:pt x="121" y="539"/>
                  </a:cubicBezTo>
                  <a:cubicBezTo>
                    <a:pt x="124" y="542"/>
                    <a:pt x="127" y="544"/>
                    <a:pt x="130" y="546"/>
                  </a:cubicBezTo>
                  <a:lnTo>
                    <a:pt x="128" y="549"/>
                  </a:lnTo>
                  <a:close/>
                  <a:moveTo>
                    <a:pt x="481" y="547"/>
                  </a:moveTo>
                  <a:cubicBezTo>
                    <a:pt x="478" y="544"/>
                    <a:pt x="478" y="544"/>
                    <a:pt x="478" y="544"/>
                  </a:cubicBezTo>
                  <a:cubicBezTo>
                    <a:pt x="482" y="542"/>
                    <a:pt x="484" y="540"/>
                    <a:pt x="487" y="537"/>
                  </a:cubicBezTo>
                  <a:cubicBezTo>
                    <a:pt x="490" y="540"/>
                    <a:pt x="490" y="540"/>
                    <a:pt x="490" y="540"/>
                  </a:cubicBezTo>
                  <a:cubicBezTo>
                    <a:pt x="487" y="543"/>
                    <a:pt x="484" y="545"/>
                    <a:pt x="481" y="547"/>
                  </a:cubicBezTo>
                  <a:close/>
                  <a:moveTo>
                    <a:pt x="110" y="536"/>
                  </a:moveTo>
                  <a:cubicBezTo>
                    <a:pt x="107" y="533"/>
                    <a:pt x="104" y="531"/>
                    <a:pt x="101" y="528"/>
                  </a:cubicBezTo>
                  <a:cubicBezTo>
                    <a:pt x="104" y="525"/>
                    <a:pt x="104" y="525"/>
                    <a:pt x="104" y="525"/>
                  </a:cubicBezTo>
                  <a:cubicBezTo>
                    <a:pt x="107" y="528"/>
                    <a:pt x="110" y="530"/>
                    <a:pt x="113" y="532"/>
                  </a:cubicBezTo>
                  <a:lnTo>
                    <a:pt x="110" y="536"/>
                  </a:lnTo>
                  <a:close/>
                  <a:moveTo>
                    <a:pt x="499" y="533"/>
                  </a:moveTo>
                  <a:cubicBezTo>
                    <a:pt x="496" y="530"/>
                    <a:pt x="496" y="530"/>
                    <a:pt x="496" y="530"/>
                  </a:cubicBezTo>
                  <a:cubicBezTo>
                    <a:pt x="499" y="528"/>
                    <a:pt x="502" y="525"/>
                    <a:pt x="505" y="523"/>
                  </a:cubicBezTo>
                  <a:cubicBezTo>
                    <a:pt x="507" y="526"/>
                    <a:pt x="507" y="526"/>
                    <a:pt x="507" y="526"/>
                  </a:cubicBezTo>
                  <a:cubicBezTo>
                    <a:pt x="504" y="528"/>
                    <a:pt x="502" y="531"/>
                    <a:pt x="499" y="533"/>
                  </a:cubicBezTo>
                  <a:close/>
                  <a:moveTo>
                    <a:pt x="93" y="520"/>
                  </a:moveTo>
                  <a:cubicBezTo>
                    <a:pt x="90" y="518"/>
                    <a:pt x="88" y="515"/>
                    <a:pt x="85" y="512"/>
                  </a:cubicBezTo>
                  <a:cubicBezTo>
                    <a:pt x="88" y="509"/>
                    <a:pt x="88" y="509"/>
                    <a:pt x="88" y="509"/>
                  </a:cubicBezTo>
                  <a:cubicBezTo>
                    <a:pt x="90" y="512"/>
                    <a:pt x="93" y="515"/>
                    <a:pt x="96" y="517"/>
                  </a:cubicBezTo>
                  <a:lnTo>
                    <a:pt x="93" y="520"/>
                  </a:lnTo>
                  <a:close/>
                  <a:moveTo>
                    <a:pt x="516" y="518"/>
                  </a:moveTo>
                  <a:cubicBezTo>
                    <a:pt x="513" y="515"/>
                    <a:pt x="513" y="515"/>
                    <a:pt x="513" y="515"/>
                  </a:cubicBezTo>
                  <a:cubicBezTo>
                    <a:pt x="515" y="512"/>
                    <a:pt x="518" y="510"/>
                    <a:pt x="521" y="507"/>
                  </a:cubicBezTo>
                  <a:cubicBezTo>
                    <a:pt x="524" y="510"/>
                    <a:pt x="524" y="510"/>
                    <a:pt x="524" y="510"/>
                  </a:cubicBezTo>
                  <a:cubicBezTo>
                    <a:pt x="521" y="512"/>
                    <a:pt x="518" y="515"/>
                    <a:pt x="516" y="518"/>
                  </a:cubicBezTo>
                  <a:close/>
                  <a:moveTo>
                    <a:pt x="77" y="504"/>
                  </a:moveTo>
                  <a:cubicBezTo>
                    <a:pt x="75" y="501"/>
                    <a:pt x="72" y="498"/>
                    <a:pt x="70" y="495"/>
                  </a:cubicBezTo>
                  <a:cubicBezTo>
                    <a:pt x="73" y="493"/>
                    <a:pt x="73" y="493"/>
                    <a:pt x="73" y="493"/>
                  </a:cubicBezTo>
                  <a:cubicBezTo>
                    <a:pt x="75" y="496"/>
                    <a:pt x="78" y="498"/>
                    <a:pt x="80" y="501"/>
                  </a:cubicBezTo>
                  <a:lnTo>
                    <a:pt x="77" y="504"/>
                  </a:lnTo>
                  <a:close/>
                  <a:moveTo>
                    <a:pt x="531" y="501"/>
                  </a:moveTo>
                  <a:cubicBezTo>
                    <a:pt x="528" y="499"/>
                    <a:pt x="528" y="499"/>
                    <a:pt x="528" y="499"/>
                  </a:cubicBezTo>
                  <a:cubicBezTo>
                    <a:pt x="531" y="496"/>
                    <a:pt x="533" y="493"/>
                    <a:pt x="535" y="490"/>
                  </a:cubicBezTo>
                  <a:cubicBezTo>
                    <a:pt x="539" y="492"/>
                    <a:pt x="539" y="492"/>
                    <a:pt x="539" y="492"/>
                  </a:cubicBezTo>
                  <a:cubicBezTo>
                    <a:pt x="536" y="495"/>
                    <a:pt x="534" y="498"/>
                    <a:pt x="531" y="501"/>
                  </a:cubicBezTo>
                  <a:close/>
                  <a:moveTo>
                    <a:pt x="63" y="486"/>
                  </a:moveTo>
                  <a:cubicBezTo>
                    <a:pt x="60" y="483"/>
                    <a:pt x="58" y="480"/>
                    <a:pt x="56" y="477"/>
                  </a:cubicBezTo>
                  <a:cubicBezTo>
                    <a:pt x="59" y="475"/>
                    <a:pt x="59" y="475"/>
                    <a:pt x="59" y="475"/>
                  </a:cubicBezTo>
                  <a:cubicBezTo>
                    <a:pt x="61" y="478"/>
                    <a:pt x="63" y="481"/>
                    <a:pt x="66" y="484"/>
                  </a:cubicBezTo>
                  <a:lnTo>
                    <a:pt x="63" y="486"/>
                  </a:lnTo>
                  <a:close/>
                  <a:moveTo>
                    <a:pt x="546" y="483"/>
                  </a:moveTo>
                  <a:cubicBezTo>
                    <a:pt x="542" y="481"/>
                    <a:pt x="542" y="481"/>
                    <a:pt x="542" y="481"/>
                  </a:cubicBezTo>
                  <a:cubicBezTo>
                    <a:pt x="545" y="478"/>
                    <a:pt x="547" y="475"/>
                    <a:pt x="549" y="472"/>
                  </a:cubicBezTo>
                  <a:cubicBezTo>
                    <a:pt x="552" y="474"/>
                    <a:pt x="552" y="474"/>
                    <a:pt x="552" y="474"/>
                  </a:cubicBezTo>
                  <a:cubicBezTo>
                    <a:pt x="550" y="477"/>
                    <a:pt x="548" y="480"/>
                    <a:pt x="546" y="483"/>
                  </a:cubicBezTo>
                  <a:close/>
                  <a:moveTo>
                    <a:pt x="49" y="468"/>
                  </a:moveTo>
                  <a:cubicBezTo>
                    <a:pt x="47" y="465"/>
                    <a:pt x="45" y="461"/>
                    <a:pt x="43" y="458"/>
                  </a:cubicBezTo>
                  <a:cubicBezTo>
                    <a:pt x="47" y="456"/>
                    <a:pt x="47" y="456"/>
                    <a:pt x="47" y="456"/>
                  </a:cubicBezTo>
                  <a:cubicBezTo>
                    <a:pt x="49" y="459"/>
                    <a:pt x="51" y="462"/>
                    <a:pt x="53" y="466"/>
                  </a:cubicBezTo>
                  <a:lnTo>
                    <a:pt x="49" y="468"/>
                  </a:lnTo>
                  <a:close/>
                  <a:moveTo>
                    <a:pt x="559" y="465"/>
                  </a:moveTo>
                  <a:cubicBezTo>
                    <a:pt x="555" y="463"/>
                    <a:pt x="555" y="463"/>
                    <a:pt x="555" y="463"/>
                  </a:cubicBezTo>
                  <a:cubicBezTo>
                    <a:pt x="557" y="459"/>
                    <a:pt x="559" y="456"/>
                    <a:pt x="561" y="453"/>
                  </a:cubicBezTo>
                  <a:cubicBezTo>
                    <a:pt x="564" y="455"/>
                    <a:pt x="564" y="455"/>
                    <a:pt x="564" y="455"/>
                  </a:cubicBezTo>
                  <a:cubicBezTo>
                    <a:pt x="563" y="458"/>
                    <a:pt x="561" y="461"/>
                    <a:pt x="559" y="465"/>
                  </a:cubicBezTo>
                  <a:close/>
                  <a:moveTo>
                    <a:pt x="38" y="448"/>
                  </a:moveTo>
                  <a:cubicBezTo>
                    <a:pt x="36" y="445"/>
                    <a:pt x="34" y="442"/>
                    <a:pt x="32" y="438"/>
                  </a:cubicBezTo>
                  <a:cubicBezTo>
                    <a:pt x="36" y="436"/>
                    <a:pt x="36" y="436"/>
                    <a:pt x="36" y="436"/>
                  </a:cubicBezTo>
                  <a:cubicBezTo>
                    <a:pt x="38" y="440"/>
                    <a:pt x="39" y="443"/>
                    <a:pt x="41" y="446"/>
                  </a:cubicBezTo>
                  <a:lnTo>
                    <a:pt x="38" y="448"/>
                  </a:lnTo>
                  <a:close/>
                  <a:moveTo>
                    <a:pt x="570" y="445"/>
                  </a:moveTo>
                  <a:cubicBezTo>
                    <a:pt x="567" y="443"/>
                    <a:pt x="567" y="443"/>
                    <a:pt x="567" y="443"/>
                  </a:cubicBezTo>
                  <a:cubicBezTo>
                    <a:pt x="568" y="440"/>
                    <a:pt x="570" y="436"/>
                    <a:pt x="572" y="433"/>
                  </a:cubicBezTo>
                  <a:cubicBezTo>
                    <a:pt x="575" y="435"/>
                    <a:pt x="575" y="435"/>
                    <a:pt x="575" y="435"/>
                  </a:cubicBezTo>
                  <a:cubicBezTo>
                    <a:pt x="574" y="438"/>
                    <a:pt x="572" y="442"/>
                    <a:pt x="570" y="445"/>
                  </a:cubicBezTo>
                  <a:close/>
                  <a:moveTo>
                    <a:pt x="27" y="428"/>
                  </a:moveTo>
                  <a:cubicBezTo>
                    <a:pt x="26" y="424"/>
                    <a:pt x="24" y="421"/>
                    <a:pt x="23" y="417"/>
                  </a:cubicBezTo>
                  <a:cubicBezTo>
                    <a:pt x="27" y="416"/>
                    <a:pt x="27" y="416"/>
                    <a:pt x="27" y="416"/>
                  </a:cubicBezTo>
                  <a:cubicBezTo>
                    <a:pt x="28" y="419"/>
                    <a:pt x="30" y="423"/>
                    <a:pt x="31" y="426"/>
                  </a:cubicBezTo>
                  <a:lnTo>
                    <a:pt x="27" y="428"/>
                  </a:lnTo>
                  <a:close/>
                  <a:moveTo>
                    <a:pt x="580" y="424"/>
                  </a:moveTo>
                  <a:cubicBezTo>
                    <a:pt x="576" y="423"/>
                    <a:pt x="576" y="423"/>
                    <a:pt x="576" y="423"/>
                  </a:cubicBezTo>
                  <a:cubicBezTo>
                    <a:pt x="578" y="419"/>
                    <a:pt x="579" y="416"/>
                    <a:pt x="581" y="412"/>
                  </a:cubicBezTo>
                  <a:cubicBezTo>
                    <a:pt x="584" y="414"/>
                    <a:pt x="584" y="414"/>
                    <a:pt x="584" y="414"/>
                  </a:cubicBezTo>
                  <a:cubicBezTo>
                    <a:pt x="583" y="417"/>
                    <a:pt x="582" y="421"/>
                    <a:pt x="580" y="424"/>
                  </a:cubicBezTo>
                  <a:close/>
                  <a:moveTo>
                    <a:pt x="19" y="407"/>
                  </a:moveTo>
                  <a:cubicBezTo>
                    <a:pt x="17" y="403"/>
                    <a:pt x="16" y="400"/>
                    <a:pt x="15" y="396"/>
                  </a:cubicBezTo>
                  <a:cubicBezTo>
                    <a:pt x="19" y="395"/>
                    <a:pt x="19" y="395"/>
                    <a:pt x="19" y="395"/>
                  </a:cubicBezTo>
                  <a:cubicBezTo>
                    <a:pt x="20" y="398"/>
                    <a:pt x="21" y="402"/>
                    <a:pt x="23" y="405"/>
                  </a:cubicBezTo>
                  <a:lnTo>
                    <a:pt x="19" y="407"/>
                  </a:lnTo>
                  <a:close/>
                  <a:moveTo>
                    <a:pt x="588" y="403"/>
                  </a:moveTo>
                  <a:cubicBezTo>
                    <a:pt x="585" y="402"/>
                    <a:pt x="585" y="402"/>
                    <a:pt x="585" y="402"/>
                  </a:cubicBezTo>
                  <a:cubicBezTo>
                    <a:pt x="586" y="398"/>
                    <a:pt x="587" y="395"/>
                    <a:pt x="588" y="391"/>
                  </a:cubicBezTo>
                  <a:cubicBezTo>
                    <a:pt x="592" y="392"/>
                    <a:pt x="592" y="392"/>
                    <a:pt x="592" y="392"/>
                  </a:cubicBezTo>
                  <a:cubicBezTo>
                    <a:pt x="591" y="396"/>
                    <a:pt x="590" y="400"/>
                    <a:pt x="588" y="403"/>
                  </a:cubicBezTo>
                  <a:close/>
                  <a:moveTo>
                    <a:pt x="12" y="385"/>
                  </a:moveTo>
                  <a:cubicBezTo>
                    <a:pt x="11" y="381"/>
                    <a:pt x="10" y="378"/>
                    <a:pt x="9" y="374"/>
                  </a:cubicBezTo>
                  <a:cubicBezTo>
                    <a:pt x="13" y="373"/>
                    <a:pt x="13" y="373"/>
                    <a:pt x="13" y="373"/>
                  </a:cubicBezTo>
                  <a:cubicBezTo>
                    <a:pt x="14" y="377"/>
                    <a:pt x="15" y="380"/>
                    <a:pt x="16" y="384"/>
                  </a:cubicBezTo>
                  <a:lnTo>
                    <a:pt x="12" y="385"/>
                  </a:lnTo>
                  <a:close/>
                  <a:moveTo>
                    <a:pt x="595" y="381"/>
                  </a:moveTo>
                  <a:cubicBezTo>
                    <a:pt x="591" y="380"/>
                    <a:pt x="591" y="380"/>
                    <a:pt x="591" y="380"/>
                  </a:cubicBezTo>
                  <a:cubicBezTo>
                    <a:pt x="592" y="377"/>
                    <a:pt x="593" y="373"/>
                    <a:pt x="594" y="369"/>
                  </a:cubicBezTo>
                  <a:cubicBezTo>
                    <a:pt x="598" y="370"/>
                    <a:pt x="598" y="370"/>
                    <a:pt x="598" y="370"/>
                  </a:cubicBezTo>
                  <a:cubicBezTo>
                    <a:pt x="597" y="374"/>
                    <a:pt x="596" y="378"/>
                    <a:pt x="595" y="381"/>
                  </a:cubicBezTo>
                  <a:close/>
                  <a:moveTo>
                    <a:pt x="6" y="363"/>
                  </a:moveTo>
                  <a:cubicBezTo>
                    <a:pt x="6" y="359"/>
                    <a:pt x="5" y="355"/>
                    <a:pt x="4" y="352"/>
                  </a:cubicBezTo>
                  <a:cubicBezTo>
                    <a:pt x="8" y="351"/>
                    <a:pt x="8" y="351"/>
                    <a:pt x="8" y="351"/>
                  </a:cubicBezTo>
                  <a:cubicBezTo>
                    <a:pt x="9" y="355"/>
                    <a:pt x="10" y="358"/>
                    <a:pt x="10" y="362"/>
                  </a:cubicBezTo>
                  <a:lnTo>
                    <a:pt x="6" y="363"/>
                  </a:lnTo>
                  <a:close/>
                  <a:moveTo>
                    <a:pt x="600" y="359"/>
                  </a:moveTo>
                  <a:cubicBezTo>
                    <a:pt x="596" y="358"/>
                    <a:pt x="596" y="358"/>
                    <a:pt x="596" y="358"/>
                  </a:cubicBezTo>
                  <a:cubicBezTo>
                    <a:pt x="597" y="355"/>
                    <a:pt x="598" y="351"/>
                    <a:pt x="598" y="347"/>
                  </a:cubicBezTo>
                  <a:cubicBezTo>
                    <a:pt x="602" y="348"/>
                    <a:pt x="602" y="348"/>
                    <a:pt x="602" y="348"/>
                  </a:cubicBezTo>
                  <a:cubicBezTo>
                    <a:pt x="602" y="352"/>
                    <a:pt x="601" y="355"/>
                    <a:pt x="600" y="359"/>
                  </a:cubicBezTo>
                  <a:close/>
                  <a:moveTo>
                    <a:pt x="3" y="340"/>
                  </a:moveTo>
                  <a:cubicBezTo>
                    <a:pt x="2" y="337"/>
                    <a:pt x="2" y="333"/>
                    <a:pt x="1" y="329"/>
                  </a:cubicBezTo>
                  <a:cubicBezTo>
                    <a:pt x="5" y="329"/>
                    <a:pt x="5" y="329"/>
                    <a:pt x="5" y="329"/>
                  </a:cubicBezTo>
                  <a:cubicBezTo>
                    <a:pt x="6" y="332"/>
                    <a:pt x="6" y="336"/>
                    <a:pt x="7" y="340"/>
                  </a:cubicBezTo>
                  <a:lnTo>
                    <a:pt x="3" y="340"/>
                  </a:lnTo>
                  <a:close/>
                  <a:moveTo>
                    <a:pt x="604" y="336"/>
                  </a:moveTo>
                  <a:cubicBezTo>
                    <a:pt x="600" y="336"/>
                    <a:pt x="600" y="336"/>
                    <a:pt x="600" y="336"/>
                  </a:cubicBezTo>
                  <a:cubicBezTo>
                    <a:pt x="600" y="332"/>
                    <a:pt x="601" y="329"/>
                    <a:pt x="601" y="325"/>
                  </a:cubicBezTo>
                  <a:cubicBezTo>
                    <a:pt x="605" y="325"/>
                    <a:pt x="605" y="325"/>
                    <a:pt x="605" y="325"/>
                  </a:cubicBezTo>
                  <a:cubicBezTo>
                    <a:pt x="605" y="329"/>
                    <a:pt x="604" y="333"/>
                    <a:pt x="604" y="336"/>
                  </a:cubicBezTo>
                  <a:close/>
                  <a:moveTo>
                    <a:pt x="1" y="318"/>
                  </a:moveTo>
                  <a:cubicBezTo>
                    <a:pt x="0" y="314"/>
                    <a:pt x="0" y="310"/>
                    <a:pt x="0" y="306"/>
                  </a:cubicBezTo>
                  <a:cubicBezTo>
                    <a:pt x="4" y="306"/>
                    <a:pt x="4" y="306"/>
                    <a:pt x="4" y="306"/>
                  </a:cubicBezTo>
                  <a:cubicBezTo>
                    <a:pt x="4" y="310"/>
                    <a:pt x="4" y="314"/>
                    <a:pt x="5" y="317"/>
                  </a:cubicBezTo>
                  <a:lnTo>
                    <a:pt x="1" y="318"/>
                  </a:lnTo>
                  <a:close/>
                  <a:moveTo>
                    <a:pt x="605" y="314"/>
                  </a:moveTo>
                  <a:cubicBezTo>
                    <a:pt x="602" y="314"/>
                    <a:pt x="602" y="314"/>
                    <a:pt x="602" y="314"/>
                  </a:cubicBezTo>
                  <a:cubicBezTo>
                    <a:pt x="602" y="310"/>
                    <a:pt x="602" y="306"/>
                    <a:pt x="602" y="302"/>
                  </a:cubicBezTo>
                  <a:cubicBezTo>
                    <a:pt x="602" y="300"/>
                    <a:pt x="602" y="297"/>
                    <a:pt x="602" y="295"/>
                  </a:cubicBezTo>
                  <a:cubicBezTo>
                    <a:pt x="606" y="294"/>
                    <a:pt x="606" y="294"/>
                    <a:pt x="606" y="294"/>
                  </a:cubicBezTo>
                  <a:cubicBezTo>
                    <a:pt x="606" y="297"/>
                    <a:pt x="606" y="300"/>
                    <a:pt x="606" y="302"/>
                  </a:cubicBezTo>
                  <a:cubicBezTo>
                    <a:pt x="606" y="306"/>
                    <a:pt x="606" y="310"/>
                    <a:pt x="605" y="314"/>
                  </a:cubicBezTo>
                  <a:close/>
                  <a:moveTo>
                    <a:pt x="4" y="295"/>
                  </a:moveTo>
                  <a:cubicBezTo>
                    <a:pt x="0" y="295"/>
                    <a:pt x="0" y="295"/>
                    <a:pt x="0" y="295"/>
                  </a:cubicBezTo>
                  <a:cubicBezTo>
                    <a:pt x="0" y="291"/>
                    <a:pt x="1" y="287"/>
                    <a:pt x="1" y="283"/>
                  </a:cubicBezTo>
                  <a:cubicBezTo>
                    <a:pt x="5" y="284"/>
                    <a:pt x="5" y="284"/>
                    <a:pt x="5" y="284"/>
                  </a:cubicBezTo>
                  <a:cubicBezTo>
                    <a:pt x="5" y="287"/>
                    <a:pt x="4" y="291"/>
                    <a:pt x="4" y="295"/>
                  </a:cubicBezTo>
                  <a:close/>
                  <a:moveTo>
                    <a:pt x="601" y="283"/>
                  </a:moveTo>
                  <a:cubicBezTo>
                    <a:pt x="601" y="280"/>
                    <a:pt x="601" y="276"/>
                    <a:pt x="600" y="272"/>
                  </a:cubicBezTo>
                  <a:cubicBezTo>
                    <a:pt x="604" y="272"/>
                    <a:pt x="604" y="272"/>
                    <a:pt x="604" y="272"/>
                  </a:cubicBezTo>
                  <a:cubicBezTo>
                    <a:pt x="605" y="275"/>
                    <a:pt x="605" y="279"/>
                    <a:pt x="605" y="283"/>
                  </a:cubicBezTo>
                  <a:lnTo>
                    <a:pt x="601" y="283"/>
                  </a:lnTo>
                  <a:close/>
                  <a:moveTo>
                    <a:pt x="6" y="272"/>
                  </a:moveTo>
                  <a:cubicBezTo>
                    <a:pt x="2" y="272"/>
                    <a:pt x="2" y="272"/>
                    <a:pt x="2" y="272"/>
                  </a:cubicBezTo>
                  <a:cubicBezTo>
                    <a:pt x="2" y="268"/>
                    <a:pt x="3" y="264"/>
                    <a:pt x="3" y="261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7" y="265"/>
                    <a:pt x="6" y="269"/>
                    <a:pt x="6" y="272"/>
                  </a:cubicBezTo>
                  <a:close/>
                  <a:moveTo>
                    <a:pt x="599" y="261"/>
                  </a:moveTo>
                  <a:cubicBezTo>
                    <a:pt x="598" y="257"/>
                    <a:pt x="598" y="254"/>
                    <a:pt x="597" y="250"/>
                  </a:cubicBezTo>
                  <a:cubicBezTo>
                    <a:pt x="601" y="249"/>
                    <a:pt x="601" y="249"/>
                    <a:pt x="601" y="249"/>
                  </a:cubicBezTo>
                  <a:cubicBezTo>
                    <a:pt x="602" y="253"/>
                    <a:pt x="602" y="257"/>
                    <a:pt x="603" y="260"/>
                  </a:cubicBezTo>
                  <a:lnTo>
                    <a:pt x="599" y="261"/>
                  </a:lnTo>
                  <a:close/>
                  <a:moveTo>
                    <a:pt x="9" y="250"/>
                  </a:moveTo>
                  <a:cubicBezTo>
                    <a:pt x="5" y="249"/>
                    <a:pt x="5" y="249"/>
                    <a:pt x="5" y="249"/>
                  </a:cubicBezTo>
                  <a:cubicBezTo>
                    <a:pt x="6" y="246"/>
                    <a:pt x="6" y="242"/>
                    <a:pt x="7" y="238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0" y="243"/>
                    <a:pt x="9" y="246"/>
                    <a:pt x="9" y="250"/>
                  </a:cubicBezTo>
                  <a:close/>
                  <a:moveTo>
                    <a:pt x="595" y="239"/>
                  </a:moveTo>
                  <a:cubicBezTo>
                    <a:pt x="594" y="235"/>
                    <a:pt x="593" y="231"/>
                    <a:pt x="592" y="228"/>
                  </a:cubicBezTo>
                  <a:cubicBezTo>
                    <a:pt x="596" y="227"/>
                    <a:pt x="596" y="227"/>
                    <a:pt x="596" y="227"/>
                  </a:cubicBezTo>
                  <a:cubicBezTo>
                    <a:pt x="597" y="231"/>
                    <a:pt x="598" y="234"/>
                    <a:pt x="599" y="238"/>
                  </a:cubicBezTo>
                  <a:lnTo>
                    <a:pt x="595" y="239"/>
                  </a:lnTo>
                  <a:close/>
                  <a:moveTo>
                    <a:pt x="14" y="228"/>
                  </a:moveTo>
                  <a:cubicBezTo>
                    <a:pt x="10" y="227"/>
                    <a:pt x="10" y="227"/>
                    <a:pt x="10" y="227"/>
                  </a:cubicBezTo>
                  <a:cubicBezTo>
                    <a:pt x="11" y="223"/>
                    <a:pt x="12" y="220"/>
                    <a:pt x="13" y="216"/>
                  </a:cubicBezTo>
                  <a:cubicBezTo>
                    <a:pt x="17" y="217"/>
                    <a:pt x="17" y="217"/>
                    <a:pt x="17" y="217"/>
                  </a:cubicBezTo>
                  <a:cubicBezTo>
                    <a:pt x="15" y="221"/>
                    <a:pt x="14" y="225"/>
                    <a:pt x="14" y="228"/>
                  </a:cubicBezTo>
                  <a:close/>
                  <a:moveTo>
                    <a:pt x="589" y="217"/>
                  </a:moveTo>
                  <a:cubicBezTo>
                    <a:pt x="588" y="213"/>
                    <a:pt x="587" y="210"/>
                    <a:pt x="586" y="206"/>
                  </a:cubicBezTo>
                  <a:cubicBezTo>
                    <a:pt x="590" y="205"/>
                    <a:pt x="590" y="205"/>
                    <a:pt x="590" y="205"/>
                  </a:cubicBezTo>
                  <a:cubicBezTo>
                    <a:pt x="591" y="209"/>
                    <a:pt x="592" y="212"/>
                    <a:pt x="593" y="216"/>
                  </a:cubicBezTo>
                  <a:lnTo>
                    <a:pt x="589" y="217"/>
                  </a:lnTo>
                  <a:close/>
                  <a:moveTo>
                    <a:pt x="20" y="207"/>
                  </a:moveTo>
                  <a:cubicBezTo>
                    <a:pt x="16" y="205"/>
                    <a:pt x="16" y="205"/>
                    <a:pt x="16" y="205"/>
                  </a:cubicBezTo>
                  <a:cubicBezTo>
                    <a:pt x="17" y="202"/>
                    <a:pt x="19" y="198"/>
                    <a:pt x="20" y="195"/>
                  </a:cubicBezTo>
                  <a:cubicBezTo>
                    <a:pt x="24" y="196"/>
                    <a:pt x="24" y="196"/>
                    <a:pt x="24" y="196"/>
                  </a:cubicBezTo>
                  <a:cubicBezTo>
                    <a:pt x="22" y="199"/>
                    <a:pt x="21" y="203"/>
                    <a:pt x="20" y="207"/>
                  </a:cubicBezTo>
                  <a:close/>
                  <a:moveTo>
                    <a:pt x="582" y="196"/>
                  </a:moveTo>
                  <a:cubicBezTo>
                    <a:pt x="581" y="192"/>
                    <a:pt x="579" y="189"/>
                    <a:pt x="578" y="185"/>
                  </a:cubicBezTo>
                  <a:cubicBezTo>
                    <a:pt x="582" y="184"/>
                    <a:pt x="582" y="184"/>
                    <a:pt x="582" y="184"/>
                  </a:cubicBezTo>
                  <a:cubicBezTo>
                    <a:pt x="583" y="187"/>
                    <a:pt x="584" y="191"/>
                    <a:pt x="586" y="194"/>
                  </a:cubicBezTo>
                  <a:lnTo>
                    <a:pt x="582" y="196"/>
                  </a:lnTo>
                  <a:close/>
                  <a:moveTo>
                    <a:pt x="28" y="185"/>
                  </a:moveTo>
                  <a:cubicBezTo>
                    <a:pt x="24" y="184"/>
                    <a:pt x="24" y="184"/>
                    <a:pt x="24" y="184"/>
                  </a:cubicBezTo>
                  <a:cubicBezTo>
                    <a:pt x="26" y="180"/>
                    <a:pt x="27" y="177"/>
                    <a:pt x="29" y="173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1" y="179"/>
                    <a:pt x="29" y="182"/>
                    <a:pt x="28" y="185"/>
                  </a:cubicBezTo>
                  <a:close/>
                  <a:moveTo>
                    <a:pt x="573" y="175"/>
                  </a:moveTo>
                  <a:cubicBezTo>
                    <a:pt x="572" y="172"/>
                    <a:pt x="570" y="168"/>
                    <a:pt x="568" y="165"/>
                  </a:cubicBezTo>
                  <a:cubicBezTo>
                    <a:pt x="572" y="163"/>
                    <a:pt x="572" y="163"/>
                    <a:pt x="572" y="163"/>
                  </a:cubicBezTo>
                  <a:cubicBezTo>
                    <a:pt x="574" y="166"/>
                    <a:pt x="575" y="170"/>
                    <a:pt x="577" y="173"/>
                  </a:cubicBezTo>
                  <a:lnTo>
                    <a:pt x="573" y="175"/>
                  </a:lnTo>
                  <a:close/>
                  <a:moveTo>
                    <a:pt x="38" y="165"/>
                  </a:moveTo>
                  <a:cubicBezTo>
                    <a:pt x="34" y="163"/>
                    <a:pt x="34" y="163"/>
                    <a:pt x="34" y="163"/>
                  </a:cubicBezTo>
                  <a:cubicBezTo>
                    <a:pt x="36" y="160"/>
                    <a:pt x="38" y="157"/>
                    <a:pt x="40" y="153"/>
                  </a:cubicBezTo>
                  <a:cubicBezTo>
                    <a:pt x="43" y="155"/>
                    <a:pt x="43" y="155"/>
                    <a:pt x="43" y="155"/>
                  </a:cubicBezTo>
                  <a:cubicBezTo>
                    <a:pt x="41" y="158"/>
                    <a:pt x="39" y="162"/>
                    <a:pt x="38" y="165"/>
                  </a:cubicBezTo>
                  <a:close/>
                  <a:moveTo>
                    <a:pt x="563" y="155"/>
                  </a:moveTo>
                  <a:cubicBezTo>
                    <a:pt x="561" y="152"/>
                    <a:pt x="559" y="149"/>
                    <a:pt x="557" y="145"/>
                  </a:cubicBezTo>
                  <a:cubicBezTo>
                    <a:pt x="561" y="143"/>
                    <a:pt x="561" y="143"/>
                    <a:pt x="561" y="143"/>
                  </a:cubicBezTo>
                  <a:cubicBezTo>
                    <a:pt x="563" y="147"/>
                    <a:pt x="565" y="150"/>
                    <a:pt x="566" y="153"/>
                  </a:cubicBezTo>
                  <a:lnTo>
                    <a:pt x="563" y="155"/>
                  </a:lnTo>
                  <a:close/>
                  <a:moveTo>
                    <a:pt x="49" y="145"/>
                  </a:moveTo>
                  <a:cubicBezTo>
                    <a:pt x="45" y="143"/>
                    <a:pt x="45" y="143"/>
                    <a:pt x="45" y="143"/>
                  </a:cubicBezTo>
                  <a:cubicBezTo>
                    <a:pt x="47" y="140"/>
                    <a:pt x="49" y="137"/>
                    <a:pt x="52" y="134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3" y="139"/>
                    <a:pt x="51" y="142"/>
                    <a:pt x="49" y="145"/>
                  </a:cubicBezTo>
                  <a:close/>
                  <a:moveTo>
                    <a:pt x="551" y="136"/>
                  </a:moveTo>
                  <a:cubicBezTo>
                    <a:pt x="549" y="133"/>
                    <a:pt x="547" y="130"/>
                    <a:pt x="545" y="127"/>
                  </a:cubicBezTo>
                  <a:cubicBezTo>
                    <a:pt x="548" y="124"/>
                    <a:pt x="548" y="124"/>
                    <a:pt x="548" y="124"/>
                  </a:cubicBezTo>
                  <a:cubicBezTo>
                    <a:pt x="550" y="127"/>
                    <a:pt x="552" y="131"/>
                    <a:pt x="554" y="134"/>
                  </a:cubicBezTo>
                  <a:lnTo>
                    <a:pt x="551" y="136"/>
                  </a:lnTo>
                  <a:close/>
                  <a:moveTo>
                    <a:pt x="61" y="127"/>
                  </a:moveTo>
                  <a:cubicBezTo>
                    <a:pt x="58" y="124"/>
                    <a:pt x="58" y="124"/>
                    <a:pt x="58" y="124"/>
                  </a:cubicBezTo>
                  <a:cubicBezTo>
                    <a:pt x="60" y="121"/>
                    <a:pt x="63" y="118"/>
                    <a:pt x="65" y="115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6" y="121"/>
                    <a:pt x="64" y="124"/>
                    <a:pt x="61" y="127"/>
                  </a:cubicBezTo>
                  <a:close/>
                  <a:moveTo>
                    <a:pt x="538" y="118"/>
                  </a:moveTo>
                  <a:cubicBezTo>
                    <a:pt x="536" y="115"/>
                    <a:pt x="533" y="112"/>
                    <a:pt x="531" y="109"/>
                  </a:cubicBezTo>
                  <a:cubicBezTo>
                    <a:pt x="534" y="106"/>
                    <a:pt x="534" y="106"/>
                    <a:pt x="534" y="106"/>
                  </a:cubicBezTo>
                  <a:cubicBezTo>
                    <a:pt x="536" y="109"/>
                    <a:pt x="539" y="112"/>
                    <a:pt x="541" y="115"/>
                  </a:cubicBezTo>
                  <a:lnTo>
                    <a:pt x="538" y="118"/>
                  </a:lnTo>
                  <a:close/>
                  <a:moveTo>
                    <a:pt x="75" y="109"/>
                  </a:moveTo>
                  <a:cubicBezTo>
                    <a:pt x="72" y="106"/>
                    <a:pt x="72" y="106"/>
                    <a:pt x="72" y="106"/>
                  </a:cubicBezTo>
                  <a:cubicBezTo>
                    <a:pt x="75" y="104"/>
                    <a:pt x="77" y="101"/>
                    <a:pt x="80" y="98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80" y="103"/>
                    <a:pt x="78" y="106"/>
                    <a:pt x="75" y="109"/>
                  </a:cubicBezTo>
                  <a:close/>
                  <a:moveTo>
                    <a:pt x="523" y="101"/>
                  </a:moveTo>
                  <a:cubicBezTo>
                    <a:pt x="521" y="98"/>
                    <a:pt x="518" y="95"/>
                    <a:pt x="516" y="92"/>
                  </a:cubicBezTo>
                  <a:cubicBezTo>
                    <a:pt x="518" y="90"/>
                    <a:pt x="518" y="90"/>
                    <a:pt x="518" y="90"/>
                  </a:cubicBezTo>
                  <a:cubicBezTo>
                    <a:pt x="521" y="92"/>
                    <a:pt x="524" y="95"/>
                    <a:pt x="526" y="98"/>
                  </a:cubicBezTo>
                  <a:lnTo>
                    <a:pt x="523" y="101"/>
                  </a:lnTo>
                  <a:close/>
                  <a:moveTo>
                    <a:pt x="90" y="92"/>
                  </a:moveTo>
                  <a:cubicBezTo>
                    <a:pt x="88" y="90"/>
                    <a:pt x="88" y="90"/>
                    <a:pt x="88" y="90"/>
                  </a:cubicBezTo>
                  <a:cubicBezTo>
                    <a:pt x="90" y="87"/>
                    <a:pt x="93" y="84"/>
                    <a:pt x="96" y="82"/>
                  </a:cubicBezTo>
                  <a:cubicBezTo>
                    <a:pt x="99" y="85"/>
                    <a:pt x="99" y="85"/>
                    <a:pt x="99" y="85"/>
                  </a:cubicBezTo>
                  <a:cubicBezTo>
                    <a:pt x="96" y="87"/>
                    <a:pt x="93" y="90"/>
                    <a:pt x="90" y="92"/>
                  </a:cubicBezTo>
                  <a:close/>
                  <a:moveTo>
                    <a:pt x="507" y="85"/>
                  </a:moveTo>
                  <a:cubicBezTo>
                    <a:pt x="505" y="82"/>
                    <a:pt x="502" y="79"/>
                    <a:pt x="499" y="77"/>
                  </a:cubicBezTo>
                  <a:cubicBezTo>
                    <a:pt x="502" y="74"/>
                    <a:pt x="502" y="74"/>
                    <a:pt x="502" y="74"/>
                  </a:cubicBezTo>
                  <a:cubicBezTo>
                    <a:pt x="505" y="77"/>
                    <a:pt x="507" y="79"/>
                    <a:pt x="510" y="82"/>
                  </a:cubicBezTo>
                  <a:lnTo>
                    <a:pt x="507" y="85"/>
                  </a:lnTo>
                  <a:close/>
                  <a:moveTo>
                    <a:pt x="107" y="77"/>
                  </a:moveTo>
                  <a:cubicBezTo>
                    <a:pt x="104" y="74"/>
                    <a:pt x="104" y="74"/>
                    <a:pt x="104" y="74"/>
                  </a:cubicBezTo>
                  <a:cubicBezTo>
                    <a:pt x="107" y="72"/>
                    <a:pt x="110" y="69"/>
                    <a:pt x="113" y="67"/>
                  </a:cubicBezTo>
                  <a:cubicBezTo>
                    <a:pt x="115" y="70"/>
                    <a:pt x="115" y="70"/>
                    <a:pt x="115" y="70"/>
                  </a:cubicBezTo>
                  <a:cubicBezTo>
                    <a:pt x="113" y="72"/>
                    <a:pt x="110" y="75"/>
                    <a:pt x="107" y="77"/>
                  </a:cubicBezTo>
                  <a:close/>
                  <a:moveTo>
                    <a:pt x="490" y="70"/>
                  </a:moveTo>
                  <a:cubicBezTo>
                    <a:pt x="488" y="67"/>
                    <a:pt x="485" y="65"/>
                    <a:pt x="482" y="63"/>
                  </a:cubicBezTo>
                  <a:cubicBezTo>
                    <a:pt x="484" y="60"/>
                    <a:pt x="484" y="60"/>
                    <a:pt x="484" y="60"/>
                  </a:cubicBezTo>
                  <a:cubicBezTo>
                    <a:pt x="487" y="62"/>
                    <a:pt x="490" y="64"/>
                    <a:pt x="493" y="67"/>
                  </a:cubicBezTo>
                  <a:lnTo>
                    <a:pt x="490" y="70"/>
                  </a:lnTo>
                  <a:close/>
                  <a:moveTo>
                    <a:pt x="124" y="63"/>
                  </a:moveTo>
                  <a:cubicBezTo>
                    <a:pt x="122" y="60"/>
                    <a:pt x="122" y="60"/>
                    <a:pt x="122" y="60"/>
                  </a:cubicBezTo>
                  <a:cubicBezTo>
                    <a:pt x="125" y="57"/>
                    <a:pt x="128" y="55"/>
                    <a:pt x="131" y="53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0" y="58"/>
                    <a:pt x="127" y="61"/>
                    <a:pt x="124" y="63"/>
                  </a:cubicBezTo>
                  <a:close/>
                  <a:moveTo>
                    <a:pt x="472" y="56"/>
                  </a:moveTo>
                  <a:cubicBezTo>
                    <a:pt x="469" y="54"/>
                    <a:pt x="466" y="52"/>
                    <a:pt x="463" y="50"/>
                  </a:cubicBezTo>
                  <a:cubicBezTo>
                    <a:pt x="465" y="47"/>
                    <a:pt x="465" y="47"/>
                    <a:pt x="465" y="47"/>
                  </a:cubicBezTo>
                  <a:cubicBezTo>
                    <a:pt x="468" y="49"/>
                    <a:pt x="472" y="51"/>
                    <a:pt x="475" y="53"/>
                  </a:cubicBezTo>
                  <a:lnTo>
                    <a:pt x="472" y="56"/>
                  </a:lnTo>
                  <a:close/>
                  <a:moveTo>
                    <a:pt x="143" y="50"/>
                  </a:moveTo>
                  <a:cubicBezTo>
                    <a:pt x="141" y="47"/>
                    <a:pt x="141" y="47"/>
                    <a:pt x="141" y="47"/>
                  </a:cubicBezTo>
                  <a:cubicBezTo>
                    <a:pt x="144" y="45"/>
                    <a:pt x="147" y="43"/>
                    <a:pt x="150" y="41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49" y="46"/>
                    <a:pt x="146" y="48"/>
                    <a:pt x="143" y="50"/>
                  </a:cubicBezTo>
                  <a:close/>
                  <a:moveTo>
                    <a:pt x="453" y="44"/>
                  </a:moveTo>
                  <a:cubicBezTo>
                    <a:pt x="450" y="42"/>
                    <a:pt x="447" y="40"/>
                    <a:pt x="444" y="39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9" y="37"/>
                    <a:pt x="452" y="39"/>
                    <a:pt x="455" y="41"/>
                  </a:cubicBezTo>
                  <a:lnTo>
                    <a:pt x="453" y="44"/>
                  </a:lnTo>
                  <a:close/>
                  <a:moveTo>
                    <a:pt x="162" y="39"/>
                  </a:moveTo>
                  <a:cubicBezTo>
                    <a:pt x="160" y="35"/>
                    <a:pt x="160" y="35"/>
                    <a:pt x="160" y="35"/>
                  </a:cubicBezTo>
                  <a:cubicBezTo>
                    <a:pt x="164" y="33"/>
                    <a:pt x="167" y="32"/>
                    <a:pt x="171" y="30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69" y="35"/>
                    <a:pt x="166" y="37"/>
                    <a:pt x="162" y="39"/>
                  </a:cubicBezTo>
                  <a:close/>
                  <a:moveTo>
                    <a:pt x="434" y="34"/>
                  </a:moveTo>
                  <a:cubicBezTo>
                    <a:pt x="430" y="32"/>
                    <a:pt x="427" y="30"/>
                    <a:pt x="423" y="29"/>
                  </a:cubicBezTo>
                  <a:cubicBezTo>
                    <a:pt x="425" y="25"/>
                    <a:pt x="425" y="25"/>
                    <a:pt x="425" y="25"/>
                  </a:cubicBezTo>
                  <a:cubicBezTo>
                    <a:pt x="428" y="27"/>
                    <a:pt x="432" y="28"/>
                    <a:pt x="435" y="30"/>
                  </a:cubicBezTo>
                  <a:lnTo>
                    <a:pt x="434" y="34"/>
                  </a:lnTo>
                  <a:close/>
                  <a:moveTo>
                    <a:pt x="182" y="29"/>
                  </a:moveTo>
                  <a:cubicBezTo>
                    <a:pt x="181" y="25"/>
                    <a:pt x="181" y="25"/>
                    <a:pt x="181" y="25"/>
                  </a:cubicBezTo>
                  <a:cubicBezTo>
                    <a:pt x="184" y="24"/>
                    <a:pt x="188" y="22"/>
                    <a:pt x="191" y="21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89" y="26"/>
                    <a:pt x="186" y="27"/>
                    <a:pt x="182" y="29"/>
                  </a:cubicBezTo>
                  <a:close/>
                  <a:moveTo>
                    <a:pt x="413" y="24"/>
                  </a:moveTo>
                  <a:cubicBezTo>
                    <a:pt x="409" y="23"/>
                    <a:pt x="406" y="22"/>
                    <a:pt x="402" y="21"/>
                  </a:cubicBezTo>
                  <a:cubicBezTo>
                    <a:pt x="404" y="17"/>
                    <a:pt x="404" y="17"/>
                    <a:pt x="404" y="17"/>
                  </a:cubicBezTo>
                  <a:cubicBezTo>
                    <a:pt x="407" y="18"/>
                    <a:pt x="411" y="19"/>
                    <a:pt x="414" y="21"/>
                  </a:cubicBezTo>
                  <a:lnTo>
                    <a:pt x="413" y="24"/>
                  </a:lnTo>
                  <a:close/>
                  <a:moveTo>
                    <a:pt x="203" y="21"/>
                  </a:moveTo>
                  <a:cubicBezTo>
                    <a:pt x="202" y="17"/>
                    <a:pt x="202" y="17"/>
                    <a:pt x="202" y="17"/>
                  </a:cubicBezTo>
                  <a:cubicBezTo>
                    <a:pt x="206" y="16"/>
                    <a:pt x="209" y="14"/>
                    <a:pt x="213" y="13"/>
                  </a:cubicBezTo>
                  <a:cubicBezTo>
                    <a:pt x="214" y="17"/>
                    <a:pt x="214" y="17"/>
                    <a:pt x="214" y="17"/>
                  </a:cubicBezTo>
                  <a:cubicBezTo>
                    <a:pt x="210" y="18"/>
                    <a:pt x="207" y="19"/>
                    <a:pt x="203" y="21"/>
                  </a:cubicBezTo>
                  <a:close/>
                  <a:moveTo>
                    <a:pt x="392" y="17"/>
                  </a:moveTo>
                  <a:cubicBezTo>
                    <a:pt x="388" y="16"/>
                    <a:pt x="384" y="15"/>
                    <a:pt x="381" y="14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85" y="11"/>
                    <a:pt x="389" y="12"/>
                    <a:pt x="393" y="13"/>
                  </a:cubicBezTo>
                  <a:lnTo>
                    <a:pt x="392" y="17"/>
                  </a:lnTo>
                  <a:close/>
                  <a:moveTo>
                    <a:pt x="225" y="14"/>
                  </a:moveTo>
                  <a:cubicBezTo>
                    <a:pt x="224" y="10"/>
                    <a:pt x="224" y="10"/>
                    <a:pt x="224" y="10"/>
                  </a:cubicBezTo>
                  <a:cubicBezTo>
                    <a:pt x="228" y="9"/>
                    <a:pt x="231" y="8"/>
                    <a:pt x="235" y="7"/>
                  </a:cubicBezTo>
                  <a:cubicBezTo>
                    <a:pt x="236" y="11"/>
                    <a:pt x="236" y="11"/>
                    <a:pt x="236" y="11"/>
                  </a:cubicBezTo>
                  <a:cubicBezTo>
                    <a:pt x="232" y="12"/>
                    <a:pt x="229" y="13"/>
                    <a:pt x="225" y="14"/>
                  </a:cubicBezTo>
                  <a:close/>
                  <a:moveTo>
                    <a:pt x="370" y="11"/>
                  </a:moveTo>
                  <a:cubicBezTo>
                    <a:pt x="366" y="10"/>
                    <a:pt x="362" y="10"/>
                    <a:pt x="359" y="9"/>
                  </a:cubicBezTo>
                  <a:cubicBezTo>
                    <a:pt x="360" y="5"/>
                    <a:pt x="360" y="5"/>
                    <a:pt x="360" y="5"/>
                  </a:cubicBezTo>
                  <a:cubicBezTo>
                    <a:pt x="363" y="6"/>
                    <a:pt x="367" y="6"/>
                    <a:pt x="371" y="7"/>
                  </a:cubicBezTo>
                  <a:lnTo>
                    <a:pt x="370" y="11"/>
                  </a:lnTo>
                  <a:close/>
                  <a:moveTo>
                    <a:pt x="247" y="9"/>
                  </a:moveTo>
                  <a:cubicBezTo>
                    <a:pt x="246" y="5"/>
                    <a:pt x="246" y="5"/>
                    <a:pt x="246" y="5"/>
                  </a:cubicBezTo>
                  <a:cubicBezTo>
                    <a:pt x="250" y="4"/>
                    <a:pt x="254" y="4"/>
                    <a:pt x="257" y="3"/>
                  </a:cubicBezTo>
                  <a:cubicBezTo>
                    <a:pt x="258" y="7"/>
                    <a:pt x="258" y="7"/>
                    <a:pt x="258" y="7"/>
                  </a:cubicBezTo>
                  <a:cubicBezTo>
                    <a:pt x="254" y="8"/>
                    <a:pt x="251" y="8"/>
                    <a:pt x="247" y="9"/>
                  </a:cubicBezTo>
                  <a:close/>
                  <a:moveTo>
                    <a:pt x="348" y="7"/>
                  </a:moveTo>
                  <a:cubicBezTo>
                    <a:pt x="344" y="6"/>
                    <a:pt x="340" y="6"/>
                    <a:pt x="337" y="5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41" y="2"/>
                    <a:pt x="345" y="2"/>
                    <a:pt x="348" y="3"/>
                  </a:cubicBezTo>
                  <a:lnTo>
                    <a:pt x="348" y="7"/>
                  </a:lnTo>
                  <a:close/>
                  <a:moveTo>
                    <a:pt x="269" y="6"/>
                  </a:moveTo>
                  <a:cubicBezTo>
                    <a:pt x="269" y="2"/>
                    <a:pt x="269" y="2"/>
                    <a:pt x="269" y="2"/>
                  </a:cubicBezTo>
                  <a:cubicBezTo>
                    <a:pt x="272" y="1"/>
                    <a:pt x="276" y="1"/>
                    <a:pt x="280" y="1"/>
                  </a:cubicBezTo>
                  <a:cubicBezTo>
                    <a:pt x="280" y="4"/>
                    <a:pt x="280" y="4"/>
                    <a:pt x="280" y="4"/>
                  </a:cubicBezTo>
                  <a:cubicBezTo>
                    <a:pt x="277" y="5"/>
                    <a:pt x="273" y="5"/>
                    <a:pt x="269" y="6"/>
                  </a:cubicBezTo>
                  <a:close/>
                  <a:moveTo>
                    <a:pt x="325" y="4"/>
                  </a:moveTo>
                  <a:cubicBezTo>
                    <a:pt x="322" y="4"/>
                    <a:pt x="318" y="4"/>
                    <a:pt x="314" y="4"/>
                  </a:cubicBezTo>
                  <a:cubicBezTo>
                    <a:pt x="314" y="0"/>
                    <a:pt x="314" y="0"/>
                    <a:pt x="314" y="0"/>
                  </a:cubicBezTo>
                  <a:cubicBezTo>
                    <a:pt x="318" y="0"/>
                    <a:pt x="322" y="0"/>
                    <a:pt x="326" y="0"/>
                  </a:cubicBezTo>
                  <a:lnTo>
                    <a:pt x="325" y="4"/>
                  </a:lnTo>
                  <a:close/>
                  <a:moveTo>
                    <a:pt x="292" y="4"/>
                  </a:moveTo>
                  <a:cubicBezTo>
                    <a:pt x="291" y="0"/>
                    <a:pt x="291" y="0"/>
                    <a:pt x="291" y="0"/>
                  </a:cubicBezTo>
                  <a:cubicBezTo>
                    <a:pt x="295" y="0"/>
                    <a:pt x="299" y="0"/>
                    <a:pt x="303" y="0"/>
                  </a:cubicBezTo>
                  <a:cubicBezTo>
                    <a:pt x="303" y="4"/>
                    <a:pt x="303" y="4"/>
                    <a:pt x="303" y="4"/>
                  </a:cubicBezTo>
                  <a:cubicBezTo>
                    <a:pt x="299" y="4"/>
                    <a:pt x="295" y="4"/>
                    <a:pt x="292" y="4"/>
                  </a:cubicBezTo>
                  <a:close/>
                </a:path>
              </a:pathLst>
            </a:custGeom>
            <a:solidFill>
              <a:srgbClr val="CAE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8"/>
            <p:cNvSpPr>
              <a:spLocks noEditPoints="1"/>
            </p:cNvSpPr>
            <p:nvPr/>
          </p:nvSpPr>
          <p:spPr bwMode="auto">
            <a:xfrm>
              <a:off x="3089" y="1409"/>
              <a:ext cx="1495" cy="1492"/>
            </a:xfrm>
            <a:custGeom>
              <a:avLst/>
              <a:gdLst>
                <a:gd name="T0" fmla="*/ 323 w 630"/>
                <a:gd name="T1" fmla="*/ 625 h 629"/>
                <a:gd name="T2" fmla="*/ 288 w 630"/>
                <a:gd name="T3" fmla="*/ 624 h 629"/>
                <a:gd name="T4" fmla="*/ 264 w 630"/>
                <a:gd name="T5" fmla="*/ 625 h 629"/>
                <a:gd name="T6" fmla="*/ 381 w 630"/>
                <a:gd name="T7" fmla="*/ 618 h 629"/>
                <a:gd name="T8" fmla="*/ 241 w 630"/>
                <a:gd name="T9" fmla="*/ 620 h 629"/>
                <a:gd name="T10" fmla="*/ 207 w 630"/>
                <a:gd name="T11" fmla="*/ 610 h 629"/>
                <a:gd name="T12" fmla="*/ 427 w 630"/>
                <a:gd name="T13" fmla="*/ 608 h 629"/>
                <a:gd name="T14" fmla="*/ 438 w 630"/>
                <a:gd name="T15" fmla="*/ 604 h 629"/>
                <a:gd name="T16" fmla="*/ 165 w 630"/>
                <a:gd name="T17" fmla="*/ 587 h 629"/>
                <a:gd name="T18" fmla="*/ 460 w 630"/>
                <a:gd name="T19" fmla="*/ 594 h 629"/>
                <a:gd name="T20" fmla="*/ 478 w 630"/>
                <a:gd name="T21" fmla="*/ 579 h 629"/>
                <a:gd name="T22" fmla="*/ 136 w 630"/>
                <a:gd name="T23" fmla="*/ 568 h 629"/>
                <a:gd name="T24" fmla="*/ 114 w 630"/>
                <a:gd name="T25" fmla="*/ 557 h 629"/>
                <a:gd name="T26" fmla="*/ 525 w 630"/>
                <a:gd name="T27" fmla="*/ 543 h 629"/>
                <a:gd name="T28" fmla="*/ 97 w 630"/>
                <a:gd name="T29" fmla="*/ 541 h 629"/>
                <a:gd name="T30" fmla="*/ 72 w 630"/>
                <a:gd name="T31" fmla="*/ 515 h 629"/>
                <a:gd name="T32" fmla="*/ 560 w 630"/>
                <a:gd name="T33" fmla="*/ 512 h 629"/>
                <a:gd name="T34" fmla="*/ 567 w 630"/>
                <a:gd name="T35" fmla="*/ 503 h 629"/>
                <a:gd name="T36" fmla="*/ 49 w 630"/>
                <a:gd name="T37" fmla="*/ 474 h 629"/>
                <a:gd name="T38" fmla="*/ 581 w 630"/>
                <a:gd name="T39" fmla="*/ 483 h 629"/>
                <a:gd name="T40" fmla="*/ 589 w 630"/>
                <a:gd name="T41" fmla="*/ 461 h 629"/>
                <a:gd name="T42" fmla="*/ 32 w 630"/>
                <a:gd name="T43" fmla="*/ 443 h 629"/>
                <a:gd name="T44" fmla="*/ 20 w 630"/>
                <a:gd name="T45" fmla="*/ 423 h 629"/>
                <a:gd name="T46" fmla="*/ 612 w 630"/>
                <a:gd name="T47" fmla="*/ 407 h 629"/>
                <a:gd name="T48" fmla="*/ 12 w 630"/>
                <a:gd name="T49" fmla="*/ 400 h 629"/>
                <a:gd name="T50" fmla="*/ 4 w 630"/>
                <a:gd name="T51" fmla="*/ 366 h 629"/>
                <a:gd name="T52" fmla="*/ 626 w 630"/>
                <a:gd name="T53" fmla="*/ 362 h 629"/>
                <a:gd name="T54" fmla="*/ 628 w 630"/>
                <a:gd name="T55" fmla="*/ 350 h 629"/>
                <a:gd name="T56" fmla="*/ 4 w 630"/>
                <a:gd name="T57" fmla="*/ 318 h 629"/>
                <a:gd name="T58" fmla="*/ 630 w 630"/>
                <a:gd name="T59" fmla="*/ 306 h 629"/>
                <a:gd name="T60" fmla="*/ 5 w 630"/>
                <a:gd name="T61" fmla="*/ 307 h 629"/>
                <a:gd name="T62" fmla="*/ 2 w 630"/>
                <a:gd name="T63" fmla="*/ 283 h 629"/>
                <a:gd name="T64" fmla="*/ 627 w 630"/>
                <a:gd name="T65" fmla="*/ 271 h 629"/>
                <a:gd name="T66" fmla="*/ 619 w 630"/>
                <a:gd name="T67" fmla="*/ 248 h 629"/>
                <a:gd name="T68" fmla="*/ 13 w 630"/>
                <a:gd name="T69" fmla="*/ 225 h 629"/>
                <a:gd name="T70" fmla="*/ 613 w 630"/>
                <a:gd name="T71" fmla="*/ 226 h 629"/>
                <a:gd name="T72" fmla="*/ 601 w 630"/>
                <a:gd name="T73" fmla="*/ 193 h 629"/>
                <a:gd name="T74" fmla="*/ 34 w 630"/>
                <a:gd name="T75" fmla="*/ 182 h 629"/>
                <a:gd name="T76" fmla="*/ 39 w 630"/>
                <a:gd name="T77" fmla="*/ 172 h 629"/>
                <a:gd name="T78" fmla="*/ 583 w 630"/>
                <a:gd name="T79" fmla="*/ 149 h 629"/>
                <a:gd name="T80" fmla="*/ 51 w 630"/>
                <a:gd name="T81" fmla="*/ 151 h 629"/>
                <a:gd name="T82" fmla="*/ 60 w 630"/>
                <a:gd name="T83" fmla="*/ 129 h 629"/>
                <a:gd name="T84" fmla="*/ 562 w 630"/>
                <a:gd name="T85" fmla="*/ 120 h 629"/>
                <a:gd name="T86" fmla="*/ 544 w 630"/>
                <a:gd name="T87" fmla="*/ 105 h 629"/>
                <a:gd name="T88" fmla="*/ 100 w 630"/>
                <a:gd name="T89" fmla="*/ 85 h 629"/>
                <a:gd name="T90" fmla="*/ 528 w 630"/>
                <a:gd name="T91" fmla="*/ 88 h 629"/>
                <a:gd name="T92" fmla="*/ 501 w 630"/>
                <a:gd name="T93" fmla="*/ 65 h 629"/>
                <a:gd name="T94" fmla="*/ 139 w 630"/>
                <a:gd name="T95" fmla="*/ 59 h 629"/>
                <a:gd name="T96" fmla="*/ 149 w 630"/>
                <a:gd name="T97" fmla="*/ 52 h 629"/>
                <a:gd name="T98" fmla="*/ 463 w 630"/>
                <a:gd name="T99" fmla="*/ 37 h 629"/>
                <a:gd name="T100" fmla="*/ 169 w 630"/>
                <a:gd name="T101" fmla="*/ 40 h 629"/>
                <a:gd name="T102" fmla="*/ 188 w 630"/>
                <a:gd name="T103" fmla="*/ 26 h 629"/>
                <a:gd name="T104" fmla="*/ 431 w 630"/>
                <a:gd name="T105" fmla="*/ 22 h 629"/>
                <a:gd name="T106" fmla="*/ 407 w 630"/>
                <a:gd name="T107" fmla="*/ 18 h 629"/>
                <a:gd name="T108" fmla="*/ 244 w 630"/>
                <a:gd name="T109" fmla="*/ 8 h 629"/>
                <a:gd name="T110" fmla="*/ 384 w 630"/>
                <a:gd name="T111" fmla="*/ 12 h 629"/>
                <a:gd name="T112" fmla="*/ 350 w 630"/>
                <a:gd name="T113" fmla="*/ 6 h 629"/>
                <a:gd name="T114" fmla="*/ 291 w 630"/>
                <a:gd name="T115" fmla="*/ 5 h 629"/>
                <a:gd name="T116" fmla="*/ 303 w 630"/>
                <a:gd name="T117" fmla="*/ 4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30" h="629">
                  <a:moveTo>
                    <a:pt x="311" y="629"/>
                  </a:moveTo>
                  <a:cubicBezTo>
                    <a:pt x="307" y="629"/>
                    <a:pt x="303" y="629"/>
                    <a:pt x="299" y="629"/>
                  </a:cubicBezTo>
                  <a:cubicBezTo>
                    <a:pt x="299" y="625"/>
                    <a:pt x="299" y="625"/>
                    <a:pt x="299" y="625"/>
                  </a:cubicBezTo>
                  <a:cubicBezTo>
                    <a:pt x="303" y="625"/>
                    <a:pt x="307" y="625"/>
                    <a:pt x="311" y="625"/>
                  </a:cubicBezTo>
                  <a:lnTo>
                    <a:pt x="311" y="629"/>
                  </a:lnTo>
                  <a:close/>
                  <a:moveTo>
                    <a:pt x="323" y="629"/>
                  </a:moveTo>
                  <a:cubicBezTo>
                    <a:pt x="323" y="625"/>
                    <a:pt x="323" y="625"/>
                    <a:pt x="323" y="625"/>
                  </a:cubicBezTo>
                  <a:cubicBezTo>
                    <a:pt x="327" y="625"/>
                    <a:pt x="331" y="625"/>
                    <a:pt x="335" y="624"/>
                  </a:cubicBezTo>
                  <a:cubicBezTo>
                    <a:pt x="335" y="628"/>
                    <a:pt x="335" y="628"/>
                    <a:pt x="335" y="628"/>
                  </a:cubicBezTo>
                  <a:cubicBezTo>
                    <a:pt x="331" y="629"/>
                    <a:pt x="327" y="629"/>
                    <a:pt x="323" y="629"/>
                  </a:cubicBezTo>
                  <a:close/>
                  <a:moveTo>
                    <a:pt x="287" y="628"/>
                  </a:moveTo>
                  <a:cubicBezTo>
                    <a:pt x="283" y="627"/>
                    <a:pt x="280" y="627"/>
                    <a:pt x="276" y="627"/>
                  </a:cubicBezTo>
                  <a:cubicBezTo>
                    <a:pt x="276" y="622"/>
                    <a:pt x="276" y="622"/>
                    <a:pt x="276" y="622"/>
                  </a:cubicBezTo>
                  <a:cubicBezTo>
                    <a:pt x="280" y="623"/>
                    <a:pt x="284" y="623"/>
                    <a:pt x="288" y="624"/>
                  </a:cubicBezTo>
                  <a:lnTo>
                    <a:pt x="287" y="628"/>
                  </a:lnTo>
                  <a:close/>
                  <a:moveTo>
                    <a:pt x="347" y="627"/>
                  </a:moveTo>
                  <a:cubicBezTo>
                    <a:pt x="346" y="623"/>
                    <a:pt x="346" y="623"/>
                    <a:pt x="346" y="623"/>
                  </a:cubicBezTo>
                  <a:cubicBezTo>
                    <a:pt x="350" y="623"/>
                    <a:pt x="354" y="622"/>
                    <a:pt x="358" y="622"/>
                  </a:cubicBezTo>
                  <a:cubicBezTo>
                    <a:pt x="358" y="626"/>
                    <a:pt x="358" y="626"/>
                    <a:pt x="358" y="626"/>
                  </a:cubicBezTo>
                  <a:cubicBezTo>
                    <a:pt x="355" y="627"/>
                    <a:pt x="351" y="627"/>
                    <a:pt x="347" y="627"/>
                  </a:cubicBezTo>
                  <a:close/>
                  <a:moveTo>
                    <a:pt x="264" y="625"/>
                  </a:moveTo>
                  <a:cubicBezTo>
                    <a:pt x="260" y="624"/>
                    <a:pt x="256" y="624"/>
                    <a:pt x="252" y="623"/>
                  </a:cubicBezTo>
                  <a:cubicBezTo>
                    <a:pt x="253" y="619"/>
                    <a:pt x="253" y="619"/>
                    <a:pt x="253" y="619"/>
                  </a:cubicBezTo>
                  <a:cubicBezTo>
                    <a:pt x="257" y="619"/>
                    <a:pt x="261" y="620"/>
                    <a:pt x="265" y="621"/>
                  </a:cubicBezTo>
                  <a:lnTo>
                    <a:pt x="264" y="625"/>
                  </a:lnTo>
                  <a:close/>
                  <a:moveTo>
                    <a:pt x="370" y="624"/>
                  </a:moveTo>
                  <a:cubicBezTo>
                    <a:pt x="369" y="620"/>
                    <a:pt x="369" y="620"/>
                    <a:pt x="369" y="620"/>
                  </a:cubicBezTo>
                  <a:cubicBezTo>
                    <a:pt x="373" y="619"/>
                    <a:pt x="377" y="619"/>
                    <a:pt x="381" y="618"/>
                  </a:cubicBezTo>
                  <a:cubicBezTo>
                    <a:pt x="382" y="622"/>
                    <a:pt x="382" y="622"/>
                    <a:pt x="382" y="622"/>
                  </a:cubicBezTo>
                  <a:cubicBezTo>
                    <a:pt x="378" y="623"/>
                    <a:pt x="374" y="624"/>
                    <a:pt x="370" y="624"/>
                  </a:cubicBezTo>
                  <a:close/>
                  <a:moveTo>
                    <a:pt x="241" y="620"/>
                  </a:moveTo>
                  <a:cubicBezTo>
                    <a:pt x="237" y="619"/>
                    <a:pt x="233" y="618"/>
                    <a:pt x="229" y="617"/>
                  </a:cubicBezTo>
                  <a:cubicBezTo>
                    <a:pt x="230" y="613"/>
                    <a:pt x="230" y="613"/>
                    <a:pt x="230" y="613"/>
                  </a:cubicBezTo>
                  <a:cubicBezTo>
                    <a:pt x="234" y="614"/>
                    <a:pt x="238" y="615"/>
                    <a:pt x="242" y="616"/>
                  </a:cubicBezTo>
                  <a:lnTo>
                    <a:pt x="241" y="620"/>
                  </a:lnTo>
                  <a:close/>
                  <a:moveTo>
                    <a:pt x="393" y="619"/>
                  </a:moveTo>
                  <a:cubicBezTo>
                    <a:pt x="392" y="615"/>
                    <a:pt x="392" y="615"/>
                    <a:pt x="392" y="615"/>
                  </a:cubicBezTo>
                  <a:cubicBezTo>
                    <a:pt x="396" y="614"/>
                    <a:pt x="400" y="613"/>
                    <a:pt x="404" y="612"/>
                  </a:cubicBezTo>
                  <a:cubicBezTo>
                    <a:pt x="405" y="616"/>
                    <a:pt x="405" y="616"/>
                    <a:pt x="405" y="616"/>
                  </a:cubicBezTo>
                  <a:cubicBezTo>
                    <a:pt x="401" y="617"/>
                    <a:pt x="397" y="618"/>
                    <a:pt x="393" y="619"/>
                  </a:cubicBezTo>
                  <a:close/>
                  <a:moveTo>
                    <a:pt x="218" y="614"/>
                  </a:moveTo>
                  <a:cubicBezTo>
                    <a:pt x="214" y="613"/>
                    <a:pt x="210" y="611"/>
                    <a:pt x="207" y="610"/>
                  </a:cubicBezTo>
                  <a:cubicBezTo>
                    <a:pt x="208" y="606"/>
                    <a:pt x="208" y="606"/>
                    <a:pt x="208" y="606"/>
                  </a:cubicBezTo>
                  <a:cubicBezTo>
                    <a:pt x="212" y="607"/>
                    <a:pt x="215" y="609"/>
                    <a:pt x="219" y="610"/>
                  </a:cubicBezTo>
                  <a:lnTo>
                    <a:pt x="218" y="614"/>
                  </a:lnTo>
                  <a:close/>
                  <a:moveTo>
                    <a:pt x="416" y="612"/>
                  </a:moveTo>
                  <a:cubicBezTo>
                    <a:pt x="415" y="609"/>
                    <a:pt x="415" y="609"/>
                    <a:pt x="415" y="609"/>
                  </a:cubicBezTo>
                  <a:cubicBezTo>
                    <a:pt x="418" y="607"/>
                    <a:pt x="422" y="606"/>
                    <a:pt x="426" y="605"/>
                  </a:cubicBezTo>
                  <a:cubicBezTo>
                    <a:pt x="427" y="608"/>
                    <a:pt x="427" y="608"/>
                    <a:pt x="427" y="608"/>
                  </a:cubicBezTo>
                  <a:cubicBezTo>
                    <a:pt x="424" y="610"/>
                    <a:pt x="420" y="611"/>
                    <a:pt x="416" y="612"/>
                  </a:cubicBezTo>
                  <a:close/>
                  <a:moveTo>
                    <a:pt x="195" y="606"/>
                  </a:moveTo>
                  <a:cubicBezTo>
                    <a:pt x="192" y="604"/>
                    <a:pt x="188" y="602"/>
                    <a:pt x="185" y="601"/>
                  </a:cubicBezTo>
                  <a:cubicBezTo>
                    <a:pt x="186" y="597"/>
                    <a:pt x="186" y="597"/>
                    <a:pt x="186" y="597"/>
                  </a:cubicBezTo>
                  <a:cubicBezTo>
                    <a:pt x="190" y="599"/>
                    <a:pt x="193" y="600"/>
                    <a:pt x="197" y="602"/>
                  </a:cubicBezTo>
                  <a:lnTo>
                    <a:pt x="195" y="606"/>
                  </a:lnTo>
                  <a:close/>
                  <a:moveTo>
                    <a:pt x="438" y="604"/>
                  </a:moveTo>
                  <a:cubicBezTo>
                    <a:pt x="437" y="600"/>
                    <a:pt x="437" y="600"/>
                    <a:pt x="437" y="600"/>
                  </a:cubicBezTo>
                  <a:cubicBezTo>
                    <a:pt x="440" y="599"/>
                    <a:pt x="444" y="597"/>
                    <a:pt x="447" y="595"/>
                  </a:cubicBezTo>
                  <a:cubicBezTo>
                    <a:pt x="449" y="599"/>
                    <a:pt x="449" y="599"/>
                    <a:pt x="449" y="599"/>
                  </a:cubicBezTo>
                  <a:cubicBezTo>
                    <a:pt x="445" y="601"/>
                    <a:pt x="442" y="602"/>
                    <a:pt x="438" y="604"/>
                  </a:cubicBezTo>
                  <a:close/>
                  <a:moveTo>
                    <a:pt x="174" y="596"/>
                  </a:moveTo>
                  <a:cubicBezTo>
                    <a:pt x="170" y="594"/>
                    <a:pt x="167" y="592"/>
                    <a:pt x="163" y="590"/>
                  </a:cubicBezTo>
                  <a:cubicBezTo>
                    <a:pt x="165" y="587"/>
                    <a:pt x="165" y="587"/>
                    <a:pt x="165" y="587"/>
                  </a:cubicBezTo>
                  <a:cubicBezTo>
                    <a:pt x="169" y="588"/>
                    <a:pt x="172" y="590"/>
                    <a:pt x="176" y="592"/>
                  </a:cubicBezTo>
                  <a:lnTo>
                    <a:pt x="174" y="596"/>
                  </a:lnTo>
                  <a:close/>
                  <a:moveTo>
                    <a:pt x="460" y="594"/>
                  </a:moveTo>
                  <a:cubicBezTo>
                    <a:pt x="458" y="590"/>
                    <a:pt x="458" y="590"/>
                    <a:pt x="458" y="590"/>
                  </a:cubicBezTo>
                  <a:cubicBezTo>
                    <a:pt x="461" y="588"/>
                    <a:pt x="465" y="587"/>
                    <a:pt x="468" y="585"/>
                  </a:cubicBezTo>
                  <a:cubicBezTo>
                    <a:pt x="470" y="588"/>
                    <a:pt x="470" y="588"/>
                    <a:pt x="470" y="588"/>
                  </a:cubicBezTo>
                  <a:cubicBezTo>
                    <a:pt x="467" y="590"/>
                    <a:pt x="463" y="592"/>
                    <a:pt x="460" y="594"/>
                  </a:cubicBezTo>
                  <a:close/>
                  <a:moveTo>
                    <a:pt x="153" y="584"/>
                  </a:moveTo>
                  <a:cubicBezTo>
                    <a:pt x="150" y="582"/>
                    <a:pt x="146" y="580"/>
                    <a:pt x="143" y="578"/>
                  </a:cubicBezTo>
                  <a:cubicBezTo>
                    <a:pt x="145" y="574"/>
                    <a:pt x="145" y="574"/>
                    <a:pt x="145" y="574"/>
                  </a:cubicBezTo>
                  <a:cubicBezTo>
                    <a:pt x="148" y="577"/>
                    <a:pt x="152" y="579"/>
                    <a:pt x="155" y="581"/>
                  </a:cubicBezTo>
                  <a:lnTo>
                    <a:pt x="153" y="584"/>
                  </a:lnTo>
                  <a:close/>
                  <a:moveTo>
                    <a:pt x="480" y="582"/>
                  </a:moveTo>
                  <a:cubicBezTo>
                    <a:pt x="478" y="579"/>
                    <a:pt x="478" y="579"/>
                    <a:pt x="478" y="579"/>
                  </a:cubicBezTo>
                  <a:cubicBezTo>
                    <a:pt x="481" y="577"/>
                    <a:pt x="485" y="575"/>
                    <a:pt x="488" y="572"/>
                  </a:cubicBezTo>
                  <a:cubicBezTo>
                    <a:pt x="490" y="576"/>
                    <a:pt x="490" y="576"/>
                    <a:pt x="490" y="576"/>
                  </a:cubicBezTo>
                  <a:cubicBezTo>
                    <a:pt x="487" y="578"/>
                    <a:pt x="484" y="580"/>
                    <a:pt x="480" y="582"/>
                  </a:cubicBezTo>
                  <a:close/>
                  <a:moveTo>
                    <a:pt x="133" y="571"/>
                  </a:moveTo>
                  <a:cubicBezTo>
                    <a:pt x="130" y="569"/>
                    <a:pt x="127" y="567"/>
                    <a:pt x="124" y="564"/>
                  </a:cubicBezTo>
                  <a:cubicBezTo>
                    <a:pt x="126" y="561"/>
                    <a:pt x="126" y="561"/>
                    <a:pt x="126" y="561"/>
                  </a:cubicBezTo>
                  <a:cubicBezTo>
                    <a:pt x="129" y="563"/>
                    <a:pt x="132" y="566"/>
                    <a:pt x="136" y="568"/>
                  </a:cubicBezTo>
                  <a:lnTo>
                    <a:pt x="133" y="571"/>
                  </a:lnTo>
                  <a:close/>
                  <a:moveTo>
                    <a:pt x="500" y="569"/>
                  </a:moveTo>
                  <a:cubicBezTo>
                    <a:pt x="497" y="566"/>
                    <a:pt x="497" y="566"/>
                    <a:pt x="497" y="566"/>
                  </a:cubicBezTo>
                  <a:cubicBezTo>
                    <a:pt x="501" y="563"/>
                    <a:pt x="504" y="561"/>
                    <a:pt x="507" y="559"/>
                  </a:cubicBezTo>
                  <a:cubicBezTo>
                    <a:pt x="509" y="562"/>
                    <a:pt x="509" y="562"/>
                    <a:pt x="509" y="562"/>
                  </a:cubicBezTo>
                  <a:cubicBezTo>
                    <a:pt x="506" y="564"/>
                    <a:pt x="503" y="567"/>
                    <a:pt x="500" y="569"/>
                  </a:cubicBezTo>
                  <a:close/>
                  <a:moveTo>
                    <a:pt x="114" y="557"/>
                  </a:moveTo>
                  <a:cubicBezTo>
                    <a:pt x="111" y="554"/>
                    <a:pt x="108" y="552"/>
                    <a:pt x="105" y="549"/>
                  </a:cubicBezTo>
                  <a:cubicBezTo>
                    <a:pt x="108" y="546"/>
                    <a:pt x="108" y="546"/>
                    <a:pt x="108" y="546"/>
                  </a:cubicBezTo>
                  <a:cubicBezTo>
                    <a:pt x="111" y="549"/>
                    <a:pt x="114" y="551"/>
                    <a:pt x="117" y="554"/>
                  </a:cubicBezTo>
                  <a:lnTo>
                    <a:pt x="114" y="557"/>
                  </a:lnTo>
                  <a:close/>
                  <a:moveTo>
                    <a:pt x="518" y="554"/>
                  </a:moveTo>
                  <a:cubicBezTo>
                    <a:pt x="516" y="551"/>
                    <a:pt x="516" y="551"/>
                    <a:pt x="516" y="551"/>
                  </a:cubicBezTo>
                  <a:cubicBezTo>
                    <a:pt x="519" y="549"/>
                    <a:pt x="522" y="546"/>
                    <a:pt x="525" y="543"/>
                  </a:cubicBezTo>
                  <a:cubicBezTo>
                    <a:pt x="527" y="547"/>
                    <a:pt x="527" y="547"/>
                    <a:pt x="527" y="547"/>
                  </a:cubicBezTo>
                  <a:cubicBezTo>
                    <a:pt x="524" y="549"/>
                    <a:pt x="522" y="552"/>
                    <a:pt x="518" y="554"/>
                  </a:cubicBezTo>
                  <a:close/>
                  <a:moveTo>
                    <a:pt x="97" y="541"/>
                  </a:moveTo>
                  <a:cubicBezTo>
                    <a:pt x="94" y="538"/>
                    <a:pt x="91" y="535"/>
                    <a:pt x="88" y="533"/>
                  </a:cubicBezTo>
                  <a:cubicBezTo>
                    <a:pt x="91" y="530"/>
                    <a:pt x="91" y="530"/>
                    <a:pt x="91" y="530"/>
                  </a:cubicBezTo>
                  <a:cubicBezTo>
                    <a:pt x="94" y="533"/>
                    <a:pt x="97" y="535"/>
                    <a:pt x="100" y="538"/>
                  </a:cubicBezTo>
                  <a:lnTo>
                    <a:pt x="97" y="541"/>
                  </a:lnTo>
                  <a:close/>
                  <a:moveTo>
                    <a:pt x="536" y="538"/>
                  </a:moveTo>
                  <a:cubicBezTo>
                    <a:pt x="533" y="535"/>
                    <a:pt x="533" y="535"/>
                    <a:pt x="533" y="535"/>
                  </a:cubicBezTo>
                  <a:cubicBezTo>
                    <a:pt x="536" y="533"/>
                    <a:pt x="539" y="530"/>
                    <a:pt x="541" y="527"/>
                  </a:cubicBezTo>
                  <a:cubicBezTo>
                    <a:pt x="544" y="530"/>
                    <a:pt x="544" y="530"/>
                    <a:pt x="544" y="530"/>
                  </a:cubicBezTo>
                  <a:cubicBezTo>
                    <a:pt x="542" y="533"/>
                    <a:pt x="539" y="536"/>
                    <a:pt x="536" y="538"/>
                  </a:cubicBezTo>
                  <a:close/>
                  <a:moveTo>
                    <a:pt x="80" y="524"/>
                  </a:moveTo>
                  <a:cubicBezTo>
                    <a:pt x="78" y="521"/>
                    <a:pt x="75" y="518"/>
                    <a:pt x="72" y="515"/>
                  </a:cubicBezTo>
                  <a:cubicBezTo>
                    <a:pt x="76" y="512"/>
                    <a:pt x="76" y="512"/>
                    <a:pt x="76" y="512"/>
                  </a:cubicBezTo>
                  <a:cubicBezTo>
                    <a:pt x="78" y="515"/>
                    <a:pt x="81" y="518"/>
                    <a:pt x="83" y="521"/>
                  </a:cubicBezTo>
                  <a:lnTo>
                    <a:pt x="80" y="524"/>
                  </a:lnTo>
                  <a:close/>
                  <a:moveTo>
                    <a:pt x="552" y="521"/>
                  </a:moveTo>
                  <a:cubicBezTo>
                    <a:pt x="549" y="518"/>
                    <a:pt x="549" y="518"/>
                    <a:pt x="549" y="518"/>
                  </a:cubicBezTo>
                  <a:cubicBezTo>
                    <a:pt x="552" y="515"/>
                    <a:pt x="554" y="512"/>
                    <a:pt x="557" y="509"/>
                  </a:cubicBezTo>
                  <a:cubicBezTo>
                    <a:pt x="560" y="512"/>
                    <a:pt x="560" y="512"/>
                    <a:pt x="560" y="512"/>
                  </a:cubicBezTo>
                  <a:cubicBezTo>
                    <a:pt x="557" y="515"/>
                    <a:pt x="555" y="518"/>
                    <a:pt x="552" y="521"/>
                  </a:cubicBezTo>
                  <a:close/>
                  <a:moveTo>
                    <a:pt x="65" y="506"/>
                  </a:moveTo>
                  <a:cubicBezTo>
                    <a:pt x="63" y="502"/>
                    <a:pt x="60" y="499"/>
                    <a:pt x="58" y="496"/>
                  </a:cubicBezTo>
                  <a:cubicBezTo>
                    <a:pt x="61" y="494"/>
                    <a:pt x="61" y="494"/>
                    <a:pt x="61" y="494"/>
                  </a:cubicBezTo>
                  <a:cubicBezTo>
                    <a:pt x="64" y="497"/>
                    <a:pt x="66" y="500"/>
                    <a:pt x="68" y="503"/>
                  </a:cubicBezTo>
                  <a:lnTo>
                    <a:pt x="65" y="506"/>
                  </a:lnTo>
                  <a:close/>
                  <a:moveTo>
                    <a:pt x="567" y="503"/>
                  </a:moveTo>
                  <a:cubicBezTo>
                    <a:pt x="564" y="500"/>
                    <a:pt x="564" y="500"/>
                    <a:pt x="564" y="500"/>
                  </a:cubicBezTo>
                  <a:cubicBezTo>
                    <a:pt x="566" y="497"/>
                    <a:pt x="568" y="494"/>
                    <a:pt x="571" y="491"/>
                  </a:cubicBezTo>
                  <a:cubicBezTo>
                    <a:pt x="574" y="493"/>
                    <a:pt x="574" y="493"/>
                    <a:pt x="574" y="493"/>
                  </a:cubicBezTo>
                  <a:cubicBezTo>
                    <a:pt x="572" y="496"/>
                    <a:pt x="570" y="499"/>
                    <a:pt x="567" y="503"/>
                  </a:cubicBezTo>
                  <a:close/>
                  <a:moveTo>
                    <a:pt x="51" y="486"/>
                  </a:moveTo>
                  <a:cubicBezTo>
                    <a:pt x="49" y="483"/>
                    <a:pt x="47" y="480"/>
                    <a:pt x="45" y="476"/>
                  </a:cubicBezTo>
                  <a:cubicBezTo>
                    <a:pt x="49" y="474"/>
                    <a:pt x="49" y="474"/>
                    <a:pt x="49" y="474"/>
                  </a:cubicBezTo>
                  <a:cubicBezTo>
                    <a:pt x="51" y="477"/>
                    <a:pt x="53" y="481"/>
                    <a:pt x="55" y="484"/>
                  </a:cubicBezTo>
                  <a:lnTo>
                    <a:pt x="51" y="486"/>
                  </a:lnTo>
                  <a:close/>
                  <a:moveTo>
                    <a:pt x="581" y="483"/>
                  </a:moveTo>
                  <a:cubicBezTo>
                    <a:pt x="577" y="481"/>
                    <a:pt x="577" y="481"/>
                    <a:pt x="577" y="481"/>
                  </a:cubicBezTo>
                  <a:cubicBezTo>
                    <a:pt x="579" y="478"/>
                    <a:pt x="581" y="474"/>
                    <a:pt x="583" y="471"/>
                  </a:cubicBezTo>
                  <a:cubicBezTo>
                    <a:pt x="587" y="473"/>
                    <a:pt x="587" y="473"/>
                    <a:pt x="587" y="473"/>
                  </a:cubicBezTo>
                  <a:cubicBezTo>
                    <a:pt x="585" y="476"/>
                    <a:pt x="583" y="480"/>
                    <a:pt x="581" y="483"/>
                  </a:cubicBezTo>
                  <a:close/>
                  <a:moveTo>
                    <a:pt x="39" y="466"/>
                  </a:moveTo>
                  <a:cubicBezTo>
                    <a:pt x="37" y="463"/>
                    <a:pt x="35" y="459"/>
                    <a:pt x="34" y="455"/>
                  </a:cubicBezTo>
                  <a:cubicBezTo>
                    <a:pt x="37" y="454"/>
                    <a:pt x="37" y="454"/>
                    <a:pt x="37" y="454"/>
                  </a:cubicBezTo>
                  <a:cubicBezTo>
                    <a:pt x="39" y="457"/>
                    <a:pt x="41" y="461"/>
                    <a:pt x="43" y="464"/>
                  </a:cubicBezTo>
                  <a:lnTo>
                    <a:pt x="39" y="466"/>
                  </a:lnTo>
                  <a:close/>
                  <a:moveTo>
                    <a:pt x="593" y="463"/>
                  </a:moveTo>
                  <a:cubicBezTo>
                    <a:pt x="589" y="461"/>
                    <a:pt x="589" y="461"/>
                    <a:pt x="589" y="461"/>
                  </a:cubicBezTo>
                  <a:cubicBezTo>
                    <a:pt x="591" y="457"/>
                    <a:pt x="593" y="454"/>
                    <a:pt x="594" y="450"/>
                  </a:cubicBezTo>
                  <a:cubicBezTo>
                    <a:pt x="598" y="452"/>
                    <a:pt x="598" y="452"/>
                    <a:pt x="598" y="452"/>
                  </a:cubicBezTo>
                  <a:cubicBezTo>
                    <a:pt x="596" y="456"/>
                    <a:pt x="595" y="459"/>
                    <a:pt x="593" y="463"/>
                  </a:cubicBezTo>
                  <a:close/>
                  <a:moveTo>
                    <a:pt x="29" y="445"/>
                  </a:moveTo>
                  <a:cubicBezTo>
                    <a:pt x="27" y="441"/>
                    <a:pt x="25" y="438"/>
                    <a:pt x="24" y="434"/>
                  </a:cubicBezTo>
                  <a:cubicBezTo>
                    <a:pt x="28" y="432"/>
                    <a:pt x="28" y="432"/>
                    <a:pt x="28" y="432"/>
                  </a:cubicBezTo>
                  <a:cubicBezTo>
                    <a:pt x="29" y="436"/>
                    <a:pt x="31" y="440"/>
                    <a:pt x="32" y="443"/>
                  </a:cubicBezTo>
                  <a:lnTo>
                    <a:pt x="29" y="445"/>
                  </a:lnTo>
                  <a:close/>
                  <a:moveTo>
                    <a:pt x="603" y="441"/>
                  </a:moveTo>
                  <a:cubicBezTo>
                    <a:pt x="599" y="440"/>
                    <a:pt x="599" y="440"/>
                    <a:pt x="599" y="440"/>
                  </a:cubicBezTo>
                  <a:cubicBezTo>
                    <a:pt x="601" y="436"/>
                    <a:pt x="602" y="432"/>
                    <a:pt x="604" y="429"/>
                  </a:cubicBezTo>
                  <a:cubicBezTo>
                    <a:pt x="608" y="430"/>
                    <a:pt x="608" y="430"/>
                    <a:pt x="608" y="430"/>
                  </a:cubicBezTo>
                  <a:cubicBezTo>
                    <a:pt x="606" y="434"/>
                    <a:pt x="605" y="438"/>
                    <a:pt x="603" y="441"/>
                  </a:cubicBezTo>
                  <a:close/>
                  <a:moveTo>
                    <a:pt x="20" y="423"/>
                  </a:moveTo>
                  <a:cubicBezTo>
                    <a:pt x="18" y="419"/>
                    <a:pt x="17" y="415"/>
                    <a:pt x="16" y="412"/>
                  </a:cubicBezTo>
                  <a:cubicBezTo>
                    <a:pt x="20" y="410"/>
                    <a:pt x="20" y="410"/>
                    <a:pt x="20" y="410"/>
                  </a:cubicBezTo>
                  <a:cubicBezTo>
                    <a:pt x="21" y="414"/>
                    <a:pt x="22" y="418"/>
                    <a:pt x="23" y="421"/>
                  </a:cubicBezTo>
                  <a:lnTo>
                    <a:pt x="20" y="423"/>
                  </a:lnTo>
                  <a:close/>
                  <a:moveTo>
                    <a:pt x="612" y="419"/>
                  </a:moveTo>
                  <a:cubicBezTo>
                    <a:pt x="608" y="418"/>
                    <a:pt x="608" y="418"/>
                    <a:pt x="608" y="418"/>
                  </a:cubicBezTo>
                  <a:cubicBezTo>
                    <a:pt x="609" y="414"/>
                    <a:pt x="610" y="410"/>
                    <a:pt x="612" y="407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4" y="412"/>
                    <a:pt x="613" y="415"/>
                    <a:pt x="612" y="419"/>
                  </a:cubicBezTo>
                  <a:close/>
                  <a:moveTo>
                    <a:pt x="12" y="400"/>
                  </a:moveTo>
                  <a:cubicBezTo>
                    <a:pt x="11" y="397"/>
                    <a:pt x="10" y="393"/>
                    <a:pt x="9" y="389"/>
                  </a:cubicBezTo>
                  <a:cubicBezTo>
                    <a:pt x="13" y="388"/>
                    <a:pt x="13" y="388"/>
                    <a:pt x="13" y="388"/>
                  </a:cubicBezTo>
                  <a:cubicBezTo>
                    <a:pt x="14" y="392"/>
                    <a:pt x="15" y="395"/>
                    <a:pt x="16" y="399"/>
                  </a:cubicBezTo>
                  <a:lnTo>
                    <a:pt x="12" y="400"/>
                  </a:lnTo>
                  <a:close/>
                  <a:moveTo>
                    <a:pt x="619" y="396"/>
                  </a:moveTo>
                  <a:cubicBezTo>
                    <a:pt x="615" y="395"/>
                    <a:pt x="615" y="395"/>
                    <a:pt x="615" y="395"/>
                  </a:cubicBezTo>
                  <a:cubicBezTo>
                    <a:pt x="616" y="392"/>
                    <a:pt x="617" y="388"/>
                    <a:pt x="618" y="384"/>
                  </a:cubicBezTo>
                  <a:cubicBezTo>
                    <a:pt x="622" y="385"/>
                    <a:pt x="622" y="385"/>
                    <a:pt x="622" y="385"/>
                  </a:cubicBezTo>
                  <a:cubicBezTo>
                    <a:pt x="621" y="389"/>
                    <a:pt x="620" y="393"/>
                    <a:pt x="619" y="396"/>
                  </a:cubicBezTo>
                  <a:close/>
                  <a:moveTo>
                    <a:pt x="7" y="377"/>
                  </a:moveTo>
                  <a:cubicBezTo>
                    <a:pt x="6" y="373"/>
                    <a:pt x="5" y="370"/>
                    <a:pt x="4" y="366"/>
                  </a:cubicBezTo>
                  <a:cubicBezTo>
                    <a:pt x="9" y="365"/>
                    <a:pt x="9" y="365"/>
                    <a:pt x="9" y="365"/>
                  </a:cubicBezTo>
                  <a:cubicBezTo>
                    <a:pt x="9" y="369"/>
                    <a:pt x="10" y="373"/>
                    <a:pt x="11" y="376"/>
                  </a:cubicBezTo>
                  <a:lnTo>
                    <a:pt x="7" y="377"/>
                  </a:lnTo>
                  <a:close/>
                  <a:moveTo>
                    <a:pt x="624" y="373"/>
                  </a:moveTo>
                  <a:cubicBezTo>
                    <a:pt x="620" y="373"/>
                    <a:pt x="620" y="373"/>
                    <a:pt x="620" y="373"/>
                  </a:cubicBezTo>
                  <a:cubicBezTo>
                    <a:pt x="621" y="369"/>
                    <a:pt x="621" y="365"/>
                    <a:pt x="622" y="361"/>
                  </a:cubicBezTo>
                  <a:cubicBezTo>
                    <a:pt x="626" y="362"/>
                    <a:pt x="626" y="362"/>
                    <a:pt x="626" y="362"/>
                  </a:cubicBezTo>
                  <a:cubicBezTo>
                    <a:pt x="626" y="366"/>
                    <a:pt x="625" y="369"/>
                    <a:pt x="624" y="373"/>
                  </a:cubicBezTo>
                  <a:close/>
                  <a:moveTo>
                    <a:pt x="3" y="354"/>
                  </a:moveTo>
                  <a:cubicBezTo>
                    <a:pt x="2" y="350"/>
                    <a:pt x="2" y="346"/>
                    <a:pt x="2" y="342"/>
                  </a:cubicBezTo>
                  <a:cubicBezTo>
                    <a:pt x="6" y="342"/>
                    <a:pt x="6" y="342"/>
                    <a:pt x="6" y="342"/>
                  </a:cubicBezTo>
                  <a:cubicBezTo>
                    <a:pt x="6" y="346"/>
                    <a:pt x="6" y="350"/>
                    <a:pt x="7" y="353"/>
                  </a:cubicBezTo>
                  <a:lnTo>
                    <a:pt x="3" y="354"/>
                  </a:lnTo>
                  <a:close/>
                  <a:moveTo>
                    <a:pt x="628" y="350"/>
                  </a:moveTo>
                  <a:cubicBezTo>
                    <a:pt x="624" y="349"/>
                    <a:pt x="624" y="349"/>
                    <a:pt x="624" y="349"/>
                  </a:cubicBezTo>
                  <a:cubicBezTo>
                    <a:pt x="624" y="346"/>
                    <a:pt x="624" y="342"/>
                    <a:pt x="625" y="338"/>
                  </a:cubicBezTo>
                  <a:cubicBezTo>
                    <a:pt x="629" y="338"/>
                    <a:pt x="629" y="338"/>
                    <a:pt x="629" y="338"/>
                  </a:cubicBezTo>
                  <a:cubicBezTo>
                    <a:pt x="629" y="342"/>
                    <a:pt x="628" y="346"/>
                    <a:pt x="628" y="350"/>
                  </a:cubicBezTo>
                  <a:close/>
                  <a:moveTo>
                    <a:pt x="1" y="330"/>
                  </a:moveTo>
                  <a:cubicBezTo>
                    <a:pt x="1" y="326"/>
                    <a:pt x="0" y="322"/>
                    <a:pt x="0" y="318"/>
                  </a:cubicBezTo>
                  <a:cubicBezTo>
                    <a:pt x="4" y="318"/>
                    <a:pt x="4" y="318"/>
                    <a:pt x="4" y="318"/>
                  </a:cubicBezTo>
                  <a:cubicBezTo>
                    <a:pt x="5" y="322"/>
                    <a:pt x="5" y="326"/>
                    <a:pt x="5" y="330"/>
                  </a:cubicBezTo>
                  <a:lnTo>
                    <a:pt x="1" y="330"/>
                  </a:lnTo>
                  <a:close/>
                  <a:moveTo>
                    <a:pt x="629" y="326"/>
                  </a:moveTo>
                  <a:cubicBezTo>
                    <a:pt x="625" y="326"/>
                    <a:pt x="625" y="326"/>
                    <a:pt x="625" y="326"/>
                  </a:cubicBezTo>
                  <a:cubicBezTo>
                    <a:pt x="625" y="322"/>
                    <a:pt x="626" y="318"/>
                    <a:pt x="626" y="314"/>
                  </a:cubicBezTo>
                  <a:cubicBezTo>
                    <a:pt x="626" y="312"/>
                    <a:pt x="626" y="309"/>
                    <a:pt x="625" y="306"/>
                  </a:cubicBezTo>
                  <a:cubicBezTo>
                    <a:pt x="630" y="306"/>
                    <a:pt x="630" y="306"/>
                    <a:pt x="630" y="306"/>
                  </a:cubicBezTo>
                  <a:cubicBezTo>
                    <a:pt x="630" y="309"/>
                    <a:pt x="630" y="312"/>
                    <a:pt x="630" y="314"/>
                  </a:cubicBezTo>
                  <a:cubicBezTo>
                    <a:pt x="630" y="318"/>
                    <a:pt x="630" y="322"/>
                    <a:pt x="629" y="326"/>
                  </a:cubicBezTo>
                  <a:close/>
                  <a:moveTo>
                    <a:pt x="5" y="307"/>
                  </a:moveTo>
                  <a:cubicBezTo>
                    <a:pt x="0" y="307"/>
                    <a:pt x="0" y="307"/>
                    <a:pt x="0" y="307"/>
                  </a:cubicBezTo>
                  <a:cubicBezTo>
                    <a:pt x="0" y="303"/>
                    <a:pt x="1" y="299"/>
                    <a:pt x="1" y="295"/>
                  </a:cubicBezTo>
                  <a:cubicBezTo>
                    <a:pt x="5" y="295"/>
                    <a:pt x="5" y="295"/>
                    <a:pt x="5" y="295"/>
                  </a:cubicBezTo>
                  <a:cubicBezTo>
                    <a:pt x="5" y="299"/>
                    <a:pt x="5" y="303"/>
                    <a:pt x="5" y="307"/>
                  </a:cubicBezTo>
                  <a:close/>
                  <a:moveTo>
                    <a:pt x="625" y="295"/>
                  </a:moveTo>
                  <a:cubicBezTo>
                    <a:pt x="625" y="291"/>
                    <a:pt x="624" y="287"/>
                    <a:pt x="624" y="283"/>
                  </a:cubicBezTo>
                  <a:cubicBezTo>
                    <a:pt x="628" y="283"/>
                    <a:pt x="628" y="283"/>
                    <a:pt x="628" y="283"/>
                  </a:cubicBezTo>
                  <a:cubicBezTo>
                    <a:pt x="628" y="286"/>
                    <a:pt x="629" y="290"/>
                    <a:pt x="629" y="294"/>
                  </a:cubicBezTo>
                  <a:lnTo>
                    <a:pt x="625" y="295"/>
                  </a:lnTo>
                  <a:close/>
                  <a:moveTo>
                    <a:pt x="6" y="283"/>
                  </a:moveTo>
                  <a:cubicBezTo>
                    <a:pt x="2" y="283"/>
                    <a:pt x="2" y="283"/>
                    <a:pt x="2" y="283"/>
                  </a:cubicBezTo>
                  <a:cubicBezTo>
                    <a:pt x="2" y="279"/>
                    <a:pt x="3" y="275"/>
                    <a:pt x="3" y="271"/>
                  </a:cubicBezTo>
                  <a:cubicBezTo>
                    <a:pt x="7" y="272"/>
                    <a:pt x="7" y="272"/>
                    <a:pt x="7" y="272"/>
                  </a:cubicBezTo>
                  <a:cubicBezTo>
                    <a:pt x="7" y="276"/>
                    <a:pt x="6" y="279"/>
                    <a:pt x="6" y="283"/>
                  </a:cubicBezTo>
                  <a:close/>
                  <a:moveTo>
                    <a:pt x="623" y="271"/>
                  </a:moveTo>
                  <a:cubicBezTo>
                    <a:pt x="622" y="267"/>
                    <a:pt x="621" y="264"/>
                    <a:pt x="621" y="260"/>
                  </a:cubicBezTo>
                  <a:cubicBezTo>
                    <a:pt x="625" y="259"/>
                    <a:pt x="625" y="259"/>
                    <a:pt x="625" y="259"/>
                  </a:cubicBezTo>
                  <a:cubicBezTo>
                    <a:pt x="626" y="263"/>
                    <a:pt x="626" y="267"/>
                    <a:pt x="627" y="271"/>
                  </a:cubicBezTo>
                  <a:lnTo>
                    <a:pt x="623" y="271"/>
                  </a:lnTo>
                  <a:close/>
                  <a:moveTo>
                    <a:pt x="9" y="260"/>
                  </a:moveTo>
                  <a:cubicBezTo>
                    <a:pt x="5" y="259"/>
                    <a:pt x="5" y="259"/>
                    <a:pt x="5" y="259"/>
                  </a:cubicBezTo>
                  <a:cubicBezTo>
                    <a:pt x="6" y="255"/>
                    <a:pt x="7" y="252"/>
                    <a:pt x="7" y="248"/>
                  </a:cubicBezTo>
                  <a:cubicBezTo>
                    <a:pt x="11" y="249"/>
                    <a:pt x="11" y="249"/>
                    <a:pt x="11" y="249"/>
                  </a:cubicBezTo>
                  <a:cubicBezTo>
                    <a:pt x="11" y="252"/>
                    <a:pt x="10" y="256"/>
                    <a:pt x="9" y="260"/>
                  </a:cubicBezTo>
                  <a:close/>
                  <a:moveTo>
                    <a:pt x="619" y="248"/>
                  </a:moveTo>
                  <a:cubicBezTo>
                    <a:pt x="618" y="244"/>
                    <a:pt x="617" y="241"/>
                    <a:pt x="616" y="237"/>
                  </a:cubicBezTo>
                  <a:cubicBezTo>
                    <a:pt x="620" y="236"/>
                    <a:pt x="620" y="236"/>
                    <a:pt x="620" y="236"/>
                  </a:cubicBezTo>
                  <a:cubicBezTo>
                    <a:pt x="621" y="240"/>
                    <a:pt x="622" y="244"/>
                    <a:pt x="623" y="247"/>
                  </a:cubicBezTo>
                  <a:lnTo>
                    <a:pt x="619" y="248"/>
                  </a:lnTo>
                  <a:close/>
                  <a:moveTo>
                    <a:pt x="14" y="237"/>
                  </a:moveTo>
                  <a:cubicBezTo>
                    <a:pt x="10" y="236"/>
                    <a:pt x="10" y="236"/>
                    <a:pt x="10" y="236"/>
                  </a:cubicBezTo>
                  <a:cubicBezTo>
                    <a:pt x="11" y="232"/>
                    <a:pt x="12" y="229"/>
                    <a:pt x="13" y="225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6" y="230"/>
                    <a:pt x="15" y="233"/>
                    <a:pt x="14" y="237"/>
                  </a:cubicBezTo>
                  <a:close/>
                  <a:moveTo>
                    <a:pt x="613" y="226"/>
                  </a:moveTo>
                  <a:cubicBezTo>
                    <a:pt x="612" y="222"/>
                    <a:pt x="610" y="218"/>
                    <a:pt x="609" y="214"/>
                  </a:cubicBezTo>
                  <a:cubicBezTo>
                    <a:pt x="613" y="213"/>
                    <a:pt x="613" y="213"/>
                    <a:pt x="613" y="213"/>
                  </a:cubicBezTo>
                  <a:cubicBezTo>
                    <a:pt x="614" y="217"/>
                    <a:pt x="616" y="221"/>
                    <a:pt x="617" y="224"/>
                  </a:cubicBezTo>
                  <a:lnTo>
                    <a:pt x="613" y="226"/>
                  </a:lnTo>
                  <a:close/>
                  <a:moveTo>
                    <a:pt x="21" y="215"/>
                  </a:moveTo>
                  <a:cubicBezTo>
                    <a:pt x="17" y="213"/>
                    <a:pt x="17" y="213"/>
                    <a:pt x="17" y="213"/>
                  </a:cubicBezTo>
                  <a:cubicBezTo>
                    <a:pt x="18" y="210"/>
                    <a:pt x="19" y="206"/>
                    <a:pt x="21" y="202"/>
                  </a:cubicBezTo>
                  <a:cubicBezTo>
                    <a:pt x="25" y="204"/>
                    <a:pt x="25" y="204"/>
                    <a:pt x="25" y="204"/>
                  </a:cubicBezTo>
                  <a:cubicBezTo>
                    <a:pt x="23" y="207"/>
                    <a:pt x="22" y="211"/>
                    <a:pt x="21" y="215"/>
                  </a:cubicBezTo>
                  <a:close/>
                  <a:moveTo>
                    <a:pt x="605" y="203"/>
                  </a:moveTo>
                  <a:cubicBezTo>
                    <a:pt x="604" y="200"/>
                    <a:pt x="602" y="196"/>
                    <a:pt x="601" y="193"/>
                  </a:cubicBezTo>
                  <a:cubicBezTo>
                    <a:pt x="605" y="191"/>
                    <a:pt x="605" y="191"/>
                    <a:pt x="605" y="191"/>
                  </a:cubicBezTo>
                  <a:cubicBezTo>
                    <a:pt x="606" y="195"/>
                    <a:pt x="608" y="198"/>
                    <a:pt x="609" y="202"/>
                  </a:cubicBezTo>
                  <a:lnTo>
                    <a:pt x="605" y="203"/>
                  </a:lnTo>
                  <a:close/>
                  <a:moveTo>
                    <a:pt x="29" y="193"/>
                  </a:moveTo>
                  <a:cubicBezTo>
                    <a:pt x="25" y="191"/>
                    <a:pt x="25" y="191"/>
                    <a:pt x="25" y="191"/>
                  </a:cubicBezTo>
                  <a:cubicBezTo>
                    <a:pt x="27" y="188"/>
                    <a:pt x="28" y="184"/>
                    <a:pt x="30" y="180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2" y="186"/>
                    <a:pt x="31" y="189"/>
                    <a:pt x="29" y="193"/>
                  </a:cubicBezTo>
                  <a:close/>
                  <a:moveTo>
                    <a:pt x="596" y="182"/>
                  </a:moveTo>
                  <a:cubicBezTo>
                    <a:pt x="594" y="178"/>
                    <a:pt x="593" y="175"/>
                    <a:pt x="591" y="171"/>
                  </a:cubicBezTo>
                  <a:cubicBezTo>
                    <a:pt x="594" y="170"/>
                    <a:pt x="594" y="170"/>
                    <a:pt x="594" y="170"/>
                  </a:cubicBezTo>
                  <a:cubicBezTo>
                    <a:pt x="596" y="173"/>
                    <a:pt x="598" y="177"/>
                    <a:pt x="600" y="180"/>
                  </a:cubicBezTo>
                  <a:lnTo>
                    <a:pt x="596" y="182"/>
                  </a:lnTo>
                  <a:close/>
                  <a:moveTo>
                    <a:pt x="39" y="172"/>
                  </a:moveTo>
                  <a:cubicBezTo>
                    <a:pt x="35" y="170"/>
                    <a:pt x="35" y="170"/>
                    <a:pt x="35" y="170"/>
                  </a:cubicBezTo>
                  <a:cubicBezTo>
                    <a:pt x="37" y="166"/>
                    <a:pt x="39" y="163"/>
                    <a:pt x="41" y="159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43" y="165"/>
                    <a:pt x="41" y="168"/>
                    <a:pt x="39" y="172"/>
                  </a:cubicBezTo>
                  <a:close/>
                  <a:moveTo>
                    <a:pt x="585" y="161"/>
                  </a:moveTo>
                  <a:cubicBezTo>
                    <a:pt x="583" y="158"/>
                    <a:pt x="581" y="154"/>
                    <a:pt x="579" y="151"/>
                  </a:cubicBezTo>
                  <a:cubicBezTo>
                    <a:pt x="583" y="149"/>
                    <a:pt x="583" y="149"/>
                    <a:pt x="583" y="149"/>
                  </a:cubicBezTo>
                  <a:cubicBezTo>
                    <a:pt x="585" y="152"/>
                    <a:pt x="587" y="156"/>
                    <a:pt x="589" y="159"/>
                  </a:cubicBezTo>
                  <a:lnTo>
                    <a:pt x="585" y="161"/>
                  </a:lnTo>
                  <a:close/>
                  <a:moveTo>
                    <a:pt x="51" y="151"/>
                  </a:moveTo>
                  <a:cubicBezTo>
                    <a:pt x="47" y="149"/>
                    <a:pt x="47" y="149"/>
                    <a:pt x="47" y="149"/>
                  </a:cubicBezTo>
                  <a:cubicBezTo>
                    <a:pt x="49" y="146"/>
                    <a:pt x="51" y="142"/>
                    <a:pt x="54" y="139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5" y="145"/>
                    <a:pt x="53" y="148"/>
                    <a:pt x="51" y="151"/>
                  </a:cubicBezTo>
                  <a:close/>
                  <a:moveTo>
                    <a:pt x="573" y="141"/>
                  </a:moveTo>
                  <a:cubicBezTo>
                    <a:pt x="571" y="138"/>
                    <a:pt x="569" y="135"/>
                    <a:pt x="566" y="132"/>
                  </a:cubicBezTo>
                  <a:cubicBezTo>
                    <a:pt x="570" y="129"/>
                    <a:pt x="570" y="129"/>
                    <a:pt x="570" y="129"/>
                  </a:cubicBezTo>
                  <a:cubicBezTo>
                    <a:pt x="572" y="133"/>
                    <a:pt x="574" y="136"/>
                    <a:pt x="576" y="139"/>
                  </a:cubicBezTo>
                  <a:lnTo>
                    <a:pt x="573" y="141"/>
                  </a:lnTo>
                  <a:close/>
                  <a:moveTo>
                    <a:pt x="64" y="132"/>
                  </a:moveTo>
                  <a:cubicBezTo>
                    <a:pt x="60" y="129"/>
                    <a:pt x="60" y="129"/>
                    <a:pt x="60" y="129"/>
                  </a:cubicBezTo>
                  <a:cubicBezTo>
                    <a:pt x="63" y="126"/>
                    <a:pt x="65" y="123"/>
                    <a:pt x="68" y="120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68" y="126"/>
                    <a:pt x="66" y="129"/>
                    <a:pt x="64" y="132"/>
                  </a:cubicBezTo>
                  <a:close/>
                  <a:moveTo>
                    <a:pt x="559" y="122"/>
                  </a:moveTo>
                  <a:cubicBezTo>
                    <a:pt x="557" y="119"/>
                    <a:pt x="554" y="116"/>
                    <a:pt x="552" y="113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7" y="114"/>
                    <a:pt x="560" y="117"/>
                    <a:pt x="562" y="120"/>
                  </a:cubicBezTo>
                  <a:lnTo>
                    <a:pt x="559" y="122"/>
                  </a:lnTo>
                  <a:close/>
                  <a:moveTo>
                    <a:pt x="78" y="113"/>
                  </a:moveTo>
                  <a:cubicBezTo>
                    <a:pt x="75" y="111"/>
                    <a:pt x="75" y="111"/>
                    <a:pt x="75" y="111"/>
                  </a:cubicBezTo>
                  <a:cubicBezTo>
                    <a:pt x="78" y="108"/>
                    <a:pt x="80" y="105"/>
                    <a:pt x="83" y="102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3" y="107"/>
                    <a:pt x="81" y="110"/>
                    <a:pt x="78" y="113"/>
                  </a:cubicBezTo>
                  <a:close/>
                  <a:moveTo>
                    <a:pt x="544" y="105"/>
                  </a:moveTo>
                  <a:cubicBezTo>
                    <a:pt x="541" y="102"/>
                    <a:pt x="539" y="99"/>
                    <a:pt x="536" y="96"/>
                  </a:cubicBezTo>
                  <a:cubicBezTo>
                    <a:pt x="539" y="93"/>
                    <a:pt x="539" y="93"/>
                    <a:pt x="539" y="93"/>
                  </a:cubicBezTo>
                  <a:cubicBezTo>
                    <a:pt x="542" y="96"/>
                    <a:pt x="544" y="99"/>
                    <a:pt x="547" y="102"/>
                  </a:cubicBezTo>
                  <a:lnTo>
                    <a:pt x="544" y="105"/>
                  </a:lnTo>
                  <a:close/>
                  <a:moveTo>
                    <a:pt x="94" y="96"/>
                  </a:moveTo>
                  <a:cubicBezTo>
                    <a:pt x="91" y="93"/>
                    <a:pt x="91" y="93"/>
                    <a:pt x="91" y="93"/>
                  </a:cubicBezTo>
                  <a:cubicBezTo>
                    <a:pt x="94" y="90"/>
                    <a:pt x="97" y="88"/>
                    <a:pt x="100" y="85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0" y="91"/>
                    <a:pt x="97" y="93"/>
                    <a:pt x="94" y="96"/>
                  </a:cubicBezTo>
                  <a:close/>
                  <a:moveTo>
                    <a:pt x="528" y="88"/>
                  </a:moveTo>
                  <a:cubicBezTo>
                    <a:pt x="525" y="85"/>
                    <a:pt x="522" y="83"/>
                    <a:pt x="519" y="80"/>
                  </a:cubicBezTo>
                  <a:cubicBezTo>
                    <a:pt x="522" y="77"/>
                    <a:pt x="522" y="77"/>
                    <a:pt x="522" y="77"/>
                  </a:cubicBezTo>
                  <a:cubicBezTo>
                    <a:pt x="525" y="80"/>
                    <a:pt x="528" y="82"/>
                    <a:pt x="530" y="85"/>
                  </a:cubicBezTo>
                  <a:lnTo>
                    <a:pt x="528" y="88"/>
                  </a:lnTo>
                  <a:close/>
                  <a:moveTo>
                    <a:pt x="111" y="80"/>
                  </a:moveTo>
                  <a:cubicBezTo>
                    <a:pt x="108" y="77"/>
                    <a:pt x="108" y="77"/>
                    <a:pt x="108" y="77"/>
                  </a:cubicBezTo>
                  <a:cubicBezTo>
                    <a:pt x="111" y="74"/>
                    <a:pt x="114" y="72"/>
                    <a:pt x="117" y="69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17" y="75"/>
                    <a:pt x="114" y="78"/>
                    <a:pt x="111" y="80"/>
                  </a:cubicBezTo>
                  <a:close/>
                  <a:moveTo>
                    <a:pt x="510" y="73"/>
                  </a:moveTo>
                  <a:cubicBezTo>
                    <a:pt x="507" y="70"/>
                    <a:pt x="504" y="68"/>
                    <a:pt x="501" y="65"/>
                  </a:cubicBezTo>
                  <a:cubicBezTo>
                    <a:pt x="503" y="62"/>
                    <a:pt x="503" y="62"/>
                    <a:pt x="503" y="62"/>
                  </a:cubicBezTo>
                  <a:cubicBezTo>
                    <a:pt x="506" y="64"/>
                    <a:pt x="509" y="67"/>
                    <a:pt x="512" y="69"/>
                  </a:cubicBezTo>
                  <a:lnTo>
                    <a:pt x="510" y="73"/>
                  </a:lnTo>
                  <a:close/>
                  <a:moveTo>
                    <a:pt x="129" y="65"/>
                  </a:moveTo>
                  <a:cubicBezTo>
                    <a:pt x="127" y="62"/>
                    <a:pt x="127" y="62"/>
                    <a:pt x="127" y="62"/>
                  </a:cubicBezTo>
                  <a:cubicBezTo>
                    <a:pt x="130" y="60"/>
                    <a:pt x="133" y="57"/>
                    <a:pt x="136" y="55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6" y="61"/>
                    <a:pt x="132" y="63"/>
                    <a:pt x="129" y="65"/>
                  </a:cubicBezTo>
                  <a:close/>
                  <a:moveTo>
                    <a:pt x="491" y="59"/>
                  </a:moveTo>
                  <a:cubicBezTo>
                    <a:pt x="488" y="56"/>
                    <a:pt x="485" y="54"/>
                    <a:pt x="481" y="52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7" y="51"/>
                    <a:pt x="490" y="53"/>
                    <a:pt x="493" y="55"/>
                  </a:cubicBezTo>
                  <a:lnTo>
                    <a:pt x="491" y="59"/>
                  </a:lnTo>
                  <a:close/>
                  <a:moveTo>
                    <a:pt x="149" y="52"/>
                  </a:moveTo>
                  <a:cubicBezTo>
                    <a:pt x="146" y="49"/>
                    <a:pt x="146" y="49"/>
                    <a:pt x="146" y="49"/>
                  </a:cubicBezTo>
                  <a:cubicBezTo>
                    <a:pt x="150" y="47"/>
                    <a:pt x="153" y="44"/>
                    <a:pt x="156" y="42"/>
                  </a:cubicBezTo>
                  <a:cubicBezTo>
                    <a:pt x="159" y="46"/>
                    <a:pt x="159" y="46"/>
                    <a:pt x="159" y="46"/>
                  </a:cubicBezTo>
                  <a:cubicBezTo>
                    <a:pt x="155" y="48"/>
                    <a:pt x="152" y="50"/>
                    <a:pt x="149" y="52"/>
                  </a:cubicBezTo>
                  <a:close/>
                  <a:moveTo>
                    <a:pt x="471" y="46"/>
                  </a:moveTo>
                  <a:cubicBezTo>
                    <a:pt x="468" y="44"/>
                    <a:pt x="465" y="42"/>
                    <a:pt x="461" y="40"/>
                  </a:cubicBezTo>
                  <a:cubicBezTo>
                    <a:pt x="463" y="37"/>
                    <a:pt x="463" y="37"/>
                    <a:pt x="463" y="37"/>
                  </a:cubicBezTo>
                  <a:cubicBezTo>
                    <a:pt x="467" y="38"/>
                    <a:pt x="470" y="40"/>
                    <a:pt x="473" y="42"/>
                  </a:cubicBezTo>
                  <a:lnTo>
                    <a:pt x="471" y="46"/>
                  </a:lnTo>
                  <a:close/>
                  <a:moveTo>
                    <a:pt x="169" y="40"/>
                  </a:moveTo>
                  <a:cubicBezTo>
                    <a:pt x="167" y="37"/>
                    <a:pt x="167" y="37"/>
                    <a:pt x="167" y="37"/>
                  </a:cubicBezTo>
                  <a:cubicBezTo>
                    <a:pt x="170" y="35"/>
                    <a:pt x="174" y="33"/>
                    <a:pt x="177" y="31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76" y="37"/>
                    <a:pt x="172" y="38"/>
                    <a:pt x="169" y="40"/>
                  </a:cubicBezTo>
                  <a:close/>
                  <a:moveTo>
                    <a:pt x="451" y="35"/>
                  </a:moveTo>
                  <a:cubicBezTo>
                    <a:pt x="447" y="33"/>
                    <a:pt x="444" y="32"/>
                    <a:pt x="440" y="30"/>
                  </a:cubicBezTo>
                  <a:cubicBezTo>
                    <a:pt x="442" y="26"/>
                    <a:pt x="442" y="26"/>
                    <a:pt x="442" y="26"/>
                  </a:cubicBezTo>
                  <a:cubicBezTo>
                    <a:pt x="445" y="28"/>
                    <a:pt x="449" y="29"/>
                    <a:pt x="452" y="31"/>
                  </a:cubicBezTo>
                  <a:lnTo>
                    <a:pt x="451" y="35"/>
                  </a:lnTo>
                  <a:close/>
                  <a:moveTo>
                    <a:pt x="190" y="30"/>
                  </a:moveTo>
                  <a:cubicBezTo>
                    <a:pt x="188" y="26"/>
                    <a:pt x="188" y="26"/>
                    <a:pt x="188" y="26"/>
                  </a:cubicBezTo>
                  <a:cubicBezTo>
                    <a:pt x="192" y="25"/>
                    <a:pt x="195" y="23"/>
                    <a:pt x="199" y="22"/>
                  </a:cubicBezTo>
                  <a:cubicBezTo>
                    <a:pt x="200" y="26"/>
                    <a:pt x="200" y="26"/>
                    <a:pt x="200" y="26"/>
                  </a:cubicBezTo>
                  <a:cubicBezTo>
                    <a:pt x="197" y="27"/>
                    <a:pt x="193" y="29"/>
                    <a:pt x="190" y="30"/>
                  </a:cubicBezTo>
                  <a:close/>
                  <a:moveTo>
                    <a:pt x="429" y="25"/>
                  </a:moveTo>
                  <a:cubicBezTo>
                    <a:pt x="426" y="24"/>
                    <a:pt x="422" y="23"/>
                    <a:pt x="418" y="21"/>
                  </a:cubicBezTo>
                  <a:cubicBezTo>
                    <a:pt x="420" y="17"/>
                    <a:pt x="420" y="17"/>
                    <a:pt x="420" y="17"/>
                  </a:cubicBezTo>
                  <a:cubicBezTo>
                    <a:pt x="423" y="19"/>
                    <a:pt x="427" y="20"/>
                    <a:pt x="431" y="22"/>
                  </a:cubicBezTo>
                  <a:lnTo>
                    <a:pt x="429" y="25"/>
                  </a:lnTo>
                  <a:close/>
                  <a:moveTo>
                    <a:pt x="211" y="21"/>
                  </a:moveTo>
                  <a:cubicBezTo>
                    <a:pt x="210" y="18"/>
                    <a:pt x="210" y="18"/>
                    <a:pt x="210" y="18"/>
                  </a:cubicBezTo>
                  <a:cubicBezTo>
                    <a:pt x="214" y="16"/>
                    <a:pt x="218" y="15"/>
                    <a:pt x="221" y="14"/>
                  </a:cubicBezTo>
                  <a:cubicBezTo>
                    <a:pt x="223" y="18"/>
                    <a:pt x="223" y="18"/>
                    <a:pt x="223" y="18"/>
                  </a:cubicBezTo>
                  <a:cubicBezTo>
                    <a:pt x="219" y="19"/>
                    <a:pt x="215" y="20"/>
                    <a:pt x="211" y="21"/>
                  </a:cubicBezTo>
                  <a:close/>
                  <a:moveTo>
                    <a:pt x="407" y="18"/>
                  </a:moveTo>
                  <a:cubicBezTo>
                    <a:pt x="403" y="17"/>
                    <a:pt x="400" y="15"/>
                    <a:pt x="396" y="14"/>
                  </a:cubicBezTo>
                  <a:cubicBezTo>
                    <a:pt x="397" y="10"/>
                    <a:pt x="397" y="10"/>
                    <a:pt x="397" y="10"/>
                  </a:cubicBezTo>
                  <a:cubicBezTo>
                    <a:pt x="401" y="11"/>
                    <a:pt x="405" y="13"/>
                    <a:pt x="408" y="14"/>
                  </a:cubicBezTo>
                  <a:lnTo>
                    <a:pt x="407" y="18"/>
                  </a:lnTo>
                  <a:close/>
                  <a:moveTo>
                    <a:pt x="234" y="15"/>
                  </a:moveTo>
                  <a:cubicBezTo>
                    <a:pt x="233" y="11"/>
                    <a:pt x="233" y="11"/>
                    <a:pt x="233" y="11"/>
                  </a:cubicBezTo>
                  <a:cubicBezTo>
                    <a:pt x="237" y="9"/>
                    <a:pt x="240" y="9"/>
                    <a:pt x="244" y="8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1" y="13"/>
                    <a:pt x="238" y="13"/>
                    <a:pt x="234" y="15"/>
                  </a:cubicBezTo>
                  <a:close/>
                  <a:moveTo>
                    <a:pt x="384" y="12"/>
                  </a:moveTo>
                  <a:cubicBezTo>
                    <a:pt x="381" y="11"/>
                    <a:pt x="377" y="10"/>
                    <a:pt x="373" y="9"/>
                  </a:cubicBezTo>
                  <a:cubicBezTo>
                    <a:pt x="374" y="5"/>
                    <a:pt x="374" y="5"/>
                    <a:pt x="374" y="5"/>
                  </a:cubicBezTo>
                  <a:cubicBezTo>
                    <a:pt x="378" y="6"/>
                    <a:pt x="382" y="7"/>
                    <a:pt x="385" y="8"/>
                  </a:cubicBezTo>
                  <a:lnTo>
                    <a:pt x="384" y="12"/>
                  </a:lnTo>
                  <a:close/>
                  <a:moveTo>
                    <a:pt x="257" y="9"/>
                  </a:moveTo>
                  <a:cubicBezTo>
                    <a:pt x="256" y="5"/>
                    <a:pt x="256" y="5"/>
                    <a:pt x="256" y="5"/>
                  </a:cubicBezTo>
                  <a:cubicBezTo>
                    <a:pt x="260" y="4"/>
                    <a:pt x="264" y="4"/>
                    <a:pt x="268" y="3"/>
                  </a:cubicBezTo>
                  <a:cubicBezTo>
                    <a:pt x="268" y="7"/>
                    <a:pt x="268" y="7"/>
                    <a:pt x="268" y="7"/>
                  </a:cubicBezTo>
                  <a:cubicBezTo>
                    <a:pt x="264" y="8"/>
                    <a:pt x="260" y="9"/>
                    <a:pt x="257" y="9"/>
                  </a:cubicBezTo>
                  <a:close/>
                  <a:moveTo>
                    <a:pt x="361" y="7"/>
                  </a:moveTo>
                  <a:cubicBezTo>
                    <a:pt x="358" y="7"/>
                    <a:pt x="354" y="6"/>
                    <a:pt x="350" y="6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54" y="2"/>
                    <a:pt x="358" y="3"/>
                    <a:pt x="362" y="3"/>
                  </a:cubicBezTo>
                  <a:lnTo>
                    <a:pt x="361" y="7"/>
                  </a:lnTo>
                  <a:close/>
                  <a:moveTo>
                    <a:pt x="280" y="6"/>
                  </a:moveTo>
                  <a:cubicBezTo>
                    <a:pt x="279" y="2"/>
                    <a:pt x="279" y="2"/>
                    <a:pt x="279" y="2"/>
                  </a:cubicBezTo>
                  <a:cubicBezTo>
                    <a:pt x="283" y="1"/>
                    <a:pt x="287" y="1"/>
                    <a:pt x="291" y="1"/>
                  </a:cubicBezTo>
                  <a:cubicBezTo>
                    <a:pt x="291" y="5"/>
                    <a:pt x="291" y="5"/>
                    <a:pt x="291" y="5"/>
                  </a:cubicBezTo>
                  <a:cubicBezTo>
                    <a:pt x="288" y="5"/>
                    <a:pt x="284" y="5"/>
                    <a:pt x="280" y="6"/>
                  </a:cubicBezTo>
                  <a:close/>
                  <a:moveTo>
                    <a:pt x="338" y="5"/>
                  </a:moveTo>
                  <a:cubicBezTo>
                    <a:pt x="334" y="4"/>
                    <a:pt x="330" y="4"/>
                    <a:pt x="327" y="4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31" y="0"/>
                    <a:pt x="335" y="0"/>
                    <a:pt x="338" y="1"/>
                  </a:cubicBezTo>
                  <a:lnTo>
                    <a:pt x="338" y="5"/>
                  </a:lnTo>
                  <a:close/>
                  <a:moveTo>
                    <a:pt x="303" y="4"/>
                  </a:moveTo>
                  <a:cubicBezTo>
                    <a:pt x="303" y="0"/>
                    <a:pt x="303" y="0"/>
                    <a:pt x="303" y="0"/>
                  </a:cubicBezTo>
                  <a:cubicBezTo>
                    <a:pt x="307" y="0"/>
                    <a:pt x="311" y="0"/>
                    <a:pt x="315" y="0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1" y="4"/>
                    <a:pt x="307" y="4"/>
                    <a:pt x="303" y="4"/>
                  </a:cubicBezTo>
                  <a:close/>
                </a:path>
              </a:pathLst>
            </a:custGeom>
            <a:solidFill>
              <a:srgbClr val="CAE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9"/>
            <p:cNvSpPr>
              <a:spLocks noEditPoints="1"/>
            </p:cNvSpPr>
            <p:nvPr/>
          </p:nvSpPr>
          <p:spPr bwMode="auto">
            <a:xfrm>
              <a:off x="3284" y="1732"/>
              <a:ext cx="1005" cy="1013"/>
            </a:xfrm>
            <a:custGeom>
              <a:avLst/>
              <a:gdLst>
                <a:gd name="T0" fmla="*/ 222 w 424"/>
                <a:gd name="T1" fmla="*/ 421 h 427"/>
                <a:gd name="T2" fmla="*/ 234 w 424"/>
                <a:gd name="T3" fmla="*/ 425 h 427"/>
                <a:gd name="T4" fmla="*/ 257 w 424"/>
                <a:gd name="T5" fmla="*/ 421 h 427"/>
                <a:gd name="T6" fmla="*/ 277 w 424"/>
                <a:gd name="T7" fmla="*/ 409 h 427"/>
                <a:gd name="T8" fmla="*/ 167 w 424"/>
                <a:gd name="T9" fmla="*/ 415 h 427"/>
                <a:gd name="T10" fmla="*/ 310 w 424"/>
                <a:gd name="T11" fmla="*/ 401 h 427"/>
                <a:gd name="T12" fmla="*/ 155 w 424"/>
                <a:gd name="T13" fmla="*/ 417 h 427"/>
                <a:gd name="T14" fmla="*/ 134 w 424"/>
                <a:gd name="T15" fmla="*/ 407 h 427"/>
                <a:gd name="T16" fmla="*/ 336 w 424"/>
                <a:gd name="T17" fmla="*/ 379 h 427"/>
                <a:gd name="T18" fmla="*/ 109 w 424"/>
                <a:gd name="T19" fmla="*/ 384 h 427"/>
                <a:gd name="T20" fmla="*/ 365 w 424"/>
                <a:gd name="T21" fmla="*/ 360 h 427"/>
                <a:gd name="T22" fmla="*/ 96 w 424"/>
                <a:gd name="T23" fmla="*/ 380 h 427"/>
                <a:gd name="T24" fmla="*/ 81 w 424"/>
                <a:gd name="T25" fmla="*/ 364 h 427"/>
                <a:gd name="T26" fmla="*/ 381 w 424"/>
                <a:gd name="T27" fmla="*/ 330 h 427"/>
                <a:gd name="T28" fmla="*/ 66 w 424"/>
                <a:gd name="T29" fmla="*/ 332 h 427"/>
                <a:gd name="T30" fmla="*/ 400 w 424"/>
                <a:gd name="T31" fmla="*/ 301 h 427"/>
                <a:gd name="T32" fmla="*/ 56 w 424"/>
                <a:gd name="T33" fmla="*/ 325 h 427"/>
                <a:gd name="T34" fmla="*/ 404 w 424"/>
                <a:gd name="T35" fmla="*/ 286 h 427"/>
                <a:gd name="T36" fmla="*/ 408 w 424"/>
                <a:gd name="T37" fmla="*/ 268 h 427"/>
                <a:gd name="T38" fmla="*/ 55 w 424"/>
                <a:gd name="T39" fmla="*/ 301 h 427"/>
                <a:gd name="T40" fmla="*/ 410 w 424"/>
                <a:gd name="T41" fmla="*/ 245 h 427"/>
                <a:gd name="T42" fmla="*/ 411 w 424"/>
                <a:gd name="T43" fmla="*/ 222 h 427"/>
                <a:gd name="T44" fmla="*/ 411 w 424"/>
                <a:gd name="T45" fmla="*/ 222 h 427"/>
                <a:gd name="T46" fmla="*/ 402 w 424"/>
                <a:gd name="T47" fmla="*/ 200 h 427"/>
                <a:gd name="T48" fmla="*/ 48 w 424"/>
                <a:gd name="T49" fmla="*/ 234 h 427"/>
                <a:gd name="T50" fmla="*/ 396 w 424"/>
                <a:gd name="T51" fmla="*/ 166 h 427"/>
                <a:gd name="T52" fmla="*/ 56 w 424"/>
                <a:gd name="T53" fmla="*/ 200 h 427"/>
                <a:gd name="T54" fmla="*/ 380 w 424"/>
                <a:gd name="T55" fmla="*/ 150 h 427"/>
                <a:gd name="T56" fmla="*/ 52 w 424"/>
                <a:gd name="T57" fmla="*/ 178 h 427"/>
                <a:gd name="T58" fmla="*/ 400 w 424"/>
                <a:gd name="T59" fmla="*/ 138 h 427"/>
                <a:gd name="T60" fmla="*/ 55 w 424"/>
                <a:gd name="T61" fmla="*/ 167 h 427"/>
                <a:gd name="T62" fmla="*/ 52 w 424"/>
                <a:gd name="T63" fmla="*/ 157 h 427"/>
                <a:gd name="T64" fmla="*/ 408 w 424"/>
                <a:gd name="T65" fmla="*/ 116 h 427"/>
                <a:gd name="T66" fmla="*/ 43 w 424"/>
                <a:gd name="T67" fmla="*/ 150 h 427"/>
                <a:gd name="T68" fmla="*/ 417 w 424"/>
                <a:gd name="T69" fmla="*/ 108 h 427"/>
                <a:gd name="T70" fmla="*/ 274 w 424"/>
                <a:gd name="T71" fmla="*/ 103 h 427"/>
                <a:gd name="T72" fmla="*/ 16 w 424"/>
                <a:gd name="T73" fmla="*/ 129 h 427"/>
                <a:gd name="T74" fmla="*/ 173 w 424"/>
                <a:gd name="T75" fmla="*/ 101 h 427"/>
                <a:gd name="T76" fmla="*/ 263 w 424"/>
                <a:gd name="T77" fmla="*/ 98 h 427"/>
                <a:gd name="T78" fmla="*/ 423 w 424"/>
                <a:gd name="T79" fmla="*/ 85 h 427"/>
                <a:gd name="T80" fmla="*/ 290 w 424"/>
                <a:gd name="T81" fmla="*/ 92 h 427"/>
                <a:gd name="T82" fmla="*/ 229 w 424"/>
                <a:gd name="T83" fmla="*/ 95 h 427"/>
                <a:gd name="T84" fmla="*/ 11 w 424"/>
                <a:gd name="T85" fmla="*/ 106 h 427"/>
                <a:gd name="T86" fmla="*/ 196 w 424"/>
                <a:gd name="T87" fmla="*/ 97 h 427"/>
                <a:gd name="T88" fmla="*/ 218 w 424"/>
                <a:gd name="T89" fmla="*/ 88 h 427"/>
                <a:gd name="T90" fmla="*/ 417 w 424"/>
                <a:gd name="T91" fmla="*/ 62 h 427"/>
                <a:gd name="T92" fmla="*/ 296 w 424"/>
                <a:gd name="T93" fmla="*/ 71 h 427"/>
                <a:gd name="T94" fmla="*/ 0 w 424"/>
                <a:gd name="T95" fmla="*/ 87 h 427"/>
                <a:gd name="T96" fmla="*/ 412 w 424"/>
                <a:gd name="T97" fmla="*/ 41 h 427"/>
                <a:gd name="T98" fmla="*/ 139 w 424"/>
                <a:gd name="T99" fmla="*/ 57 h 427"/>
                <a:gd name="T100" fmla="*/ 305 w 424"/>
                <a:gd name="T101" fmla="*/ 38 h 427"/>
                <a:gd name="T102" fmla="*/ 8 w 424"/>
                <a:gd name="T103" fmla="*/ 64 h 427"/>
                <a:gd name="T104" fmla="*/ 399 w 424"/>
                <a:gd name="T105" fmla="*/ 24 h 427"/>
                <a:gd name="T106" fmla="*/ 132 w 424"/>
                <a:gd name="T107" fmla="*/ 49 h 427"/>
                <a:gd name="T108" fmla="*/ 7 w 424"/>
                <a:gd name="T109" fmla="*/ 51 h 427"/>
                <a:gd name="T110" fmla="*/ 372 w 424"/>
                <a:gd name="T111" fmla="*/ 7 h 427"/>
                <a:gd name="T112" fmla="*/ 328 w 424"/>
                <a:gd name="T113" fmla="*/ 11 h 427"/>
                <a:gd name="T114" fmla="*/ 110 w 424"/>
                <a:gd name="T115" fmla="*/ 23 h 427"/>
                <a:gd name="T116" fmla="*/ 361 w 424"/>
                <a:gd name="T117" fmla="*/ 0 h 427"/>
                <a:gd name="T118" fmla="*/ 35 w 424"/>
                <a:gd name="T119" fmla="*/ 31 h 427"/>
                <a:gd name="T120" fmla="*/ 99 w 424"/>
                <a:gd name="T121" fmla="*/ 18 h 427"/>
                <a:gd name="T122" fmla="*/ 44 w 424"/>
                <a:gd name="T123" fmla="*/ 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4" h="427">
                  <a:moveTo>
                    <a:pt x="223" y="426"/>
                  </a:moveTo>
                  <a:cubicBezTo>
                    <a:pt x="221" y="426"/>
                    <a:pt x="219" y="427"/>
                    <a:pt x="217" y="427"/>
                  </a:cubicBezTo>
                  <a:cubicBezTo>
                    <a:pt x="215" y="427"/>
                    <a:pt x="213" y="427"/>
                    <a:pt x="211" y="427"/>
                  </a:cubicBezTo>
                  <a:cubicBezTo>
                    <a:pt x="211" y="421"/>
                    <a:pt x="211" y="421"/>
                    <a:pt x="211" y="421"/>
                  </a:cubicBezTo>
                  <a:cubicBezTo>
                    <a:pt x="213" y="421"/>
                    <a:pt x="214" y="421"/>
                    <a:pt x="216" y="421"/>
                  </a:cubicBezTo>
                  <a:cubicBezTo>
                    <a:pt x="218" y="421"/>
                    <a:pt x="220" y="421"/>
                    <a:pt x="222" y="421"/>
                  </a:cubicBezTo>
                  <a:lnTo>
                    <a:pt x="223" y="426"/>
                  </a:lnTo>
                  <a:close/>
                  <a:moveTo>
                    <a:pt x="234" y="425"/>
                  </a:moveTo>
                  <a:cubicBezTo>
                    <a:pt x="233" y="419"/>
                    <a:pt x="233" y="419"/>
                    <a:pt x="233" y="419"/>
                  </a:cubicBezTo>
                  <a:cubicBezTo>
                    <a:pt x="237" y="419"/>
                    <a:pt x="241" y="418"/>
                    <a:pt x="244" y="417"/>
                  </a:cubicBezTo>
                  <a:cubicBezTo>
                    <a:pt x="245" y="423"/>
                    <a:pt x="245" y="423"/>
                    <a:pt x="245" y="423"/>
                  </a:cubicBezTo>
                  <a:cubicBezTo>
                    <a:pt x="242" y="424"/>
                    <a:pt x="238" y="424"/>
                    <a:pt x="234" y="425"/>
                  </a:cubicBezTo>
                  <a:close/>
                  <a:moveTo>
                    <a:pt x="200" y="427"/>
                  </a:moveTo>
                  <a:cubicBezTo>
                    <a:pt x="196" y="427"/>
                    <a:pt x="192" y="426"/>
                    <a:pt x="188" y="426"/>
                  </a:cubicBezTo>
                  <a:cubicBezTo>
                    <a:pt x="189" y="420"/>
                    <a:pt x="189" y="420"/>
                    <a:pt x="189" y="420"/>
                  </a:cubicBezTo>
                  <a:cubicBezTo>
                    <a:pt x="193" y="421"/>
                    <a:pt x="196" y="421"/>
                    <a:pt x="200" y="421"/>
                  </a:cubicBezTo>
                  <a:lnTo>
                    <a:pt x="200" y="427"/>
                  </a:lnTo>
                  <a:close/>
                  <a:moveTo>
                    <a:pt x="257" y="421"/>
                  </a:moveTo>
                  <a:cubicBezTo>
                    <a:pt x="255" y="415"/>
                    <a:pt x="255" y="415"/>
                    <a:pt x="255" y="415"/>
                  </a:cubicBezTo>
                  <a:cubicBezTo>
                    <a:pt x="259" y="414"/>
                    <a:pt x="263" y="413"/>
                    <a:pt x="266" y="412"/>
                  </a:cubicBezTo>
                  <a:cubicBezTo>
                    <a:pt x="268" y="418"/>
                    <a:pt x="268" y="418"/>
                    <a:pt x="268" y="418"/>
                  </a:cubicBezTo>
                  <a:cubicBezTo>
                    <a:pt x="264" y="419"/>
                    <a:pt x="260" y="420"/>
                    <a:pt x="257" y="421"/>
                  </a:cubicBezTo>
                  <a:close/>
                  <a:moveTo>
                    <a:pt x="279" y="415"/>
                  </a:moveTo>
                  <a:cubicBezTo>
                    <a:pt x="277" y="409"/>
                    <a:pt x="277" y="409"/>
                    <a:pt x="277" y="409"/>
                  </a:cubicBezTo>
                  <a:cubicBezTo>
                    <a:pt x="280" y="408"/>
                    <a:pt x="284" y="407"/>
                    <a:pt x="287" y="405"/>
                  </a:cubicBezTo>
                  <a:cubicBezTo>
                    <a:pt x="290" y="411"/>
                    <a:pt x="290" y="411"/>
                    <a:pt x="290" y="411"/>
                  </a:cubicBezTo>
                  <a:cubicBezTo>
                    <a:pt x="286" y="412"/>
                    <a:pt x="282" y="413"/>
                    <a:pt x="279" y="415"/>
                  </a:cubicBezTo>
                  <a:close/>
                  <a:moveTo>
                    <a:pt x="177" y="424"/>
                  </a:moveTo>
                  <a:cubicBezTo>
                    <a:pt x="173" y="423"/>
                    <a:pt x="169" y="422"/>
                    <a:pt x="166" y="421"/>
                  </a:cubicBezTo>
                  <a:cubicBezTo>
                    <a:pt x="167" y="415"/>
                    <a:pt x="167" y="415"/>
                    <a:pt x="167" y="415"/>
                  </a:cubicBezTo>
                  <a:cubicBezTo>
                    <a:pt x="171" y="416"/>
                    <a:pt x="174" y="417"/>
                    <a:pt x="178" y="418"/>
                  </a:cubicBezTo>
                  <a:lnTo>
                    <a:pt x="177" y="424"/>
                  </a:lnTo>
                  <a:close/>
                  <a:moveTo>
                    <a:pt x="300" y="406"/>
                  </a:moveTo>
                  <a:cubicBezTo>
                    <a:pt x="298" y="401"/>
                    <a:pt x="298" y="401"/>
                    <a:pt x="298" y="401"/>
                  </a:cubicBezTo>
                  <a:cubicBezTo>
                    <a:pt x="301" y="400"/>
                    <a:pt x="305" y="398"/>
                    <a:pt x="308" y="396"/>
                  </a:cubicBezTo>
                  <a:cubicBezTo>
                    <a:pt x="310" y="401"/>
                    <a:pt x="310" y="401"/>
                    <a:pt x="310" y="401"/>
                  </a:cubicBezTo>
                  <a:cubicBezTo>
                    <a:pt x="307" y="403"/>
                    <a:pt x="304" y="405"/>
                    <a:pt x="300" y="406"/>
                  </a:cubicBezTo>
                  <a:close/>
                  <a:moveTo>
                    <a:pt x="155" y="417"/>
                  </a:moveTo>
                  <a:cubicBezTo>
                    <a:pt x="151" y="416"/>
                    <a:pt x="148" y="414"/>
                    <a:pt x="144" y="412"/>
                  </a:cubicBezTo>
                  <a:cubicBezTo>
                    <a:pt x="146" y="407"/>
                    <a:pt x="146" y="407"/>
                    <a:pt x="146" y="407"/>
                  </a:cubicBezTo>
                  <a:cubicBezTo>
                    <a:pt x="150" y="409"/>
                    <a:pt x="153" y="410"/>
                    <a:pt x="157" y="412"/>
                  </a:cubicBezTo>
                  <a:lnTo>
                    <a:pt x="155" y="417"/>
                  </a:lnTo>
                  <a:close/>
                  <a:moveTo>
                    <a:pt x="321" y="396"/>
                  </a:moveTo>
                  <a:cubicBezTo>
                    <a:pt x="318" y="391"/>
                    <a:pt x="318" y="391"/>
                    <a:pt x="318" y="391"/>
                  </a:cubicBezTo>
                  <a:cubicBezTo>
                    <a:pt x="321" y="389"/>
                    <a:pt x="324" y="387"/>
                    <a:pt x="327" y="385"/>
                  </a:cubicBezTo>
                  <a:cubicBezTo>
                    <a:pt x="330" y="390"/>
                    <a:pt x="330" y="390"/>
                    <a:pt x="330" y="390"/>
                  </a:cubicBezTo>
                  <a:cubicBezTo>
                    <a:pt x="327" y="392"/>
                    <a:pt x="324" y="394"/>
                    <a:pt x="321" y="396"/>
                  </a:cubicBezTo>
                  <a:close/>
                  <a:moveTo>
                    <a:pt x="134" y="407"/>
                  </a:moveTo>
                  <a:cubicBezTo>
                    <a:pt x="130" y="405"/>
                    <a:pt x="127" y="403"/>
                    <a:pt x="124" y="401"/>
                  </a:cubicBezTo>
                  <a:cubicBezTo>
                    <a:pt x="127" y="397"/>
                    <a:pt x="127" y="397"/>
                    <a:pt x="127" y="397"/>
                  </a:cubicBezTo>
                  <a:cubicBezTo>
                    <a:pt x="130" y="399"/>
                    <a:pt x="133" y="401"/>
                    <a:pt x="136" y="402"/>
                  </a:cubicBezTo>
                  <a:lnTo>
                    <a:pt x="134" y="407"/>
                  </a:lnTo>
                  <a:close/>
                  <a:moveTo>
                    <a:pt x="340" y="383"/>
                  </a:moveTo>
                  <a:cubicBezTo>
                    <a:pt x="336" y="379"/>
                    <a:pt x="336" y="379"/>
                    <a:pt x="336" y="379"/>
                  </a:cubicBezTo>
                  <a:cubicBezTo>
                    <a:pt x="339" y="377"/>
                    <a:pt x="342" y="374"/>
                    <a:pt x="345" y="372"/>
                  </a:cubicBezTo>
                  <a:cubicBezTo>
                    <a:pt x="349" y="376"/>
                    <a:pt x="349" y="376"/>
                    <a:pt x="349" y="376"/>
                  </a:cubicBezTo>
                  <a:cubicBezTo>
                    <a:pt x="346" y="379"/>
                    <a:pt x="343" y="381"/>
                    <a:pt x="340" y="383"/>
                  </a:cubicBezTo>
                  <a:close/>
                  <a:moveTo>
                    <a:pt x="114" y="395"/>
                  </a:moveTo>
                  <a:cubicBezTo>
                    <a:pt x="111" y="393"/>
                    <a:pt x="108" y="390"/>
                    <a:pt x="105" y="388"/>
                  </a:cubicBezTo>
                  <a:cubicBezTo>
                    <a:pt x="109" y="384"/>
                    <a:pt x="109" y="384"/>
                    <a:pt x="109" y="384"/>
                  </a:cubicBezTo>
                  <a:cubicBezTo>
                    <a:pt x="112" y="386"/>
                    <a:pt x="115" y="388"/>
                    <a:pt x="118" y="390"/>
                  </a:cubicBezTo>
                  <a:lnTo>
                    <a:pt x="114" y="395"/>
                  </a:lnTo>
                  <a:close/>
                  <a:moveTo>
                    <a:pt x="357" y="369"/>
                  </a:moveTo>
                  <a:cubicBezTo>
                    <a:pt x="354" y="365"/>
                    <a:pt x="354" y="365"/>
                    <a:pt x="354" y="365"/>
                  </a:cubicBezTo>
                  <a:cubicBezTo>
                    <a:pt x="356" y="362"/>
                    <a:pt x="359" y="359"/>
                    <a:pt x="361" y="357"/>
                  </a:cubicBezTo>
                  <a:cubicBezTo>
                    <a:pt x="365" y="360"/>
                    <a:pt x="365" y="360"/>
                    <a:pt x="365" y="360"/>
                  </a:cubicBezTo>
                  <a:cubicBezTo>
                    <a:pt x="363" y="363"/>
                    <a:pt x="360" y="366"/>
                    <a:pt x="357" y="369"/>
                  </a:cubicBezTo>
                  <a:close/>
                  <a:moveTo>
                    <a:pt x="96" y="380"/>
                  </a:moveTo>
                  <a:cubicBezTo>
                    <a:pt x="94" y="378"/>
                    <a:pt x="91" y="375"/>
                    <a:pt x="88" y="372"/>
                  </a:cubicBezTo>
                  <a:cubicBezTo>
                    <a:pt x="92" y="368"/>
                    <a:pt x="92" y="368"/>
                    <a:pt x="92" y="368"/>
                  </a:cubicBezTo>
                  <a:cubicBezTo>
                    <a:pt x="95" y="371"/>
                    <a:pt x="98" y="374"/>
                    <a:pt x="100" y="376"/>
                  </a:cubicBezTo>
                  <a:lnTo>
                    <a:pt x="96" y="380"/>
                  </a:lnTo>
                  <a:close/>
                  <a:moveTo>
                    <a:pt x="373" y="352"/>
                  </a:moveTo>
                  <a:cubicBezTo>
                    <a:pt x="369" y="348"/>
                    <a:pt x="369" y="348"/>
                    <a:pt x="369" y="348"/>
                  </a:cubicBezTo>
                  <a:cubicBezTo>
                    <a:pt x="371" y="345"/>
                    <a:pt x="373" y="342"/>
                    <a:pt x="375" y="339"/>
                  </a:cubicBezTo>
                  <a:cubicBezTo>
                    <a:pt x="380" y="342"/>
                    <a:pt x="380" y="342"/>
                    <a:pt x="380" y="342"/>
                  </a:cubicBezTo>
                  <a:cubicBezTo>
                    <a:pt x="378" y="345"/>
                    <a:pt x="375" y="349"/>
                    <a:pt x="373" y="352"/>
                  </a:cubicBezTo>
                  <a:close/>
                  <a:moveTo>
                    <a:pt x="81" y="364"/>
                  </a:moveTo>
                  <a:cubicBezTo>
                    <a:pt x="78" y="361"/>
                    <a:pt x="76" y="358"/>
                    <a:pt x="73" y="355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80" y="354"/>
                    <a:pt x="83" y="357"/>
                    <a:pt x="85" y="360"/>
                  </a:cubicBezTo>
                  <a:lnTo>
                    <a:pt x="81" y="364"/>
                  </a:lnTo>
                  <a:close/>
                  <a:moveTo>
                    <a:pt x="386" y="333"/>
                  </a:moveTo>
                  <a:cubicBezTo>
                    <a:pt x="381" y="330"/>
                    <a:pt x="381" y="330"/>
                    <a:pt x="381" y="330"/>
                  </a:cubicBezTo>
                  <a:cubicBezTo>
                    <a:pt x="383" y="327"/>
                    <a:pt x="385" y="323"/>
                    <a:pt x="386" y="320"/>
                  </a:cubicBezTo>
                  <a:cubicBezTo>
                    <a:pt x="391" y="322"/>
                    <a:pt x="391" y="322"/>
                    <a:pt x="391" y="322"/>
                  </a:cubicBezTo>
                  <a:cubicBezTo>
                    <a:pt x="390" y="326"/>
                    <a:pt x="388" y="329"/>
                    <a:pt x="386" y="333"/>
                  </a:cubicBezTo>
                  <a:close/>
                  <a:moveTo>
                    <a:pt x="67" y="345"/>
                  </a:moveTo>
                  <a:cubicBezTo>
                    <a:pt x="65" y="342"/>
                    <a:pt x="63" y="338"/>
                    <a:pt x="61" y="335"/>
                  </a:cubicBezTo>
                  <a:cubicBezTo>
                    <a:pt x="66" y="332"/>
                    <a:pt x="66" y="332"/>
                    <a:pt x="66" y="332"/>
                  </a:cubicBezTo>
                  <a:cubicBezTo>
                    <a:pt x="68" y="336"/>
                    <a:pt x="70" y="339"/>
                    <a:pt x="72" y="342"/>
                  </a:cubicBezTo>
                  <a:lnTo>
                    <a:pt x="67" y="345"/>
                  </a:lnTo>
                  <a:close/>
                  <a:moveTo>
                    <a:pt x="396" y="312"/>
                  </a:moveTo>
                  <a:cubicBezTo>
                    <a:pt x="391" y="310"/>
                    <a:pt x="391" y="310"/>
                    <a:pt x="391" y="310"/>
                  </a:cubicBezTo>
                  <a:cubicBezTo>
                    <a:pt x="392" y="306"/>
                    <a:pt x="394" y="303"/>
                    <a:pt x="395" y="299"/>
                  </a:cubicBezTo>
                  <a:cubicBezTo>
                    <a:pt x="400" y="301"/>
                    <a:pt x="400" y="301"/>
                    <a:pt x="400" y="301"/>
                  </a:cubicBezTo>
                  <a:cubicBezTo>
                    <a:pt x="399" y="305"/>
                    <a:pt x="398" y="308"/>
                    <a:pt x="396" y="312"/>
                  </a:cubicBezTo>
                  <a:close/>
                  <a:moveTo>
                    <a:pt x="56" y="325"/>
                  </a:moveTo>
                  <a:cubicBezTo>
                    <a:pt x="55" y="321"/>
                    <a:pt x="54" y="317"/>
                    <a:pt x="52" y="314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59" y="315"/>
                    <a:pt x="60" y="319"/>
                    <a:pt x="62" y="322"/>
                  </a:cubicBezTo>
                  <a:lnTo>
                    <a:pt x="56" y="325"/>
                  </a:lnTo>
                  <a:close/>
                  <a:moveTo>
                    <a:pt x="403" y="290"/>
                  </a:moveTo>
                  <a:cubicBezTo>
                    <a:pt x="398" y="289"/>
                    <a:pt x="398" y="289"/>
                    <a:pt x="398" y="289"/>
                  </a:cubicBezTo>
                  <a:cubicBezTo>
                    <a:pt x="398" y="287"/>
                    <a:pt x="398" y="286"/>
                    <a:pt x="399" y="285"/>
                  </a:cubicBezTo>
                  <a:cubicBezTo>
                    <a:pt x="399" y="283"/>
                    <a:pt x="400" y="280"/>
                    <a:pt x="400" y="278"/>
                  </a:cubicBezTo>
                  <a:cubicBezTo>
                    <a:pt x="406" y="279"/>
                    <a:pt x="406" y="279"/>
                    <a:pt x="406" y="279"/>
                  </a:cubicBezTo>
                  <a:cubicBezTo>
                    <a:pt x="405" y="281"/>
                    <a:pt x="405" y="284"/>
                    <a:pt x="404" y="286"/>
                  </a:cubicBezTo>
                  <a:cubicBezTo>
                    <a:pt x="404" y="287"/>
                    <a:pt x="404" y="289"/>
                    <a:pt x="403" y="290"/>
                  </a:cubicBezTo>
                  <a:close/>
                  <a:moveTo>
                    <a:pt x="408" y="268"/>
                  </a:moveTo>
                  <a:cubicBezTo>
                    <a:pt x="402" y="267"/>
                    <a:pt x="402" y="267"/>
                    <a:pt x="402" y="267"/>
                  </a:cubicBezTo>
                  <a:cubicBezTo>
                    <a:pt x="403" y="263"/>
                    <a:pt x="403" y="259"/>
                    <a:pt x="404" y="256"/>
                  </a:cubicBezTo>
                  <a:cubicBezTo>
                    <a:pt x="409" y="256"/>
                    <a:pt x="409" y="256"/>
                    <a:pt x="409" y="256"/>
                  </a:cubicBezTo>
                  <a:cubicBezTo>
                    <a:pt x="409" y="260"/>
                    <a:pt x="408" y="264"/>
                    <a:pt x="408" y="268"/>
                  </a:cubicBezTo>
                  <a:close/>
                  <a:moveTo>
                    <a:pt x="49" y="302"/>
                  </a:moveTo>
                  <a:cubicBezTo>
                    <a:pt x="49" y="301"/>
                    <a:pt x="49" y="301"/>
                    <a:pt x="49" y="301"/>
                  </a:cubicBezTo>
                  <a:cubicBezTo>
                    <a:pt x="48" y="298"/>
                    <a:pt x="48" y="294"/>
                    <a:pt x="47" y="291"/>
                  </a:cubicBezTo>
                  <a:cubicBezTo>
                    <a:pt x="53" y="290"/>
                    <a:pt x="53" y="290"/>
                    <a:pt x="53" y="290"/>
                  </a:cubicBezTo>
                  <a:cubicBezTo>
                    <a:pt x="53" y="293"/>
                    <a:pt x="54" y="297"/>
                    <a:pt x="55" y="300"/>
                  </a:cubicBezTo>
                  <a:cubicBezTo>
                    <a:pt x="55" y="301"/>
                    <a:pt x="55" y="301"/>
                    <a:pt x="55" y="301"/>
                  </a:cubicBezTo>
                  <a:lnTo>
                    <a:pt x="49" y="302"/>
                  </a:lnTo>
                  <a:close/>
                  <a:moveTo>
                    <a:pt x="410" y="245"/>
                  </a:moveTo>
                  <a:cubicBezTo>
                    <a:pt x="405" y="244"/>
                    <a:pt x="405" y="244"/>
                    <a:pt x="405" y="244"/>
                  </a:cubicBezTo>
                  <a:cubicBezTo>
                    <a:pt x="405" y="241"/>
                    <a:pt x="405" y="237"/>
                    <a:pt x="405" y="233"/>
                  </a:cubicBezTo>
                  <a:cubicBezTo>
                    <a:pt x="411" y="233"/>
                    <a:pt x="411" y="233"/>
                    <a:pt x="411" y="233"/>
                  </a:cubicBezTo>
                  <a:cubicBezTo>
                    <a:pt x="411" y="237"/>
                    <a:pt x="411" y="241"/>
                    <a:pt x="410" y="245"/>
                  </a:cubicBezTo>
                  <a:close/>
                  <a:moveTo>
                    <a:pt x="52" y="279"/>
                  </a:moveTo>
                  <a:cubicBezTo>
                    <a:pt x="46" y="280"/>
                    <a:pt x="46" y="280"/>
                    <a:pt x="46" y="280"/>
                  </a:cubicBezTo>
                  <a:cubicBezTo>
                    <a:pt x="46" y="276"/>
                    <a:pt x="46" y="272"/>
                    <a:pt x="46" y="268"/>
                  </a:cubicBezTo>
                  <a:cubicBezTo>
                    <a:pt x="52" y="268"/>
                    <a:pt x="52" y="268"/>
                    <a:pt x="52" y="268"/>
                  </a:cubicBezTo>
                  <a:cubicBezTo>
                    <a:pt x="52" y="272"/>
                    <a:pt x="52" y="276"/>
                    <a:pt x="52" y="279"/>
                  </a:cubicBezTo>
                  <a:close/>
                  <a:moveTo>
                    <a:pt x="411" y="222"/>
                  </a:moveTo>
                  <a:cubicBezTo>
                    <a:pt x="405" y="222"/>
                    <a:pt x="405" y="222"/>
                    <a:pt x="405" y="222"/>
                  </a:cubicBezTo>
                  <a:cubicBezTo>
                    <a:pt x="405" y="219"/>
                    <a:pt x="405" y="216"/>
                    <a:pt x="404" y="214"/>
                  </a:cubicBezTo>
                  <a:cubicBezTo>
                    <a:pt x="404" y="213"/>
                    <a:pt x="404" y="212"/>
                    <a:pt x="404" y="211"/>
                  </a:cubicBezTo>
                  <a:cubicBezTo>
                    <a:pt x="410" y="210"/>
                    <a:pt x="410" y="210"/>
                    <a:pt x="410" y="210"/>
                  </a:cubicBezTo>
                  <a:cubicBezTo>
                    <a:pt x="410" y="211"/>
                    <a:pt x="410" y="212"/>
                    <a:pt x="410" y="213"/>
                  </a:cubicBezTo>
                  <a:cubicBezTo>
                    <a:pt x="410" y="216"/>
                    <a:pt x="411" y="219"/>
                    <a:pt x="411" y="222"/>
                  </a:cubicBezTo>
                  <a:close/>
                  <a:moveTo>
                    <a:pt x="52" y="257"/>
                  </a:moveTo>
                  <a:cubicBezTo>
                    <a:pt x="46" y="257"/>
                    <a:pt x="46" y="257"/>
                    <a:pt x="46" y="257"/>
                  </a:cubicBezTo>
                  <a:cubicBezTo>
                    <a:pt x="46" y="253"/>
                    <a:pt x="46" y="249"/>
                    <a:pt x="47" y="245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52" y="249"/>
                    <a:pt x="52" y="253"/>
                    <a:pt x="52" y="257"/>
                  </a:cubicBezTo>
                  <a:close/>
                  <a:moveTo>
                    <a:pt x="402" y="200"/>
                  </a:moveTo>
                  <a:cubicBezTo>
                    <a:pt x="402" y="196"/>
                    <a:pt x="401" y="193"/>
                    <a:pt x="400" y="189"/>
                  </a:cubicBezTo>
                  <a:cubicBezTo>
                    <a:pt x="405" y="188"/>
                    <a:pt x="405" y="188"/>
                    <a:pt x="405" y="188"/>
                  </a:cubicBezTo>
                  <a:cubicBezTo>
                    <a:pt x="406" y="191"/>
                    <a:pt x="407" y="195"/>
                    <a:pt x="408" y="199"/>
                  </a:cubicBezTo>
                  <a:lnTo>
                    <a:pt x="402" y="200"/>
                  </a:lnTo>
                  <a:close/>
                  <a:moveTo>
                    <a:pt x="53" y="234"/>
                  </a:moveTo>
                  <a:cubicBezTo>
                    <a:pt x="48" y="234"/>
                    <a:pt x="48" y="234"/>
                    <a:pt x="48" y="234"/>
                  </a:cubicBezTo>
                  <a:cubicBezTo>
                    <a:pt x="48" y="230"/>
                    <a:pt x="48" y="226"/>
                    <a:pt x="49" y="223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54" y="227"/>
                    <a:pt x="53" y="231"/>
                    <a:pt x="53" y="234"/>
                  </a:cubicBezTo>
                  <a:close/>
                  <a:moveTo>
                    <a:pt x="396" y="179"/>
                  </a:moveTo>
                  <a:cubicBezTo>
                    <a:pt x="394" y="175"/>
                    <a:pt x="393" y="172"/>
                    <a:pt x="391" y="169"/>
                  </a:cubicBezTo>
                  <a:cubicBezTo>
                    <a:pt x="396" y="166"/>
                    <a:pt x="396" y="166"/>
                    <a:pt x="396" y="166"/>
                  </a:cubicBezTo>
                  <a:cubicBezTo>
                    <a:pt x="398" y="170"/>
                    <a:pt x="400" y="173"/>
                    <a:pt x="401" y="177"/>
                  </a:cubicBezTo>
                  <a:lnTo>
                    <a:pt x="396" y="179"/>
                  </a:lnTo>
                  <a:close/>
                  <a:moveTo>
                    <a:pt x="55" y="212"/>
                  </a:moveTo>
                  <a:cubicBezTo>
                    <a:pt x="50" y="211"/>
                    <a:pt x="50" y="211"/>
                    <a:pt x="50" y="211"/>
                  </a:cubicBezTo>
                  <a:cubicBezTo>
                    <a:pt x="50" y="208"/>
                    <a:pt x="50" y="204"/>
                    <a:pt x="51" y="200"/>
                  </a:cubicBezTo>
                  <a:cubicBezTo>
                    <a:pt x="56" y="200"/>
                    <a:pt x="56" y="200"/>
                    <a:pt x="56" y="200"/>
                  </a:cubicBezTo>
                  <a:cubicBezTo>
                    <a:pt x="56" y="204"/>
                    <a:pt x="56" y="208"/>
                    <a:pt x="55" y="212"/>
                  </a:cubicBezTo>
                  <a:close/>
                  <a:moveTo>
                    <a:pt x="385" y="160"/>
                  </a:moveTo>
                  <a:cubicBezTo>
                    <a:pt x="383" y="158"/>
                    <a:pt x="380" y="155"/>
                    <a:pt x="378" y="153"/>
                  </a:cubicBezTo>
                  <a:cubicBezTo>
                    <a:pt x="375" y="150"/>
                    <a:pt x="375" y="150"/>
                    <a:pt x="375" y="150"/>
                  </a:cubicBezTo>
                  <a:cubicBezTo>
                    <a:pt x="379" y="148"/>
                    <a:pt x="379" y="148"/>
                    <a:pt x="379" y="148"/>
                  </a:cubicBezTo>
                  <a:cubicBezTo>
                    <a:pt x="380" y="150"/>
                    <a:pt x="380" y="150"/>
                    <a:pt x="380" y="150"/>
                  </a:cubicBezTo>
                  <a:cubicBezTo>
                    <a:pt x="382" y="149"/>
                    <a:pt x="382" y="149"/>
                    <a:pt x="382" y="149"/>
                  </a:cubicBezTo>
                  <a:cubicBezTo>
                    <a:pt x="384" y="151"/>
                    <a:pt x="387" y="154"/>
                    <a:pt x="389" y="157"/>
                  </a:cubicBezTo>
                  <a:lnTo>
                    <a:pt x="385" y="160"/>
                  </a:lnTo>
                  <a:close/>
                  <a:moveTo>
                    <a:pt x="57" y="189"/>
                  </a:moveTo>
                  <a:cubicBezTo>
                    <a:pt x="51" y="189"/>
                    <a:pt x="51" y="189"/>
                    <a:pt x="51" y="189"/>
                  </a:cubicBezTo>
                  <a:cubicBezTo>
                    <a:pt x="51" y="185"/>
                    <a:pt x="52" y="181"/>
                    <a:pt x="52" y="178"/>
                  </a:cubicBezTo>
                  <a:cubicBezTo>
                    <a:pt x="57" y="178"/>
                    <a:pt x="57" y="178"/>
                    <a:pt x="57" y="178"/>
                  </a:cubicBezTo>
                  <a:cubicBezTo>
                    <a:pt x="57" y="181"/>
                    <a:pt x="57" y="185"/>
                    <a:pt x="57" y="189"/>
                  </a:cubicBezTo>
                  <a:close/>
                  <a:moveTo>
                    <a:pt x="391" y="146"/>
                  </a:moveTo>
                  <a:cubicBezTo>
                    <a:pt x="388" y="142"/>
                    <a:pt x="388" y="142"/>
                    <a:pt x="388" y="142"/>
                  </a:cubicBezTo>
                  <a:cubicBezTo>
                    <a:pt x="390" y="139"/>
                    <a:pt x="393" y="137"/>
                    <a:pt x="396" y="134"/>
                  </a:cubicBezTo>
                  <a:cubicBezTo>
                    <a:pt x="400" y="138"/>
                    <a:pt x="400" y="138"/>
                    <a:pt x="400" y="138"/>
                  </a:cubicBezTo>
                  <a:cubicBezTo>
                    <a:pt x="397" y="141"/>
                    <a:pt x="394" y="143"/>
                    <a:pt x="391" y="146"/>
                  </a:cubicBezTo>
                  <a:close/>
                  <a:moveTo>
                    <a:pt x="62" y="168"/>
                  </a:moveTo>
                  <a:cubicBezTo>
                    <a:pt x="61" y="168"/>
                    <a:pt x="60" y="167"/>
                    <a:pt x="59" y="167"/>
                  </a:cubicBezTo>
                  <a:cubicBezTo>
                    <a:pt x="58" y="169"/>
                    <a:pt x="58" y="169"/>
                    <a:pt x="58" y="169"/>
                  </a:cubicBezTo>
                  <a:cubicBezTo>
                    <a:pt x="57" y="168"/>
                    <a:pt x="56" y="168"/>
                    <a:pt x="55" y="167"/>
                  </a:cubicBezTo>
                  <a:cubicBezTo>
                    <a:pt x="55" y="167"/>
                    <a:pt x="55" y="167"/>
                    <a:pt x="55" y="167"/>
                  </a:cubicBezTo>
                  <a:cubicBezTo>
                    <a:pt x="55" y="167"/>
                    <a:pt x="55" y="167"/>
                    <a:pt x="55" y="167"/>
                  </a:cubicBezTo>
                  <a:cubicBezTo>
                    <a:pt x="54" y="166"/>
                    <a:pt x="54" y="166"/>
                    <a:pt x="54" y="166"/>
                  </a:cubicBezTo>
                  <a:cubicBezTo>
                    <a:pt x="51" y="166"/>
                    <a:pt x="51" y="166"/>
                    <a:pt x="51" y="166"/>
                  </a:cubicBezTo>
                  <a:cubicBezTo>
                    <a:pt x="51" y="164"/>
                    <a:pt x="51" y="164"/>
                    <a:pt x="51" y="164"/>
                  </a:cubicBezTo>
                  <a:cubicBezTo>
                    <a:pt x="50" y="164"/>
                    <a:pt x="49" y="163"/>
                    <a:pt x="48" y="162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3" y="159"/>
                    <a:pt x="55" y="160"/>
                    <a:pt x="57" y="161"/>
                  </a:cubicBezTo>
                  <a:cubicBezTo>
                    <a:pt x="59" y="161"/>
                    <a:pt x="62" y="162"/>
                    <a:pt x="65" y="163"/>
                  </a:cubicBezTo>
                  <a:lnTo>
                    <a:pt x="62" y="168"/>
                  </a:lnTo>
                  <a:close/>
                  <a:moveTo>
                    <a:pt x="407" y="128"/>
                  </a:moveTo>
                  <a:cubicBezTo>
                    <a:pt x="402" y="125"/>
                    <a:pt x="402" y="125"/>
                    <a:pt x="402" y="125"/>
                  </a:cubicBezTo>
                  <a:cubicBezTo>
                    <a:pt x="404" y="122"/>
                    <a:pt x="406" y="119"/>
                    <a:pt x="408" y="116"/>
                  </a:cubicBezTo>
                  <a:cubicBezTo>
                    <a:pt x="413" y="118"/>
                    <a:pt x="413" y="118"/>
                    <a:pt x="413" y="118"/>
                  </a:cubicBezTo>
                  <a:cubicBezTo>
                    <a:pt x="411" y="122"/>
                    <a:pt x="409" y="125"/>
                    <a:pt x="407" y="128"/>
                  </a:cubicBezTo>
                  <a:close/>
                  <a:moveTo>
                    <a:pt x="39" y="155"/>
                  </a:moveTo>
                  <a:cubicBezTo>
                    <a:pt x="36" y="152"/>
                    <a:pt x="34" y="149"/>
                    <a:pt x="31" y="147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8" y="145"/>
                    <a:pt x="40" y="148"/>
                    <a:pt x="43" y="150"/>
                  </a:cubicBezTo>
                  <a:lnTo>
                    <a:pt x="39" y="155"/>
                  </a:lnTo>
                  <a:close/>
                  <a:moveTo>
                    <a:pt x="417" y="108"/>
                  </a:moveTo>
                  <a:cubicBezTo>
                    <a:pt x="412" y="106"/>
                    <a:pt x="412" y="106"/>
                    <a:pt x="412" y="106"/>
                  </a:cubicBezTo>
                  <a:cubicBezTo>
                    <a:pt x="413" y="102"/>
                    <a:pt x="414" y="99"/>
                    <a:pt x="415" y="95"/>
                  </a:cubicBezTo>
                  <a:cubicBezTo>
                    <a:pt x="421" y="96"/>
                    <a:pt x="421" y="96"/>
                    <a:pt x="421" y="96"/>
                  </a:cubicBezTo>
                  <a:cubicBezTo>
                    <a:pt x="420" y="100"/>
                    <a:pt x="419" y="104"/>
                    <a:pt x="417" y="108"/>
                  </a:cubicBezTo>
                  <a:close/>
                  <a:moveTo>
                    <a:pt x="288" y="114"/>
                  </a:moveTo>
                  <a:cubicBezTo>
                    <a:pt x="282" y="114"/>
                    <a:pt x="282" y="114"/>
                    <a:pt x="282" y="114"/>
                  </a:cubicBezTo>
                  <a:cubicBezTo>
                    <a:pt x="282" y="114"/>
                    <a:pt x="282" y="113"/>
                    <a:pt x="282" y="112"/>
                  </a:cubicBezTo>
                  <a:cubicBezTo>
                    <a:pt x="279" y="115"/>
                    <a:pt x="279" y="115"/>
                    <a:pt x="279" y="115"/>
                  </a:cubicBezTo>
                  <a:cubicBezTo>
                    <a:pt x="276" y="113"/>
                    <a:pt x="274" y="110"/>
                    <a:pt x="271" y="108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7" y="106"/>
                    <a:pt x="280" y="108"/>
                    <a:pt x="282" y="110"/>
                  </a:cubicBezTo>
                  <a:cubicBezTo>
                    <a:pt x="282" y="108"/>
                    <a:pt x="282" y="105"/>
                    <a:pt x="283" y="103"/>
                  </a:cubicBezTo>
                  <a:cubicBezTo>
                    <a:pt x="288" y="103"/>
                    <a:pt x="288" y="103"/>
                    <a:pt x="288" y="103"/>
                  </a:cubicBezTo>
                  <a:cubicBezTo>
                    <a:pt x="288" y="107"/>
                    <a:pt x="288" y="111"/>
                    <a:pt x="288" y="114"/>
                  </a:cubicBezTo>
                  <a:close/>
                  <a:moveTo>
                    <a:pt x="23" y="138"/>
                  </a:moveTo>
                  <a:cubicBezTo>
                    <a:pt x="21" y="135"/>
                    <a:pt x="19" y="132"/>
                    <a:pt x="16" y="129"/>
                  </a:cubicBezTo>
                  <a:cubicBezTo>
                    <a:pt x="21" y="126"/>
                    <a:pt x="21" y="126"/>
                    <a:pt x="21" y="126"/>
                  </a:cubicBezTo>
                  <a:cubicBezTo>
                    <a:pt x="23" y="129"/>
                    <a:pt x="25" y="132"/>
                    <a:pt x="28" y="134"/>
                  </a:cubicBezTo>
                  <a:lnTo>
                    <a:pt x="23" y="138"/>
                  </a:lnTo>
                  <a:close/>
                  <a:moveTo>
                    <a:pt x="169" y="113"/>
                  </a:moveTo>
                  <a:cubicBezTo>
                    <a:pt x="165" y="109"/>
                    <a:pt x="165" y="109"/>
                    <a:pt x="165" y="109"/>
                  </a:cubicBezTo>
                  <a:cubicBezTo>
                    <a:pt x="167" y="106"/>
                    <a:pt x="170" y="104"/>
                    <a:pt x="173" y="101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4" y="108"/>
                    <a:pt x="171" y="110"/>
                    <a:pt x="169" y="113"/>
                  </a:cubicBezTo>
                  <a:close/>
                  <a:moveTo>
                    <a:pt x="261" y="103"/>
                  </a:moveTo>
                  <a:cubicBezTo>
                    <a:pt x="258" y="101"/>
                    <a:pt x="254" y="100"/>
                    <a:pt x="251" y="99"/>
                  </a:cubicBezTo>
                  <a:cubicBezTo>
                    <a:pt x="252" y="94"/>
                    <a:pt x="252" y="94"/>
                    <a:pt x="252" y="94"/>
                  </a:cubicBezTo>
                  <a:cubicBezTo>
                    <a:pt x="256" y="95"/>
                    <a:pt x="260" y="96"/>
                    <a:pt x="263" y="98"/>
                  </a:cubicBezTo>
                  <a:lnTo>
                    <a:pt x="261" y="103"/>
                  </a:lnTo>
                  <a:close/>
                  <a:moveTo>
                    <a:pt x="423" y="85"/>
                  </a:moveTo>
                  <a:cubicBezTo>
                    <a:pt x="417" y="84"/>
                    <a:pt x="417" y="84"/>
                    <a:pt x="417" y="84"/>
                  </a:cubicBezTo>
                  <a:cubicBezTo>
                    <a:pt x="418" y="81"/>
                    <a:pt x="418" y="77"/>
                    <a:pt x="418" y="73"/>
                  </a:cubicBezTo>
                  <a:cubicBezTo>
                    <a:pt x="424" y="73"/>
                    <a:pt x="424" y="73"/>
                    <a:pt x="424" y="73"/>
                  </a:cubicBezTo>
                  <a:cubicBezTo>
                    <a:pt x="424" y="77"/>
                    <a:pt x="423" y="81"/>
                    <a:pt x="423" y="85"/>
                  </a:cubicBezTo>
                  <a:close/>
                  <a:moveTo>
                    <a:pt x="161" y="108"/>
                  </a:moveTo>
                  <a:cubicBezTo>
                    <a:pt x="160" y="104"/>
                    <a:pt x="159" y="101"/>
                    <a:pt x="158" y="97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9"/>
                    <a:pt x="166" y="103"/>
                    <a:pt x="166" y="107"/>
                  </a:cubicBezTo>
                  <a:lnTo>
                    <a:pt x="161" y="108"/>
                  </a:lnTo>
                  <a:close/>
                  <a:moveTo>
                    <a:pt x="290" y="92"/>
                  </a:moveTo>
                  <a:cubicBezTo>
                    <a:pt x="284" y="91"/>
                    <a:pt x="284" y="91"/>
                    <a:pt x="284" y="91"/>
                  </a:cubicBezTo>
                  <a:cubicBezTo>
                    <a:pt x="285" y="88"/>
                    <a:pt x="286" y="84"/>
                    <a:pt x="287" y="80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1" y="85"/>
                    <a:pt x="291" y="89"/>
                    <a:pt x="290" y="92"/>
                  </a:cubicBezTo>
                  <a:close/>
                  <a:moveTo>
                    <a:pt x="240" y="96"/>
                  </a:moveTo>
                  <a:cubicBezTo>
                    <a:pt x="236" y="96"/>
                    <a:pt x="233" y="95"/>
                    <a:pt x="229" y="95"/>
                  </a:cubicBezTo>
                  <a:cubicBezTo>
                    <a:pt x="230" y="89"/>
                    <a:pt x="230" y="89"/>
                    <a:pt x="230" y="89"/>
                  </a:cubicBezTo>
                  <a:cubicBezTo>
                    <a:pt x="234" y="89"/>
                    <a:pt x="237" y="90"/>
                    <a:pt x="241" y="91"/>
                  </a:cubicBezTo>
                  <a:lnTo>
                    <a:pt x="240" y="96"/>
                  </a:lnTo>
                  <a:close/>
                  <a:moveTo>
                    <a:pt x="10" y="119"/>
                  </a:moveTo>
                  <a:cubicBezTo>
                    <a:pt x="8" y="115"/>
                    <a:pt x="7" y="112"/>
                    <a:pt x="5" y="108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12" y="109"/>
                    <a:pt x="14" y="113"/>
                    <a:pt x="15" y="116"/>
                  </a:cubicBezTo>
                  <a:lnTo>
                    <a:pt x="10" y="119"/>
                  </a:lnTo>
                  <a:close/>
                  <a:moveTo>
                    <a:pt x="186" y="100"/>
                  </a:moveTo>
                  <a:cubicBezTo>
                    <a:pt x="184" y="95"/>
                    <a:pt x="184" y="95"/>
                    <a:pt x="184" y="95"/>
                  </a:cubicBezTo>
                  <a:cubicBezTo>
                    <a:pt x="187" y="94"/>
                    <a:pt x="191" y="92"/>
                    <a:pt x="195" y="91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3" y="98"/>
                    <a:pt x="189" y="99"/>
                    <a:pt x="186" y="100"/>
                  </a:cubicBezTo>
                  <a:close/>
                  <a:moveTo>
                    <a:pt x="218" y="94"/>
                  </a:moveTo>
                  <a:cubicBezTo>
                    <a:pt x="215" y="94"/>
                    <a:pt x="212" y="94"/>
                    <a:pt x="209" y="95"/>
                  </a:cubicBezTo>
                  <a:cubicBezTo>
                    <a:pt x="207" y="95"/>
                    <a:pt x="207" y="95"/>
                    <a:pt x="207" y="95"/>
                  </a:cubicBezTo>
                  <a:cubicBezTo>
                    <a:pt x="206" y="89"/>
                    <a:pt x="206" y="89"/>
                    <a:pt x="206" y="89"/>
                  </a:cubicBezTo>
                  <a:cubicBezTo>
                    <a:pt x="210" y="89"/>
                    <a:pt x="214" y="89"/>
                    <a:pt x="218" y="88"/>
                  </a:cubicBezTo>
                  <a:lnTo>
                    <a:pt x="218" y="94"/>
                  </a:lnTo>
                  <a:close/>
                  <a:moveTo>
                    <a:pt x="417" y="62"/>
                  </a:moveTo>
                  <a:cubicBezTo>
                    <a:pt x="417" y="59"/>
                    <a:pt x="416" y="55"/>
                    <a:pt x="415" y="52"/>
                  </a:cubicBezTo>
                  <a:cubicBezTo>
                    <a:pt x="421" y="50"/>
                    <a:pt x="421" y="50"/>
                    <a:pt x="421" y="50"/>
                  </a:cubicBezTo>
                  <a:cubicBezTo>
                    <a:pt x="422" y="54"/>
                    <a:pt x="422" y="58"/>
                    <a:pt x="423" y="62"/>
                  </a:cubicBezTo>
                  <a:lnTo>
                    <a:pt x="417" y="62"/>
                  </a:lnTo>
                  <a:close/>
                  <a:moveTo>
                    <a:pt x="155" y="87"/>
                  </a:moveTo>
                  <a:cubicBezTo>
                    <a:pt x="153" y="83"/>
                    <a:pt x="152" y="80"/>
                    <a:pt x="150" y="76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7" y="77"/>
                    <a:pt x="159" y="81"/>
                    <a:pt x="160" y="85"/>
                  </a:cubicBezTo>
                  <a:lnTo>
                    <a:pt x="155" y="87"/>
                  </a:lnTo>
                  <a:close/>
                  <a:moveTo>
                    <a:pt x="296" y="71"/>
                  </a:moveTo>
                  <a:cubicBezTo>
                    <a:pt x="290" y="69"/>
                    <a:pt x="290" y="69"/>
                    <a:pt x="290" y="69"/>
                  </a:cubicBezTo>
                  <a:cubicBezTo>
                    <a:pt x="291" y="65"/>
                    <a:pt x="293" y="62"/>
                    <a:pt x="294" y="58"/>
                  </a:cubicBezTo>
                  <a:cubicBezTo>
                    <a:pt x="299" y="60"/>
                    <a:pt x="299" y="60"/>
                    <a:pt x="299" y="60"/>
                  </a:cubicBezTo>
                  <a:cubicBezTo>
                    <a:pt x="298" y="64"/>
                    <a:pt x="297" y="67"/>
                    <a:pt x="296" y="71"/>
                  </a:cubicBezTo>
                  <a:close/>
                  <a:moveTo>
                    <a:pt x="2" y="97"/>
                  </a:moveTo>
                  <a:cubicBezTo>
                    <a:pt x="1" y="94"/>
                    <a:pt x="0" y="90"/>
                    <a:pt x="0" y="8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9"/>
                    <a:pt x="7" y="93"/>
                    <a:pt x="7" y="96"/>
                  </a:cubicBezTo>
                  <a:lnTo>
                    <a:pt x="2" y="97"/>
                  </a:lnTo>
                  <a:close/>
                  <a:moveTo>
                    <a:pt x="412" y="41"/>
                  </a:moveTo>
                  <a:cubicBezTo>
                    <a:pt x="410" y="38"/>
                    <a:pt x="408" y="35"/>
                    <a:pt x="406" y="32"/>
                  </a:cubicBezTo>
                  <a:cubicBezTo>
                    <a:pt x="411" y="29"/>
                    <a:pt x="411" y="29"/>
                    <a:pt x="411" y="29"/>
                  </a:cubicBezTo>
                  <a:cubicBezTo>
                    <a:pt x="413" y="32"/>
                    <a:pt x="415" y="35"/>
                    <a:pt x="417" y="39"/>
                  </a:cubicBezTo>
                  <a:lnTo>
                    <a:pt x="412" y="41"/>
                  </a:lnTo>
                  <a:close/>
                  <a:moveTo>
                    <a:pt x="145" y="67"/>
                  </a:moveTo>
                  <a:cubicBezTo>
                    <a:pt x="143" y="64"/>
                    <a:pt x="141" y="60"/>
                    <a:pt x="139" y="57"/>
                  </a:cubicBezTo>
                  <a:cubicBezTo>
                    <a:pt x="143" y="54"/>
                    <a:pt x="143" y="54"/>
                    <a:pt x="143" y="54"/>
                  </a:cubicBezTo>
                  <a:cubicBezTo>
                    <a:pt x="146" y="57"/>
                    <a:pt x="148" y="61"/>
                    <a:pt x="150" y="64"/>
                  </a:cubicBezTo>
                  <a:lnTo>
                    <a:pt x="145" y="67"/>
                  </a:lnTo>
                  <a:close/>
                  <a:moveTo>
                    <a:pt x="304" y="50"/>
                  </a:moveTo>
                  <a:cubicBezTo>
                    <a:pt x="299" y="48"/>
                    <a:pt x="299" y="48"/>
                    <a:pt x="299" y="48"/>
                  </a:cubicBezTo>
                  <a:cubicBezTo>
                    <a:pt x="301" y="44"/>
                    <a:pt x="303" y="41"/>
                    <a:pt x="305" y="38"/>
                  </a:cubicBezTo>
                  <a:cubicBezTo>
                    <a:pt x="310" y="41"/>
                    <a:pt x="310" y="41"/>
                    <a:pt x="310" y="41"/>
                  </a:cubicBezTo>
                  <a:cubicBezTo>
                    <a:pt x="308" y="44"/>
                    <a:pt x="306" y="47"/>
                    <a:pt x="304" y="50"/>
                  </a:cubicBezTo>
                  <a:close/>
                  <a:moveTo>
                    <a:pt x="6" y="74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1" y="70"/>
                    <a:pt x="1" y="66"/>
                    <a:pt x="3" y="62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7" y="67"/>
                    <a:pt x="6" y="71"/>
                    <a:pt x="6" y="74"/>
                  </a:cubicBezTo>
                  <a:close/>
                  <a:moveTo>
                    <a:pt x="399" y="24"/>
                  </a:moveTo>
                  <a:cubicBezTo>
                    <a:pt x="397" y="21"/>
                    <a:pt x="394" y="19"/>
                    <a:pt x="391" y="17"/>
                  </a:cubicBezTo>
                  <a:cubicBezTo>
                    <a:pt x="394" y="12"/>
                    <a:pt x="394" y="12"/>
                    <a:pt x="394" y="12"/>
                  </a:cubicBezTo>
                  <a:cubicBezTo>
                    <a:pt x="398" y="14"/>
                    <a:pt x="401" y="17"/>
                    <a:pt x="403" y="20"/>
                  </a:cubicBezTo>
                  <a:lnTo>
                    <a:pt x="399" y="24"/>
                  </a:lnTo>
                  <a:close/>
                  <a:moveTo>
                    <a:pt x="316" y="31"/>
                  </a:moveTo>
                  <a:cubicBezTo>
                    <a:pt x="311" y="28"/>
                    <a:pt x="311" y="28"/>
                    <a:pt x="311" y="28"/>
                  </a:cubicBezTo>
                  <a:cubicBezTo>
                    <a:pt x="314" y="25"/>
                    <a:pt x="316" y="22"/>
                    <a:pt x="319" y="19"/>
                  </a:cubicBezTo>
                  <a:cubicBezTo>
                    <a:pt x="323" y="23"/>
                    <a:pt x="323" y="23"/>
                    <a:pt x="323" y="23"/>
                  </a:cubicBezTo>
                  <a:cubicBezTo>
                    <a:pt x="321" y="26"/>
                    <a:pt x="318" y="28"/>
                    <a:pt x="316" y="31"/>
                  </a:cubicBezTo>
                  <a:close/>
                  <a:moveTo>
                    <a:pt x="132" y="49"/>
                  </a:moveTo>
                  <a:cubicBezTo>
                    <a:pt x="130" y="46"/>
                    <a:pt x="127" y="43"/>
                    <a:pt x="124" y="41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1" y="39"/>
                    <a:pt x="134" y="42"/>
                    <a:pt x="136" y="45"/>
                  </a:cubicBezTo>
                  <a:lnTo>
                    <a:pt x="132" y="49"/>
                  </a:lnTo>
                  <a:close/>
                  <a:moveTo>
                    <a:pt x="12" y="54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9" y="48"/>
                    <a:pt x="12" y="44"/>
                    <a:pt x="14" y="41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6" y="48"/>
                    <a:pt x="14" y="51"/>
                    <a:pt x="12" y="54"/>
                  </a:cubicBezTo>
                  <a:close/>
                  <a:moveTo>
                    <a:pt x="382" y="11"/>
                  </a:moveTo>
                  <a:cubicBezTo>
                    <a:pt x="381" y="11"/>
                    <a:pt x="381" y="11"/>
                    <a:pt x="381" y="11"/>
                  </a:cubicBezTo>
                  <a:cubicBezTo>
                    <a:pt x="378" y="9"/>
                    <a:pt x="375" y="8"/>
                    <a:pt x="372" y="7"/>
                  </a:cubicBezTo>
                  <a:cubicBezTo>
                    <a:pt x="373" y="2"/>
                    <a:pt x="373" y="2"/>
                    <a:pt x="373" y="2"/>
                  </a:cubicBezTo>
                  <a:cubicBezTo>
                    <a:pt x="376" y="3"/>
                    <a:pt x="380" y="4"/>
                    <a:pt x="383" y="6"/>
                  </a:cubicBezTo>
                  <a:cubicBezTo>
                    <a:pt x="384" y="6"/>
                    <a:pt x="384" y="6"/>
                    <a:pt x="384" y="6"/>
                  </a:cubicBezTo>
                  <a:lnTo>
                    <a:pt x="382" y="11"/>
                  </a:lnTo>
                  <a:close/>
                  <a:moveTo>
                    <a:pt x="331" y="16"/>
                  </a:moveTo>
                  <a:cubicBezTo>
                    <a:pt x="328" y="11"/>
                    <a:pt x="328" y="11"/>
                    <a:pt x="328" y="11"/>
                  </a:cubicBezTo>
                  <a:cubicBezTo>
                    <a:pt x="331" y="9"/>
                    <a:pt x="335" y="7"/>
                    <a:pt x="338" y="5"/>
                  </a:cubicBezTo>
                  <a:cubicBezTo>
                    <a:pt x="340" y="10"/>
                    <a:pt x="340" y="10"/>
                    <a:pt x="340" y="10"/>
                  </a:cubicBezTo>
                  <a:cubicBezTo>
                    <a:pt x="337" y="12"/>
                    <a:pt x="334" y="14"/>
                    <a:pt x="331" y="16"/>
                  </a:cubicBezTo>
                  <a:close/>
                  <a:moveTo>
                    <a:pt x="116" y="34"/>
                  </a:moveTo>
                  <a:cubicBezTo>
                    <a:pt x="113" y="32"/>
                    <a:pt x="110" y="29"/>
                    <a:pt x="107" y="28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3" y="25"/>
                    <a:pt x="116" y="27"/>
                    <a:pt x="119" y="29"/>
                  </a:cubicBezTo>
                  <a:lnTo>
                    <a:pt x="116" y="34"/>
                  </a:lnTo>
                  <a:close/>
                  <a:moveTo>
                    <a:pt x="361" y="6"/>
                  </a:moveTo>
                  <a:cubicBezTo>
                    <a:pt x="357" y="6"/>
                    <a:pt x="354" y="6"/>
                    <a:pt x="350" y="7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53" y="1"/>
                    <a:pt x="357" y="0"/>
                    <a:pt x="361" y="0"/>
                  </a:cubicBezTo>
                  <a:lnTo>
                    <a:pt x="361" y="6"/>
                  </a:lnTo>
                  <a:close/>
                  <a:moveTo>
                    <a:pt x="26" y="37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3" y="32"/>
                    <a:pt x="24" y="31"/>
                    <a:pt x="26" y="30"/>
                  </a:cubicBezTo>
                  <a:cubicBezTo>
                    <a:pt x="28" y="29"/>
                    <a:pt x="30" y="27"/>
                    <a:pt x="32" y="26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3" y="32"/>
                    <a:pt x="31" y="33"/>
                    <a:pt x="29" y="35"/>
                  </a:cubicBezTo>
                  <a:cubicBezTo>
                    <a:pt x="28" y="36"/>
                    <a:pt x="27" y="36"/>
                    <a:pt x="26" y="37"/>
                  </a:cubicBezTo>
                  <a:close/>
                  <a:moveTo>
                    <a:pt x="97" y="23"/>
                  </a:moveTo>
                  <a:cubicBezTo>
                    <a:pt x="93" y="22"/>
                    <a:pt x="90" y="20"/>
                    <a:pt x="86" y="20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92" y="15"/>
                    <a:pt x="95" y="16"/>
                    <a:pt x="99" y="18"/>
                  </a:cubicBezTo>
                  <a:lnTo>
                    <a:pt x="97" y="23"/>
                  </a:lnTo>
                  <a:close/>
                  <a:moveTo>
                    <a:pt x="44" y="25"/>
                  </a:moveTo>
                  <a:cubicBezTo>
                    <a:pt x="42" y="20"/>
                    <a:pt x="42" y="20"/>
                    <a:pt x="42" y="20"/>
                  </a:cubicBezTo>
                  <a:cubicBezTo>
                    <a:pt x="45" y="18"/>
                    <a:pt x="49" y="17"/>
                    <a:pt x="53" y="16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1" y="22"/>
                    <a:pt x="48" y="23"/>
                    <a:pt x="44" y="25"/>
                  </a:cubicBezTo>
                  <a:close/>
                  <a:moveTo>
                    <a:pt x="76" y="18"/>
                  </a:moveTo>
                  <a:cubicBezTo>
                    <a:pt x="72" y="18"/>
                    <a:pt x="69" y="18"/>
                    <a:pt x="65" y="19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8" y="12"/>
                    <a:pt x="72" y="12"/>
                    <a:pt x="76" y="13"/>
                  </a:cubicBezTo>
                  <a:lnTo>
                    <a:pt x="76" y="18"/>
                  </a:lnTo>
                  <a:close/>
                </a:path>
              </a:pathLst>
            </a:custGeom>
            <a:solidFill>
              <a:srgbClr val="664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10"/>
            <p:cNvSpPr>
              <a:spLocks noEditPoints="1"/>
            </p:cNvSpPr>
            <p:nvPr/>
          </p:nvSpPr>
          <p:spPr bwMode="auto">
            <a:xfrm>
              <a:off x="3436" y="2201"/>
              <a:ext cx="756" cy="228"/>
            </a:xfrm>
            <a:custGeom>
              <a:avLst/>
              <a:gdLst>
                <a:gd name="T0" fmla="*/ 309 w 319"/>
                <a:gd name="T1" fmla="*/ 68 h 96"/>
                <a:gd name="T2" fmla="*/ 319 w 319"/>
                <a:gd name="T3" fmla="*/ 77 h 96"/>
                <a:gd name="T4" fmla="*/ 6 w 319"/>
                <a:gd name="T5" fmla="*/ 96 h 96"/>
                <a:gd name="T6" fmla="*/ 4 w 319"/>
                <a:gd name="T7" fmla="*/ 84 h 96"/>
                <a:gd name="T8" fmla="*/ 6 w 319"/>
                <a:gd name="T9" fmla="*/ 96 h 96"/>
                <a:gd name="T10" fmla="*/ 298 w 319"/>
                <a:gd name="T11" fmla="*/ 50 h 96"/>
                <a:gd name="T12" fmla="*/ 309 w 319"/>
                <a:gd name="T13" fmla="*/ 56 h 96"/>
                <a:gd name="T14" fmla="*/ 15 w 319"/>
                <a:gd name="T15" fmla="*/ 79 h 96"/>
                <a:gd name="T16" fmla="*/ 20 w 319"/>
                <a:gd name="T17" fmla="*/ 67 h 96"/>
                <a:gd name="T18" fmla="*/ 15 w 319"/>
                <a:gd name="T19" fmla="*/ 79 h 96"/>
                <a:gd name="T20" fmla="*/ 283 w 319"/>
                <a:gd name="T21" fmla="*/ 33 h 96"/>
                <a:gd name="T22" fmla="*/ 295 w 319"/>
                <a:gd name="T23" fmla="*/ 37 h 96"/>
                <a:gd name="T24" fmla="*/ 33 w 319"/>
                <a:gd name="T25" fmla="*/ 65 h 96"/>
                <a:gd name="T26" fmla="*/ 39 w 319"/>
                <a:gd name="T27" fmla="*/ 54 h 96"/>
                <a:gd name="T28" fmla="*/ 33 w 319"/>
                <a:gd name="T29" fmla="*/ 65 h 96"/>
                <a:gd name="T30" fmla="*/ 50 w 319"/>
                <a:gd name="T31" fmla="*/ 49 h 96"/>
                <a:gd name="T32" fmla="*/ 62 w 319"/>
                <a:gd name="T33" fmla="*/ 49 h 96"/>
                <a:gd name="T34" fmla="*/ 274 w 319"/>
                <a:gd name="T35" fmla="*/ 27 h 96"/>
                <a:gd name="T36" fmla="*/ 268 w 319"/>
                <a:gd name="T37" fmla="*/ 16 h 96"/>
                <a:gd name="T38" fmla="*/ 274 w 319"/>
                <a:gd name="T39" fmla="*/ 27 h 96"/>
                <a:gd name="T40" fmla="*/ 70 w 319"/>
                <a:gd name="T41" fmla="*/ 39 h 96"/>
                <a:gd name="T42" fmla="*/ 83 w 319"/>
                <a:gd name="T43" fmla="*/ 39 h 96"/>
                <a:gd name="T44" fmla="*/ 93 w 319"/>
                <a:gd name="T45" fmla="*/ 35 h 96"/>
                <a:gd name="T46" fmla="*/ 101 w 319"/>
                <a:gd name="T47" fmla="*/ 25 h 96"/>
                <a:gd name="T48" fmla="*/ 93 w 319"/>
                <a:gd name="T49" fmla="*/ 35 h 96"/>
                <a:gd name="T50" fmla="*/ 245 w 319"/>
                <a:gd name="T51" fmla="*/ 12 h 96"/>
                <a:gd name="T52" fmla="*/ 257 w 319"/>
                <a:gd name="T53" fmla="*/ 10 h 96"/>
                <a:gd name="T54" fmla="*/ 114 w 319"/>
                <a:gd name="T55" fmla="*/ 25 h 96"/>
                <a:gd name="T56" fmla="*/ 122 w 319"/>
                <a:gd name="T57" fmla="*/ 16 h 96"/>
                <a:gd name="T58" fmla="*/ 114 w 319"/>
                <a:gd name="T59" fmla="*/ 25 h 96"/>
                <a:gd name="T60" fmla="*/ 223 w 319"/>
                <a:gd name="T61" fmla="*/ 7 h 96"/>
                <a:gd name="T62" fmla="*/ 235 w 319"/>
                <a:gd name="T63" fmla="*/ 3 h 96"/>
                <a:gd name="T64" fmla="*/ 135 w 319"/>
                <a:gd name="T65" fmla="*/ 18 h 96"/>
                <a:gd name="T66" fmla="*/ 144 w 319"/>
                <a:gd name="T67" fmla="*/ 9 h 96"/>
                <a:gd name="T68" fmla="*/ 135 w 319"/>
                <a:gd name="T69" fmla="*/ 18 h 96"/>
                <a:gd name="T70" fmla="*/ 155 w 319"/>
                <a:gd name="T71" fmla="*/ 7 h 96"/>
                <a:gd name="T72" fmla="*/ 167 w 319"/>
                <a:gd name="T73" fmla="*/ 10 h 96"/>
                <a:gd name="T74" fmla="*/ 212 w 319"/>
                <a:gd name="T75" fmla="*/ 6 h 96"/>
                <a:gd name="T76" fmla="*/ 201 w 319"/>
                <a:gd name="T77" fmla="*/ 6 h 96"/>
                <a:gd name="T78" fmla="*/ 210 w 319"/>
                <a:gd name="T79" fmla="*/ 0 h 96"/>
                <a:gd name="T80" fmla="*/ 212 w 319"/>
                <a:gd name="T81" fmla="*/ 6 h 96"/>
                <a:gd name="T82" fmla="*/ 178 w 319"/>
                <a:gd name="T83" fmla="*/ 2 h 96"/>
                <a:gd name="T84" fmla="*/ 189 w 319"/>
                <a:gd name="T85" fmla="*/ 1 h 96"/>
                <a:gd name="T86" fmla="*/ 187 w 319"/>
                <a:gd name="T87" fmla="*/ 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9" h="96">
                  <a:moveTo>
                    <a:pt x="313" y="79"/>
                  </a:moveTo>
                  <a:cubicBezTo>
                    <a:pt x="312" y="75"/>
                    <a:pt x="311" y="72"/>
                    <a:pt x="309" y="68"/>
                  </a:cubicBezTo>
                  <a:cubicBezTo>
                    <a:pt x="314" y="66"/>
                    <a:pt x="314" y="66"/>
                    <a:pt x="314" y="66"/>
                  </a:cubicBezTo>
                  <a:cubicBezTo>
                    <a:pt x="316" y="70"/>
                    <a:pt x="317" y="73"/>
                    <a:pt x="319" y="77"/>
                  </a:cubicBezTo>
                  <a:lnTo>
                    <a:pt x="313" y="79"/>
                  </a:lnTo>
                  <a:close/>
                  <a:moveTo>
                    <a:pt x="6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2"/>
                    <a:pt x="1" y="88"/>
                    <a:pt x="4" y="84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7" y="90"/>
                    <a:pt x="6" y="93"/>
                    <a:pt x="6" y="96"/>
                  </a:cubicBezTo>
                  <a:close/>
                  <a:moveTo>
                    <a:pt x="304" y="59"/>
                  </a:moveTo>
                  <a:cubicBezTo>
                    <a:pt x="302" y="56"/>
                    <a:pt x="300" y="53"/>
                    <a:pt x="298" y="50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5" y="49"/>
                    <a:pt x="307" y="52"/>
                    <a:pt x="309" y="56"/>
                  </a:cubicBezTo>
                  <a:lnTo>
                    <a:pt x="304" y="59"/>
                  </a:lnTo>
                  <a:close/>
                  <a:moveTo>
                    <a:pt x="15" y="79"/>
                  </a:moveTo>
                  <a:cubicBezTo>
                    <a:pt x="11" y="75"/>
                    <a:pt x="11" y="75"/>
                    <a:pt x="11" y="75"/>
                  </a:cubicBezTo>
                  <a:cubicBezTo>
                    <a:pt x="14" y="72"/>
                    <a:pt x="17" y="69"/>
                    <a:pt x="20" y="67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0" y="74"/>
                    <a:pt x="18" y="76"/>
                    <a:pt x="15" y="79"/>
                  </a:cubicBezTo>
                  <a:close/>
                  <a:moveTo>
                    <a:pt x="291" y="41"/>
                  </a:moveTo>
                  <a:cubicBezTo>
                    <a:pt x="288" y="38"/>
                    <a:pt x="285" y="36"/>
                    <a:pt x="283" y="33"/>
                  </a:cubicBezTo>
                  <a:cubicBezTo>
                    <a:pt x="286" y="29"/>
                    <a:pt x="286" y="29"/>
                    <a:pt x="286" y="29"/>
                  </a:cubicBezTo>
                  <a:cubicBezTo>
                    <a:pt x="289" y="32"/>
                    <a:pt x="292" y="34"/>
                    <a:pt x="295" y="37"/>
                  </a:cubicBezTo>
                  <a:lnTo>
                    <a:pt x="291" y="41"/>
                  </a:lnTo>
                  <a:close/>
                  <a:moveTo>
                    <a:pt x="33" y="65"/>
                  </a:moveTo>
                  <a:cubicBezTo>
                    <a:pt x="30" y="60"/>
                    <a:pt x="30" y="60"/>
                    <a:pt x="30" y="60"/>
                  </a:cubicBezTo>
                  <a:cubicBezTo>
                    <a:pt x="33" y="58"/>
                    <a:pt x="36" y="56"/>
                    <a:pt x="39" y="54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39" y="61"/>
                    <a:pt x="36" y="63"/>
                    <a:pt x="33" y="65"/>
                  </a:cubicBezTo>
                  <a:close/>
                  <a:moveTo>
                    <a:pt x="52" y="54"/>
                  </a:moveTo>
                  <a:cubicBezTo>
                    <a:pt x="50" y="49"/>
                    <a:pt x="50" y="49"/>
                    <a:pt x="50" y="49"/>
                  </a:cubicBezTo>
                  <a:cubicBezTo>
                    <a:pt x="53" y="47"/>
                    <a:pt x="56" y="45"/>
                    <a:pt x="60" y="44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1"/>
                    <a:pt x="56" y="52"/>
                    <a:pt x="52" y="54"/>
                  </a:cubicBezTo>
                  <a:close/>
                  <a:moveTo>
                    <a:pt x="274" y="27"/>
                  </a:moveTo>
                  <a:cubicBezTo>
                    <a:pt x="271" y="24"/>
                    <a:pt x="268" y="22"/>
                    <a:pt x="265" y="21"/>
                  </a:cubicBezTo>
                  <a:cubicBezTo>
                    <a:pt x="268" y="16"/>
                    <a:pt x="268" y="16"/>
                    <a:pt x="268" y="16"/>
                  </a:cubicBezTo>
                  <a:cubicBezTo>
                    <a:pt x="271" y="18"/>
                    <a:pt x="274" y="20"/>
                    <a:pt x="277" y="22"/>
                  </a:cubicBezTo>
                  <a:lnTo>
                    <a:pt x="274" y="27"/>
                  </a:lnTo>
                  <a:close/>
                  <a:moveTo>
                    <a:pt x="72" y="44"/>
                  </a:moveTo>
                  <a:cubicBezTo>
                    <a:pt x="70" y="39"/>
                    <a:pt x="70" y="39"/>
                    <a:pt x="70" y="39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3" y="39"/>
                    <a:pt x="83" y="39"/>
                    <a:pt x="83" y="39"/>
                  </a:cubicBezTo>
                  <a:lnTo>
                    <a:pt x="72" y="44"/>
                  </a:lnTo>
                  <a:close/>
                  <a:moveTo>
                    <a:pt x="93" y="35"/>
                  </a:moveTo>
                  <a:cubicBezTo>
                    <a:pt x="91" y="29"/>
                    <a:pt x="91" y="29"/>
                    <a:pt x="91" y="29"/>
                  </a:cubicBezTo>
                  <a:cubicBezTo>
                    <a:pt x="94" y="28"/>
                    <a:pt x="97" y="26"/>
                    <a:pt x="101" y="25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0" y="31"/>
                    <a:pt x="96" y="33"/>
                    <a:pt x="93" y="35"/>
                  </a:cubicBezTo>
                  <a:close/>
                  <a:moveTo>
                    <a:pt x="255" y="16"/>
                  </a:moveTo>
                  <a:cubicBezTo>
                    <a:pt x="251" y="14"/>
                    <a:pt x="248" y="13"/>
                    <a:pt x="245" y="12"/>
                  </a:cubicBezTo>
                  <a:cubicBezTo>
                    <a:pt x="246" y="6"/>
                    <a:pt x="246" y="6"/>
                    <a:pt x="246" y="6"/>
                  </a:cubicBezTo>
                  <a:cubicBezTo>
                    <a:pt x="250" y="7"/>
                    <a:pt x="254" y="9"/>
                    <a:pt x="257" y="10"/>
                  </a:cubicBezTo>
                  <a:lnTo>
                    <a:pt x="255" y="16"/>
                  </a:lnTo>
                  <a:close/>
                  <a:moveTo>
                    <a:pt x="114" y="25"/>
                  </a:moveTo>
                  <a:cubicBezTo>
                    <a:pt x="112" y="20"/>
                    <a:pt x="112" y="20"/>
                    <a:pt x="112" y="20"/>
                  </a:cubicBezTo>
                  <a:cubicBezTo>
                    <a:pt x="115" y="19"/>
                    <a:pt x="119" y="17"/>
                    <a:pt x="122" y="16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1" y="23"/>
                    <a:pt x="117" y="24"/>
                    <a:pt x="114" y="25"/>
                  </a:cubicBezTo>
                  <a:close/>
                  <a:moveTo>
                    <a:pt x="234" y="9"/>
                  </a:moveTo>
                  <a:cubicBezTo>
                    <a:pt x="230" y="8"/>
                    <a:pt x="227" y="7"/>
                    <a:pt x="223" y="7"/>
                  </a:cubicBezTo>
                  <a:cubicBezTo>
                    <a:pt x="224" y="1"/>
                    <a:pt x="224" y="1"/>
                    <a:pt x="224" y="1"/>
                  </a:cubicBezTo>
                  <a:cubicBezTo>
                    <a:pt x="228" y="2"/>
                    <a:pt x="231" y="2"/>
                    <a:pt x="235" y="3"/>
                  </a:cubicBezTo>
                  <a:lnTo>
                    <a:pt x="234" y="9"/>
                  </a:lnTo>
                  <a:close/>
                  <a:moveTo>
                    <a:pt x="135" y="18"/>
                  </a:moveTo>
                  <a:cubicBezTo>
                    <a:pt x="133" y="12"/>
                    <a:pt x="133" y="12"/>
                    <a:pt x="133" y="12"/>
                  </a:cubicBezTo>
                  <a:cubicBezTo>
                    <a:pt x="137" y="11"/>
                    <a:pt x="140" y="10"/>
                    <a:pt x="144" y="9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2" y="16"/>
                    <a:pt x="138" y="17"/>
                    <a:pt x="135" y="18"/>
                  </a:cubicBezTo>
                  <a:close/>
                  <a:moveTo>
                    <a:pt x="156" y="12"/>
                  </a:moveTo>
                  <a:cubicBezTo>
                    <a:pt x="155" y="7"/>
                    <a:pt x="155" y="7"/>
                    <a:pt x="155" y="7"/>
                  </a:cubicBezTo>
                  <a:cubicBezTo>
                    <a:pt x="159" y="6"/>
                    <a:pt x="163" y="5"/>
                    <a:pt x="166" y="4"/>
                  </a:cubicBezTo>
                  <a:cubicBezTo>
                    <a:pt x="167" y="10"/>
                    <a:pt x="167" y="10"/>
                    <a:pt x="167" y="10"/>
                  </a:cubicBezTo>
                  <a:cubicBezTo>
                    <a:pt x="164" y="10"/>
                    <a:pt x="160" y="11"/>
                    <a:pt x="156" y="12"/>
                  </a:cubicBezTo>
                  <a:close/>
                  <a:moveTo>
                    <a:pt x="212" y="6"/>
                  </a:moveTo>
                  <a:cubicBezTo>
                    <a:pt x="211" y="6"/>
                    <a:pt x="211" y="6"/>
                    <a:pt x="210" y="6"/>
                  </a:cubicBezTo>
                  <a:cubicBezTo>
                    <a:pt x="207" y="6"/>
                    <a:pt x="204" y="6"/>
                    <a:pt x="201" y="6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4" y="0"/>
                    <a:pt x="207" y="0"/>
                    <a:pt x="210" y="0"/>
                  </a:cubicBezTo>
                  <a:cubicBezTo>
                    <a:pt x="211" y="0"/>
                    <a:pt x="211" y="0"/>
                    <a:pt x="212" y="0"/>
                  </a:cubicBezTo>
                  <a:lnTo>
                    <a:pt x="212" y="6"/>
                  </a:lnTo>
                  <a:close/>
                  <a:moveTo>
                    <a:pt x="179" y="8"/>
                  </a:moveTo>
                  <a:cubicBezTo>
                    <a:pt x="178" y="2"/>
                    <a:pt x="178" y="2"/>
                    <a:pt x="178" y="2"/>
                  </a:cubicBezTo>
                  <a:cubicBezTo>
                    <a:pt x="181" y="2"/>
                    <a:pt x="183" y="2"/>
                    <a:pt x="186" y="1"/>
                  </a:cubicBezTo>
                  <a:cubicBezTo>
                    <a:pt x="189" y="1"/>
                    <a:pt x="189" y="1"/>
                    <a:pt x="189" y="1"/>
                  </a:cubicBezTo>
                  <a:cubicBezTo>
                    <a:pt x="190" y="7"/>
                    <a:pt x="190" y="7"/>
                    <a:pt x="190" y="7"/>
                  </a:cubicBezTo>
                  <a:cubicBezTo>
                    <a:pt x="187" y="7"/>
                    <a:pt x="187" y="7"/>
                    <a:pt x="187" y="7"/>
                  </a:cubicBezTo>
                  <a:cubicBezTo>
                    <a:pt x="184" y="7"/>
                    <a:pt x="181" y="8"/>
                    <a:pt x="179" y="8"/>
                  </a:cubicBezTo>
                  <a:close/>
                </a:path>
              </a:pathLst>
            </a:custGeom>
            <a:solidFill>
              <a:srgbClr val="664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11"/>
            <p:cNvSpPr>
              <a:spLocks noEditPoints="1"/>
            </p:cNvSpPr>
            <p:nvPr/>
          </p:nvSpPr>
          <p:spPr bwMode="auto">
            <a:xfrm>
              <a:off x="3609" y="2275"/>
              <a:ext cx="529" cy="216"/>
            </a:xfrm>
            <a:custGeom>
              <a:avLst/>
              <a:gdLst>
                <a:gd name="T0" fmla="*/ 107 w 223"/>
                <a:gd name="T1" fmla="*/ 85 h 91"/>
                <a:gd name="T2" fmla="*/ 119 w 223"/>
                <a:gd name="T3" fmla="*/ 88 h 91"/>
                <a:gd name="T4" fmla="*/ 96 w 223"/>
                <a:gd name="T5" fmla="*/ 91 h 91"/>
                <a:gd name="T6" fmla="*/ 85 w 223"/>
                <a:gd name="T7" fmla="*/ 86 h 91"/>
                <a:gd name="T8" fmla="*/ 96 w 223"/>
                <a:gd name="T9" fmla="*/ 91 h 91"/>
                <a:gd name="T10" fmla="*/ 129 w 223"/>
                <a:gd name="T11" fmla="*/ 80 h 91"/>
                <a:gd name="T12" fmla="*/ 141 w 223"/>
                <a:gd name="T13" fmla="*/ 82 h 91"/>
                <a:gd name="T14" fmla="*/ 73 w 223"/>
                <a:gd name="T15" fmla="*/ 90 h 91"/>
                <a:gd name="T16" fmla="*/ 63 w 223"/>
                <a:gd name="T17" fmla="*/ 83 h 91"/>
                <a:gd name="T18" fmla="*/ 73 w 223"/>
                <a:gd name="T19" fmla="*/ 90 h 91"/>
                <a:gd name="T20" fmla="*/ 150 w 223"/>
                <a:gd name="T21" fmla="*/ 74 h 91"/>
                <a:gd name="T22" fmla="*/ 163 w 223"/>
                <a:gd name="T23" fmla="*/ 75 h 91"/>
                <a:gd name="T24" fmla="*/ 50 w 223"/>
                <a:gd name="T25" fmla="*/ 86 h 91"/>
                <a:gd name="T26" fmla="*/ 41 w 223"/>
                <a:gd name="T27" fmla="*/ 77 h 91"/>
                <a:gd name="T28" fmla="*/ 50 w 223"/>
                <a:gd name="T29" fmla="*/ 86 h 91"/>
                <a:gd name="T30" fmla="*/ 171 w 223"/>
                <a:gd name="T31" fmla="*/ 65 h 91"/>
                <a:gd name="T32" fmla="*/ 184 w 223"/>
                <a:gd name="T33" fmla="*/ 66 h 91"/>
                <a:gd name="T34" fmla="*/ 29 w 223"/>
                <a:gd name="T35" fmla="*/ 77 h 91"/>
                <a:gd name="T36" fmla="*/ 22 w 223"/>
                <a:gd name="T37" fmla="*/ 66 h 91"/>
                <a:gd name="T38" fmla="*/ 29 w 223"/>
                <a:gd name="T39" fmla="*/ 77 h 91"/>
                <a:gd name="T40" fmla="*/ 191 w 223"/>
                <a:gd name="T41" fmla="*/ 55 h 91"/>
                <a:gd name="T42" fmla="*/ 204 w 223"/>
                <a:gd name="T43" fmla="*/ 53 h 91"/>
                <a:gd name="T44" fmla="*/ 213 w 223"/>
                <a:gd name="T45" fmla="*/ 46 h 91"/>
                <a:gd name="T46" fmla="*/ 215 w 223"/>
                <a:gd name="T47" fmla="*/ 33 h 91"/>
                <a:gd name="T48" fmla="*/ 213 w 223"/>
                <a:gd name="T49" fmla="*/ 46 h 91"/>
                <a:gd name="T50" fmla="*/ 3 w 223"/>
                <a:gd name="T51" fmla="*/ 53 h 91"/>
                <a:gd name="T52" fmla="*/ 14 w 223"/>
                <a:gd name="T53" fmla="*/ 59 h 91"/>
                <a:gd name="T54" fmla="*/ 223 w 223"/>
                <a:gd name="T55" fmla="*/ 24 h 91"/>
                <a:gd name="T56" fmla="*/ 217 w 223"/>
                <a:gd name="T57" fmla="*/ 19 h 91"/>
                <a:gd name="T58" fmla="*/ 221 w 223"/>
                <a:gd name="T59" fmla="*/ 12 h 91"/>
                <a:gd name="T60" fmla="*/ 223 w 223"/>
                <a:gd name="T61" fmla="*/ 24 h 91"/>
                <a:gd name="T62" fmla="*/ 0 w 223"/>
                <a:gd name="T63" fmla="*/ 41 h 91"/>
                <a:gd name="T64" fmla="*/ 6 w 223"/>
                <a:gd name="T65" fmla="*/ 30 h 91"/>
                <a:gd name="T66" fmla="*/ 211 w 223"/>
                <a:gd name="T67" fmla="*/ 4 h 91"/>
                <a:gd name="T68" fmla="*/ 215 w 223"/>
                <a:gd name="T69" fmla="*/ 0 h 91"/>
                <a:gd name="T70" fmla="*/ 211 w 223"/>
                <a:gd name="T71" fmla="*/ 4 h 91"/>
                <a:gd name="T72" fmla="*/ 5 w 223"/>
                <a:gd name="T73" fmla="*/ 17 h 91"/>
                <a:gd name="T74" fmla="*/ 15 w 223"/>
                <a:gd name="T75" fmla="*/ 1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3" h="91">
                  <a:moveTo>
                    <a:pt x="108" y="90"/>
                  </a:moveTo>
                  <a:cubicBezTo>
                    <a:pt x="107" y="85"/>
                    <a:pt x="107" y="85"/>
                    <a:pt x="107" y="85"/>
                  </a:cubicBezTo>
                  <a:cubicBezTo>
                    <a:pt x="110" y="84"/>
                    <a:pt x="114" y="84"/>
                    <a:pt x="118" y="83"/>
                  </a:cubicBezTo>
                  <a:cubicBezTo>
                    <a:pt x="119" y="88"/>
                    <a:pt x="119" y="88"/>
                    <a:pt x="119" y="88"/>
                  </a:cubicBezTo>
                  <a:cubicBezTo>
                    <a:pt x="115" y="89"/>
                    <a:pt x="111" y="90"/>
                    <a:pt x="108" y="90"/>
                  </a:cubicBezTo>
                  <a:close/>
                  <a:moveTo>
                    <a:pt x="96" y="91"/>
                  </a:moveTo>
                  <a:cubicBezTo>
                    <a:pt x="92" y="91"/>
                    <a:pt x="89" y="91"/>
                    <a:pt x="85" y="91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9" y="86"/>
                    <a:pt x="92" y="86"/>
                    <a:pt x="96" y="86"/>
                  </a:cubicBezTo>
                  <a:lnTo>
                    <a:pt x="96" y="91"/>
                  </a:lnTo>
                  <a:close/>
                  <a:moveTo>
                    <a:pt x="130" y="86"/>
                  </a:moveTo>
                  <a:cubicBezTo>
                    <a:pt x="129" y="80"/>
                    <a:pt x="129" y="80"/>
                    <a:pt x="129" y="80"/>
                  </a:cubicBezTo>
                  <a:cubicBezTo>
                    <a:pt x="132" y="79"/>
                    <a:pt x="136" y="78"/>
                    <a:pt x="140" y="77"/>
                  </a:cubicBezTo>
                  <a:cubicBezTo>
                    <a:pt x="141" y="82"/>
                    <a:pt x="141" y="82"/>
                    <a:pt x="141" y="82"/>
                  </a:cubicBezTo>
                  <a:cubicBezTo>
                    <a:pt x="138" y="84"/>
                    <a:pt x="134" y="85"/>
                    <a:pt x="130" y="86"/>
                  </a:cubicBezTo>
                  <a:close/>
                  <a:moveTo>
                    <a:pt x="73" y="90"/>
                  </a:moveTo>
                  <a:cubicBezTo>
                    <a:pt x="69" y="90"/>
                    <a:pt x="65" y="89"/>
                    <a:pt x="62" y="88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66" y="84"/>
                    <a:pt x="70" y="84"/>
                    <a:pt x="74" y="85"/>
                  </a:cubicBezTo>
                  <a:lnTo>
                    <a:pt x="73" y="90"/>
                  </a:lnTo>
                  <a:close/>
                  <a:moveTo>
                    <a:pt x="152" y="79"/>
                  </a:moveTo>
                  <a:cubicBezTo>
                    <a:pt x="150" y="74"/>
                    <a:pt x="150" y="74"/>
                    <a:pt x="150" y="74"/>
                  </a:cubicBezTo>
                  <a:cubicBezTo>
                    <a:pt x="154" y="72"/>
                    <a:pt x="157" y="71"/>
                    <a:pt x="161" y="70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59" y="76"/>
                    <a:pt x="156" y="78"/>
                    <a:pt x="152" y="79"/>
                  </a:cubicBezTo>
                  <a:close/>
                  <a:moveTo>
                    <a:pt x="50" y="86"/>
                  </a:moveTo>
                  <a:cubicBezTo>
                    <a:pt x="47" y="85"/>
                    <a:pt x="43" y="83"/>
                    <a:pt x="39" y="82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5" y="78"/>
                    <a:pt x="48" y="79"/>
                    <a:pt x="52" y="80"/>
                  </a:cubicBezTo>
                  <a:lnTo>
                    <a:pt x="50" y="86"/>
                  </a:lnTo>
                  <a:close/>
                  <a:moveTo>
                    <a:pt x="174" y="71"/>
                  </a:moveTo>
                  <a:cubicBezTo>
                    <a:pt x="171" y="65"/>
                    <a:pt x="171" y="65"/>
                    <a:pt x="171" y="65"/>
                  </a:cubicBezTo>
                  <a:cubicBezTo>
                    <a:pt x="175" y="64"/>
                    <a:pt x="178" y="62"/>
                    <a:pt x="181" y="61"/>
                  </a:cubicBezTo>
                  <a:cubicBezTo>
                    <a:pt x="184" y="66"/>
                    <a:pt x="184" y="66"/>
                    <a:pt x="184" y="66"/>
                  </a:cubicBezTo>
                  <a:cubicBezTo>
                    <a:pt x="181" y="67"/>
                    <a:pt x="177" y="69"/>
                    <a:pt x="174" y="71"/>
                  </a:cubicBezTo>
                  <a:close/>
                  <a:moveTo>
                    <a:pt x="29" y="77"/>
                  </a:moveTo>
                  <a:cubicBezTo>
                    <a:pt x="25" y="75"/>
                    <a:pt x="22" y="73"/>
                    <a:pt x="19" y="71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5" y="68"/>
                    <a:pt x="28" y="70"/>
                    <a:pt x="31" y="72"/>
                  </a:cubicBezTo>
                  <a:lnTo>
                    <a:pt x="29" y="77"/>
                  </a:lnTo>
                  <a:close/>
                  <a:moveTo>
                    <a:pt x="194" y="60"/>
                  </a:moveTo>
                  <a:cubicBezTo>
                    <a:pt x="191" y="55"/>
                    <a:pt x="191" y="55"/>
                    <a:pt x="191" y="55"/>
                  </a:cubicBezTo>
                  <a:cubicBezTo>
                    <a:pt x="195" y="53"/>
                    <a:pt x="198" y="51"/>
                    <a:pt x="200" y="49"/>
                  </a:cubicBezTo>
                  <a:cubicBezTo>
                    <a:pt x="204" y="53"/>
                    <a:pt x="204" y="53"/>
                    <a:pt x="204" y="53"/>
                  </a:cubicBezTo>
                  <a:cubicBezTo>
                    <a:pt x="201" y="56"/>
                    <a:pt x="198" y="58"/>
                    <a:pt x="194" y="60"/>
                  </a:cubicBezTo>
                  <a:close/>
                  <a:moveTo>
                    <a:pt x="213" y="46"/>
                  </a:moveTo>
                  <a:cubicBezTo>
                    <a:pt x="208" y="42"/>
                    <a:pt x="208" y="42"/>
                    <a:pt x="208" y="42"/>
                  </a:cubicBezTo>
                  <a:cubicBezTo>
                    <a:pt x="211" y="39"/>
                    <a:pt x="213" y="36"/>
                    <a:pt x="215" y="33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218" y="39"/>
                    <a:pt x="215" y="42"/>
                    <a:pt x="213" y="46"/>
                  </a:cubicBezTo>
                  <a:close/>
                  <a:moveTo>
                    <a:pt x="10" y="63"/>
                  </a:moveTo>
                  <a:cubicBezTo>
                    <a:pt x="7" y="60"/>
                    <a:pt x="5" y="56"/>
                    <a:pt x="3" y="53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3"/>
                    <a:pt x="12" y="56"/>
                    <a:pt x="14" y="59"/>
                  </a:cubicBezTo>
                  <a:lnTo>
                    <a:pt x="10" y="63"/>
                  </a:lnTo>
                  <a:close/>
                  <a:moveTo>
                    <a:pt x="223" y="24"/>
                  </a:moveTo>
                  <a:cubicBezTo>
                    <a:pt x="217" y="23"/>
                    <a:pt x="217" y="23"/>
                    <a:pt x="217" y="23"/>
                  </a:cubicBezTo>
                  <a:cubicBezTo>
                    <a:pt x="218" y="22"/>
                    <a:pt x="218" y="21"/>
                    <a:pt x="217" y="19"/>
                  </a:cubicBezTo>
                  <a:cubicBezTo>
                    <a:pt x="217" y="18"/>
                    <a:pt x="217" y="16"/>
                    <a:pt x="216" y="14"/>
                  </a:cubicBezTo>
                  <a:cubicBezTo>
                    <a:pt x="221" y="12"/>
                    <a:pt x="221" y="12"/>
                    <a:pt x="221" y="12"/>
                  </a:cubicBezTo>
                  <a:cubicBezTo>
                    <a:pt x="222" y="14"/>
                    <a:pt x="223" y="16"/>
                    <a:pt x="223" y="19"/>
                  </a:cubicBezTo>
                  <a:cubicBezTo>
                    <a:pt x="223" y="21"/>
                    <a:pt x="223" y="22"/>
                    <a:pt x="223" y="24"/>
                  </a:cubicBezTo>
                  <a:close/>
                  <a:moveTo>
                    <a:pt x="6" y="40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7"/>
                    <a:pt x="0" y="33"/>
                    <a:pt x="1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3"/>
                    <a:pt x="6" y="37"/>
                    <a:pt x="6" y="40"/>
                  </a:cubicBezTo>
                  <a:close/>
                  <a:moveTo>
                    <a:pt x="211" y="4"/>
                  </a:moveTo>
                  <a:cubicBezTo>
                    <a:pt x="211" y="4"/>
                    <a:pt x="211" y="4"/>
                    <a:pt x="211" y="4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6" y="1"/>
                    <a:pt x="216" y="1"/>
                    <a:pt x="216" y="1"/>
                  </a:cubicBezTo>
                  <a:lnTo>
                    <a:pt x="211" y="4"/>
                  </a:lnTo>
                  <a:close/>
                  <a:moveTo>
                    <a:pt x="10" y="20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6" y="14"/>
                    <a:pt x="8" y="11"/>
                    <a:pt x="10" y="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3" y="13"/>
                    <a:pt x="11" y="17"/>
                    <a:pt x="10" y="20"/>
                  </a:cubicBezTo>
                  <a:close/>
                </a:path>
              </a:pathLst>
            </a:custGeom>
            <a:solidFill>
              <a:srgbClr val="664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12"/>
            <p:cNvSpPr>
              <a:spLocks noChangeArrowheads="1"/>
            </p:cNvSpPr>
            <p:nvPr/>
          </p:nvSpPr>
          <p:spPr bwMode="auto">
            <a:xfrm>
              <a:off x="3929" y="2099"/>
              <a:ext cx="107" cy="105"/>
            </a:xfrm>
            <a:prstGeom prst="ellipse">
              <a:avLst/>
            </a:prstGeom>
            <a:solidFill>
              <a:srgbClr val="664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13"/>
            <p:cNvSpPr>
              <a:spLocks noChangeArrowheads="1"/>
            </p:cNvSpPr>
            <p:nvPr/>
          </p:nvSpPr>
          <p:spPr bwMode="auto">
            <a:xfrm>
              <a:off x="3647" y="2114"/>
              <a:ext cx="104" cy="106"/>
            </a:xfrm>
            <a:prstGeom prst="ellipse">
              <a:avLst/>
            </a:prstGeom>
            <a:solidFill>
              <a:srgbClr val="664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2" name="淘宝网Chenying0907出品 461"/>
          <p:cNvGrpSpPr/>
          <p:nvPr/>
        </p:nvGrpSpPr>
        <p:grpSpPr>
          <a:xfrm>
            <a:off x="3809462" y="5064234"/>
            <a:ext cx="472977" cy="473543"/>
            <a:chOff x="5207000" y="1470025"/>
            <a:chExt cx="2652713" cy="2655888"/>
          </a:xfrm>
        </p:grpSpPr>
        <p:grpSp>
          <p:nvGrpSpPr>
            <p:cNvPr id="58" name="Group 217"/>
            <p:cNvGrpSpPr>
              <a:grpSpLocks/>
            </p:cNvGrpSpPr>
            <p:nvPr/>
          </p:nvGrpSpPr>
          <p:grpSpPr bwMode="auto">
            <a:xfrm>
              <a:off x="5207000" y="1470025"/>
              <a:ext cx="2652713" cy="2655888"/>
              <a:chOff x="3280" y="926"/>
              <a:chExt cx="1671" cy="1673"/>
            </a:xfrm>
          </p:grpSpPr>
          <p:sp>
            <p:nvSpPr>
              <p:cNvPr id="262" name="Oval 17"/>
              <p:cNvSpPr>
                <a:spLocks noChangeArrowheads="1"/>
              </p:cNvSpPr>
              <p:nvPr/>
            </p:nvSpPr>
            <p:spPr bwMode="auto">
              <a:xfrm>
                <a:off x="3309" y="954"/>
                <a:ext cx="1642" cy="1645"/>
              </a:xfrm>
              <a:prstGeom prst="ellipse">
                <a:avLst/>
              </a:prstGeom>
              <a:solidFill>
                <a:srgbClr val="664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Oval 18"/>
              <p:cNvSpPr>
                <a:spLocks noChangeArrowheads="1"/>
              </p:cNvSpPr>
              <p:nvPr/>
            </p:nvSpPr>
            <p:spPr bwMode="auto">
              <a:xfrm>
                <a:off x="3280" y="926"/>
                <a:ext cx="1643" cy="164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淘宝网Chenying0907出品 19"/>
              <p:cNvSpPr>
                <a:spLocks/>
              </p:cNvSpPr>
              <p:nvPr/>
            </p:nvSpPr>
            <p:spPr bwMode="auto">
              <a:xfrm>
                <a:off x="3361" y="1361"/>
                <a:ext cx="16" cy="31"/>
              </a:xfrm>
              <a:custGeom>
                <a:avLst/>
                <a:gdLst>
                  <a:gd name="T0" fmla="*/ 7 w 7"/>
                  <a:gd name="T1" fmla="*/ 0 h 13"/>
                  <a:gd name="T2" fmla="*/ 0 w 7"/>
                  <a:gd name="T3" fmla="*/ 13 h 13"/>
                  <a:gd name="T4" fmla="*/ 7 w 7"/>
                  <a:gd name="T5" fmla="*/ 13 h 13"/>
                  <a:gd name="T6" fmla="*/ 7 w 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3">
                    <a:moveTo>
                      <a:pt x="7" y="0"/>
                    </a:moveTo>
                    <a:cubicBezTo>
                      <a:pt x="4" y="4"/>
                      <a:pt x="2" y="9"/>
                      <a:pt x="0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淘宝网Chenying0907出品 20"/>
              <p:cNvSpPr>
                <a:spLocks noEditPoints="1"/>
              </p:cNvSpPr>
              <p:nvPr/>
            </p:nvSpPr>
            <p:spPr bwMode="auto">
              <a:xfrm>
                <a:off x="3316" y="1454"/>
                <a:ext cx="61" cy="430"/>
              </a:xfrm>
              <a:custGeom>
                <a:avLst/>
                <a:gdLst>
                  <a:gd name="T0" fmla="*/ 26 w 26"/>
                  <a:gd name="T1" fmla="*/ 156 h 182"/>
                  <a:gd name="T2" fmla="*/ 0 w 26"/>
                  <a:gd name="T3" fmla="*/ 156 h 182"/>
                  <a:gd name="T4" fmla="*/ 0 w 26"/>
                  <a:gd name="T5" fmla="*/ 182 h 182"/>
                  <a:gd name="T6" fmla="*/ 26 w 26"/>
                  <a:gd name="T7" fmla="*/ 182 h 182"/>
                  <a:gd name="T8" fmla="*/ 26 w 26"/>
                  <a:gd name="T9" fmla="*/ 156 h 182"/>
                  <a:gd name="T10" fmla="*/ 26 w 26"/>
                  <a:gd name="T11" fmla="*/ 104 h 182"/>
                  <a:gd name="T12" fmla="*/ 0 w 26"/>
                  <a:gd name="T13" fmla="*/ 104 h 182"/>
                  <a:gd name="T14" fmla="*/ 0 w 26"/>
                  <a:gd name="T15" fmla="*/ 130 h 182"/>
                  <a:gd name="T16" fmla="*/ 26 w 26"/>
                  <a:gd name="T17" fmla="*/ 130 h 182"/>
                  <a:gd name="T18" fmla="*/ 26 w 26"/>
                  <a:gd name="T19" fmla="*/ 104 h 182"/>
                  <a:gd name="T20" fmla="*/ 26 w 26"/>
                  <a:gd name="T21" fmla="*/ 52 h 182"/>
                  <a:gd name="T22" fmla="*/ 0 w 26"/>
                  <a:gd name="T23" fmla="*/ 52 h 182"/>
                  <a:gd name="T24" fmla="*/ 0 w 26"/>
                  <a:gd name="T25" fmla="*/ 78 h 182"/>
                  <a:gd name="T26" fmla="*/ 26 w 26"/>
                  <a:gd name="T27" fmla="*/ 78 h 182"/>
                  <a:gd name="T28" fmla="*/ 26 w 26"/>
                  <a:gd name="T29" fmla="*/ 52 h 182"/>
                  <a:gd name="T30" fmla="*/ 26 w 26"/>
                  <a:gd name="T31" fmla="*/ 0 h 182"/>
                  <a:gd name="T32" fmla="*/ 8 w 26"/>
                  <a:gd name="T33" fmla="*/ 0 h 182"/>
                  <a:gd name="T34" fmla="*/ 0 w 26"/>
                  <a:gd name="T35" fmla="*/ 23 h 182"/>
                  <a:gd name="T36" fmla="*/ 0 w 26"/>
                  <a:gd name="T37" fmla="*/ 26 h 182"/>
                  <a:gd name="T38" fmla="*/ 26 w 26"/>
                  <a:gd name="T39" fmla="*/ 26 h 182"/>
                  <a:gd name="T40" fmla="*/ 26 w 26"/>
                  <a:gd name="T41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182">
                    <a:moveTo>
                      <a:pt x="26" y="156"/>
                    </a:move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56"/>
                      <a:pt x="26" y="156"/>
                      <a:pt x="26" y="156"/>
                    </a:cubicBezTo>
                    <a:moveTo>
                      <a:pt x="26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6" y="104"/>
                      <a:pt x="26" y="104"/>
                      <a:pt x="26" y="104"/>
                    </a:cubicBezTo>
                    <a:moveTo>
                      <a:pt x="2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52"/>
                      <a:pt x="26" y="52"/>
                      <a:pt x="26" y="52"/>
                    </a:cubicBezTo>
                    <a:moveTo>
                      <a:pt x="26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8"/>
                      <a:pt x="2" y="15"/>
                      <a:pt x="0" y="2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淘宝网Chenying0907出品 21"/>
              <p:cNvSpPr>
                <a:spLocks/>
              </p:cNvSpPr>
              <p:nvPr/>
            </p:nvSpPr>
            <p:spPr bwMode="auto">
              <a:xfrm>
                <a:off x="3316" y="1988"/>
                <a:ext cx="5" cy="19"/>
              </a:xfrm>
              <a:custGeom>
                <a:avLst/>
                <a:gdLst>
                  <a:gd name="T0" fmla="*/ 0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8 h 8"/>
                  <a:gd name="T8" fmla="*/ 0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5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5"/>
                      <a:pt x="1" y="2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淘宝网Chenying0907出品 22"/>
              <p:cNvSpPr>
                <a:spLocks/>
              </p:cNvSpPr>
              <p:nvPr/>
            </p:nvSpPr>
            <p:spPr bwMode="auto">
              <a:xfrm>
                <a:off x="3316" y="1946"/>
                <a:ext cx="61" cy="61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18 h 26"/>
                  <a:gd name="T6" fmla="*/ 2 w 26"/>
                  <a:gd name="T7" fmla="*/ 26 h 26"/>
                  <a:gd name="T8" fmla="*/ 26 w 26"/>
                  <a:gd name="T9" fmla="*/ 26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20"/>
                      <a:pt x="1" y="23"/>
                      <a:pt x="2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淘宝网Chenying0907出品 23"/>
              <p:cNvSpPr>
                <a:spLocks/>
              </p:cNvSpPr>
              <p:nvPr/>
            </p:nvSpPr>
            <p:spPr bwMode="auto">
              <a:xfrm>
                <a:off x="3344" y="2069"/>
                <a:ext cx="29" cy="61"/>
              </a:xfrm>
              <a:custGeom>
                <a:avLst/>
                <a:gdLst>
                  <a:gd name="T0" fmla="*/ 0 w 12"/>
                  <a:gd name="T1" fmla="*/ 0 h 26"/>
                  <a:gd name="T2" fmla="*/ 0 w 12"/>
                  <a:gd name="T3" fmla="*/ 0 h 26"/>
                  <a:gd name="T4" fmla="*/ 12 w 12"/>
                  <a:gd name="T5" fmla="*/ 26 h 26"/>
                  <a:gd name="T6" fmla="*/ 12 w 12"/>
                  <a:gd name="T7" fmla="*/ 26 h 26"/>
                  <a:gd name="T8" fmla="*/ 0 w 12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8"/>
                      <a:pt x="8" y="17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8" y="17"/>
                      <a:pt x="4" y="8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淘宝网Chenying0907出品 24"/>
              <p:cNvSpPr>
                <a:spLocks/>
              </p:cNvSpPr>
              <p:nvPr/>
            </p:nvSpPr>
            <p:spPr bwMode="auto">
              <a:xfrm>
                <a:off x="3344" y="2069"/>
                <a:ext cx="33" cy="61"/>
              </a:xfrm>
              <a:custGeom>
                <a:avLst/>
                <a:gdLst>
                  <a:gd name="T0" fmla="*/ 14 w 14"/>
                  <a:gd name="T1" fmla="*/ 0 h 26"/>
                  <a:gd name="T2" fmla="*/ 0 w 14"/>
                  <a:gd name="T3" fmla="*/ 0 h 26"/>
                  <a:gd name="T4" fmla="*/ 12 w 14"/>
                  <a:gd name="T5" fmla="*/ 26 h 26"/>
                  <a:gd name="T6" fmla="*/ 14 w 14"/>
                  <a:gd name="T7" fmla="*/ 26 h 26"/>
                  <a:gd name="T8" fmla="*/ 14 w 1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6">
                    <a:moveTo>
                      <a:pt x="1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8"/>
                      <a:pt x="8" y="17"/>
                      <a:pt x="12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淘宝网Chenying0907出品 25"/>
              <p:cNvSpPr>
                <a:spLocks noEditPoints="1"/>
              </p:cNvSpPr>
              <p:nvPr/>
            </p:nvSpPr>
            <p:spPr bwMode="auto">
              <a:xfrm>
                <a:off x="3439" y="1207"/>
                <a:ext cx="61" cy="923"/>
              </a:xfrm>
              <a:custGeom>
                <a:avLst/>
                <a:gdLst>
                  <a:gd name="T0" fmla="*/ 26 w 26"/>
                  <a:gd name="T1" fmla="*/ 364 h 390"/>
                  <a:gd name="T2" fmla="*/ 0 w 26"/>
                  <a:gd name="T3" fmla="*/ 364 h 390"/>
                  <a:gd name="T4" fmla="*/ 0 w 26"/>
                  <a:gd name="T5" fmla="*/ 390 h 390"/>
                  <a:gd name="T6" fmla="*/ 26 w 26"/>
                  <a:gd name="T7" fmla="*/ 390 h 390"/>
                  <a:gd name="T8" fmla="*/ 26 w 26"/>
                  <a:gd name="T9" fmla="*/ 364 h 390"/>
                  <a:gd name="T10" fmla="*/ 26 w 26"/>
                  <a:gd name="T11" fmla="*/ 312 h 390"/>
                  <a:gd name="T12" fmla="*/ 0 w 26"/>
                  <a:gd name="T13" fmla="*/ 312 h 390"/>
                  <a:gd name="T14" fmla="*/ 0 w 26"/>
                  <a:gd name="T15" fmla="*/ 338 h 390"/>
                  <a:gd name="T16" fmla="*/ 26 w 26"/>
                  <a:gd name="T17" fmla="*/ 338 h 390"/>
                  <a:gd name="T18" fmla="*/ 26 w 26"/>
                  <a:gd name="T19" fmla="*/ 312 h 390"/>
                  <a:gd name="T20" fmla="*/ 26 w 26"/>
                  <a:gd name="T21" fmla="*/ 260 h 390"/>
                  <a:gd name="T22" fmla="*/ 0 w 26"/>
                  <a:gd name="T23" fmla="*/ 260 h 390"/>
                  <a:gd name="T24" fmla="*/ 0 w 26"/>
                  <a:gd name="T25" fmla="*/ 286 h 390"/>
                  <a:gd name="T26" fmla="*/ 26 w 26"/>
                  <a:gd name="T27" fmla="*/ 286 h 390"/>
                  <a:gd name="T28" fmla="*/ 26 w 26"/>
                  <a:gd name="T29" fmla="*/ 260 h 390"/>
                  <a:gd name="T30" fmla="*/ 26 w 26"/>
                  <a:gd name="T31" fmla="*/ 208 h 390"/>
                  <a:gd name="T32" fmla="*/ 0 w 26"/>
                  <a:gd name="T33" fmla="*/ 208 h 390"/>
                  <a:gd name="T34" fmla="*/ 0 w 26"/>
                  <a:gd name="T35" fmla="*/ 234 h 390"/>
                  <a:gd name="T36" fmla="*/ 26 w 26"/>
                  <a:gd name="T37" fmla="*/ 234 h 390"/>
                  <a:gd name="T38" fmla="*/ 26 w 26"/>
                  <a:gd name="T39" fmla="*/ 208 h 390"/>
                  <a:gd name="T40" fmla="*/ 26 w 26"/>
                  <a:gd name="T41" fmla="*/ 156 h 390"/>
                  <a:gd name="T42" fmla="*/ 0 w 26"/>
                  <a:gd name="T43" fmla="*/ 156 h 390"/>
                  <a:gd name="T44" fmla="*/ 0 w 26"/>
                  <a:gd name="T45" fmla="*/ 182 h 390"/>
                  <a:gd name="T46" fmla="*/ 26 w 26"/>
                  <a:gd name="T47" fmla="*/ 182 h 390"/>
                  <a:gd name="T48" fmla="*/ 26 w 26"/>
                  <a:gd name="T49" fmla="*/ 156 h 390"/>
                  <a:gd name="T50" fmla="*/ 26 w 26"/>
                  <a:gd name="T51" fmla="*/ 104 h 390"/>
                  <a:gd name="T52" fmla="*/ 0 w 26"/>
                  <a:gd name="T53" fmla="*/ 104 h 390"/>
                  <a:gd name="T54" fmla="*/ 0 w 26"/>
                  <a:gd name="T55" fmla="*/ 130 h 390"/>
                  <a:gd name="T56" fmla="*/ 26 w 26"/>
                  <a:gd name="T57" fmla="*/ 130 h 390"/>
                  <a:gd name="T58" fmla="*/ 26 w 26"/>
                  <a:gd name="T59" fmla="*/ 104 h 390"/>
                  <a:gd name="T60" fmla="*/ 26 w 26"/>
                  <a:gd name="T61" fmla="*/ 52 h 390"/>
                  <a:gd name="T62" fmla="*/ 0 w 26"/>
                  <a:gd name="T63" fmla="*/ 52 h 390"/>
                  <a:gd name="T64" fmla="*/ 0 w 26"/>
                  <a:gd name="T65" fmla="*/ 78 h 390"/>
                  <a:gd name="T66" fmla="*/ 26 w 26"/>
                  <a:gd name="T67" fmla="*/ 78 h 390"/>
                  <a:gd name="T68" fmla="*/ 26 w 26"/>
                  <a:gd name="T69" fmla="*/ 52 h 390"/>
                  <a:gd name="T70" fmla="*/ 26 w 26"/>
                  <a:gd name="T71" fmla="*/ 0 h 390"/>
                  <a:gd name="T72" fmla="*/ 18 w 26"/>
                  <a:gd name="T73" fmla="*/ 0 h 390"/>
                  <a:gd name="T74" fmla="*/ 0 w 26"/>
                  <a:gd name="T75" fmla="*/ 23 h 390"/>
                  <a:gd name="T76" fmla="*/ 0 w 26"/>
                  <a:gd name="T77" fmla="*/ 26 h 390"/>
                  <a:gd name="T78" fmla="*/ 26 w 26"/>
                  <a:gd name="T79" fmla="*/ 26 h 390"/>
                  <a:gd name="T80" fmla="*/ 26 w 26"/>
                  <a:gd name="T81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390">
                    <a:moveTo>
                      <a:pt x="26" y="364"/>
                    </a:moveTo>
                    <a:cubicBezTo>
                      <a:pt x="0" y="364"/>
                      <a:pt x="0" y="364"/>
                      <a:pt x="0" y="364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26" y="390"/>
                      <a:pt x="26" y="390"/>
                      <a:pt x="26" y="390"/>
                    </a:cubicBezTo>
                    <a:cubicBezTo>
                      <a:pt x="26" y="364"/>
                      <a:pt x="26" y="364"/>
                      <a:pt x="26" y="364"/>
                    </a:cubicBezTo>
                    <a:moveTo>
                      <a:pt x="26" y="312"/>
                    </a:move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6" y="338"/>
                      <a:pt x="26" y="338"/>
                      <a:pt x="26" y="338"/>
                    </a:cubicBezTo>
                    <a:cubicBezTo>
                      <a:pt x="26" y="312"/>
                      <a:pt x="26" y="312"/>
                      <a:pt x="26" y="312"/>
                    </a:cubicBezTo>
                    <a:moveTo>
                      <a:pt x="26" y="260"/>
                    </a:moveTo>
                    <a:cubicBezTo>
                      <a:pt x="0" y="260"/>
                      <a:pt x="0" y="260"/>
                      <a:pt x="0" y="260"/>
                    </a:cubicBezTo>
                    <a:cubicBezTo>
                      <a:pt x="0" y="286"/>
                      <a:pt x="0" y="286"/>
                      <a:pt x="0" y="286"/>
                    </a:cubicBezTo>
                    <a:cubicBezTo>
                      <a:pt x="26" y="286"/>
                      <a:pt x="26" y="286"/>
                      <a:pt x="26" y="286"/>
                    </a:cubicBezTo>
                    <a:cubicBezTo>
                      <a:pt x="26" y="260"/>
                      <a:pt x="26" y="260"/>
                      <a:pt x="26" y="260"/>
                    </a:cubicBezTo>
                    <a:moveTo>
                      <a:pt x="26" y="208"/>
                    </a:move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26" y="208"/>
                      <a:pt x="26" y="208"/>
                      <a:pt x="26" y="208"/>
                    </a:cubicBezTo>
                    <a:moveTo>
                      <a:pt x="26" y="156"/>
                    </a:move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56"/>
                      <a:pt x="26" y="156"/>
                      <a:pt x="26" y="156"/>
                    </a:cubicBezTo>
                    <a:moveTo>
                      <a:pt x="26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6" y="104"/>
                      <a:pt x="26" y="104"/>
                      <a:pt x="26" y="104"/>
                    </a:cubicBezTo>
                    <a:moveTo>
                      <a:pt x="2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52"/>
                      <a:pt x="26" y="52"/>
                      <a:pt x="26" y="52"/>
                    </a:cubicBezTo>
                    <a:moveTo>
                      <a:pt x="26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8"/>
                      <a:pt x="5" y="15"/>
                      <a:pt x="0" y="2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淘宝网Chenying0907出品 26"/>
              <p:cNvSpPr>
                <a:spLocks/>
              </p:cNvSpPr>
              <p:nvPr/>
            </p:nvSpPr>
            <p:spPr bwMode="auto">
              <a:xfrm>
                <a:off x="3439" y="2232"/>
                <a:ext cx="14" cy="19"/>
              </a:xfrm>
              <a:custGeom>
                <a:avLst/>
                <a:gdLst>
                  <a:gd name="T0" fmla="*/ 0 w 6"/>
                  <a:gd name="T1" fmla="*/ 0 h 8"/>
                  <a:gd name="T2" fmla="*/ 0 w 6"/>
                  <a:gd name="T3" fmla="*/ 0 h 8"/>
                  <a:gd name="T4" fmla="*/ 6 w 6"/>
                  <a:gd name="T5" fmla="*/ 8 h 8"/>
                  <a:gd name="T6" fmla="*/ 6 w 6"/>
                  <a:gd name="T7" fmla="*/ 8 h 8"/>
                  <a:gd name="T8" fmla="*/ 0 w 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4" y="6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4" y="6"/>
                      <a:pt x="2" y="3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淘宝网Chenying0907出品 27"/>
              <p:cNvSpPr>
                <a:spLocks/>
              </p:cNvSpPr>
              <p:nvPr/>
            </p:nvSpPr>
            <p:spPr bwMode="auto">
              <a:xfrm>
                <a:off x="3439" y="2192"/>
                <a:ext cx="61" cy="59"/>
              </a:xfrm>
              <a:custGeom>
                <a:avLst/>
                <a:gdLst>
                  <a:gd name="T0" fmla="*/ 26 w 26"/>
                  <a:gd name="T1" fmla="*/ 0 h 25"/>
                  <a:gd name="T2" fmla="*/ 0 w 26"/>
                  <a:gd name="T3" fmla="*/ 0 h 25"/>
                  <a:gd name="T4" fmla="*/ 0 w 26"/>
                  <a:gd name="T5" fmla="*/ 17 h 25"/>
                  <a:gd name="T6" fmla="*/ 6 w 26"/>
                  <a:gd name="T7" fmla="*/ 25 h 25"/>
                  <a:gd name="T8" fmla="*/ 26 w 26"/>
                  <a:gd name="T9" fmla="*/ 25 h 25"/>
                  <a:gd name="T10" fmla="*/ 26 w 26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5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20"/>
                      <a:pt x="4" y="23"/>
                      <a:pt x="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淘宝网Chenying0907出品 28"/>
              <p:cNvSpPr>
                <a:spLocks noEditPoints="1"/>
              </p:cNvSpPr>
              <p:nvPr/>
            </p:nvSpPr>
            <p:spPr bwMode="auto">
              <a:xfrm>
                <a:off x="3562" y="1084"/>
                <a:ext cx="59" cy="1167"/>
              </a:xfrm>
              <a:custGeom>
                <a:avLst/>
                <a:gdLst>
                  <a:gd name="T0" fmla="*/ 25 w 25"/>
                  <a:gd name="T1" fmla="*/ 468 h 493"/>
                  <a:gd name="T2" fmla="*/ 0 w 25"/>
                  <a:gd name="T3" fmla="*/ 468 h 493"/>
                  <a:gd name="T4" fmla="*/ 0 w 25"/>
                  <a:gd name="T5" fmla="*/ 493 h 493"/>
                  <a:gd name="T6" fmla="*/ 25 w 25"/>
                  <a:gd name="T7" fmla="*/ 493 h 493"/>
                  <a:gd name="T8" fmla="*/ 25 w 25"/>
                  <a:gd name="T9" fmla="*/ 468 h 493"/>
                  <a:gd name="T10" fmla="*/ 25 w 25"/>
                  <a:gd name="T11" fmla="*/ 416 h 493"/>
                  <a:gd name="T12" fmla="*/ 0 w 25"/>
                  <a:gd name="T13" fmla="*/ 416 h 493"/>
                  <a:gd name="T14" fmla="*/ 0 w 25"/>
                  <a:gd name="T15" fmla="*/ 442 h 493"/>
                  <a:gd name="T16" fmla="*/ 25 w 25"/>
                  <a:gd name="T17" fmla="*/ 442 h 493"/>
                  <a:gd name="T18" fmla="*/ 25 w 25"/>
                  <a:gd name="T19" fmla="*/ 416 h 493"/>
                  <a:gd name="T20" fmla="*/ 25 w 25"/>
                  <a:gd name="T21" fmla="*/ 364 h 493"/>
                  <a:gd name="T22" fmla="*/ 0 w 25"/>
                  <a:gd name="T23" fmla="*/ 364 h 493"/>
                  <a:gd name="T24" fmla="*/ 0 w 25"/>
                  <a:gd name="T25" fmla="*/ 390 h 493"/>
                  <a:gd name="T26" fmla="*/ 25 w 25"/>
                  <a:gd name="T27" fmla="*/ 390 h 493"/>
                  <a:gd name="T28" fmla="*/ 25 w 25"/>
                  <a:gd name="T29" fmla="*/ 364 h 493"/>
                  <a:gd name="T30" fmla="*/ 25 w 25"/>
                  <a:gd name="T31" fmla="*/ 312 h 493"/>
                  <a:gd name="T32" fmla="*/ 0 w 25"/>
                  <a:gd name="T33" fmla="*/ 312 h 493"/>
                  <a:gd name="T34" fmla="*/ 0 w 25"/>
                  <a:gd name="T35" fmla="*/ 338 h 493"/>
                  <a:gd name="T36" fmla="*/ 25 w 25"/>
                  <a:gd name="T37" fmla="*/ 338 h 493"/>
                  <a:gd name="T38" fmla="*/ 25 w 25"/>
                  <a:gd name="T39" fmla="*/ 312 h 493"/>
                  <a:gd name="T40" fmla="*/ 25 w 25"/>
                  <a:gd name="T41" fmla="*/ 260 h 493"/>
                  <a:gd name="T42" fmla="*/ 0 w 25"/>
                  <a:gd name="T43" fmla="*/ 260 h 493"/>
                  <a:gd name="T44" fmla="*/ 0 w 25"/>
                  <a:gd name="T45" fmla="*/ 286 h 493"/>
                  <a:gd name="T46" fmla="*/ 25 w 25"/>
                  <a:gd name="T47" fmla="*/ 286 h 493"/>
                  <a:gd name="T48" fmla="*/ 25 w 25"/>
                  <a:gd name="T49" fmla="*/ 260 h 493"/>
                  <a:gd name="T50" fmla="*/ 25 w 25"/>
                  <a:gd name="T51" fmla="*/ 208 h 493"/>
                  <a:gd name="T52" fmla="*/ 0 w 25"/>
                  <a:gd name="T53" fmla="*/ 208 h 493"/>
                  <a:gd name="T54" fmla="*/ 0 w 25"/>
                  <a:gd name="T55" fmla="*/ 234 h 493"/>
                  <a:gd name="T56" fmla="*/ 25 w 25"/>
                  <a:gd name="T57" fmla="*/ 234 h 493"/>
                  <a:gd name="T58" fmla="*/ 25 w 25"/>
                  <a:gd name="T59" fmla="*/ 208 h 493"/>
                  <a:gd name="T60" fmla="*/ 25 w 25"/>
                  <a:gd name="T61" fmla="*/ 156 h 493"/>
                  <a:gd name="T62" fmla="*/ 0 w 25"/>
                  <a:gd name="T63" fmla="*/ 156 h 493"/>
                  <a:gd name="T64" fmla="*/ 0 w 25"/>
                  <a:gd name="T65" fmla="*/ 182 h 493"/>
                  <a:gd name="T66" fmla="*/ 25 w 25"/>
                  <a:gd name="T67" fmla="*/ 182 h 493"/>
                  <a:gd name="T68" fmla="*/ 25 w 25"/>
                  <a:gd name="T69" fmla="*/ 156 h 493"/>
                  <a:gd name="T70" fmla="*/ 25 w 25"/>
                  <a:gd name="T71" fmla="*/ 104 h 493"/>
                  <a:gd name="T72" fmla="*/ 0 w 25"/>
                  <a:gd name="T73" fmla="*/ 104 h 493"/>
                  <a:gd name="T74" fmla="*/ 0 w 25"/>
                  <a:gd name="T75" fmla="*/ 130 h 493"/>
                  <a:gd name="T76" fmla="*/ 25 w 25"/>
                  <a:gd name="T77" fmla="*/ 130 h 493"/>
                  <a:gd name="T78" fmla="*/ 25 w 25"/>
                  <a:gd name="T79" fmla="*/ 104 h 493"/>
                  <a:gd name="T80" fmla="*/ 25 w 25"/>
                  <a:gd name="T81" fmla="*/ 52 h 493"/>
                  <a:gd name="T82" fmla="*/ 0 w 25"/>
                  <a:gd name="T83" fmla="*/ 52 h 493"/>
                  <a:gd name="T84" fmla="*/ 0 w 25"/>
                  <a:gd name="T85" fmla="*/ 78 h 493"/>
                  <a:gd name="T86" fmla="*/ 25 w 25"/>
                  <a:gd name="T87" fmla="*/ 78 h 493"/>
                  <a:gd name="T88" fmla="*/ 25 w 25"/>
                  <a:gd name="T89" fmla="*/ 52 h 493"/>
                  <a:gd name="T90" fmla="*/ 25 w 25"/>
                  <a:gd name="T91" fmla="*/ 0 h 493"/>
                  <a:gd name="T92" fmla="*/ 22 w 25"/>
                  <a:gd name="T93" fmla="*/ 0 h 493"/>
                  <a:gd name="T94" fmla="*/ 0 w 25"/>
                  <a:gd name="T95" fmla="*/ 19 h 493"/>
                  <a:gd name="T96" fmla="*/ 0 w 25"/>
                  <a:gd name="T97" fmla="*/ 26 h 493"/>
                  <a:gd name="T98" fmla="*/ 25 w 25"/>
                  <a:gd name="T99" fmla="*/ 26 h 493"/>
                  <a:gd name="T100" fmla="*/ 25 w 25"/>
                  <a:gd name="T101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" h="493">
                    <a:moveTo>
                      <a:pt x="25" y="468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0" y="493"/>
                      <a:pt x="0" y="493"/>
                      <a:pt x="0" y="493"/>
                    </a:cubicBezTo>
                    <a:cubicBezTo>
                      <a:pt x="25" y="493"/>
                      <a:pt x="25" y="493"/>
                      <a:pt x="25" y="493"/>
                    </a:cubicBezTo>
                    <a:cubicBezTo>
                      <a:pt x="25" y="468"/>
                      <a:pt x="25" y="468"/>
                      <a:pt x="25" y="468"/>
                    </a:cubicBezTo>
                    <a:moveTo>
                      <a:pt x="25" y="416"/>
                    </a:moveTo>
                    <a:cubicBezTo>
                      <a:pt x="0" y="416"/>
                      <a:pt x="0" y="416"/>
                      <a:pt x="0" y="416"/>
                    </a:cubicBezTo>
                    <a:cubicBezTo>
                      <a:pt x="0" y="442"/>
                      <a:pt x="0" y="442"/>
                      <a:pt x="0" y="442"/>
                    </a:cubicBezTo>
                    <a:cubicBezTo>
                      <a:pt x="25" y="442"/>
                      <a:pt x="25" y="442"/>
                      <a:pt x="25" y="442"/>
                    </a:cubicBezTo>
                    <a:cubicBezTo>
                      <a:pt x="25" y="416"/>
                      <a:pt x="25" y="416"/>
                      <a:pt x="25" y="416"/>
                    </a:cubicBezTo>
                    <a:moveTo>
                      <a:pt x="25" y="364"/>
                    </a:moveTo>
                    <a:cubicBezTo>
                      <a:pt x="0" y="364"/>
                      <a:pt x="0" y="364"/>
                      <a:pt x="0" y="364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25" y="390"/>
                      <a:pt x="25" y="390"/>
                      <a:pt x="25" y="390"/>
                    </a:cubicBezTo>
                    <a:cubicBezTo>
                      <a:pt x="25" y="364"/>
                      <a:pt x="25" y="364"/>
                      <a:pt x="25" y="364"/>
                    </a:cubicBezTo>
                    <a:moveTo>
                      <a:pt x="25" y="312"/>
                    </a:move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5" y="338"/>
                      <a:pt x="25" y="338"/>
                      <a:pt x="25" y="338"/>
                    </a:cubicBezTo>
                    <a:cubicBezTo>
                      <a:pt x="25" y="312"/>
                      <a:pt x="25" y="312"/>
                      <a:pt x="25" y="312"/>
                    </a:cubicBezTo>
                    <a:moveTo>
                      <a:pt x="25" y="260"/>
                    </a:moveTo>
                    <a:cubicBezTo>
                      <a:pt x="0" y="260"/>
                      <a:pt x="0" y="260"/>
                      <a:pt x="0" y="260"/>
                    </a:cubicBezTo>
                    <a:cubicBezTo>
                      <a:pt x="0" y="286"/>
                      <a:pt x="0" y="286"/>
                      <a:pt x="0" y="286"/>
                    </a:cubicBezTo>
                    <a:cubicBezTo>
                      <a:pt x="25" y="286"/>
                      <a:pt x="25" y="286"/>
                      <a:pt x="25" y="286"/>
                    </a:cubicBezTo>
                    <a:cubicBezTo>
                      <a:pt x="25" y="260"/>
                      <a:pt x="25" y="260"/>
                      <a:pt x="25" y="260"/>
                    </a:cubicBezTo>
                    <a:moveTo>
                      <a:pt x="25" y="208"/>
                    </a:move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25" y="234"/>
                      <a:pt x="25" y="234"/>
                      <a:pt x="25" y="234"/>
                    </a:cubicBezTo>
                    <a:cubicBezTo>
                      <a:pt x="25" y="208"/>
                      <a:pt x="25" y="208"/>
                      <a:pt x="25" y="208"/>
                    </a:cubicBezTo>
                    <a:moveTo>
                      <a:pt x="25" y="156"/>
                    </a:move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25" y="182"/>
                      <a:pt x="25" y="182"/>
                      <a:pt x="25" y="182"/>
                    </a:cubicBezTo>
                    <a:cubicBezTo>
                      <a:pt x="25" y="156"/>
                      <a:pt x="25" y="156"/>
                      <a:pt x="25" y="156"/>
                    </a:cubicBezTo>
                    <a:moveTo>
                      <a:pt x="25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25" y="130"/>
                      <a:pt x="25" y="130"/>
                      <a:pt x="25" y="130"/>
                    </a:cubicBezTo>
                    <a:cubicBezTo>
                      <a:pt x="25" y="104"/>
                      <a:pt x="25" y="104"/>
                      <a:pt x="25" y="104"/>
                    </a:cubicBezTo>
                    <a:moveTo>
                      <a:pt x="25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5" y="52"/>
                      <a:pt x="25" y="52"/>
                      <a:pt x="25" y="52"/>
                    </a:cubicBezTo>
                    <a:moveTo>
                      <a:pt x="2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5" y="6"/>
                      <a:pt x="7" y="12"/>
                      <a:pt x="0" y="19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淘宝网Chenying0907出品 29"/>
              <p:cNvSpPr>
                <a:spLocks/>
              </p:cNvSpPr>
              <p:nvPr/>
            </p:nvSpPr>
            <p:spPr bwMode="auto">
              <a:xfrm>
                <a:off x="3562" y="2367"/>
                <a:ext cx="9" cy="7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0 h 3"/>
                  <a:gd name="T4" fmla="*/ 4 w 4"/>
                  <a:gd name="T5" fmla="*/ 3 h 3"/>
                  <a:gd name="T6" fmla="*/ 4 w 4"/>
                  <a:gd name="T7" fmla="*/ 3 h 3"/>
                  <a:gd name="T8" fmla="*/ 0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淘宝网Chenying0907出品 30"/>
              <p:cNvSpPr>
                <a:spLocks/>
              </p:cNvSpPr>
              <p:nvPr/>
            </p:nvSpPr>
            <p:spPr bwMode="auto">
              <a:xfrm>
                <a:off x="3562" y="2313"/>
                <a:ext cx="59" cy="61"/>
              </a:xfrm>
              <a:custGeom>
                <a:avLst/>
                <a:gdLst>
                  <a:gd name="T0" fmla="*/ 25 w 25"/>
                  <a:gd name="T1" fmla="*/ 0 h 26"/>
                  <a:gd name="T2" fmla="*/ 0 w 25"/>
                  <a:gd name="T3" fmla="*/ 0 h 26"/>
                  <a:gd name="T4" fmla="*/ 0 w 25"/>
                  <a:gd name="T5" fmla="*/ 23 h 26"/>
                  <a:gd name="T6" fmla="*/ 4 w 25"/>
                  <a:gd name="T7" fmla="*/ 26 h 26"/>
                  <a:gd name="T8" fmla="*/ 25 w 25"/>
                  <a:gd name="T9" fmla="*/ 26 h 26"/>
                  <a:gd name="T10" fmla="*/ 25 w 25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6">
                    <a:moveTo>
                      <a:pt x="2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4"/>
                      <a:pt x="2" y="25"/>
                      <a:pt x="4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淘宝网Chenying0907出品 31"/>
              <p:cNvSpPr>
                <a:spLocks noEditPoints="1"/>
              </p:cNvSpPr>
              <p:nvPr/>
            </p:nvSpPr>
            <p:spPr bwMode="auto">
              <a:xfrm>
                <a:off x="3683" y="1006"/>
                <a:ext cx="61" cy="1368"/>
              </a:xfrm>
              <a:custGeom>
                <a:avLst/>
                <a:gdLst>
                  <a:gd name="T0" fmla="*/ 26 w 26"/>
                  <a:gd name="T1" fmla="*/ 552 h 578"/>
                  <a:gd name="T2" fmla="*/ 0 w 26"/>
                  <a:gd name="T3" fmla="*/ 552 h 578"/>
                  <a:gd name="T4" fmla="*/ 0 w 26"/>
                  <a:gd name="T5" fmla="*/ 578 h 578"/>
                  <a:gd name="T6" fmla="*/ 26 w 26"/>
                  <a:gd name="T7" fmla="*/ 578 h 578"/>
                  <a:gd name="T8" fmla="*/ 26 w 26"/>
                  <a:gd name="T9" fmla="*/ 552 h 578"/>
                  <a:gd name="T10" fmla="*/ 26 w 26"/>
                  <a:gd name="T11" fmla="*/ 501 h 578"/>
                  <a:gd name="T12" fmla="*/ 0 w 26"/>
                  <a:gd name="T13" fmla="*/ 501 h 578"/>
                  <a:gd name="T14" fmla="*/ 0 w 26"/>
                  <a:gd name="T15" fmla="*/ 526 h 578"/>
                  <a:gd name="T16" fmla="*/ 26 w 26"/>
                  <a:gd name="T17" fmla="*/ 526 h 578"/>
                  <a:gd name="T18" fmla="*/ 26 w 26"/>
                  <a:gd name="T19" fmla="*/ 501 h 578"/>
                  <a:gd name="T20" fmla="*/ 26 w 26"/>
                  <a:gd name="T21" fmla="*/ 449 h 578"/>
                  <a:gd name="T22" fmla="*/ 0 w 26"/>
                  <a:gd name="T23" fmla="*/ 449 h 578"/>
                  <a:gd name="T24" fmla="*/ 0 w 26"/>
                  <a:gd name="T25" fmla="*/ 475 h 578"/>
                  <a:gd name="T26" fmla="*/ 26 w 26"/>
                  <a:gd name="T27" fmla="*/ 475 h 578"/>
                  <a:gd name="T28" fmla="*/ 26 w 26"/>
                  <a:gd name="T29" fmla="*/ 449 h 578"/>
                  <a:gd name="T30" fmla="*/ 26 w 26"/>
                  <a:gd name="T31" fmla="*/ 397 h 578"/>
                  <a:gd name="T32" fmla="*/ 0 w 26"/>
                  <a:gd name="T33" fmla="*/ 397 h 578"/>
                  <a:gd name="T34" fmla="*/ 0 w 26"/>
                  <a:gd name="T35" fmla="*/ 423 h 578"/>
                  <a:gd name="T36" fmla="*/ 26 w 26"/>
                  <a:gd name="T37" fmla="*/ 423 h 578"/>
                  <a:gd name="T38" fmla="*/ 26 w 26"/>
                  <a:gd name="T39" fmla="*/ 397 h 578"/>
                  <a:gd name="T40" fmla="*/ 26 w 26"/>
                  <a:gd name="T41" fmla="*/ 345 h 578"/>
                  <a:gd name="T42" fmla="*/ 0 w 26"/>
                  <a:gd name="T43" fmla="*/ 345 h 578"/>
                  <a:gd name="T44" fmla="*/ 0 w 26"/>
                  <a:gd name="T45" fmla="*/ 371 h 578"/>
                  <a:gd name="T46" fmla="*/ 26 w 26"/>
                  <a:gd name="T47" fmla="*/ 371 h 578"/>
                  <a:gd name="T48" fmla="*/ 26 w 26"/>
                  <a:gd name="T49" fmla="*/ 345 h 578"/>
                  <a:gd name="T50" fmla="*/ 26 w 26"/>
                  <a:gd name="T51" fmla="*/ 293 h 578"/>
                  <a:gd name="T52" fmla="*/ 0 w 26"/>
                  <a:gd name="T53" fmla="*/ 293 h 578"/>
                  <a:gd name="T54" fmla="*/ 0 w 26"/>
                  <a:gd name="T55" fmla="*/ 319 h 578"/>
                  <a:gd name="T56" fmla="*/ 26 w 26"/>
                  <a:gd name="T57" fmla="*/ 319 h 578"/>
                  <a:gd name="T58" fmla="*/ 26 w 26"/>
                  <a:gd name="T59" fmla="*/ 293 h 578"/>
                  <a:gd name="T60" fmla="*/ 26 w 26"/>
                  <a:gd name="T61" fmla="*/ 241 h 578"/>
                  <a:gd name="T62" fmla="*/ 0 w 26"/>
                  <a:gd name="T63" fmla="*/ 241 h 578"/>
                  <a:gd name="T64" fmla="*/ 0 w 26"/>
                  <a:gd name="T65" fmla="*/ 267 h 578"/>
                  <a:gd name="T66" fmla="*/ 26 w 26"/>
                  <a:gd name="T67" fmla="*/ 267 h 578"/>
                  <a:gd name="T68" fmla="*/ 26 w 26"/>
                  <a:gd name="T69" fmla="*/ 241 h 578"/>
                  <a:gd name="T70" fmla="*/ 26 w 26"/>
                  <a:gd name="T71" fmla="*/ 189 h 578"/>
                  <a:gd name="T72" fmla="*/ 0 w 26"/>
                  <a:gd name="T73" fmla="*/ 189 h 578"/>
                  <a:gd name="T74" fmla="*/ 0 w 26"/>
                  <a:gd name="T75" fmla="*/ 215 h 578"/>
                  <a:gd name="T76" fmla="*/ 26 w 26"/>
                  <a:gd name="T77" fmla="*/ 215 h 578"/>
                  <a:gd name="T78" fmla="*/ 26 w 26"/>
                  <a:gd name="T79" fmla="*/ 189 h 578"/>
                  <a:gd name="T80" fmla="*/ 26 w 26"/>
                  <a:gd name="T81" fmla="*/ 137 h 578"/>
                  <a:gd name="T82" fmla="*/ 0 w 26"/>
                  <a:gd name="T83" fmla="*/ 137 h 578"/>
                  <a:gd name="T84" fmla="*/ 0 w 26"/>
                  <a:gd name="T85" fmla="*/ 163 h 578"/>
                  <a:gd name="T86" fmla="*/ 26 w 26"/>
                  <a:gd name="T87" fmla="*/ 163 h 578"/>
                  <a:gd name="T88" fmla="*/ 26 w 26"/>
                  <a:gd name="T89" fmla="*/ 137 h 578"/>
                  <a:gd name="T90" fmla="*/ 26 w 26"/>
                  <a:gd name="T91" fmla="*/ 85 h 578"/>
                  <a:gd name="T92" fmla="*/ 0 w 26"/>
                  <a:gd name="T93" fmla="*/ 85 h 578"/>
                  <a:gd name="T94" fmla="*/ 0 w 26"/>
                  <a:gd name="T95" fmla="*/ 111 h 578"/>
                  <a:gd name="T96" fmla="*/ 26 w 26"/>
                  <a:gd name="T97" fmla="*/ 111 h 578"/>
                  <a:gd name="T98" fmla="*/ 26 w 26"/>
                  <a:gd name="T99" fmla="*/ 85 h 578"/>
                  <a:gd name="T100" fmla="*/ 26 w 26"/>
                  <a:gd name="T101" fmla="*/ 33 h 578"/>
                  <a:gd name="T102" fmla="*/ 0 w 26"/>
                  <a:gd name="T103" fmla="*/ 33 h 578"/>
                  <a:gd name="T104" fmla="*/ 0 w 26"/>
                  <a:gd name="T105" fmla="*/ 59 h 578"/>
                  <a:gd name="T106" fmla="*/ 26 w 26"/>
                  <a:gd name="T107" fmla="*/ 59 h 578"/>
                  <a:gd name="T108" fmla="*/ 26 w 26"/>
                  <a:gd name="T109" fmla="*/ 33 h 578"/>
                  <a:gd name="T110" fmla="*/ 26 w 26"/>
                  <a:gd name="T111" fmla="*/ 0 h 578"/>
                  <a:gd name="T112" fmla="*/ 12 w 26"/>
                  <a:gd name="T113" fmla="*/ 7 h 578"/>
                  <a:gd name="T114" fmla="*/ 26 w 26"/>
                  <a:gd name="T115" fmla="*/ 7 h 578"/>
                  <a:gd name="T116" fmla="*/ 26 w 26"/>
                  <a:gd name="T117" fmla="*/ 0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6" h="578">
                    <a:moveTo>
                      <a:pt x="26" y="552"/>
                    </a:moveTo>
                    <a:cubicBezTo>
                      <a:pt x="0" y="552"/>
                      <a:pt x="0" y="552"/>
                      <a:pt x="0" y="552"/>
                    </a:cubicBezTo>
                    <a:cubicBezTo>
                      <a:pt x="0" y="578"/>
                      <a:pt x="0" y="578"/>
                      <a:pt x="0" y="578"/>
                    </a:cubicBezTo>
                    <a:cubicBezTo>
                      <a:pt x="26" y="578"/>
                      <a:pt x="26" y="578"/>
                      <a:pt x="26" y="578"/>
                    </a:cubicBezTo>
                    <a:cubicBezTo>
                      <a:pt x="26" y="552"/>
                      <a:pt x="26" y="552"/>
                      <a:pt x="26" y="552"/>
                    </a:cubicBezTo>
                    <a:moveTo>
                      <a:pt x="26" y="501"/>
                    </a:moveTo>
                    <a:cubicBezTo>
                      <a:pt x="0" y="501"/>
                      <a:pt x="0" y="501"/>
                      <a:pt x="0" y="501"/>
                    </a:cubicBezTo>
                    <a:cubicBezTo>
                      <a:pt x="0" y="526"/>
                      <a:pt x="0" y="526"/>
                      <a:pt x="0" y="526"/>
                    </a:cubicBezTo>
                    <a:cubicBezTo>
                      <a:pt x="26" y="526"/>
                      <a:pt x="26" y="526"/>
                      <a:pt x="26" y="526"/>
                    </a:cubicBezTo>
                    <a:cubicBezTo>
                      <a:pt x="26" y="501"/>
                      <a:pt x="26" y="501"/>
                      <a:pt x="26" y="501"/>
                    </a:cubicBezTo>
                    <a:moveTo>
                      <a:pt x="26" y="449"/>
                    </a:moveTo>
                    <a:cubicBezTo>
                      <a:pt x="0" y="449"/>
                      <a:pt x="0" y="449"/>
                      <a:pt x="0" y="449"/>
                    </a:cubicBezTo>
                    <a:cubicBezTo>
                      <a:pt x="0" y="475"/>
                      <a:pt x="0" y="475"/>
                      <a:pt x="0" y="475"/>
                    </a:cubicBezTo>
                    <a:cubicBezTo>
                      <a:pt x="26" y="475"/>
                      <a:pt x="26" y="475"/>
                      <a:pt x="26" y="475"/>
                    </a:cubicBezTo>
                    <a:cubicBezTo>
                      <a:pt x="26" y="449"/>
                      <a:pt x="26" y="449"/>
                      <a:pt x="26" y="449"/>
                    </a:cubicBezTo>
                    <a:moveTo>
                      <a:pt x="26" y="397"/>
                    </a:moveTo>
                    <a:cubicBezTo>
                      <a:pt x="0" y="397"/>
                      <a:pt x="0" y="397"/>
                      <a:pt x="0" y="397"/>
                    </a:cubicBezTo>
                    <a:cubicBezTo>
                      <a:pt x="0" y="423"/>
                      <a:pt x="0" y="423"/>
                      <a:pt x="0" y="423"/>
                    </a:cubicBezTo>
                    <a:cubicBezTo>
                      <a:pt x="26" y="423"/>
                      <a:pt x="26" y="423"/>
                      <a:pt x="26" y="423"/>
                    </a:cubicBezTo>
                    <a:cubicBezTo>
                      <a:pt x="26" y="397"/>
                      <a:pt x="26" y="397"/>
                      <a:pt x="26" y="397"/>
                    </a:cubicBezTo>
                    <a:moveTo>
                      <a:pt x="26" y="345"/>
                    </a:moveTo>
                    <a:cubicBezTo>
                      <a:pt x="0" y="345"/>
                      <a:pt x="0" y="345"/>
                      <a:pt x="0" y="345"/>
                    </a:cubicBezTo>
                    <a:cubicBezTo>
                      <a:pt x="0" y="371"/>
                      <a:pt x="0" y="371"/>
                      <a:pt x="0" y="371"/>
                    </a:cubicBezTo>
                    <a:cubicBezTo>
                      <a:pt x="26" y="371"/>
                      <a:pt x="26" y="371"/>
                      <a:pt x="26" y="371"/>
                    </a:cubicBezTo>
                    <a:cubicBezTo>
                      <a:pt x="26" y="345"/>
                      <a:pt x="26" y="345"/>
                      <a:pt x="26" y="345"/>
                    </a:cubicBezTo>
                    <a:moveTo>
                      <a:pt x="26" y="293"/>
                    </a:moveTo>
                    <a:cubicBezTo>
                      <a:pt x="0" y="293"/>
                      <a:pt x="0" y="293"/>
                      <a:pt x="0" y="293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26" y="319"/>
                      <a:pt x="26" y="319"/>
                      <a:pt x="26" y="319"/>
                    </a:cubicBezTo>
                    <a:cubicBezTo>
                      <a:pt x="26" y="293"/>
                      <a:pt x="26" y="293"/>
                      <a:pt x="26" y="293"/>
                    </a:cubicBezTo>
                    <a:moveTo>
                      <a:pt x="26" y="241"/>
                    </a:moveTo>
                    <a:cubicBezTo>
                      <a:pt x="0" y="241"/>
                      <a:pt x="0" y="241"/>
                      <a:pt x="0" y="241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26" y="267"/>
                      <a:pt x="26" y="267"/>
                      <a:pt x="26" y="267"/>
                    </a:cubicBezTo>
                    <a:cubicBezTo>
                      <a:pt x="26" y="241"/>
                      <a:pt x="26" y="241"/>
                      <a:pt x="26" y="241"/>
                    </a:cubicBezTo>
                    <a:moveTo>
                      <a:pt x="26" y="189"/>
                    </a:moveTo>
                    <a:cubicBezTo>
                      <a:pt x="0" y="189"/>
                      <a:pt x="0" y="189"/>
                      <a:pt x="0" y="189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26" y="215"/>
                      <a:pt x="26" y="215"/>
                      <a:pt x="26" y="215"/>
                    </a:cubicBezTo>
                    <a:cubicBezTo>
                      <a:pt x="26" y="189"/>
                      <a:pt x="26" y="189"/>
                      <a:pt x="26" y="189"/>
                    </a:cubicBezTo>
                    <a:moveTo>
                      <a:pt x="26" y="137"/>
                    </a:move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26" y="163"/>
                      <a:pt x="26" y="163"/>
                      <a:pt x="26" y="163"/>
                    </a:cubicBezTo>
                    <a:cubicBezTo>
                      <a:pt x="26" y="137"/>
                      <a:pt x="26" y="137"/>
                      <a:pt x="26" y="137"/>
                    </a:cubicBezTo>
                    <a:moveTo>
                      <a:pt x="26" y="85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26" y="111"/>
                      <a:pt x="26" y="111"/>
                      <a:pt x="26" y="111"/>
                    </a:cubicBezTo>
                    <a:cubicBezTo>
                      <a:pt x="26" y="85"/>
                      <a:pt x="26" y="85"/>
                      <a:pt x="26" y="85"/>
                    </a:cubicBezTo>
                    <a:moveTo>
                      <a:pt x="26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33"/>
                      <a:pt x="26" y="33"/>
                      <a:pt x="26" y="33"/>
                    </a:cubicBezTo>
                    <a:moveTo>
                      <a:pt x="26" y="0"/>
                    </a:moveTo>
                    <a:cubicBezTo>
                      <a:pt x="22" y="3"/>
                      <a:pt x="17" y="5"/>
                      <a:pt x="12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淘宝网Chenying0907出品 32"/>
              <p:cNvSpPr>
                <a:spLocks/>
              </p:cNvSpPr>
              <p:nvPr/>
            </p:nvSpPr>
            <p:spPr bwMode="auto">
              <a:xfrm>
                <a:off x="3683" y="2457"/>
                <a:ext cx="61" cy="31"/>
              </a:xfrm>
              <a:custGeom>
                <a:avLst/>
                <a:gdLst>
                  <a:gd name="T0" fmla="*/ 0 w 26"/>
                  <a:gd name="T1" fmla="*/ 0 h 13"/>
                  <a:gd name="T2" fmla="*/ 0 w 26"/>
                  <a:gd name="T3" fmla="*/ 0 h 13"/>
                  <a:gd name="T4" fmla="*/ 26 w 26"/>
                  <a:gd name="T5" fmla="*/ 13 h 13"/>
                  <a:gd name="T6" fmla="*/ 26 w 26"/>
                  <a:gd name="T7" fmla="*/ 13 h 13"/>
                  <a:gd name="T8" fmla="*/ 0 w 26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5"/>
                      <a:pt x="18" y="9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18" y="9"/>
                      <a:pt x="9" y="5"/>
                      <a:pt x="0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淘宝网Chenying0907出品 33"/>
              <p:cNvSpPr>
                <a:spLocks/>
              </p:cNvSpPr>
              <p:nvPr/>
            </p:nvSpPr>
            <p:spPr bwMode="auto">
              <a:xfrm>
                <a:off x="3683" y="2436"/>
                <a:ext cx="61" cy="52"/>
              </a:xfrm>
              <a:custGeom>
                <a:avLst/>
                <a:gdLst>
                  <a:gd name="T0" fmla="*/ 26 w 26"/>
                  <a:gd name="T1" fmla="*/ 0 h 22"/>
                  <a:gd name="T2" fmla="*/ 0 w 26"/>
                  <a:gd name="T3" fmla="*/ 0 h 22"/>
                  <a:gd name="T4" fmla="*/ 0 w 26"/>
                  <a:gd name="T5" fmla="*/ 9 h 22"/>
                  <a:gd name="T6" fmla="*/ 26 w 26"/>
                  <a:gd name="T7" fmla="*/ 22 h 22"/>
                  <a:gd name="T8" fmla="*/ 26 w 26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2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14"/>
                      <a:pt x="18" y="18"/>
                      <a:pt x="26" y="22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淘宝网Chenying0907出品 34"/>
              <p:cNvSpPr>
                <a:spLocks noEditPoints="1"/>
              </p:cNvSpPr>
              <p:nvPr/>
            </p:nvSpPr>
            <p:spPr bwMode="auto">
              <a:xfrm>
                <a:off x="3806" y="961"/>
                <a:ext cx="61" cy="1536"/>
              </a:xfrm>
              <a:custGeom>
                <a:avLst/>
                <a:gdLst>
                  <a:gd name="T0" fmla="*/ 0 w 26"/>
                  <a:gd name="T1" fmla="*/ 623 h 649"/>
                  <a:gd name="T2" fmla="*/ 26 w 26"/>
                  <a:gd name="T3" fmla="*/ 649 h 649"/>
                  <a:gd name="T4" fmla="*/ 26 w 26"/>
                  <a:gd name="T5" fmla="*/ 571 h 649"/>
                  <a:gd name="T6" fmla="*/ 0 w 26"/>
                  <a:gd name="T7" fmla="*/ 597 h 649"/>
                  <a:gd name="T8" fmla="*/ 26 w 26"/>
                  <a:gd name="T9" fmla="*/ 571 h 649"/>
                  <a:gd name="T10" fmla="*/ 0 w 26"/>
                  <a:gd name="T11" fmla="*/ 520 h 649"/>
                  <a:gd name="T12" fmla="*/ 26 w 26"/>
                  <a:gd name="T13" fmla="*/ 545 h 649"/>
                  <a:gd name="T14" fmla="*/ 26 w 26"/>
                  <a:gd name="T15" fmla="*/ 468 h 649"/>
                  <a:gd name="T16" fmla="*/ 0 w 26"/>
                  <a:gd name="T17" fmla="*/ 494 h 649"/>
                  <a:gd name="T18" fmla="*/ 26 w 26"/>
                  <a:gd name="T19" fmla="*/ 468 h 649"/>
                  <a:gd name="T20" fmla="*/ 0 w 26"/>
                  <a:gd name="T21" fmla="*/ 416 h 649"/>
                  <a:gd name="T22" fmla="*/ 26 w 26"/>
                  <a:gd name="T23" fmla="*/ 442 h 649"/>
                  <a:gd name="T24" fmla="*/ 26 w 26"/>
                  <a:gd name="T25" fmla="*/ 364 h 649"/>
                  <a:gd name="T26" fmla="*/ 0 w 26"/>
                  <a:gd name="T27" fmla="*/ 390 h 649"/>
                  <a:gd name="T28" fmla="*/ 26 w 26"/>
                  <a:gd name="T29" fmla="*/ 364 h 649"/>
                  <a:gd name="T30" fmla="*/ 0 w 26"/>
                  <a:gd name="T31" fmla="*/ 312 h 649"/>
                  <a:gd name="T32" fmla="*/ 26 w 26"/>
                  <a:gd name="T33" fmla="*/ 338 h 649"/>
                  <a:gd name="T34" fmla="*/ 26 w 26"/>
                  <a:gd name="T35" fmla="*/ 260 h 649"/>
                  <a:gd name="T36" fmla="*/ 0 w 26"/>
                  <a:gd name="T37" fmla="*/ 286 h 649"/>
                  <a:gd name="T38" fmla="*/ 26 w 26"/>
                  <a:gd name="T39" fmla="*/ 260 h 649"/>
                  <a:gd name="T40" fmla="*/ 0 w 26"/>
                  <a:gd name="T41" fmla="*/ 208 h 649"/>
                  <a:gd name="T42" fmla="*/ 26 w 26"/>
                  <a:gd name="T43" fmla="*/ 234 h 649"/>
                  <a:gd name="T44" fmla="*/ 26 w 26"/>
                  <a:gd name="T45" fmla="*/ 156 h 649"/>
                  <a:gd name="T46" fmla="*/ 0 w 26"/>
                  <a:gd name="T47" fmla="*/ 182 h 649"/>
                  <a:gd name="T48" fmla="*/ 26 w 26"/>
                  <a:gd name="T49" fmla="*/ 156 h 649"/>
                  <a:gd name="T50" fmla="*/ 0 w 26"/>
                  <a:gd name="T51" fmla="*/ 104 h 649"/>
                  <a:gd name="T52" fmla="*/ 26 w 26"/>
                  <a:gd name="T53" fmla="*/ 130 h 649"/>
                  <a:gd name="T54" fmla="*/ 26 w 26"/>
                  <a:gd name="T55" fmla="*/ 52 h 649"/>
                  <a:gd name="T56" fmla="*/ 0 w 26"/>
                  <a:gd name="T57" fmla="*/ 78 h 649"/>
                  <a:gd name="T58" fmla="*/ 26 w 26"/>
                  <a:gd name="T59" fmla="*/ 52 h 649"/>
                  <a:gd name="T60" fmla="*/ 22 w 26"/>
                  <a:gd name="T61" fmla="*/ 0 h 649"/>
                  <a:gd name="T62" fmla="*/ 0 w 26"/>
                  <a:gd name="T63" fmla="*/ 26 h 649"/>
                  <a:gd name="T64" fmla="*/ 26 w 26"/>
                  <a:gd name="T65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" h="649">
                    <a:moveTo>
                      <a:pt x="26" y="623"/>
                    </a:moveTo>
                    <a:cubicBezTo>
                      <a:pt x="0" y="623"/>
                      <a:pt x="0" y="623"/>
                      <a:pt x="0" y="623"/>
                    </a:cubicBezTo>
                    <a:cubicBezTo>
                      <a:pt x="0" y="649"/>
                      <a:pt x="0" y="649"/>
                      <a:pt x="0" y="649"/>
                    </a:cubicBezTo>
                    <a:cubicBezTo>
                      <a:pt x="26" y="649"/>
                      <a:pt x="26" y="649"/>
                      <a:pt x="26" y="649"/>
                    </a:cubicBezTo>
                    <a:cubicBezTo>
                      <a:pt x="26" y="623"/>
                      <a:pt x="26" y="623"/>
                      <a:pt x="26" y="623"/>
                    </a:cubicBezTo>
                    <a:moveTo>
                      <a:pt x="26" y="571"/>
                    </a:moveTo>
                    <a:cubicBezTo>
                      <a:pt x="0" y="571"/>
                      <a:pt x="0" y="571"/>
                      <a:pt x="0" y="571"/>
                    </a:cubicBezTo>
                    <a:cubicBezTo>
                      <a:pt x="0" y="597"/>
                      <a:pt x="0" y="597"/>
                      <a:pt x="0" y="597"/>
                    </a:cubicBezTo>
                    <a:cubicBezTo>
                      <a:pt x="26" y="597"/>
                      <a:pt x="26" y="597"/>
                      <a:pt x="26" y="597"/>
                    </a:cubicBezTo>
                    <a:cubicBezTo>
                      <a:pt x="26" y="571"/>
                      <a:pt x="26" y="571"/>
                      <a:pt x="26" y="571"/>
                    </a:cubicBezTo>
                    <a:moveTo>
                      <a:pt x="26" y="520"/>
                    </a:moveTo>
                    <a:cubicBezTo>
                      <a:pt x="0" y="520"/>
                      <a:pt x="0" y="520"/>
                      <a:pt x="0" y="520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26" y="545"/>
                      <a:pt x="26" y="545"/>
                      <a:pt x="26" y="545"/>
                    </a:cubicBezTo>
                    <a:cubicBezTo>
                      <a:pt x="26" y="520"/>
                      <a:pt x="26" y="520"/>
                      <a:pt x="26" y="520"/>
                    </a:cubicBezTo>
                    <a:moveTo>
                      <a:pt x="26" y="468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0" y="494"/>
                      <a:pt x="0" y="494"/>
                      <a:pt x="0" y="494"/>
                    </a:cubicBezTo>
                    <a:cubicBezTo>
                      <a:pt x="26" y="494"/>
                      <a:pt x="26" y="494"/>
                      <a:pt x="26" y="494"/>
                    </a:cubicBezTo>
                    <a:cubicBezTo>
                      <a:pt x="26" y="468"/>
                      <a:pt x="26" y="468"/>
                      <a:pt x="26" y="468"/>
                    </a:cubicBezTo>
                    <a:moveTo>
                      <a:pt x="26" y="416"/>
                    </a:moveTo>
                    <a:cubicBezTo>
                      <a:pt x="0" y="416"/>
                      <a:pt x="0" y="416"/>
                      <a:pt x="0" y="416"/>
                    </a:cubicBezTo>
                    <a:cubicBezTo>
                      <a:pt x="0" y="442"/>
                      <a:pt x="0" y="442"/>
                      <a:pt x="0" y="442"/>
                    </a:cubicBezTo>
                    <a:cubicBezTo>
                      <a:pt x="26" y="442"/>
                      <a:pt x="26" y="442"/>
                      <a:pt x="26" y="442"/>
                    </a:cubicBezTo>
                    <a:cubicBezTo>
                      <a:pt x="26" y="416"/>
                      <a:pt x="26" y="416"/>
                      <a:pt x="26" y="416"/>
                    </a:cubicBezTo>
                    <a:moveTo>
                      <a:pt x="26" y="364"/>
                    </a:moveTo>
                    <a:cubicBezTo>
                      <a:pt x="0" y="364"/>
                      <a:pt x="0" y="364"/>
                      <a:pt x="0" y="364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26" y="390"/>
                      <a:pt x="26" y="390"/>
                      <a:pt x="26" y="390"/>
                    </a:cubicBezTo>
                    <a:cubicBezTo>
                      <a:pt x="26" y="364"/>
                      <a:pt x="26" y="364"/>
                      <a:pt x="26" y="364"/>
                    </a:cubicBezTo>
                    <a:moveTo>
                      <a:pt x="26" y="312"/>
                    </a:move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6" y="338"/>
                      <a:pt x="26" y="338"/>
                      <a:pt x="26" y="338"/>
                    </a:cubicBezTo>
                    <a:cubicBezTo>
                      <a:pt x="26" y="312"/>
                      <a:pt x="26" y="312"/>
                      <a:pt x="26" y="312"/>
                    </a:cubicBezTo>
                    <a:moveTo>
                      <a:pt x="26" y="260"/>
                    </a:moveTo>
                    <a:cubicBezTo>
                      <a:pt x="0" y="260"/>
                      <a:pt x="0" y="260"/>
                      <a:pt x="0" y="260"/>
                    </a:cubicBezTo>
                    <a:cubicBezTo>
                      <a:pt x="0" y="286"/>
                      <a:pt x="0" y="286"/>
                      <a:pt x="0" y="286"/>
                    </a:cubicBezTo>
                    <a:cubicBezTo>
                      <a:pt x="26" y="286"/>
                      <a:pt x="26" y="286"/>
                      <a:pt x="26" y="286"/>
                    </a:cubicBezTo>
                    <a:cubicBezTo>
                      <a:pt x="26" y="260"/>
                      <a:pt x="26" y="260"/>
                      <a:pt x="26" y="260"/>
                    </a:cubicBezTo>
                    <a:moveTo>
                      <a:pt x="26" y="208"/>
                    </a:move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26" y="208"/>
                      <a:pt x="26" y="208"/>
                      <a:pt x="26" y="208"/>
                    </a:cubicBezTo>
                    <a:moveTo>
                      <a:pt x="26" y="156"/>
                    </a:move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56"/>
                      <a:pt x="26" y="156"/>
                      <a:pt x="26" y="156"/>
                    </a:cubicBezTo>
                    <a:moveTo>
                      <a:pt x="26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6" y="104"/>
                      <a:pt x="26" y="104"/>
                      <a:pt x="26" y="104"/>
                    </a:cubicBezTo>
                    <a:moveTo>
                      <a:pt x="2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52"/>
                      <a:pt x="26" y="52"/>
                      <a:pt x="26" y="52"/>
                    </a:cubicBezTo>
                    <a:moveTo>
                      <a:pt x="26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5" y="3"/>
                      <a:pt x="8" y="5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淘宝网Chenying0907出品 35"/>
              <p:cNvSpPr>
                <a:spLocks noEditPoints="1"/>
              </p:cNvSpPr>
              <p:nvPr/>
            </p:nvSpPr>
            <p:spPr bwMode="auto">
              <a:xfrm>
                <a:off x="3929" y="961"/>
                <a:ext cx="61" cy="1536"/>
              </a:xfrm>
              <a:custGeom>
                <a:avLst/>
                <a:gdLst>
                  <a:gd name="T0" fmla="*/ 0 w 61"/>
                  <a:gd name="T1" fmla="*/ 1475 h 1536"/>
                  <a:gd name="T2" fmla="*/ 61 w 61"/>
                  <a:gd name="T3" fmla="*/ 1536 h 1536"/>
                  <a:gd name="T4" fmla="*/ 61 w 61"/>
                  <a:gd name="T5" fmla="*/ 1352 h 1536"/>
                  <a:gd name="T6" fmla="*/ 0 w 61"/>
                  <a:gd name="T7" fmla="*/ 1413 h 1536"/>
                  <a:gd name="T8" fmla="*/ 61 w 61"/>
                  <a:gd name="T9" fmla="*/ 1352 h 1536"/>
                  <a:gd name="T10" fmla="*/ 0 w 61"/>
                  <a:gd name="T11" fmla="*/ 1231 h 1536"/>
                  <a:gd name="T12" fmla="*/ 61 w 61"/>
                  <a:gd name="T13" fmla="*/ 1290 h 1536"/>
                  <a:gd name="T14" fmla="*/ 61 w 61"/>
                  <a:gd name="T15" fmla="*/ 1108 h 1536"/>
                  <a:gd name="T16" fmla="*/ 0 w 61"/>
                  <a:gd name="T17" fmla="*/ 1169 h 1536"/>
                  <a:gd name="T18" fmla="*/ 61 w 61"/>
                  <a:gd name="T19" fmla="*/ 1108 h 1536"/>
                  <a:gd name="T20" fmla="*/ 0 w 61"/>
                  <a:gd name="T21" fmla="*/ 985 h 1536"/>
                  <a:gd name="T22" fmla="*/ 61 w 61"/>
                  <a:gd name="T23" fmla="*/ 1046 h 1536"/>
                  <a:gd name="T24" fmla="*/ 61 w 61"/>
                  <a:gd name="T25" fmla="*/ 862 h 1536"/>
                  <a:gd name="T26" fmla="*/ 0 w 61"/>
                  <a:gd name="T27" fmla="*/ 923 h 1536"/>
                  <a:gd name="T28" fmla="*/ 61 w 61"/>
                  <a:gd name="T29" fmla="*/ 862 h 1536"/>
                  <a:gd name="T30" fmla="*/ 0 w 61"/>
                  <a:gd name="T31" fmla="*/ 739 h 1536"/>
                  <a:gd name="T32" fmla="*/ 61 w 61"/>
                  <a:gd name="T33" fmla="*/ 800 h 1536"/>
                  <a:gd name="T34" fmla="*/ 61 w 61"/>
                  <a:gd name="T35" fmla="*/ 616 h 1536"/>
                  <a:gd name="T36" fmla="*/ 0 w 61"/>
                  <a:gd name="T37" fmla="*/ 677 h 1536"/>
                  <a:gd name="T38" fmla="*/ 61 w 61"/>
                  <a:gd name="T39" fmla="*/ 616 h 1536"/>
                  <a:gd name="T40" fmla="*/ 0 w 61"/>
                  <a:gd name="T41" fmla="*/ 493 h 1536"/>
                  <a:gd name="T42" fmla="*/ 61 w 61"/>
                  <a:gd name="T43" fmla="*/ 554 h 1536"/>
                  <a:gd name="T44" fmla="*/ 61 w 61"/>
                  <a:gd name="T45" fmla="*/ 370 h 1536"/>
                  <a:gd name="T46" fmla="*/ 0 w 61"/>
                  <a:gd name="T47" fmla="*/ 431 h 1536"/>
                  <a:gd name="T48" fmla="*/ 61 w 61"/>
                  <a:gd name="T49" fmla="*/ 370 h 1536"/>
                  <a:gd name="T50" fmla="*/ 0 w 61"/>
                  <a:gd name="T51" fmla="*/ 246 h 1536"/>
                  <a:gd name="T52" fmla="*/ 61 w 61"/>
                  <a:gd name="T53" fmla="*/ 308 h 1536"/>
                  <a:gd name="T54" fmla="*/ 61 w 61"/>
                  <a:gd name="T55" fmla="*/ 123 h 1536"/>
                  <a:gd name="T56" fmla="*/ 0 w 61"/>
                  <a:gd name="T57" fmla="*/ 185 h 1536"/>
                  <a:gd name="T58" fmla="*/ 61 w 61"/>
                  <a:gd name="T59" fmla="*/ 123 h 1536"/>
                  <a:gd name="T60" fmla="*/ 0 w 61"/>
                  <a:gd name="T61" fmla="*/ 0 h 1536"/>
                  <a:gd name="T62" fmla="*/ 61 w 61"/>
                  <a:gd name="T63" fmla="*/ 62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1" h="1536">
                    <a:moveTo>
                      <a:pt x="61" y="1475"/>
                    </a:moveTo>
                    <a:lnTo>
                      <a:pt x="0" y="1475"/>
                    </a:lnTo>
                    <a:lnTo>
                      <a:pt x="0" y="1536"/>
                    </a:lnTo>
                    <a:lnTo>
                      <a:pt x="61" y="1536"/>
                    </a:lnTo>
                    <a:lnTo>
                      <a:pt x="61" y="1475"/>
                    </a:lnTo>
                    <a:close/>
                    <a:moveTo>
                      <a:pt x="61" y="1352"/>
                    </a:moveTo>
                    <a:lnTo>
                      <a:pt x="0" y="1352"/>
                    </a:lnTo>
                    <a:lnTo>
                      <a:pt x="0" y="1413"/>
                    </a:lnTo>
                    <a:lnTo>
                      <a:pt x="61" y="1413"/>
                    </a:lnTo>
                    <a:lnTo>
                      <a:pt x="61" y="1352"/>
                    </a:lnTo>
                    <a:close/>
                    <a:moveTo>
                      <a:pt x="61" y="1231"/>
                    </a:moveTo>
                    <a:lnTo>
                      <a:pt x="0" y="1231"/>
                    </a:lnTo>
                    <a:lnTo>
                      <a:pt x="0" y="1290"/>
                    </a:lnTo>
                    <a:lnTo>
                      <a:pt x="61" y="1290"/>
                    </a:lnTo>
                    <a:lnTo>
                      <a:pt x="61" y="1231"/>
                    </a:lnTo>
                    <a:close/>
                    <a:moveTo>
                      <a:pt x="61" y="1108"/>
                    </a:moveTo>
                    <a:lnTo>
                      <a:pt x="0" y="1108"/>
                    </a:lnTo>
                    <a:lnTo>
                      <a:pt x="0" y="1169"/>
                    </a:lnTo>
                    <a:lnTo>
                      <a:pt x="61" y="1169"/>
                    </a:lnTo>
                    <a:lnTo>
                      <a:pt x="61" y="1108"/>
                    </a:lnTo>
                    <a:close/>
                    <a:moveTo>
                      <a:pt x="61" y="985"/>
                    </a:moveTo>
                    <a:lnTo>
                      <a:pt x="0" y="985"/>
                    </a:lnTo>
                    <a:lnTo>
                      <a:pt x="0" y="1046"/>
                    </a:lnTo>
                    <a:lnTo>
                      <a:pt x="61" y="1046"/>
                    </a:lnTo>
                    <a:lnTo>
                      <a:pt x="61" y="985"/>
                    </a:lnTo>
                    <a:close/>
                    <a:moveTo>
                      <a:pt x="61" y="862"/>
                    </a:moveTo>
                    <a:lnTo>
                      <a:pt x="0" y="862"/>
                    </a:lnTo>
                    <a:lnTo>
                      <a:pt x="0" y="923"/>
                    </a:lnTo>
                    <a:lnTo>
                      <a:pt x="61" y="923"/>
                    </a:lnTo>
                    <a:lnTo>
                      <a:pt x="61" y="862"/>
                    </a:lnTo>
                    <a:close/>
                    <a:moveTo>
                      <a:pt x="61" y="739"/>
                    </a:moveTo>
                    <a:lnTo>
                      <a:pt x="0" y="739"/>
                    </a:lnTo>
                    <a:lnTo>
                      <a:pt x="0" y="800"/>
                    </a:lnTo>
                    <a:lnTo>
                      <a:pt x="61" y="800"/>
                    </a:lnTo>
                    <a:lnTo>
                      <a:pt x="61" y="739"/>
                    </a:lnTo>
                    <a:close/>
                    <a:moveTo>
                      <a:pt x="61" y="616"/>
                    </a:moveTo>
                    <a:lnTo>
                      <a:pt x="0" y="616"/>
                    </a:lnTo>
                    <a:lnTo>
                      <a:pt x="0" y="677"/>
                    </a:lnTo>
                    <a:lnTo>
                      <a:pt x="61" y="677"/>
                    </a:lnTo>
                    <a:lnTo>
                      <a:pt x="61" y="616"/>
                    </a:lnTo>
                    <a:close/>
                    <a:moveTo>
                      <a:pt x="61" y="493"/>
                    </a:moveTo>
                    <a:lnTo>
                      <a:pt x="0" y="493"/>
                    </a:lnTo>
                    <a:lnTo>
                      <a:pt x="0" y="554"/>
                    </a:lnTo>
                    <a:lnTo>
                      <a:pt x="61" y="554"/>
                    </a:lnTo>
                    <a:lnTo>
                      <a:pt x="61" y="493"/>
                    </a:lnTo>
                    <a:close/>
                    <a:moveTo>
                      <a:pt x="61" y="370"/>
                    </a:moveTo>
                    <a:lnTo>
                      <a:pt x="0" y="370"/>
                    </a:lnTo>
                    <a:lnTo>
                      <a:pt x="0" y="431"/>
                    </a:lnTo>
                    <a:lnTo>
                      <a:pt x="61" y="431"/>
                    </a:lnTo>
                    <a:lnTo>
                      <a:pt x="61" y="370"/>
                    </a:lnTo>
                    <a:close/>
                    <a:moveTo>
                      <a:pt x="61" y="246"/>
                    </a:moveTo>
                    <a:lnTo>
                      <a:pt x="0" y="246"/>
                    </a:lnTo>
                    <a:lnTo>
                      <a:pt x="0" y="308"/>
                    </a:lnTo>
                    <a:lnTo>
                      <a:pt x="61" y="308"/>
                    </a:lnTo>
                    <a:lnTo>
                      <a:pt x="61" y="246"/>
                    </a:lnTo>
                    <a:close/>
                    <a:moveTo>
                      <a:pt x="61" y="123"/>
                    </a:moveTo>
                    <a:lnTo>
                      <a:pt x="0" y="123"/>
                    </a:lnTo>
                    <a:lnTo>
                      <a:pt x="0" y="185"/>
                    </a:lnTo>
                    <a:lnTo>
                      <a:pt x="61" y="185"/>
                    </a:lnTo>
                    <a:lnTo>
                      <a:pt x="61" y="123"/>
                    </a:lnTo>
                    <a:close/>
                    <a:moveTo>
                      <a:pt x="61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1" y="6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淘宝网Chenying0907出品 36"/>
              <p:cNvSpPr>
                <a:spLocks noEditPoints="1"/>
              </p:cNvSpPr>
              <p:nvPr/>
            </p:nvSpPr>
            <p:spPr bwMode="auto">
              <a:xfrm>
                <a:off x="3929" y="961"/>
                <a:ext cx="61" cy="1536"/>
              </a:xfrm>
              <a:custGeom>
                <a:avLst/>
                <a:gdLst>
                  <a:gd name="T0" fmla="*/ 0 w 61"/>
                  <a:gd name="T1" fmla="*/ 1475 h 1536"/>
                  <a:gd name="T2" fmla="*/ 61 w 61"/>
                  <a:gd name="T3" fmla="*/ 1536 h 1536"/>
                  <a:gd name="T4" fmla="*/ 61 w 61"/>
                  <a:gd name="T5" fmla="*/ 1352 h 1536"/>
                  <a:gd name="T6" fmla="*/ 0 w 61"/>
                  <a:gd name="T7" fmla="*/ 1413 h 1536"/>
                  <a:gd name="T8" fmla="*/ 61 w 61"/>
                  <a:gd name="T9" fmla="*/ 1352 h 1536"/>
                  <a:gd name="T10" fmla="*/ 0 w 61"/>
                  <a:gd name="T11" fmla="*/ 1231 h 1536"/>
                  <a:gd name="T12" fmla="*/ 61 w 61"/>
                  <a:gd name="T13" fmla="*/ 1290 h 1536"/>
                  <a:gd name="T14" fmla="*/ 61 w 61"/>
                  <a:gd name="T15" fmla="*/ 1108 h 1536"/>
                  <a:gd name="T16" fmla="*/ 0 w 61"/>
                  <a:gd name="T17" fmla="*/ 1169 h 1536"/>
                  <a:gd name="T18" fmla="*/ 61 w 61"/>
                  <a:gd name="T19" fmla="*/ 1108 h 1536"/>
                  <a:gd name="T20" fmla="*/ 0 w 61"/>
                  <a:gd name="T21" fmla="*/ 985 h 1536"/>
                  <a:gd name="T22" fmla="*/ 61 w 61"/>
                  <a:gd name="T23" fmla="*/ 1046 h 1536"/>
                  <a:gd name="T24" fmla="*/ 61 w 61"/>
                  <a:gd name="T25" fmla="*/ 862 h 1536"/>
                  <a:gd name="T26" fmla="*/ 0 w 61"/>
                  <a:gd name="T27" fmla="*/ 923 h 1536"/>
                  <a:gd name="T28" fmla="*/ 61 w 61"/>
                  <a:gd name="T29" fmla="*/ 862 h 1536"/>
                  <a:gd name="T30" fmla="*/ 0 w 61"/>
                  <a:gd name="T31" fmla="*/ 739 h 1536"/>
                  <a:gd name="T32" fmla="*/ 61 w 61"/>
                  <a:gd name="T33" fmla="*/ 800 h 1536"/>
                  <a:gd name="T34" fmla="*/ 61 w 61"/>
                  <a:gd name="T35" fmla="*/ 616 h 1536"/>
                  <a:gd name="T36" fmla="*/ 0 w 61"/>
                  <a:gd name="T37" fmla="*/ 677 h 1536"/>
                  <a:gd name="T38" fmla="*/ 61 w 61"/>
                  <a:gd name="T39" fmla="*/ 616 h 1536"/>
                  <a:gd name="T40" fmla="*/ 0 w 61"/>
                  <a:gd name="T41" fmla="*/ 493 h 1536"/>
                  <a:gd name="T42" fmla="*/ 61 w 61"/>
                  <a:gd name="T43" fmla="*/ 554 h 1536"/>
                  <a:gd name="T44" fmla="*/ 61 w 61"/>
                  <a:gd name="T45" fmla="*/ 370 h 1536"/>
                  <a:gd name="T46" fmla="*/ 0 w 61"/>
                  <a:gd name="T47" fmla="*/ 431 h 1536"/>
                  <a:gd name="T48" fmla="*/ 61 w 61"/>
                  <a:gd name="T49" fmla="*/ 370 h 1536"/>
                  <a:gd name="T50" fmla="*/ 0 w 61"/>
                  <a:gd name="T51" fmla="*/ 246 h 1536"/>
                  <a:gd name="T52" fmla="*/ 61 w 61"/>
                  <a:gd name="T53" fmla="*/ 308 h 1536"/>
                  <a:gd name="T54" fmla="*/ 61 w 61"/>
                  <a:gd name="T55" fmla="*/ 123 h 1536"/>
                  <a:gd name="T56" fmla="*/ 0 w 61"/>
                  <a:gd name="T57" fmla="*/ 185 h 1536"/>
                  <a:gd name="T58" fmla="*/ 61 w 61"/>
                  <a:gd name="T59" fmla="*/ 123 h 1536"/>
                  <a:gd name="T60" fmla="*/ 0 w 61"/>
                  <a:gd name="T61" fmla="*/ 0 h 1536"/>
                  <a:gd name="T62" fmla="*/ 61 w 61"/>
                  <a:gd name="T63" fmla="*/ 62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1" h="1536">
                    <a:moveTo>
                      <a:pt x="61" y="1475"/>
                    </a:moveTo>
                    <a:lnTo>
                      <a:pt x="0" y="1475"/>
                    </a:lnTo>
                    <a:lnTo>
                      <a:pt x="0" y="1536"/>
                    </a:lnTo>
                    <a:lnTo>
                      <a:pt x="61" y="1536"/>
                    </a:lnTo>
                    <a:lnTo>
                      <a:pt x="61" y="1475"/>
                    </a:lnTo>
                    <a:moveTo>
                      <a:pt x="61" y="1352"/>
                    </a:moveTo>
                    <a:lnTo>
                      <a:pt x="0" y="1352"/>
                    </a:lnTo>
                    <a:lnTo>
                      <a:pt x="0" y="1413"/>
                    </a:lnTo>
                    <a:lnTo>
                      <a:pt x="61" y="1413"/>
                    </a:lnTo>
                    <a:lnTo>
                      <a:pt x="61" y="1352"/>
                    </a:lnTo>
                    <a:moveTo>
                      <a:pt x="61" y="1231"/>
                    </a:moveTo>
                    <a:lnTo>
                      <a:pt x="0" y="1231"/>
                    </a:lnTo>
                    <a:lnTo>
                      <a:pt x="0" y="1290"/>
                    </a:lnTo>
                    <a:lnTo>
                      <a:pt x="61" y="1290"/>
                    </a:lnTo>
                    <a:lnTo>
                      <a:pt x="61" y="1231"/>
                    </a:lnTo>
                    <a:moveTo>
                      <a:pt x="61" y="1108"/>
                    </a:moveTo>
                    <a:lnTo>
                      <a:pt x="0" y="1108"/>
                    </a:lnTo>
                    <a:lnTo>
                      <a:pt x="0" y="1169"/>
                    </a:lnTo>
                    <a:lnTo>
                      <a:pt x="61" y="1169"/>
                    </a:lnTo>
                    <a:lnTo>
                      <a:pt x="61" y="1108"/>
                    </a:lnTo>
                    <a:moveTo>
                      <a:pt x="61" y="985"/>
                    </a:moveTo>
                    <a:lnTo>
                      <a:pt x="0" y="985"/>
                    </a:lnTo>
                    <a:lnTo>
                      <a:pt x="0" y="1046"/>
                    </a:lnTo>
                    <a:lnTo>
                      <a:pt x="61" y="1046"/>
                    </a:lnTo>
                    <a:lnTo>
                      <a:pt x="61" y="985"/>
                    </a:lnTo>
                    <a:moveTo>
                      <a:pt x="61" y="862"/>
                    </a:moveTo>
                    <a:lnTo>
                      <a:pt x="0" y="862"/>
                    </a:lnTo>
                    <a:lnTo>
                      <a:pt x="0" y="923"/>
                    </a:lnTo>
                    <a:lnTo>
                      <a:pt x="61" y="923"/>
                    </a:lnTo>
                    <a:lnTo>
                      <a:pt x="61" y="862"/>
                    </a:lnTo>
                    <a:moveTo>
                      <a:pt x="61" y="739"/>
                    </a:moveTo>
                    <a:lnTo>
                      <a:pt x="0" y="739"/>
                    </a:lnTo>
                    <a:lnTo>
                      <a:pt x="0" y="800"/>
                    </a:lnTo>
                    <a:lnTo>
                      <a:pt x="61" y="800"/>
                    </a:lnTo>
                    <a:lnTo>
                      <a:pt x="61" y="739"/>
                    </a:lnTo>
                    <a:moveTo>
                      <a:pt x="61" y="616"/>
                    </a:moveTo>
                    <a:lnTo>
                      <a:pt x="0" y="616"/>
                    </a:lnTo>
                    <a:lnTo>
                      <a:pt x="0" y="677"/>
                    </a:lnTo>
                    <a:lnTo>
                      <a:pt x="61" y="677"/>
                    </a:lnTo>
                    <a:lnTo>
                      <a:pt x="61" y="616"/>
                    </a:lnTo>
                    <a:moveTo>
                      <a:pt x="61" y="493"/>
                    </a:moveTo>
                    <a:lnTo>
                      <a:pt x="0" y="493"/>
                    </a:lnTo>
                    <a:lnTo>
                      <a:pt x="0" y="554"/>
                    </a:lnTo>
                    <a:lnTo>
                      <a:pt x="61" y="554"/>
                    </a:lnTo>
                    <a:lnTo>
                      <a:pt x="61" y="493"/>
                    </a:lnTo>
                    <a:moveTo>
                      <a:pt x="61" y="370"/>
                    </a:moveTo>
                    <a:lnTo>
                      <a:pt x="0" y="370"/>
                    </a:lnTo>
                    <a:lnTo>
                      <a:pt x="0" y="431"/>
                    </a:lnTo>
                    <a:lnTo>
                      <a:pt x="61" y="431"/>
                    </a:lnTo>
                    <a:lnTo>
                      <a:pt x="61" y="370"/>
                    </a:lnTo>
                    <a:moveTo>
                      <a:pt x="61" y="246"/>
                    </a:moveTo>
                    <a:lnTo>
                      <a:pt x="0" y="246"/>
                    </a:lnTo>
                    <a:lnTo>
                      <a:pt x="0" y="308"/>
                    </a:lnTo>
                    <a:lnTo>
                      <a:pt x="61" y="308"/>
                    </a:lnTo>
                    <a:lnTo>
                      <a:pt x="61" y="246"/>
                    </a:lnTo>
                    <a:moveTo>
                      <a:pt x="61" y="123"/>
                    </a:moveTo>
                    <a:lnTo>
                      <a:pt x="0" y="123"/>
                    </a:lnTo>
                    <a:lnTo>
                      <a:pt x="0" y="185"/>
                    </a:lnTo>
                    <a:lnTo>
                      <a:pt x="61" y="185"/>
                    </a:lnTo>
                    <a:lnTo>
                      <a:pt x="61" y="123"/>
                    </a:lnTo>
                    <a:moveTo>
                      <a:pt x="61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1" y="62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淘宝网Chenying0907出品 37"/>
              <p:cNvSpPr>
                <a:spLocks/>
              </p:cNvSpPr>
              <p:nvPr/>
            </p:nvSpPr>
            <p:spPr bwMode="auto">
              <a:xfrm>
                <a:off x="3969" y="2559"/>
                <a:ext cx="21" cy="4"/>
              </a:xfrm>
              <a:custGeom>
                <a:avLst/>
                <a:gdLst>
                  <a:gd name="T0" fmla="*/ 0 w 9"/>
                  <a:gd name="T1" fmla="*/ 0 h 2"/>
                  <a:gd name="T2" fmla="*/ 0 w 9"/>
                  <a:gd name="T3" fmla="*/ 0 h 2"/>
                  <a:gd name="T4" fmla="*/ 9 w 9"/>
                  <a:gd name="T5" fmla="*/ 2 h 2"/>
                  <a:gd name="T6" fmla="*/ 9 w 9"/>
                  <a:gd name="T7" fmla="*/ 2 h 2"/>
                  <a:gd name="T8" fmla="*/ 0 w 9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6" y="1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6" y="1"/>
                      <a:pt x="3" y="1"/>
                      <a:pt x="0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淘宝网Chenying0907出品 38"/>
              <p:cNvSpPr>
                <a:spLocks/>
              </p:cNvSpPr>
              <p:nvPr/>
            </p:nvSpPr>
            <p:spPr bwMode="auto">
              <a:xfrm>
                <a:off x="3969" y="2559"/>
                <a:ext cx="21" cy="4"/>
              </a:xfrm>
              <a:custGeom>
                <a:avLst/>
                <a:gdLst>
                  <a:gd name="T0" fmla="*/ 9 w 9"/>
                  <a:gd name="T1" fmla="*/ 0 h 2"/>
                  <a:gd name="T2" fmla="*/ 0 w 9"/>
                  <a:gd name="T3" fmla="*/ 0 h 2"/>
                  <a:gd name="T4" fmla="*/ 9 w 9"/>
                  <a:gd name="T5" fmla="*/ 2 h 2"/>
                  <a:gd name="T6" fmla="*/ 9 w 9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">
                    <a:moveTo>
                      <a:pt x="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6" y="1"/>
                      <a:pt x="9" y="2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淘宝网Chenying0907出品 39"/>
              <p:cNvSpPr>
                <a:spLocks noEditPoints="1"/>
              </p:cNvSpPr>
              <p:nvPr/>
            </p:nvSpPr>
            <p:spPr bwMode="auto">
              <a:xfrm>
                <a:off x="4052" y="961"/>
                <a:ext cx="61" cy="1536"/>
              </a:xfrm>
              <a:custGeom>
                <a:avLst/>
                <a:gdLst>
                  <a:gd name="T0" fmla="*/ 0 w 61"/>
                  <a:gd name="T1" fmla="*/ 1475 h 1536"/>
                  <a:gd name="T2" fmla="*/ 61 w 61"/>
                  <a:gd name="T3" fmla="*/ 1536 h 1536"/>
                  <a:gd name="T4" fmla="*/ 61 w 61"/>
                  <a:gd name="T5" fmla="*/ 1352 h 1536"/>
                  <a:gd name="T6" fmla="*/ 0 w 61"/>
                  <a:gd name="T7" fmla="*/ 1413 h 1536"/>
                  <a:gd name="T8" fmla="*/ 61 w 61"/>
                  <a:gd name="T9" fmla="*/ 1352 h 1536"/>
                  <a:gd name="T10" fmla="*/ 0 w 61"/>
                  <a:gd name="T11" fmla="*/ 1231 h 1536"/>
                  <a:gd name="T12" fmla="*/ 61 w 61"/>
                  <a:gd name="T13" fmla="*/ 1290 h 1536"/>
                  <a:gd name="T14" fmla="*/ 61 w 61"/>
                  <a:gd name="T15" fmla="*/ 1108 h 1536"/>
                  <a:gd name="T16" fmla="*/ 0 w 61"/>
                  <a:gd name="T17" fmla="*/ 1169 h 1536"/>
                  <a:gd name="T18" fmla="*/ 61 w 61"/>
                  <a:gd name="T19" fmla="*/ 1108 h 1536"/>
                  <a:gd name="T20" fmla="*/ 0 w 61"/>
                  <a:gd name="T21" fmla="*/ 985 h 1536"/>
                  <a:gd name="T22" fmla="*/ 61 w 61"/>
                  <a:gd name="T23" fmla="*/ 1046 h 1536"/>
                  <a:gd name="T24" fmla="*/ 61 w 61"/>
                  <a:gd name="T25" fmla="*/ 862 h 1536"/>
                  <a:gd name="T26" fmla="*/ 0 w 61"/>
                  <a:gd name="T27" fmla="*/ 923 h 1536"/>
                  <a:gd name="T28" fmla="*/ 61 w 61"/>
                  <a:gd name="T29" fmla="*/ 862 h 1536"/>
                  <a:gd name="T30" fmla="*/ 0 w 61"/>
                  <a:gd name="T31" fmla="*/ 739 h 1536"/>
                  <a:gd name="T32" fmla="*/ 61 w 61"/>
                  <a:gd name="T33" fmla="*/ 800 h 1536"/>
                  <a:gd name="T34" fmla="*/ 61 w 61"/>
                  <a:gd name="T35" fmla="*/ 616 h 1536"/>
                  <a:gd name="T36" fmla="*/ 0 w 61"/>
                  <a:gd name="T37" fmla="*/ 677 h 1536"/>
                  <a:gd name="T38" fmla="*/ 61 w 61"/>
                  <a:gd name="T39" fmla="*/ 616 h 1536"/>
                  <a:gd name="T40" fmla="*/ 0 w 61"/>
                  <a:gd name="T41" fmla="*/ 493 h 1536"/>
                  <a:gd name="T42" fmla="*/ 61 w 61"/>
                  <a:gd name="T43" fmla="*/ 554 h 1536"/>
                  <a:gd name="T44" fmla="*/ 61 w 61"/>
                  <a:gd name="T45" fmla="*/ 370 h 1536"/>
                  <a:gd name="T46" fmla="*/ 0 w 61"/>
                  <a:gd name="T47" fmla="*/ 431 h 1536"/>
                  <a:gd name="T48" fmla="*/ 61 w 61"/>
                  <a:gd name="T49" fmla="*/ 370 h 1536"/>
                  <a:gd name="T50" fmla="*/ 0 w 61"/>
                  <a:gd name="T51" fmla="*/ 246 h 1536"/>
                  <a:gd name="T52" fmla="*/ 61 w 61"/>
                  <a:gd name="T53" fmla="*/ 308 h 1536"/>
                  <a:gd name="T54" fmla="*/ 61 w 61"/>
                  <a:gd name="T55" fmla="*/ 123 h 1536"/>
                  <a:gd name="T56" fmla="*/ 0 w 61"/>
                  <a:gd name="T57" fmla="*/ 185 h 1536"/>
                  <a:gd name="T58" fmla="*/ 61 w 61"/>
                  <a:gd name="T59" fmla="*/ 123 h 1536"/>
                  <a:gd name="T60" fmla="*/ 0 w 61"/>
                  <a:gd name="T61" fmla="*/ 0 h 1536"/>
                  <a:gd name="T62" fmla="*/ 61 w 61"/>
                  <a:gd name="T63" fmla="*/ 62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1" h="1536">
                    <a:moveTo>
                      <a:pt x="61" y="1475"/>
                    </a:moveTo>
                    <a:lnTo>
                      <a:pt x="0" y="1475"/>
                    </a:lnTo>
                    <a:lnTo>
                      <a:pt x="0" y="1536"/>
                    </a:lnTo>
                    <a:lnTo>
                      <a:pt x="61" y="1536"/>
                    </a:lnTo>
                    <a:lnTo>
                      <a:pt x="61" y="1475"/>
                    </a:lnTo>
                    <a:close/>
                    <a:moveTo>
                      <a:pt x="61" y="1352"/>
                    </a:moveTo>
                    <a:lnTo>
                      <a:pt x="0" y="1352"/>
                    </a:lnTo>
                    <a:lnTo>
                      <a:pt x="0" y="1413"/>
                    </a:lnTo>
                    <a:lnTo>
                      <a:pt x="61" y="1413"/>
                    </a:lnTo>
                    <a:lnTo>
                      <a:pt x="61" y="1352"/>
                    </a:lnTo>
                    <a:close/>
                    <a:moveTo>
                      <a:pt x="61" y="1231"/>
                    </a:moveTo>
                    <a:lnTo>
                      <a:pt x="0" y="1231"/>
                    </a:lnTo>
                    <a:lnTo>
                      <a:pt x="0" y="1290"/>
                    </a:lnTo>
                    <a:lnTo>
                      <a:pt x="61" y="1290"/>
                    </a:lnTo>
                    <a:lnTo>
                      <a:pt x="61" y="1231"/>
                    </a:lnTo>
                    <a:close/>
                    <a:moveTo>
                      <a:pt x="61" y="1108"/>
                    </a:moveTo>
                    <a:lnTo>
                      <a:pt x="0" y="1108"/>
                    </a:lnTo>
                    <a:lnTo>
                      <a:pt x="0" y="1169"/>
                    </a:lnTo>
                    <a:lnTo>
                      <a:pt x="61" y="1169"/>
                    </a:lnTo>
                    <a:lnTo>
                      <a:pt x="61" y="1108"/>
                    </a:lnTo>
                    <a:close/>
                    <a:moveTo>
                      <a:pt x="61" y="985"/>
                    </a:moveTo>
                    <a:lnTo>
                      <a:pt x="0" y="985"/>
                    </a:lnTo>
                    <a:lnTo>
                      <a:pt x="0" y="1046"/>
                    </a:lnTo>
                    <a:lnTo>
                      <a:pt x="61" y="1046"/>
                    </a:lnTo>
                    <a:lnTo>
                      <a:pt x="61" y="985"/>
                    </a:lnTo>
                    <a:close/>
                    <a:moveTo>
                      <a:pt x="61" y="862"/>
                    </a:moveTo>
                    <a:lnTo>
                      <a:pt x="0" y="862"/>
                    </a:lnTo>
                    <a:lnTo>
                      <a:pt x="0" y="923"/>
                    </a:lnTo>
                    <a:lnTo>
                      <a:pt x="61" y="923"/>
                    </a:lnTo>
                    <a:lnTo>
                      <a:pt x="61" y="862"/>
                    </a:lnTo>
                    <a:close/>
                    <a:moveTo>
                      <a:pt x="61" y="739"/>
                    </a:moveTo>
                    <a:lnTo>
                      <a:pt x="0" y="739"/>
                    </a:lnTo>
                    <a:lnTo>
                      <a:pt x="0" y="800"/>
                    </a:lnTo>
                    <a:lnTo>
                      <a:pt x="61" y="800"/>
                    </a:lnTo>
                    <a:lnTo>
                      <a:pt x="61" y="739"/>
                    </a:lnTo>
                    <a:close/>
                    <a:moveTo>
                      <a:pt x="61" y="616"/>
                    </a:moveTo>
                    <a:lnTo>
                      <a:pt x="0" y="616"/>
                    </a:lnTo>
                    <a:lnTo>
                      <a:pt x="0" y="677"/>
                    </a:lnTo>
                    <a:lnTo>
                      <a:pt x="61" y="677"/>
                    </a:lnTo>
                    <a:lnTo>
                      <a:pt x="61" y="616"/>
                    </a:lnTo>
                    <a:close/>
                    <a:moveTo>
                      <a:pt x="61" y="493"/>
                    </a:moveTo>
                    <a:lnTo>
                      <a:pt x="0" y="493"/>
                    </a:lnTo>
                    <a:lnTo>
                      <a:pt x="0" y="554"/>
                    </a:lnTo>
                    <a:lnTo>
                      <a:pt x="61" y="554"/>
                    </a:lnTo>
                    <a:lnTo>
                      <a:pt x="61" y="493"/>
                    </a:lnTo>
                    <a:close/>
                    <a:moveTo>
                      <a:pt x="61" y="370"/>
                    </a:moveTo>
                    <a:lnTo>
                      <a:pt x="0" y="370"/>
                    </a:lnTo>
                    <a:lnTo>
                      <a:pt x="0" y="431"/>
                    </a:lnTo>
                    <a:lnTo>
                      <a:pt x="61" y="431"/>
                    </a:lnTo>
                    <a:lnTo>
                      <a:pt x="61" y="370"/>
                    </a:lnTo>
                    <a:close/>
                    <a:moveTo>
                      <a:pt x="61" y="246"/>
                    </a:moveTo>
                    <a:lnTo>
                      <a:pt x="0" y="246"/>
                    </a:lnTo>
                    <a:lnTo>
                      <a:pt x="0" y="308"/>
                    </a:lnTo>
                    <a:lnTo>
                      <a:pt x="61" y="308"/>
                    </a:lnTo>
                    <a:lnTo>
                      <a:pt x="61" y="246"/>
                    </a:lnTo>
                    <a:close/>
                    <a:moveTo>
                      <a:pt x="61" y="123"/>
                    </a:moveTo>
                    <a:lnTo>
                      <a:pt x="0" y="123"/>
                    </a:lnTo>
                    <a:lnTo>
                      <a:pt x="0" y="185"/>
                    </a:lnTo>
                    <a:lnTo>
                      <a:pt x="61" y="185"/>
                    </a:lnTo>
                    <a:lnTo>
                      <a:pt x="61" y="123"/>
                    </a:lnTo>
                    <a:close/>
                    <a:moveTo>
                      <a:pt x="61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1" y="6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淘宝网Chenying0907出品 40"/>
              <p:cNvSpPr>
                <a:spLocks noEditPoints="1"/>
              </p:cNvSpPr>
              <p:nvPr/>
            </p:nvSpPr>
            <p:spPr bwMode="auto">
              <a:xfrm>
                <a:off x="4052" y="961"/>
                <a:ext cx="61" cy="1536"/>
              </a:xfrm>
              <a:custGeom>
                <a:avLst/>
                <a:gdLst>
                  <a:gd name="T0" fmla="*/ 0 w 61"/>
                  <a:gd name="T1" fmla="*/ 1475 h 1536"/>
                  <a:gd name="T2" fmla="*/ 61 w 61"/>
                  <a:gd name="T3" fmla="*/ 1536 h 1536"/>
                  <a:gd name="T4" fmla="*/ 61 w 61"/>
                  <a:gd name="T5" fmla="*/ 1352 h 1536"/>
                  <a:gd name="T6" fmla="*/ 0 w 61"/>
                  <a:gd name="T7" fmla="*/ 1413 h 1536"/>
                  <a:gd name="T8" fmla="*/ 61 w 61"/>
                  <a:gd name="T9" fmla="*/ 1352 h 1536"/>
                  <a:gd name="T10" fmla="*/ 0 w 61"/>
                  <a:gd name="T11" fmla="*/ 1231 h 1536"/>
                  <a:gd name="T12" fmla="*/ 61 w 61"/>
                  <a:gd name="T13" fmla="*/ 1290 h 1536"/>
                  <a:gd name="T14" fmla="*/ 61 w 61"/>
                  <a:gd name="T15" fmla="*/ 1108 h 1536"/>
                  <a:gd name="T16" fmla="*/ 0 w 61"/>
                  <a:gd name="T17" fmla="*/ 1169 h 1536"/>
                  <a:gd name="T18" fmla="*/ 61 w 61"/>
                  <a:gd name="T19" fmla="*/ 1108 h 1536"/>
                  <a:gd name="T20" fmla="*/ 0 w 61"/>
                  <a:gd name="T21" fmla="*/ 985 h 1536"/>
                  <a:gd name="T22" fmla="*/ 61 w 61"/>
                  <a:gd name="T23" fmla="*/ 1046 h 1536"/>
                  <a:gd name="T24" fmla="*/ 61 w 61"/>
                  <a:gd name="T25" fmla="*/ 862 h 1536"/>
                  <a:gd name="T26" fmla="*/ 0 w 61"/>
                  <a:gd name="T27" fmla="*/ 923 h 1536"/>
                  <a:gd name="T28" fmla="*/ 61 w 61"/>
                  <a:gd name="T29" fmla="*/ 862 h 1536"/>
                  <a:gd name="T30" fmla="*/ 0 w 61"/>
                  <a:gd name="T31" fmla="*/ 739 h 1536"/>
                  <a:gd name="T32" fmla="*/ 61 w 61"/>
                  <a:gd name="T33" fmla="*/ 800 h 1536"/>
                  <a:gd name="T34" fmla="*/ 61 w 61"/>
                  <a:gd name="T35" fmla="*/ 616 h 1536"/>
                  <a:gd name="T36" fmla="*/ 0 w 61"/>
                  <a:gd name="T37" fmla="*/ 677 h 1536"/>
                  <a:gd name="T38" fmla="*/ 61 w 61"/>
                  <a:gd name="T39" fmla="*/ 616 h 1536"/>
                  <a:gd name="T40" fmla="*/ 0 w 61"/>
                  <a:gd name="T41" fmla="*/ 493 h 1536"/>
                  <a:gd name="T42" fmla="*/ 61 w 61"/>
                  <a:gd name="T43" fmla="*/ 554 h 1536"/>
                  <a:gd name="T44" fmla="*/ 61 w 61"/>
                  <a:gd name="T45" fmla="*/ 370 h 1536"/>
                  <a:gd name="T46" fmla="*/ 0 w 61"/>
                  <a:gd name="T47" fmla="*/ 431 h 1536"/>
                  <a:gd name="T48" fmla="*/ 61 w 61"/>
                  <a:gd name="T49" fmla="*/ 370 h 1536"/>
                  <a:gd name="T50" fmla="*/ 0 w 61"/>
                  <a:gd name="T51" fmla="*/ 246 h 1536"/>
                  <a:gd name="T52" fmla="*/ 61 w 61"/>
                  <a:gd name="T53" fmla="*/ 308 h 1536"/>
                  <a:gd name="T54" fmla="*/ 61 w 61"/>
                  <a:gd name="T55" fmla="*/ 123 h 1536"/>
                  <a:gd name="T56" fmla="*/ 0 w 61"/>
                  <a:gd name="T57" fmla="*/ 185 h 1536"/>
                  <a:gd name="T58" fmla="*/ 61 w 61"/>
                  <a:gd name="T59" fmla="*/ 123 h 1536"/>
                  <a:gd name="T60" fmla="*/ 0 w 61"/>
                  <a:gd name="T61" fmla="*/ 0 h 1536"/>
                  <a:gd name="T62" fmla="*/ 61 w 61"/>
                  <a:gd name="T63" fmla="*/ 62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1" h="1536">
                    <a:moveTo>
                      <a:pt x="61" y="1475"/>
                    </a:moveTo>
                    <a:lnTo>
                      <a:pt x="0" y="1475"/>
                    </a:lnTo>
                    <a:lnTo>
                      <a:pt x="0" y="1536"/>
                    </a:lnTo>
                    <a:lnTo>
                      <a:pt x="61" y="1536"/>
                    </a:lnTo>
                    <a:lnTo>
                      <a:pt x="61" y="1475"/>
                    </a:lnTo>
                    <a:moveTo>
                      <a:pt x="61" y="1352"/>
                    </a:moveTo>
                    <a:lnTo>
                      <a:pt x="0" y="1352"/>
                    </a:lnTo>
                    <a:lnTo>
                      <a:pt x="0" y="1413"/>
                    </a:lnTo>
                    <a:lnTo>
                      <a:pt x="61" y="1413"/>
                    </a:lnTo>
                    <a:lnTo>
                      <a:pt x="61" y="1352"/>
                    </a:lnTo>
                    <a:moveTo>
                      <a:pt x="61" y="1231"/>
                    </a:moveTo>
                    <a:lnTo>
                      <a:pt x="0" y="1231"/>
                    </a:lnTo>
                    <a:lnTo>
                      <a:pt x="0" y="1290"/>
                    </a:lnTo>
                    <a:lnTo>
                      <a:pt x="61" y="1290"/>
                    </a:lnTo>
                    <a:lnTo>
                      <a:pt x="61" y="1231"/>
                    </a:lnTo>
                    <a:moveTo>
                      <a:pt x="61" y="1108"/>
                    </a:moveTo>
                    <a:lnTo>
                      <a:pt x="0" y="1108"/>
                    </a:lnTo>
                    <a:lnTo>
                      <a:pt x="0" y="1169"/>
                    </a:lnTo>
                    <a:lnTo>
                      <a:pt x="61" y="1169"/>
                    </a:lnTo>
                    <a:lnTo>
                      <a:pt x="61" y="1108"/>
                    </a:lnTo>
                    <a:moveTo>
                      <a:pt x="61" y="985"/>
                    </a:moveTo>
                    <a:lnTo>
                      <a:pt x="0" y="985"/>
                    </a:lnTo>
                    <a:lnTo>
                      <a:pt x="0" y="1046"/>
                    </a:lnTo>
                    <a:lnTo>
                      <a:pt x="61" y="1046"/>
                    </a:lnTo>
                    <a:lnTo>
                      <a:pt x="61" y="985"/>
                    </a:lnTo>
                    <a:moveTo>
                      <a:pt x="61" y="862"/>
                    </a:moveTo>
                    <a:lnTo>
                      <a:pt x="0" y="862"/>
                    </a:lnTo>
                    <a:lnTo>
                      <a:pt x="0" y="923"/>
                    </a:lnTo>
                    <a:lnTo>
                      <a:pt x="61" y="923"/>
                    </a:lnTo>
                    <a:lnTo>
                      <a:pt x="61" y="862"/>
                    </a:lnTo>
                    <a:moveTo>
                      <a:pt x="61" y="739"/>
                    </a:moveTo>
                    <a:lnTo>
                      <a:pt x="0" y="739"/>
                    </a:lnTo>
                    <a:lnTo>
                      <a:pt x="0" y="800"/>
                    </a:lnTo>
                    <a:lnTo>
                      <a:pt x="61" y="800"/>
                    </a:lnTo>
                    <a:lnTo>
                      <a:pt x="61" y="739"/>
                    </a:lnTo>
                    <a:moveTo>
                      <a:pt x="61" y="616"/>
                    </a:moveTo>
                    <a:lnTo>
                      <a:pt x="0" y="616"/>
                    </a:lnTo>
                    <a:lnTo>
                      <a:pt x="0" y="677"/>
                    </a:lnTo>
                    <a:lnTo>
                      <a:pt x="61" y="677"/>
                    </a:lnTo>
                    <a:lnTo>
                      <a:pt x="61" y="616"/>
                    </a:lnTo>
                    <a:moveTo>
                      <a:pt x="61" y="493"/>
                    </a:moveTo>
                    <a:lnTo>
                      <a:pt x="0" y="493"/>
                    </a:lnTo>
                    <a:lnTo>
                      <a:pt x="0" y="554"/>
                    </a:lnTo>
                    <a:lnTo>
                      <a:pt x="61" y="554"/>
                    </a:lnTo>
                    <a:lnTo>
                      <a:pt x="61" y="493"/>
                    </a:lnTo>
                    <a:moveTo>
                      <a:pt x="61" y="370"/>
                    </a:moveTo>
                    <a:lnTo>
                      <a:pt x="0" y="370"/>
                    </a:lnTo>
                    <a:lnTo>
                      <a:pt x="0" y="431"/>
                    </a:lnTo>
                    <a:lnTo>
                      <a:pt x="61" y="431"/>
                    </a:lnTo>
                    <a:lnTo>
                      <a:pt x="61" y="370"/>
                    </a:lnTo>
                    <a:moveTo>
                      <a:pt x="61" y="246"/>
                    </a:moveTo>
                    <a:lnTo>
                      <a:pt x="0" y="246"/>
                    </a:lnTo>
                    <a:lnTo>
                      <a:pt x="0" y="308"/>
                    </a:lnTo>
                    <a:lnTo>
                      <a:pt x="61" y="308"/>
                    </a:lnTo>
                    <a:lnTo>
                      <a:pt x="61" y="246"/>
                    </a:lnTo>
                    <a:moveTo>
                      <a:pt x="61" y="123"/>
                    </a:moveTo>
                    <a:lnTo>
                      <a:pt x="0" y="123"/>
                    </a:lnTo>
                    <a:lnTo>
                      <a:pt x="0" y="185"/>
                    </a:lnTo>
                    <a:lnTo>
                      <a:pt x="61" y="185"/>
                    </a:lnTo>
                    <a:lnTo>
                      <a:pt x="61" y="123"/>
                    </a:lnTo>
                    <a:moveTo>
                      <a:pt x="61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1" y="62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淘宝网Chenying0907出品 41"/>
              <p:cNvSpPr>
                <a:spLocks/>
              </p:cNvSpPr>
              <p:nvPr/>
            </p:nvSpPr>
            <p:spPr bwMode="auto">
              <a:xfrm>
                <a:off x="4052" y="2559"/>
                <a:ext cx="61" cy="12"/>
              </a:xfrm>
              <a:custGeom>
                <a:avLst/>
                <a:gdLst>
                  <a:gd name="T0" fmla="*/ 26 w 26"/>
                  <a:gd name="T1" fmla="*/ 0 h 5"/>
                  <a:gd name="T2" fmla="*/ 0 w 26"/>
                  <a:gd name="T3" fmla="*/ 0 h 5"/>
                  <a:gd name="T4" fmla="*/ 0 w 26"/>
                  <a:gd name="T5" fmla="*/ 4 h 5"/>
                  <a:gd name="T6" fmla="*/ 15 w 26"/>
                  <a:gd name="T7" fmla="*/ 5 h 5"/>
                  <a:gd name="T8" fmla="*/ 21 w 26"/>
                  <a:gd name="T9" fmla="*/ 5 h 5"/>
                  <a:gd name="T10" fmla="*/ 26 w 26"/>
                  <a:gd name="T11" fmla="*/ 5 h 5"/>
                  <a:gd name="T12" fmla="*/ 26 w 2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4"/>
                      <a:pt x="10" y="5"/>
                      <a:pt x="15" y="5"/>
                    </a:cubicBezTo>
                    <a:cubicBezTo>
                      <a:pt x="17" y="5"/>
                      <a:pt x="19" y="5"/>
                      <a:pt x="21" y="5"/>
                    </a:cubicBezTo>
                    <a:cubicBezTo>
                      <a:pt x="23" y="5"/>
                      <a:pt x="24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淘宝网Chenying0907出品 42"/>
              <p:cNvSpPr>
                <a:spLocks noEditPoints="1"/>
              </p:cNvSpPr>
              <p:nvPr/>
            </p:nvSpPr>
            <p:spPr bwMode="auto">
              <a:xfrm>
                <a:off x="4175" y="961"/>
                <a:ext cx="61" cy="1536"/>
              </a:xfrm>
              <a:custGeom>
                <a:avLst/>
                <a:gdLst>
                  <a:gd name="T0" fmla="*/ 0 w 61"/>
                  <a:gd name="T1" fmla="*/ 1475 h 1536"/>
                  <a:gd name="T2" fmla="*/ 61 w 61"/>
                  <a:gd name="T3" fmla="*/ 1536 h 1536"/>
                  <a:gd name="T4" fmla="*/ 61 w 61"/>
                  <a:gd name="T5" fmla="*/ 1352 h 1536"/>
                  <a:gd name="T6" fmla="*/ 0 w 61"/>
                  <a:gd name="T7" fmla="*/ 1413 h 1536"/>
                  <a:gd name="T8" fmla="*/ 61 w 61"/>
                  <a:gd name="T9" fmla="*/ 1352 h 1536"/>
                  <a:gd name="T10" fmla="*/ 0 w 61"/>
                  <a:gd name="T11" fmla="*/ 1231 h 1536"/>
                  <a:gd name="T12" fmla="*/ 61 w 61"/>
                  <a:gd name="T13" fmla="*/ 1290 h 1536"/>
                  <a:gd name="T14" fmla="*/ 61 w 61"/>
                  <a:gd name="T15" fmla="*/ 1108 h 1536"/>
                  <a:gd name="T16" fmla="*/ 0 w 61"/>
                  <a:gd name="T17" fmla="*/ 1169 h 1536"/>
                  <a:gd name="T18" fmla="*/ 61 w 61"/>
                  <a:gd name="T19" fmla="*/ 1108 h 1536"/>
                  <a:gd name="T20" fmla="*/ 0 w 61"/>
                  <a:gd name="T21" fmla="*/ 985 h 1536"/>
                  <a:gd name="T22" fmla="*/ 61 w 61"/>
                  <a:gd name="T23" fmla="*/ 1046 h 1536"/>
                  <a:gd name="T24" fmla="*/ 61 w 61"/>
                  <a:gd name="T25" fmla="*/ 862 h 1536"/>
                  <a:gd name="T26" fmla="*/ 0 w 61"/>
                  <a:gd name="T27" fmla="*/ 923 h 1536"/>
                  <a:gd name="T28" fmla="*/ 61 w 61"/>
                  <a:gd name="T29" fmla="*/ 862 h 1536"/>
                  <a:gd name="T30" fmla="*/ 0 w 61"/>
                  <a:gd name="T31" fmla="*/ 739 h 1536"/>
                  <a:gd name="T32" fmla="*/ 61 w 61"/>
                  <a:gd name="T33" fmla="*/ 800 h 1536"/>
                  <a:gd name="T34" fmla="*/ 61 w 61"/>
                  <a:gd name="T35" fmla="*/ 616 h 1536"/>
                  <a:gd name="T36" fmla="*/ 0 w 61"/>
                  <a:gd name="T37" fmla="*/ 677 h 1536"/>
                  <a:gd name="T38" fmla="*/ 61 w 61"/>
                  <a:gd name="T39" fmla="*/ 616 h 1536"/>
                  <a:gd name="T40" fmla="*/ 0 w 61"/>
                  <a:gd name="T41" fmla="*/ 493 h 1536"/>
                  <a:gd name="T42" fmla="*/ 61 w 61"/>
                  <a:gd name="T43" fmla="*/ 554 h 1536"/>
                  <a:gd name="T44" fmla="*/ 61 w 61"/>
                  <a:gd name="T45" fmla="*/ 370 h 1536"/>
                  <a:gd name="T46" fmla="*/ 0 w 61"/>
                  <a:gd name="T47" fmla="*/ 431 h 1536"/>
                  <a:gd name="T48" fmla="*/ 61 w 61"/>
                  <a:gd name="T49" fmla="*/ 370 h 1536"/>
                  <a:gd name="T50" fmla="*/ 0 w 61"/>
                  <a:gd name="T51" fmla="*/ 246 h 1536"/>
                  <a:gd name="T52" fmla="*/ 61 w 61"/>
                  <a:gd name="T53" fmla="*/ 308 h 1536"/>
                  <a:gd name="T54" fmla="*/ 61 w 61"/>
                  <a:gd name="T55" fmla="*/ 123 h 1536"/>
                  <a:gd name="T56" fmla="*/ 0 w 61"/>
                  <a:gd name="T57" fmla="*/ 185 h 1536"/>
                  <a:gd name="T58" fmla="*/ 61 w 61"/>
                  <a:gd name="T59" fmla="*/ 123 h 1536"/>
                  <a:gd name="T60" fmla="*/ 0 w 61"/>
                  <a:gd name="T61" fmla="*/ 0 h 1536"/>
                  <a:gd name="T62" fmla="*/ 61 w 61"/>
                  <a:gd name="T63" fmla="*/ 62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1" h="1536">
                    <a:moveTo>
                      <a:pt x="61" y="1475"/>
                    </a:moveTo>
                    <a:lnTo>
                      <a:pt x="0" y="1475"/>
                    </a:lnTo>
                    <a:lnTo>
                      <a:pt x="0" y="1536"/>
                    </a:lnTo>
                    <a:lnTo>
                      <a:pt x="61" y="1536"/>
                    </a:lnTo>
                    <a:lnTo>
                      <a:pt x="61" y="1475"/>
                    </a:lnTo>
                    <a:close/>
                    <a:moveTo>
                      <a:pt x="61" y="1352"/>
                    </a:moveTo>
                    <a:lnTo>
                      <a:pt x="0" y="1352"/>
                    </a:lnTo>
                    <a:lnTo>
                      <a:pt x="0" y="1413"/>
                    </a:lnTo>
                    <a:lnTo>
                      <a:pt x="61" y="1413"/>
                    </a:lnTo>
                    <a:lnTo>
                      <a:pt x="61" y="1352"/>
                    </a:lnTo>
                    <a:close/>
                    <a:moveTo>
                      <a:pt x="61" y="1231"/>
                    </a:moveTo>
                    <a:lnTo>
                      <a:pt x="0" y="1231"/>
                    </a:lnTo>
                    <a:lnTo>
                      <a:pt x="0" y="1290"/>
                    </a:lnTo>
                    <a:lnTo>
                      <a:pt x="61" y="1290"/>
                    </a:lnTo>
                    <a:lnTo>
                      <a:pt x="61" y="1231"/>
                    </a:lnTo>
                    <a:close/>
                    <a:moveTo>
                      <a:pt x="61" y="1108"/>
                    </a:moveTo>
                    <a:lnTo>
                      <a:pt x="0" y="1108"/>
                    </a:lnTo>
                    <a:lnTo>
                      <a:pt x="0" y="1169"/>
                    </a:lnTo>
                    <a:lnTo>
                      <a:pt x="61" y="1169"/>
                    </a:lnTo>
                    <a:lnTo>
                      <a:pt x="61" y="1108"/>
                    </a:lnTo>
                    <a:close/>
                    <a:moveTo>
                      <a:pt x="61" y="985"/>
                    </a:moveTo>
                    <a:lnTo>
                      <a:pt x="0" y="985"/>
                    </a:lnTo>
                    <a:lnTo>
                      <a:pt x="0" y="1046"/>
                    </a:lnTo>
                    <a:lnTo>
                      <a:pt x="61" y="1046"/>
                    </a:lnTo>
                    <a:lnTo>
                      <a:pt x="61" y="985"/>
                    </a:lnTo>
                    <a:close/>
                    <a:moveTo>
                      <a:pt x="61" y="862"/>
                    </a:moveTo>
                    <a:lnTo>
                      <a:pt x="0" y="862"/>
                    </a:lnTo>
                    <a:lnTo>
                      <a:pt x="0" y="923"/>
                    </a:lnTo>
                    <a:lnTo>
                      <a:pt x="61" y="923"/>
                    </a:lnTo>
                    <a:lnTo>
                      <a:pt x="61" y="862"/>
                    </a:lnTo>
                    <a:close/>
                    <a:moveTo>
                      <a:pt x="61" y="739"/>
                    </a:moveTo>
                    <a:lnTo>
                      <a:pt x="0" y="739"/>
                    </a:lnTo>
                    <a:lnTo>
                      <a:pt x="0" y="800"/>
                    </a:lnTo>
                    <a:lnTo>
                      <a:pt x="61" y="800"/>
                    </a:lnTo>
                    <a:lnTo>
                      <a:pt x="61" y="739"/>
                    </a:lnTo>
                    <a:close/>
                    <a:moveTo>
                      <a:pt x="61" y="616"/>
                    </a:moveTo>
                    <a:lnTo>
                      <a:pt x="0" y="616"/>
                    </a:lnTo>
                    <a:lnTo>
                      <a:pt x="0" y="677"/>
                    </a:lnTo>
                    <a:lnTo>
                      <a:pt x="61" y="677"/>
                    </a:lnTo>
                    <a:lnTo>
                      <a:pt x="61" y="616"/>
                    </a:lnTo>
                    <a:close/>
                    <a:moveTo>
                      <a:pt x="61" y="493"/>
                    </a:moveTo>
                    <a:lnTo>
                      <a:pt x="0" y="493"/>
                    </a:lnTo>
                    <a:lnTo>
                      <a:pt x="0" y="554"/>
                    </a:lnTo>
                    <a:lnTo>
                      <a:pt x="61" y="554"/>
                    </a:lnTo>
                    <a:lnTo>
                      <a:pt x="61" y="493"/>
                    </a:lnTo>
                    <a:close/>
                    <a:moveTo>
                      <a:pt x="61" y="370"/>
                    </a:moveTo>
                    <a:lnTo>
                      <a:pt x="0" y="370"/>
                    </a:lnTo>
                    <a:lnTo>
                      <a:pt x="0" y="431"/>
                    </a:lnTo>
                    <a:lnTo>
                      <a:pt x="61" y="431"/>
                    </a:lnTo>
                    <a:lnTo>
                      <a:pt x="61" y="370"/>
                    </a:lnTo>
                    <a:close/>
                    <a:moveTo>
                      <a:pt x="61" y="246"/>
                    </a:moveTo>
                    <a:lnTo>
                      <a:pt x="0" y="246"/>
                    </a:lnTo>
                    <a:lnTo>
                      <a:pt x="0" y="308"/>
                    </a:lnTo>
                    <a:lnTo>
                      <a:pt x="61" y="308"/>
                    </a:lnTo>
                    <a:lnTo>
                      <a:pt x="61" y="246"/>
                    </a:lnTo>
                    <a:close/>
                    <a:moveTo>
                      <a:pt x="61" y="123"/>
                    </a:moveTo>
                    <a:lnTo>
                      <a:pt x="0" y="123"/>
                    </a:lnTo>
                    <a:lnTo>
                      <a:pt x="0" y="185"/>
                    </a:lnTo>
                    <a:lnTo>
                      <a:pt x="61" y="185"/>
                    </a:lnTo>
                    <a:lnTo>
                      <a:pt x="61" y="123"/>
                    </a:lnTo>
                    <a:close/>
                    <a:moveTo>
                      <a:pt x="61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1" y="6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淘宝网Chenying0907出品 43"/>
              <p:cNvSpPr>
                <a:spLocks noEditPoints="1"/>
              </p:cNvSpPr>
              <p:nvPr/>
            </p:nvSpPr>
            <p:spPr bwMode="auto">
              <a:xfrm>
                <a:off x="4175" y="961"/>
                <a:ext cx="61" cy="1536"/>
              </a:xfrm>
              <a:custGeom>
                <a:avLst/>
                <a:gdLst>
                  <a:gd name="T0" fmla="*/ 0 w 61"/>
                  <a:gd name="T1" fmla="*/ 1475 h 1536"/>
                  <a:gd name="T2" fmla="*/ 61 w 61"/>
                  <a:gd name="T3" fmla="*/ 1536 h 1536"/>
                  <a:gd name="T4" fmla="*/ 61 w 61"/>
                  <a:gd name="T5" fmla="*/ 1352 h 1536"/>
                  <a:gd name="T6" fmla="*/ 0 w 61"/>
                  <a:gd name="T7" fmla="*/ 1413 h 1536"/>
                  <a:gd name="T8" fmla="*/ 61 w 61"/>
                  <a:gd name="T9" fmla="*/ 1352 h 1536"/>
                  <a:gd name="T10" fmla="*/ 0 w 61"/>
                  <a:gd name="T11" fmla="*/ 1231 h 1536"/>
                  <a:gd name="T12" fmla="*/ 61 w 61"/>
                  <a:gd name="T13" fmla="*/ 1290 h 1536"/>
                  <a:gd name="T14" fmla="*/ 61 w 61"/>
                  <a:gd name="T15" fmla="*/ 1108 h 1536"/>
                  <a:gd name="T16" fmla="*/ 0 w 61"/>
                  <a:gd name="T17" fmla="*/ 1169 h 1536"/>
                  <a:gd name="T18" fmla="*/ 61 w 61"/>
                  <a:gd name="T19" fmla="*/ 1108 h 1536"/>
                  <a:gd name="T20" fmla="*/ 0 w 61"/>
                  <a:gd name="T21" fmla="*/ 985 h 1536"/>
                  <a:gd name="T22" fmla="*/ 61 w 61"/>
                  <a:gd name="T23" fmla="*/ 1046 h 1536"/>
                  <a:gd name="T24" fmla="*/ 61 w 61"/>
                  <a:gd name="T25" fmla="*/ 862 h 1536"/>
                  <a:gd name="T26" fmla="*/ 0 w 61"/>
                  <a:gd name="T27" fmla="*/ 923 h 1536"/>
                  <a:gd name="T28" fmla="*/ 61 w 61"/>
                  <a:gd name="T29" fmla="*/ 862 h 1536"/>
                  <a:gd name="T30" fmla="*/ 0 w 61"/>
                  <a:gd name="T31" fmla="*/ 739 h 1536"/>
                  <a:gd name="T32" fmla="*/ 61 w 61"/>
                  <a:gd name="T33" fmla="*/ 800 h 1536"/>
                  <a:gd name="T34" fmla="*/ 61 w 61"/>
                  <a:gd name="T35" fmla="*/ 616 h 1536"/>
                  <a:gd name="T36" fmla="*/ 0 w 61"/>
                  <a:gd name="T37" fmla="*/ 677 h 1536"/>
                  <a:gd name="T38" fmla="*/ 61 w 61"/>
                  <a:gd name="T39" fmla="*/ 616 h 1536"/>
                  <a:gd name="T40" fmla="*/ 0 w 61"/>
                  <a:gd name="T41" fmla="*/ 493 h 1536"/>
                  <a:gd name="T42" fmla="*/ 61 w 61"/>
                  <a:gd name="T43" fmla="*/ 554 h 1536"/>
                  <a:gd name="T44" fmla="*/ 61 w 61"/>
                  <a:gd name="T45" fmla="*/ 370 h 1536"/>
                  <a:gd name="T46" fmla="*/ 0 w 61"/>
                  <a:gd name="T47" fmla="*/ 431 h 1536"/>
                  <a:gd name="T48" fmla="*/ 61 w 61"/>
                  <a:gd name="T49" fmla="*/ 370 h 1536"/>
                  <a:gd name="T50" fmla="*/ 0 w 61"/>
                  <a:gd name="T51" fmla="*/ 246 h 1536"/>
                  <a:gd name="T52" fmla="*/ 61 w 61"/>
                  <a:gd name="T53" fmla="*/ 308 h 1536"/>
                  <a:gd name="T54" fmla="*/ 61 w 61"/>
                  <a:gd name="T55" fmla="*/ 123 h 1536"/>
                  <a:gd name="T56" fmla="*/ 0 w 61"/>
                  <a:gd name="T57" fmla="*/ 185 h 1536"/>
                  <a:gd name="T58" fmla="*/ 61 w 61"/>
                  <a:gd name="T59" fmla="*/ 123 h 1536"/>
                  <a:gd name="T60" fmla="*/ 0 w 61"/>
                  <a:gd name="T61" fmla="*/ 0 h 1536"/>
                  <a:gd name="T62" fmla="*/ 61 w 61"/>
                  <a:gd name="T63" fmla="*/ 62 h 1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1" h="1536">
                    <a:moveTo>
                      <a:pt x="61" y="1475"/>
                    </a:moveTo>
                    <a:lnTo>
                      <a:pt x="0" y="1475"/>
                    </a:lnTo>
                    <a:lnTo>
                      <a:pt x="0" y="1536"/>
                    </a:lnTo>
                    <a:lnTo>
                      <a:pt x="61" y="1536"/>
                    </a:lnTo>
                    <a:lnTo>
                      <a:pt x="61" y="1475"/>
                    </a:lnTo>
                    <a:moveTo>
                      <a:pt x="61" y="1352"/>
                    </a:moveTo>
                    <a:lnTo>
                      <a:pt x="0" y="1352"/>
                    </a:lnTo>
                    <a:lnTo>
                      <a:pt x="0" y="1413"/>
                    </a:lnTo>
                    <a:lnTo>
                      <a:pt x="61" y="1413"/>
                    </a:lnTo>
                    <a:lnTo>
                      <a:pt x="61" y="1352"/>
                    </a:lnTo>
                    <a:moveTo>
                      <a:pt x="61" y="1231"/>
                    </a:moveTo>
                    <a:lnTo>
                      <a:pt x="0" y="1231"/>
                    </a:lnTo>
                    <a:lnTo>
                      <a:pt x="0" y="1290"/>
                    </a:lnTo>
                    <a:lnTo>
                      <a:pt x="61" y="1290"/>
                    </a:lnTo>
                    <a:lnTo>
                      <a:pt x="61" y="1231"/>
                    </a:lnTo>
                    <a:moveTo>
                      <a:pt x="61" y="1108"/>
                    </a:moveTo>
                    <a:lnTo>
                      <a:pt x="0" y="1108"/>
                    </a:lnTo>
                    <a:lnTo>
                      <a:pt x="0" y="1169"/>
                    </a:lnTo>
                    <a:lnTo>
                      <a:pt x="61" y="1169"/>
                    </a:lnTo>
                    <a:lnTo>
                      <a:pt x="61" y="1108"/>
                    </a:lnTo>
                    <a:moveTo>
                      <a:pt x="61" y="985"/>
                    </a:moveTo>
                    <a:lnTo>
                      <a:pt x="0" y="985"/>
                    </a:lnTo>
                    <a:lnTo>
                      <a:pt x="0" y="1046"/>
                    </a:lnTo>
                    <a:lnTo>
                      <a:pt x="61" y="1046"/>
                    </a:lnTo>
                    <a:lnTo>
                      <a:pt x="61" y="985"/>
                    </a:lnTo>
                    <a:moveTo>
                      <a:pt x="61" y="862"/>
                    </a:moveTo>
                    <a:lnTo>
                      <a:pt x="0" y="862"/>
                    </a:lnTo>
                    <a:lnTo>
                      <a:pt x="0" y="923"/>
                    </a:lnTo>
                    <a:lnTo>
                      <a:pt x="61" y="923"/>
                    </a:lnTo>
                    <a:lnTo>
                      <a:pt x="61" y="862"/>
                    </a:lnTo>
                    <a:moveTo>
                      <a:pt x="61" y="739"/>
                    </a:moveTo>
                    <a:lnTo>
                      <a:pt x="0" y="739"/>
                    </a:lnTo>
                    <a:lnTo>
                      <a:pt x="0" y="800"/>
                    </a:lnTo>
                    <a:lnTo>
                      <a:pt x="61" y="800"/>
                    </a:lnTo>
                    <a:lnTo>
                      <a:pt x="61" y="739"/>
                    </a:lnTo>
                    <a:moveTo>
                      <a:pt x="61" y="616"/>
                    </a:moveTo>
                    <a:lnTo>
                      <a:pt x="0" y="616"/>
                    </a:lnTo>
                    <a:lnTo>
                      <a:pt x="0" y="677"/>
                    </a:lnTo>
                    <a:lnTo>
                      <a:pt x="61" y="677"/>
                    </a:lnTo>
                    <a:lnTo>
                      <a:pt x="61" y="616"/>
                    </a:lnTo>
                    <a:moveTo>
                      <a:pt x="61" y="493"/>
                    </a:moveTo>
                    <a:lnTo>
                      <a:pt x="0" y="493"/>
                    </a:lnTo>
                    <a:lnTo>
                      <a:pt x="0" y="554"/>
                    </a:lnTo>
                    <a:lnTo>
                      <a:pt x="61" y="554"/>
                    </a:lnTo>
                    <a:lnTo>
                      <a:pt x="61" y="493"/>
                    </a:lnTo>
                    <a:moveTo>
                      <a:pt x="61" y="370"/>
                    </a:moveTo>
                    <a:lnTo>
                      <a:pt x="0" y="370"/>
                    </a:lnTo>
                    <a:lnTo>
                      <a:pt x="0" y="431"/>
                    </a:lnTo>
                    <a:lnTo>
                      <a:pt x="61" y="431"/>
                    </a:lnTo>
                    <a:lnTo>
                      <a:pt x="61" y="370"/>
                    </a:lnTo>
                    <a:moveTo>
                      <a:pt x="61" y="246"/>
                    </a:moveTo>
                    <a:lnTo>
                      <a:pt x="0" y="246"/>
                    </a:lnTo>
                    <a:lnTo>
                      <a:pt x="0" y="308"/>
                    </a:lnTo>
                    <a:lnTo>
                      <a:pt x="61" y="308"/>
                    </a:lnTo>
                    <a:lnTo>
                      <a:pt x="61" y="246"/>
                    </a:lnTo>
                    <a:moveTo>
                      <a:pt x="61" y="123"/>
                    </a:moveTo>
                    <a:lnTo>
                      <a:pt x="0" y="123"/>
                    </a:lnTo>
                    <a:lnTo>
                      <a:pt x="0" y="185"/>
                    </a:lnTo>
                    <a:lnTo>
                      <a:pt x="61" y="185"/>
                    </a:lnTo>
                    <a:lnTo>
                      <a:pt x="61" y="123"/>
                    </a:lnTo>
                    <a:moveTo>
                      <a:pt x="61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1" y="62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淘宝网Chenying0907出品 44"/>
              <p:cNvSpPr>
                <a:spLocks/>
              </p:cNvSpPr>
              <p:nvPr/>
            </p:nvSpPr>
            <p:spPr bwMode="auto">
              <a:xfrm>
                <a:off x="4175" y="2559"/>
                <a:ext cx="59" cy="7"/>
              </a:xfrm>
              <a:custGeom>
                <a:avLst/>
                <a:gdLst>
                  <a:gd name="T0" fmla="*/ 25 w 25"/>
                  <a:gd name="T1" fmla="*/ 0 h 3"/>
                  <a:gd name="T2" fmla="*/ 25 w 25"/>
                  <a:gd name="T3" fmla="*/ 0 h 3"/>
                  <a:gd name="T4" fmla="*/ 0 w 25"/>
                  <a:gd name="T5" fmla="*/ 3 h 3"/>
                  <a:gd name="T6" fmla="*/ 0 w 25"/>
                  <a:gd name="T7" fmla="*/ 3 h 3"/>
                  <a:gd name="T8" fmla="*/ 25 w 2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">
                    <a:moveTo>
                      <a:pt x="25" y="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7" y="2"/>
                      <a:pt x="8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8" y="3"/>
                      <a:pt x="17" y="2"/>
                      <a:pt x="25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淘宝网Chenying0907出品 45"/>
              <p:cNvSpPr>
                <a:spLocks/>
              </p:cNvSpPr>
              <p:nvPr/>
            </p:nvSpPr>
            <p:spPr bwMode="auto">
              <a:xfrm>
                <a:off x="4175" y="2559"/>
                <a:ext cx="59" cy="7"/>
              </a:xfrm>
              <a:custGeom>
                <a:avLst/>
                <a:gdLst>
                  <a:gd name="T0" fmla="*/ 25 w 25"/>
                  <a:gd name="T1" fmla="*/ 0 h 3"/>
                  <a:gd name="T2" fmla="*/ 0 w 25"/>
                  <a:gd name="T3" fmla="*/ 0 h 3"/>
                  <a:gd name="T4" fmla="*/ 0 w 25"/>
                  <a:gd name="T5" fmla="*/ 3 h 3"/>
                  <a:gd name="T6" fmla="*/ 25 w 2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3">
                    <a:moveTo>
                      <a:pt x="2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8" y="3"/>
                      <a:pt x="17" y="2"/>
                      <a:pt x="25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淘宝网Chenying0907出品 46"/>
              <p:cNvSpPr>
                <a:spLocks noEditPoints="1"/>
              </p:cNvSpPr>
              <p:nvPr/>
            </p:nvSpPr>
            <p:spPr bwMode="auto">
              <a:xfrm>
                <a:off x="4298" y="961"/>
                <a:ext cx="61" cy="1536"/>
              </a:xfrm>
              <a:custGeom>
                <a:avLst/>
                <a:gdLst>
                  <a:gd name="T0" fmla="*/ 0 w 26"/>
                  <a:gd name="T1" fmla="*/ 623 h 649"/>
                  <a:gd name="T2" fmla="*/ 26 w 26"/>
                  <a:gd name="T3" fmla="*/ 649 h 649"/>
                  <a:gd name="T4" fmla="*/ 26 w 26"/>
                  <a:gd name="T5" fmla="*/ 571 h 649"/>
                  <a:gd name="T6" fmla="*/ 0 w 26"/>
                  <a:gd name="T7" fmla="*/ 597 h 649"/>
                  <a:gd name="T8" fmla="*/ 26 w 26"/>
                  <a:gd name="T9" fmla="*/ 571 h 649"/>
                  <a:gd name="T10" fmla="*/ 0 w 26"/>
                  <a:gd name="T11" fmla="*/ 520 h 649"/>
                  <a:gd name="T12" fmla="*/ 26 w 26"/>
                  <a:gd name="T13" fmla="*/ 545 h 649"/>
                  <a:gd name="T14" fmla="*/ 26 w 26"/>
                  <a:gd name="T15" fmla="*/ 468 h 649"/>
                  <a:gd name="T16" fmla="*/ 0 w 26"/>
                  <a:gd name="T17" fmla="*/ 494 h 649"/>
                  <a:gd name="T18" fmla="*/ 26 w 26"/>
                  <a:gd name="T19" fmla="*/ 468 h 649"/>
                  <a:gd name="T20" fmla="*/ 0 w 26"/>
                  <a:gd name="T21" fmla="*/ 416 h 649"/>
                  <a:gd name="T22" fmla="*/ 26 w 26"/>
                  <a:gd name="T23" fmla="*/ 442 h 649"/>
                  <a:gd name="T24" fmla="*/ 26 w 26"/>
                  <a:gd name="T25" fmla="*/ 364 h 649"/>
                  <a:gd name="T26" fmla="*/ 0 w 26"/>
                  <a:gd name="T27" fmla="*/ 390 h 649"/>
                  <a:gd name="T28" fmla="*/ 26 w 26"/>
                  <a:gd name="T29" fmla="*/ 364 h 649"/>
                  <a:gd name="T30" fmla="*/ 0 w 26"/>
                  <a:gd name="T31" fmla="*/ 312 h 649"/>
                  <a:gd name="T32" fmla="*/ 26 w 26"/>
                  <a:gd name="T33" fmla="*/ 338 h 649"/>
                  <a:gd name="T34" fmla="*/ 26 w 26"/>
                  <a:gd name="T35" fmla="*/ 260 h 649"/>
                  <a:gd name="T36" fmla="*/ 0 w 26"/>
                  <a:gd name="T37" fmla="*/ 286 h 649"/>
                  <a:gd name="T38" fmla="*/ 26 w 26"/>
                  <a:gd name="T39" fmla="*/ 260 h 649"/>
                  <a:gd name="T40" fmla="*/ 0 w 26"/>
                  <a:gd name="T41" fmla="*/ 208 h 649"/>
                  <a:gd name="T42" fmla="*/ 26 w 26"/>
                  <a:gd name="T43" fmla="*/ 234 h 649"/>
                  <a:gd name="T44" fmla="*/ 26 w 26"/>
                  <a:gd name="T45" fmla="*/ 156 h 649"/>
                  <a:gd name="T46" fmla="*/ 0 w 26"/>
                  <a:gd name="T47" fmla="*/ 182 h 649"/>
                  <a:gd name="T48" fmla="*/ 26 w 26"/>
                  <a:gd name="T49" fmla="*/ 156 h 649"/>
                  <a:gd name="T50" fmla="*/ 0 w 26"/>
                  <a:gd name="T51" fmla="*/ 104 h 649"/>
                  <a:gd name="T52" fmla="*/ 26 w 26"/>
                  <a:gd name="T53" fmla="*/ 130 h 649"/>
                  <a:gd name="T54" fmla="*/ 26 w 26"/>
                  <a:gd name="T55" fmla="*/ 52 h 649"/>
                  <a:gd name="T56" fmla="*/ 0 w 26"/>
                  <a:gd name="T57" fmla="*/ 78 h 649"/>
                  <a:gd name="T58" fmla="*/ 26 w 26"/>
                  <a:gd name="T59" fmla="*/ 52 h 649"/>
                  <a:gd name="T60" fmla="*/ 0 w 26"/>
                  <a:gd name="T61" fmla="*/ 0 h 649"/>
                  <a:gd name="T62" fmla="*/ 26 w 26"/>
                  <a:gd name="T63" fmla="*/ 26 h 649"/>
                  <a:gd name="T64" fmla="*/ 20 w 26"/>
                  <a:gd name="T65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" h="649">
                    <a:moveTo>
                      <a:pt x="26" y="623"/>
                    </a:moveTo>
                    <a:cubicBezTo>
                      <a:pt x="0" y="623"/>
                      <a:pt x="0" y="623"/>
                      <a:pt x="0" y="623"/>
                    </a:cubicBezTo>
                    <a:cubicBezTo>
                      <a:pt x="0" y="649"/>
                      <a:pt x="0" y="649"/>
                      <a:pt x="0" y="649"/>
                    </a:cubicBezTo>
                    <a:cubicBezTo>
                      <a:pt x="26" y="649"/>
                      <a:pt x="26" y="649"/>
                      <a:pt x="26" y="649"/>
                    </a:cubicBezTo>
                    <a:cubicBezTo>
                      <a:pt x="26" y="623"/>
                      <a:pt x="26" y="623"/>
                      <a:pt x="26" y="623"/>
                    </a:cubicBezTo>
                    <a:moveTo>
                      <a:pt x="26" y="571"/>
                    </a:moveTo>
                    <a:cubicBezTo>
                      <a:pt x="0" y="571"/>
                      <a:pt x="0" y="571"/>
                      <a:pt x="0" y="571"/>
                    </a:cubicBezTo>
                    <a:cubicBezTo>
                      <a:pt x="0" y="597"/>
                      <a:pt x="0" y="597"/>
                      <a:pt x="0" y="597"/>
                    </a:cubicBezTo>
                    <a:cubicBezTo>
                      <a:pt x="26" y="597"/>
                      <a:pt x="26" y="597"/>
                      <a:pt x="26" y="597"/>
                    </a:cubicBezTo>
                    <a:cubicBezTo>
                      <a:pt x="26" y="571"/>
                      <a:pt x="26" y="571"/>
                      <a:pt x="26" y="571"/>
                    </a:cubicBezTo>
                    <a:moveTo>
                      <a:pt x="26" y="520"/>
                    </a:moveTo>
                    <a:cubicBezTo>
                      <a:pt x="0" y="520"/>
                      <a:pt x="0" y="520"/>
                      <a:pt x="0" y="520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26" y="545"/>
                      <a:pt x="26" y="545"/>
                      <a:pt x="26" y="545"/>
                    </a:cubicBezTo>
                    <a:cubicBezTo>
                      <a:pt x="26" y="520"/>
                      <a:pt x="26" y="520"/>
                      <a:pt x="26" y="520"/>
                    </a:cubicBezTo>
                    <a:moveTo>
                      <a:pt x="26" y="468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0" y="494"/>
                      <a:pt x="0" y="494"/>
                      <a:pt x="0" y="494"/>
                    </a:cubicBezTo>
                    <a:cubicBezTo>
                      <a:pt x="26" y="494"/>
                      <a:pt x="26" y="494"/>
                      <a:pt x="26" y="494"/>
                    </a:cubicBezTo>
                    <a:cubicBezTo>
                      <a:pt x="26" y="468"/>
                      <a:pt x="26" y="468"/>
                      <a:pt x="26" y="468"/>
                    </a:cubicBezTo>
                    <a:moveTo>
                      <a:pt x="26" y="416"/>
                    </a:moveTo>
                    <a:cubicBezTo>
                      <a:pt x="0" y="416"/>
                      <a:pt x="0" y="416"/>
                      <a:pt x="0" y="416"/>
                    </a:cubicBezTo>
                    <a:cubicBezTo>
                      <a:pt x="0" y="442"/>
                      <a:pt x="0" y="442"/>
                      <a:pt x="0" y="442"/>
                    </a:cubicBezTo>
                    <a:cubicBezTo>
                      <a:pt x="26" y="442"/>
                      <a:pt x="26" y="442"/>
                      <a:pt x="26" y="442"/>
                    </a:cubicBezTo>
                    <a:cubicBezTo>
                      <a:pt x="26" y="416"/>
                      <a:pt x="26" y="416"/>
                      <a:pt x="26" y="416"/>
                    </a:cubicBezTo>
                    <a:moveTo>
                      <a:pt x="26" y="364"/>
                    </a:moveTo>
                    <a:cubicBezTo>
                      <a:pt x="0" y="364"/>
                      <a:pt x="0" y="364"/>
                      <a:pt x="0" y="364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26" y="390"/>
                      <a:pt x="26" y="390"/>
                      <a:pt x="26" y="390"/>
                    </a:cubicBezTo>
                    <a:cubicBezTo>
                      <a:pt x="26" y="364"/>
                      <a:pt x="26" y="364"/>
                      <a:pt x="26" y="364"/>
                    </a:cubicBezTo>
                    <a:moveTo>
                      <a:pt x="26" y="312"/>
                    </a:move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6" y="338"/>
                      <a:pt x="26" y="338"/>
                      <a:pt x="26" y="338"/>
                    </a:cubicBezTo>
                    <a:cubicBezTo>
                      <a:pt x="26" y="312"/>
                      <a:pt x="26" y="312"/>
                      <a:pt x="26" y="312"/>
                    </a:cubicBezTo>
                    <a:moveTo>
                      <a:pt x="26" y="260"/>
                    </a:moveTo>
                    <a:cubicBezTo>
                      <a:pt x="0" y="260"/>
                      <a:pt x="0" y="260"/>
                      <a:pt x="0" y="260"/>
                    </a:cubicBezTo>
                    <a:cubicBezTo>
                      <a:pt x="0" y="286"/>
                      <a:pt x="0" y="286"/>
                      <a:pt x="0" y="286"/>
                    </a:cubicBezTo>
                    <a:cubicBezTo>
                      <a:pt x="26" y="286"/>
                      <a:pt x="26" y="286"/>
                      <a:pt x="26" y="286"/>
                    </a:cubicBezTo>
                    <a:cubicBezTo>
                      <a:pt x="26" y="260"/>
                      <a:pt x="26" y="260"/>
                      <a:pt x="26" y="260"/>
                    </a:cubicBezTo>
                    <a:moveTo>
                      <a:pt x="26" y="208"/>
                    </a:move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26" y="208"/>
                      <a:pt x="26" y="208"/>
                      <a:pt x="26" y="208"/>
                    </a:cubicBezTo>
                    <a:moveTo>
                      <a:pt x="26" y="156"/>
                    </a:move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56"/>
                      <a:pt x="26" y="156"/>
                      <a:pt x="26" y="156"/>
                    </a:cubicBezTo>
                    <a:moveTo>
                      <a:pt x="26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6" y="104"/>
                      <a:pt x="26" y="104"/>
                      <a:pt x="26" y="104"/>
                    </a:cubicBezTo>
                    <a:moveTo>
                      <a:pt x="2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52"/>
                      <a:pt x="26" y="52"/>
                      <a:pt x="26" y="52"/>
                    </a:cubicBezTo>
                    <a:moveTo>
                      <a:pt x="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4" y="2"/>
                      <a:pt x="22" y="1"/>
                      <a:pt x="2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淘宝网Chenying0907出品 47"/>
              <p:cNvSpPr>
                <a:spLocks noEditPoints="1"/>
              </p:cNvSpPr>
              <p:nvPr/>
            </p:nvSpPr>
            <p:spPr bwMode="auto">
              <a:xfrm>
                <a:off x="4421" y="990"/>
                <a:ext cx="62" cy="1384"/>
              </a:xfrm>
              <a:custGeom>
                <a:avLst/>
                <a:gdLst>
                  <a:gd name="T0" fmla="*/ 26 w 26"/>
                  <a:gd name="T1" fmla="*/ 559 h 585"/>
                  <a:gd name="T2" fmla="*/ 0 w 26"/>
                  <a:gd name="T3" fmla="*/ 559 h 585"/>
                  <a:gd name="T4" fmla="*/ 0 w 26"/>
                  <a:gd name="T5" fmla="*/ 585 h 585"/>
                  <a:gd name="T6" fmla="*/ 26 w 26"/>
                  <a:gd name="T7" fmla="*/ 585 h 585"/>
                  <a:gd name="T8" fmla="*/ 26 w 26"/>
                  <a:gd name="T9" fmla="*/ 559 h 585"/>
                  <a:gd name="T10" fmla="*/ 26 w 26"/>
                  <a:gd name="T11" fmla="*/ 508 h 585"/>
                  <a:gd name="T12" fmla="*/ 0 w 26"/>
                  <a:gd name="T13" fmla="*/ 508 h 585"/>
                  <a:gd name="T14" fmla="*/ 0 w 26"/>
                  <a:gd name="T15" fmla="*/ 533 h 585"/>
                  <a:gd name="T16" fmla="*/ 26 w 26"/>
                  <a:gd name="T17" fmla="*/ 533 h 585"/>
                  <a:gd name="T18" fmla="*/ 26 w 26"/>
                  <a:gd name="T19" fmla="*/ 508 h 585"/>
                  <a:gd name="T20" fmla="*/ 26 w 26"/>
                  <a:gd name="T21" fmla="*/ 456 h 585"/>
                  <a:gd name="T22" fmla="*/ 0 w 26"/>
                  <a:gd name="T23" fmla="*/ 456 h 585"/>
                  <a:gd name="T24" fmla="*/ 0 w 26"/>
                  <a:gd name="T25" fmla="*/ 482 h 585"/>
                  <a:gd name="T26" fmla="*/ 26 w 26"/>
                  <a:gd name="T27" fmla="*/ 482 h 585"/>
                  <a:gd name="T28" fmla="*/ 26 w 26"/>
                  <a:gd name="T29" fmla="*/ 456 h 585"/>
                  <a:gd name="T30" fmla="*/ 26 w 26"/>
                  <a:gd name="T31" fmla="*/ 404 h 585"/>
                  <a:gd name="T32" fmla="*/ 0 w 26"/>
                  <a:gd name="T33" fmla="*/ 404 h 585"/>
                  <a:gd name="T34" fmla="*/ 0 w 26"/>
                  <a:gd name="T35" fmla="*/ 430 h 585"/>
                  <a:gd name="T36" fmla="*/ 26 w 26"/>
                  <a:gd name="T37" fmla="*/ 430 h 585"/>
                  <a:gd name="T38" fmla="*/ 26 w 26"/>
                  <a:gd name="T39" fmla="*/ 404 h 585"/>
                  <a:gd name="T40" fmla="*/ 26 w 26"/>
                  <a:gd name="T41" fmla="*/ 352 h 585"/>
                  <a:gd name="T42" fmla="*/ 0 w 26"/>
                  <a:gd name="T43" fmla="*/ 352 h 585"/>
                  <a:gd name="T44" fmla="*/ 0 w 26"/>
                  <a:gd name="T45" fmla="*/ 378 h 585"/>
                  <a:gd name="T46" fmla="*/ 26 w 26"/>
                  <a:gd name="T47" fmla="*/ 378 h 585"/>
                  <a:gd name="T48" fmla="*/ 26 w 26"/>
                  <a:gd name="T49" fmla="*/ 352 h 585"/>
                  <a:gd name="T50" fmla="*/ 26 w 26"/>
                  <a:gd name="T51" fmla="*/ 300 h 585"/>
                  <a:gd name="T52" fmla="*/ 0 w 26"/>
                  <a:gd name="T53" fmla="*/ 300 h 585"/>
                  <a:gd name="T54" fmla="*/ 0 w 26"/>
                  <a:gd name="T55" fmla="*/ 326 h 585"/>
                  <a:gd name="T56" fmla="*/ 26 w 26"/>
                  <a:gd name="T57" fmla="*/ 326 h 585"/>
                  <a:gd name="T58" fmla="*/ 26 w 26"/>
                  <a:gd name="T59" fmla="*/ 300 h 585"/>
                  <a:gd name="T60" fmla="*/ 26 w 26"/>
                  <a:gd name="T61" fmla="*/ 248 h 585"/>
                  <a:gd name="T62" fmla="*/ 0 w 26"/>
                  <a:gd name="T63" fmla="*/ 248 h 585"/>
                  <a:gd name="T64" fmla="*/ 0 w 26"/>
                  <a:gd name="T65" fmla="*/ 274 h 585"/>
                  <a:gd name="T66" fmla="*/ 26 w 26"/>
                  <a:gd name="T67" fmla="*/ 274 h 585"/>
                  <a:gd name="T68" fmla="*/ 26 w 26"/>
                  <a:gd name="T69" fmla="*/ 248 h 585"/>
                  <a:gd name="T70" fmla="*/ 26 w 26"/>
                  <a:gd name="T71" fmla="*/ 196 h 585"/>
                  <a:gd name="T72" fmla="*/ 0 w 26"/>
                  <a:gd name="T73" fmla="*/ 196 h 585"/>
                  <a:gd name="T74" fmla="*/ 0 w 26"/>
                  <a:gd name="T75" fmla="*/ 222 h 585"/>
                  <a:gd name="T76" fmla="*/ 26 w 26"/>
                  <a:gd name="T77" fmla="*/ 222 h 585"/>
                  <a:gd name="T78" fmla="*/ 26 w 26"/>
                  <a:gd name="T79" fmla="*/ 196 h 585"/>
                  <a:gd name="T80" fmla="*/ 26 w 26"/>
                  <a:gd name="T81" fmla="*/ 144 h 585"/>
                  <a:gd name="T82" fmla="*/ 0 w 26"/>
                  <a:gd name="T83" fmla="*/ 144 h 585"/>
                  <a:gd name="T84" fmla="*/ 0 w 26"/>
                  <a:gd name="T85" fmla="*/ 170 h 585"/>
                  <a:gd name="T86" fmla="*/ 26 w 26"/>
                  <a:gd name="T87" fmla="*/ 170 h 585"/>
                  <a:gd name="T88" fmla="*/ 26 w 26"/>
                  <a:gd name="T89" fmla="*/ 144 h 585"/>
                  <a:gd name="T90" fmla="*/ 26 w 26"/>
                  <a:gd name="T91" fmla="*/ 92 h 585"/>
                  <a:gd name="T92" fmla="*/ 0 w 26"/>
                  <a:gd name="T93" fmla="*/ 92 h 585"/>
                  <a:gd name="T94" fmla="*/ 0 w 26"/>
                  <a:gd name="T95" fmla="*/ 118 h 585"/>
                  <a:gd name="T96" fmla="*/ 26 w 26"/>
                  <a:gd name="T97" fmla="*/ 118 h 585"/>
                  <a:gd name="T98" fmla="*/ 26 w 26"/>
                  <a:gd name="T99" fmla="*/ 92 h 585"/>
                  <a:gd name="T100" fmla="*/ 26 w 26"/>
                  <a:gd name="T101" fmla="*/ 40 h 585"/>
                  <a:gd name="T102" fmla="*/ 0 w 26"/>
                  <a:gd name="T103" fmla="*/ 40 h 585"/>
                  <a:gd name="T104" fmla="*/ 0 w 26"/>
                  <a:gd name="T105" fmla="*/ 66 h 585"/>
                  <a:gd name="T106" fmla="*/ 26 w 26"/>
                  <a:gd name="T107" fmla="*/ 66 h 585"/>
                  <a:gd name="T108" fmla="*/ 26 w 26"/>
                  <a:gd name="T109" fmla="*/ 40 h 585"/>
                  <a:gd name="T110" fmla="*/ 0 w 26"/>
                  <a:gd name="T111" fmla="*/ 0 h 585"/>
                  <a:gd name="T112" fmla="*/ 0 w 26"/>
                  <a:gd name="T113" fmla="*/ 14 h 585"/>
                  <a:gd name="T114" fmla="*/ 26 w 26"/>
                  <a:gd name="T115" fmla="*/ 14 h 585"/>
                  <a:gd name="T116" fmla="*/ 26 w 26"/>
                  <a:gd name="T117" fmla="*/ 12 h 585"/>
                  <a:gd name="T118" fmla="*/ 0 w 26"/>
                  <a:gd name="T119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6" h="585">
                    <a:moveTo>
                      <a:pt x="26" y="559"/>
                    </a:moveTo>
                    <a:cubicBezTo>
                      <a:pt x="0" y="559"/>
                      <a:pt x="0" y="559"/>
                      <a:pt x="0" y="559"/>
                    </a:cubicBezTo>
                    <a:cubicBezTo>
                      <a:pt x="0" y="585"/>
                      <a:pt x="0" y="585"/>
                      <a:pt x="0" y="585"/>
                    </a:cubicBezTo>
                    <a:cubicBezTo>
                      <a:pt x="26" y="585"/>
                      <a:pt x="26" y="585"/>
                      <a:pt x="26" y="585"/>
                    </a:cubicBezTo>
                    <a:cubicBezTo>
                      <a:pt x="26" y="559"/>
                      <a:pt x="26" y="559"/>
                      <a:pt x="26" y="559"/>
                    </a:cubicBezTo>
                    <a:moveTo>
                      <a:pt x="26" y="508"/>
                    </a:moveTo>
                    <a:cubicBezTo>
                      <a:pt x="0" y="508"/>
                      <a:pt x="0" y="508"/>
                      <a:pt x="0" y="508"/>
                    </a:cubicBezTo>
                    <a:cubicBezTo>
                      <a:pt x="0" y="533"/>
                      <a:pt x="0" y="533"/>
                      <a:pt x="0" y="533"/>
                    </a:cubicBezTo>
                    <a:cubicBezTo>
                      <a:pt x="26" y="533"/>
                      <a:pt x="26" y="533"/>
                      <a:pt x="26" y="533"/>
                    </a:cubicBezTo>
                    <a:cubicBezTo>
                      <a:pt x="26" y="508"/>
                      <a:pt x="26" y="508"/>
                      <a:pt x="26" y="508"/>
                    </a:cubicBezTo>
                    <a:moveTo>
                      <a:pt x="26" y="456"/>
                    </a:moveTo>
                    <a:cubicBezTo>
                      <a:pt x="0" y="456"/>
                      <a:pt x="0" y="456"/>
                      <a:pt x="0" y="456"/>
                    </a:cubicBezTo>
                    <a:cubicBezTo>
                      <a:pt x="0" y="482"/>
                      <a:pt x="0" y="482"/>
                      <a:pt x="0" y="482"/>
                    </a:cubicBezTo>
                    <a:cubicBezTo>
                      <a:pt x="26" y="482"/>
                      <a:pt x="26" y="482"/>
                      <a:pt x="26" y="482"/>
                    </a:cubicBezTo>
                    <a:cubicBezTo>
                      <a:pt x="26" y="456"/>
                      <a:pt x="26" y="456"/>
                      <a:pt x="26" y="456"/>
                    </a:cubicBezTo>
                    <a:moveTo>
                      <a:pt x="26" y="404"/>
                    </a:moveTo>
                    <a:cubicBezTo>
                      <a:pt x="0" y="404"/>
                      <a:pt x="0" y="404"/>
                      <a:pt x="0" y="404"/>
                    </a:cubicBezTo>
                    <a:cubicBezTo>
                      <a:pt x="0" y="430"/>
                      <a:pt x="0" y="430"/>
                      <a:pt x="0" y="430"/>
                    </a:cubicBezTo>
                    <a:cubicBezTo>
                      <a:pt x="26" y="430"/>
                      <a:pt x="26" y="430"/>
                      <a:pt x="26" y="430"/>
                    </a:cubicBezTo>
                    <a:cubicBezTo>
                      <a:pt x="26" y="404"/>
                      <a:pt x="26" y="404"/>
                      <a:pt x="26" y="404"/>
                    </a:cubicBezTo>
                    <a:moveTo>
                      <a:pt x="26" y="352"/>
                    </a:moveTo>
                    <a:cubicBezTo>
                      <a:pt x="0" y="352"/>
                      <a:pt x="0" y="352"/>
                      <a:pt x="0" y="352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26" y="378"/>
                      <a:pt x="26" y="378"/>
                      <a:pt x="26" y="378"/>
                    </a:cubicBezTo>
                    <a:cubicBezTo>
                      <a:pt x="26" y="352"/>
                      <a:pt x="26" y="352"/>
                      <a:pt x="26" y="352"/>
                    </a:cubicBezTo>
                    <a:moveTo>
                      <a:pt x="26" y="300"/>
                    </a:moveTo>
                    <a:cubicBezTo>
                      <a:pt x="0" y="300"/>
                      <a:pt x="0" y="300"/>
                      <a:pt x="0" y="300"/>
                    </a:cubicBezTo>
                    <a:cubicBezTo>
                      <a:pt x="0" y="326"/>
                      <a:pt x="0" y="326"/>
                      <a:pt x="0" y="326"/>
                    </a:cubicBezTo>
                    <a:cubicBezTo>
                      <a:pt x="26" y="326"/>
                      <a:pt x="26" y="326"/>
                      <a:pt x="26" y="326"/>
                    </a:cubicBezTo>
                    <a:cubicBezTo>
                      <a:pt x="26" y="300"/>
                      <a:pt x="26" y="300"/>
                      <a:pt x="26" y="300"/>
                    </a:cubicBezTo>
                    <a:moveTo>
                      <a:pt x="26" y="248"/>
                    </a:move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74"/>
                      <a:pt x="0" y="274"/>
                      <a:pt x="0" y="274"/>
                    </a:cubicBezTo>
                    <a:cubicBezTo>
                      <a:pt x="26" y="274"/>
                      <a:pt x="26" y="274"/>
                      <a:pt x="26" y="274"/>
                    </a:cubicBezTo>
                    <a:cubicBezTo>
                      <a:pt x="26" y="248"/>
                      <a:pt x="26" y="248"/>
                      <a:pt x="26" y="248"/>
                    </a:cubicBezTo>
                    <a:moveTo>
                      <a:pt x="26" y="196"/>
                    </a:move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26" y="222"/>
                      <a:pt x="26" y="222"/>
                      <a:pt x="26" y="222"/>
                    </a:cubicBezTo>
                    <a:cubicBezTo>
                      <a:pt x="26" y="196"/>
                      <a:pt x="26" y="196"/>
                      <a:pt x="26" y="196"/>
                    </a:cubicBezTo>
                    <a:moveTo>
                      <a:pt x="26" y="144"/>
                    </a:move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26" y="170"/>
                      <a:pt x="26" y="170"/>
                      <a:pt x="26" y="170"/>
                    </a:cubicBezTo>
                    <a:cubicBezTo>
                      <a:pt x="26" y="144"/>
                      <a:pt x="26" y="144"/>
                      <a:pt x="26" y="144"/>
                    </a:cubicBezTo>
                    <a:moveTo>
                      <a:pt x="26" y="92"/>
                    </a:moveTo>
                    <a:cubicBezTo>
                      <a:pt x="0" y="92"/>
                      <a:pt x="0" y="92"/>
                      <a:pt x="0" y="92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26" y="118"/>
                      <a:pt x="26" y="118"/>
                      <a:pt x="26" y="118"/>
                    </a:cubicBezTo>
                    <a:cubicBezTo>
                      <a:pt x="26" y="92"/>
                      <a:pt x="26" y="92"/>
                      <a:pt x="26" y="92"/>
                    </a:cubicBezTo>
                    <a:moveTo>
                      <a:pt x="26" y="4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6" y="40"/>
                      <a:pt x="26" y="40"/>
                      <a:pt x="26" y="40"/>
                    </a:cubicBezTo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17" y="8"/>
                      <a:pt x="9" y="4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淘宝网Chenying0907出品 48"/>
              <p:cNvSpPr>
                <a:spLocks/>
              </p:cNvSpPr>
              <p:nvPr/>
            </p:nvSpPr>
            <p:spPr bwMode="auto">
              <a:xfrm>
                <a:off x="4438" y="2476"/>
                <a:ext cx="45" cy="21"/>
              </a:xfrm>
              <a:custGeom>
                <a:avLst/>
                <a:gdLst>
                  <a:gd name="T0" fmla="*/ 19 w 19"/>
                  <a:gd name="T1" fmla="*/ 0 h 9"/>
                  <a:gd name="T2" fmla="*/ 0 w 19"/>
                  <a:gd name="T3" fmla="*/ 9 h 9"/>
                  <a:gd name="T4" fmla="*/ 0 w 19"/>
                  <a:gd name="T5" fmla="*/ 9 h 9"/>
                  <a:gd name="T6" fmla="*/ 19 w 19"/>
                  <a:gd name="T7" fmla="*/ 0 h 9"/>
                  <a:gd name="T8" fmla="*/ 19 w 19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">
                    <a:moveTo>
                      <a:pt x="19" y="0"/>
                    </a:moveTo>
                    <a:cubicBezTo>
                      <a:pt x="13" y="3"/>
                      <a:pt x="7" y="6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7" y="6"/>
                      <a:pt x="13" y="3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淘宝网Chenying0907出品 49"/>
              <p:cNvSpPr>
                <a:spLocks/>
              </p:cNvSpPr>
              <p:nvPr/>
            </p:nvSpPr>
            <p:spPr bwMode="auto">
              <a:xfrm>
                <a:off x="4421" y="2436"/>
                <a:ext cx="62" cy="61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26 h 26"/>
                  <a:gd name="T6" fmla="*/ 7 w 26"/>
                  <a:gd name="T7" fmla="*/ 26 h 26"/>
                  <a:gd name="T8" fmla="*/ 26 w 26"/>
                  <a:gd name="T9" fmla="*/ 17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14" y="23"/>
                      <a:pt x="20" y="20"/>
                      <a:pt x="26" y="17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淘宝网Chenying0907出品 50"/>
              <p:cNvSpPr>
                <a:spLocks noEditPoints="1"/>
              </p:cNvSpPr>
              <p:nvPr/>
            </p:nvSpPr>
            <p:spPr bwMode="auto">
              <a:xfrm>
                <a:off x="4544" y="1084"/>
                <a:ext cx="62" cy="1290"/>
              </a:xfrm>
              <a:custGeom>
                <a:avLst/>
                <a:gdLst>
                  <a:gd name="T0" fmla="*/ 26 w 26"/>
                  <a:gd name="T1" fmla="*/ 519 h 545"/>
                  <a:gd name="T2" fmla="*/ 0 w 26"/>
                  <a:gd name="T3" fmla="*/ 519 h 545"/>
                  <a:gd name="T4" fmla="*/ 0 w 26"/>
                  <a:gd name="T5" fmla="*/ 545 h 545"/>
                  <a:gd name="T6" fmla="*/ 26 w 26"/>
                  <a:gd name="T7" fmla="*/ 545 h 545"/>
                  <a:gd name="T8" fmla="*/ 26 w 26"/>
                  <a:gd name="T9" fmla="*/ 519 h 545"/>
                  <a:gd name="T10" fmla="*/ 26 w 26"/>
                  <a:gd name="T11" fmla="*/ 468 h 545"/>
                  <a:gd name="T12" fmla="*/ 0 w 26"/>
                  <a:gd name="T13" fmla="*/ 468 h 545"/>
                  <a:gd name="T14" fmla="*/ 0 w 26"/>
                  <a:gd name="T15" fmla="*/ 493 h 545"/>
                  <a:gd name="T16" fmla="*/ 26 w 26"/>
                  <a:gd name="T17" fmla="*/ 493 h 545"/>
                  <a:gd name="T18" fmla="*/ 26 w 26"/>
                  <a:gd name="T19" fmla="*/ 468 h 545"/>
                  <a:gd name="T20" fmla="*/ 26 w 26"/>
                  <a:gd name="T21" fmla="*/ 416 h 545"/>
                  <a:gd name="T22" fmla="*/ 0 w 26"/>
                  <a:gd name="T23" fmla="*/ 416 h 545"/>
                  <a:gd name="T24" fmla="*/ 0 w 26"/>
                  <a:gd name="T25" fmla="*/ 442 h 545"/>
                  <a:gd name="T26" fmla="*/ 26 w 26"/>
                  <a:gd name="T27" fmla="*/ 442 h 545"/>
                  <a:gd name="T28" fmla="*/ 26 w 26"/>
                  <a:gd name="T29" fmla="*/ 416 h 545"/>
                  <a:gd name="T30" fmla="*/ 26 w 26"/>
                  <a:gd name="T31" fmla="*/ 364 h 545"/>
                  <a:gd name="T32" fmla="*/ 0 w 26"/>
                  <a:gd name="T33" fmla="*/ 364 h 545"/>
                  <a:gd name="T34" fmla="*/ 0 w 26"/>
                  <a:gd name="T35" fmla="*/ 390 h 545"/>
                  <a:gd name="T36" fmla="*/ 26 w 26"/>
                  <a:gd name="T37" fmla="*/ 390 h 545"/>
                  <a:gd name="T38" fmla="*/ 26 w 26"/>
                  <a:gd name="T39" fmla="*/ 364 h 545"/>
                  <a:gd name="T40" fmla="*/ 26 w 26"/>
                  <a:gd name="T41" fmla="*/ 312 h 545"/>
                  <a:gd name="T42" fmla="*/ 0 w 26"/>
                  <a:gd name="T43" fmla="*/ 312 h 545"/>
                  <a:gd name="T44" fmla="*/ 0 w 26"/>
                  <a:gd name="T45" fmla="*/ 338 h 545"/>
                  <a:gd name="T46" fmla="*/ 26 w 26"/>
                  <a:gd name="T47" fmla="*/ 338 h 545"/>
                  <a:gd name="T48" fmla="*/ 26 w 26"/>
                  <a:gd name="T49" fmla="*/ 312 h 545"/>
                  <a:gd name="T50" fmla="*/ 26 w 26"/>
                  <a:gd name="T51" fmla="*/ 260 h 545"/>
                  <a:gd name="T52" fmla="*/ 0 w 26"/>
                  <a:gd name="T53" fmla="*/ 260 h 545"/>
                  <a:gd name="T54" fmla="*/ 0 w 26"/>
                  <a:gd name="T55" fmla="*/ 286 h 545"/>
                  <a:gd name="T56" fmla="*/ 26 w 26"/>
                  <a:gd name="T57" fmla="*/ 286 h 545"/>
                  <a:gd name="T58" fmla="*/ 26 w 26"/>
                  <a:gd name="T59" fmla="*/ 260 h 545"/>
                  <a:gd name="T60" fmla="*/ 26 w 26"/>
                  <a:gd name="T61" fmla="*/ 208 h 545"/>
                  <a:gd name="T62" fmla="*/ 0 w 26"/>
                  <a:gd name="T63" fmla="*/ 208 h 545"/>
                  <a:gd name="T64" fmla="*/ 0 w 26"/>
                  <a:gd name="T65" fmla="*/ 234 h 545"/>
                  <a:gd name="T66" fmla="*/ 26 w 26"/>
                  <a:gd name="T67" fmla="*/ 234 h 545"/>
                  <a:gd name="T68" fmla="*/ 26 w 26"/>
                  <a:gd name="T69" fmla="*/ 208 h 545"/>
                  <a:gd name="T70" fmla="*/ 26 w 26"/>
                  <a:gd name="T71" fmla="*/ 156 h 545"/>
                  <a:gd name="T72" fmla="*/ 0 w 26"/>
                  <a:gd name="T73" fmla="*/ 156 h 545"/>
                  <a:gd name="T74" fmla="*/ 0 w 26"/>
                  <a:gd name="T75" fmla="*/ 182 h 545"/>
                  <a:gd name="T76" fmla="*/ 26 w 26"/>
                  <a:gd name="T77" fmla="*/ 182 h 545"/>
                  <a:gd name="T78" fmla="*/ 26 w 26"/>
                  <a:gd name="T79" fmla="*/ 156 h 545"/>
                  <a:gd name="T80" fmla="*/ 26 w 26"/>
                  <a:gd name="T81" fmla="*/ 104 h 545"/>
                  <a:gd name="T82" fmla="*/ 0 w 26"/>
                  <a:gd name="T83" fmla="*/ 104 h 545"/>
                  <a:gd name="T84" fmla="*/ 0 w 26"/>
                  <a:gd name="T85" fmla="*/ 130 h 545"/>
                  <a:gd name="T86" fmla="*/ 26 w 26"/>
                  <a:gd name="T87" fmla="*/ 130 h 545"/>
                  <a:gd name="T88" fmla="*/ 26 w 26"/>
                  <a:gd name="T89" fmla="*/ 104 h 545"/>
                  <a:gd name="T90" fmla="*/ 26 w 26"/>
                  <a:gd name="T91" fmla="*/ 52 h 545"/>
                  <a:gd name="T92" fmla="*/ 0 w 26"/>
                  <a:gd name="T93" fmla="*/ 52 h 545"/>
                  <a:gd name="T94" fmla="*/ 0 w 26"/>
                  <a:gd name="T95" fmla="*/ 78 h 545"/>
                  <a:gd name="T96" fmla="*/ 26 w 26"/>
                  <a:gd name="T97" fmla="*/ 78 h 545"/>
                  <a:gd name="T98" fmla="*/ 26 w 26"/>
                  <a:gd name="T99" fmla="*/ 52 h 545"/>
                  <a:gd name="T100" fmla="*/ 19 w 26"/>
                  <a:gd name="T101" fmla="*/ 0 h 545"/>
                  <a:gd name="T102" fmla="*/ 0 w 26"/>
                  <a:gd name="T103" fmla="*/ 0 h 545"/>
                  <a:gd name="T104" fmla="*/ 0 w 26"/>
                  <a:gd name="T105" fmla="*/ 26 h 545"/>
                  <a:gd name="T106" fmla="*/ 26 w 26"/>
                  <a:gd name="T107" fmla="*/ 26 h 545"/>
                  <a:gd name="T108" fmla="*/ 26 w 26"/>
                  <a:gd name="T109" fmla="*/ 6 h 545"/>
                  <a:gd name="T110" fmla="*/ 19 w 26"/>
                  <a:gd name="T111" fmla="*/ 0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" h="545">
                    <a:moveTo>
                      <a:pt x="26" y="519"/>
                    </a:moveTo>
                    <a:cubicBezTo>
                      <a:pt x="0" y="519"/>
                      <a:pt x="0" y="519"/>
                      <a:pt x="0" y="519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26" y="545"/>
                      <a:pt x="26" y="545"/>
                      <a:pt x="26" y="545"/>
                    </a:cubicBezTo>
                    <a:cubicBezTo>
                      <a:pt x="26" y="519"/>
                      <a:pt x="26" y="519"/>
                      <a:pt x="26" y="519"/>
                    </a:cubicBezTo>
                    <a:moveTo>
                      <a:pt x="26" y="468"/>
                    </a:moveTo>
                    <a:cubicBezTo>
                      <a:pt x="0" y="468"/>
                      <a:pt x="0" y="468"/>
                      <a:pt x="0" y="468"/>
                    </a:cubicBezTo>
                    <a:cubicBezTo>
                      <a:pt x="0" y="493"/>
                      <a:pt x="0" y="493"/>
                      <a:pt x="0" y="493"/>
                    </a:cubicBezTo>
                    <a:cubicBezTo>
                      <a:pt x="26" y="493"/>
                      <a:pt x="26" y="493"/>
                      <a:pt x="26" y="493"/>
                    </a:cubicBezTo>
                    <a:cubicBezTo>
                      <a:pt x="26" y="468"/>
                      <a:pt x="26" y="468"/>
                      <a:pt x="26" y="468"/>
                    </a:cubicBezTo>
                    <a:moveTo>
                      <a:pt x="26" y="416"/>
                    </a:moveTo>
                    <a:cubicBezTo>
                      <a:pt x="0" y="416"/>
                      <a:pt x="0" y="416"/>
                      <a:pt x="0" y="416"/>
                    </a:cubicBezTo>
                    <a:cubicBezTo>
                      <a:pt x="0" y="442"/>
                      <a:pt x="0" y="442"/>
                      <a:pt x="0" y="442"/>
                    </a:cubicBezTo>
                    <a:cubicBezTo>
                      <a:pt x="26" y="442"/>
                      <a:pt x="26" y="442"/>
                      <a:pt x="26" y="442"/>
                    </a:cubicBezTo>
                    <a:cubicBezTo>
                      <a:pt x="26" y="416"/>
                      <a:pt x="26" y="416"/>
                      <a:pt x="26" y="416"/>
                    </a:cubicBezTo>
                    <a:moveTo>
                      <a:pt x="26" y="364"/>
                    </a:moveTo>
                    <a:cubicBezTo>
                      <a:pt x="0" y="364"/>
                      <a:pt x="0" y="364"/>
                      <a:pt x="0" y="364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26" y="390"/>
                      <a:pt x="26" y="390"/>
                      <a:pt x="26" y="390"/>
                    </a:cubicBezTo>
                    <a:cubicBezTo>
                      <a:pt x="26" y="364"/>
                      <a:pt x="26" y="364"/>
                      <a:pt x="26" y="364"/>
                    </a:cubicBezTo>
                    <a:moveTo>
                      <a:pt x="26" y="312"/>
                    </a:move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6" y="338"/>
                      <a:pt x="26" y="338"/>
                      <a:pt x="26" y="338"/>
                    </a:cubicBezTo>
                    <a:cubicBezTo>
                      <a:pt x="26" y="312"/>
                      <a:pt x="26" y="312"/>
                      <a:pt x="26" y="312"/>
                    </a:cubicBezTo>
                    <a:moveTo>
                      <a:pt x="26" y="260"/>
                    </a:moveTo>
                    <a:cubicBezTo>
                      <a:pt x="0" y="260"/>
                      <a:pt x="0" y="260"/>
                      <a:pt x="0" y="260"/>
                    </a:cubicBezTo>
                    <a:cubicBezTo>
                      <a:pt x="0" y="286"/>
                      <a:pt x="0" y="286"/>
                      <a:pt x="0" y="286"/>
                    </a:cubicBezTo>
                    <a:cubicBezTo>
                      <a:pt x="26" y="286"/>
                      <a:pt x="26" y="286"/>
                      <a:pt x="26" y="286"/>
                    </a:cubicBezTo>
                    <a:cubicBezTo>
                      <a:pt x="26" y="260"/>
                      <a:pt x="26" y="260"/>
                      <a:pt x="26" y="260"/>
                    </a:cubicBezTo>
                    <a:moveTo>
                      <a:pt x="26" y="208"/>
                    </a:move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26" y="208"/>
                      <a:pt x="26" y="208"/>
                      <a:pt x="26" y="208"/>
                    </a:cubicBezTo>
                    <a:moveTo>
                      <a:pt x="26" y="156"/>
                    </a:move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56"/>
                      <a:pt x="26" y="156"/>
                      <a:pt x="26" y="156"/>
                    </a:cubicBezTo>
                    <a:moveTo>
                      <a:pt x="26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6" y="104"/>
                      <a:pt x="26" y="104"/>
                      <a:pt x="26" y="104"/>
                    </a:cubicBezTo>
                    <a:moveTo>
                      <a:pt x="2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52"/>
                      <a:pt x="26" y="52"/>
                      <a:pt x="26" y="52"/>
                    </a:cubicBezTo>
                    <a:moveTo>
                      <a:pt x="1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3" y="4"/>
                      <a:pt x="21" y="2"/>
                      <a:pt x="19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淘宝网Chenying0907出品 51"/>
              <p:cNvSpPr>
                <a:spLocks/>
              </p:cNvSpPr>
              <p:nvPr/>
            </p:nvSpPr>
            <p:spPr bwMode="auto">
              <a:xfrm>
                <a:off x="4544" y="2436"/>
                <a:ext cx="7" cy="4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淘宝网Chenying0907出品 52"/>
              <p:cNvSpPr>
                <a:spLocks/>
              </p:cNvSpPr>
              <p:nvPr/>
            </p:nvSpPr>
            <p:spPr bwMode="auto">
              <a:xfrm>
                <a:off x="4544" y="2436"/>
                <a:ext cx="7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淘宝网Chenying0907出品 53"/>
              <p:cNvSpPr>
                <a:spLocks noEditPoints="1"/>
              </p:cNvSpPr>
              <p:nvPr/>
            </p:nvSpPr>
            <p:spPr bwMode="auto">
              <a:xfrm>
                <a:off x="4667" y="1207"/>
                <a:ext cx="62" cy="1044"/>
              </a:xfrm>
              <a:custGeom>
                <a:avLst/>
                <a:gdLst>
                  <a:gd name="T0" fmla="*/ 26 w 26"/>
                  <a:gd name="T1" fmla="*/ 416 h 441"/>
                  <a:gd name="T2" fmla="*/ 0 w 26"/>
                  <a:gd name="T3" fmla="*/ 416 h 441"/>
                  <a:gd name="T4" fmla="*/ 0 w 26"/>
                  <a:gd name="T5" fmla="*/ 441 h 441"/>
                  <a:gd name="T6" fmla="*/ 26 w 26"/>
                  <a:gd name="T7" fmla="*/ 441 h 441"/>
                  <a:gd name="T8" fmla="*/ 26 w 26"/>
                  <a:gd name="T9" fmla="*/ 416 h 441"/>
                  <a:gd name="T10" fmla="*/ 26 w 26"/>
                  <a:gd name="T11" fmla="*/ 364 h 441"/>
                  <a:gd name="T12" fmla="*/ 0 w 26"/>
                  <a:gd name="T13" fmla="*/ 364 h 441"/>
                  <a:gd name="T14" fmla="*/ 0 w 26"/>
                  <a:gd name="T15" fmla="*/ 390 h 441"/>
                  <a:gd name="T16" fmla="*/ 26 w 26"/>
                  <a:gd name="T17" fmla="*/ 390 h 441"/>
                  <a:gd name="T18" fmla="*/ 26 w 26"/>
                  <a:gd name="T19" fmla="*/ 364 h 441"/>
                  <a:gd name="T20" fmla="*/ 26 w 26"/>
                  <a:gd name="T21" fmla="*/ 312 h 441"/>
                  <a:gd name="T22" fmla="*/ 0 w 26"/>
                  <a:gd name="T23" fmla="*/ 312 h 441"/>
                  <a:gd name="T24" fmla="*/ 0 w 26"/>
                  <a:gd name="T25" fmla="*/ 338 h 441"/>
                  <a:gd name="T26" fmla="*/ 26 w 26"/>
                  <a:gd name="T27" fmla="*/ 338 h 441"/>
                  <a:gd name="T28" fmla="*/ 26 w 26"/>
                  <a:gd name="T29" fmla="*/ 312 h 441"/>
                  <a:gd name="T30" fmla="*/ 26 w 26"/>
                  <a:gd name="T31" fmla="*/ 260 h 441"/>
                  <a:gd name="T32" fmla="*/ 0 w 26"/>
                  <a:gd name="T33" fmla="*/ 260 h 441"/>
                  <a:gd name="T34" fmla="*/ 0 w 26"/>
                  <a:gd name="T35" fmla="*/ 286 h 441"/>
                  <a:gd name="T36" fmla="*/ 26 w 26"/>
                  <a:gd name="T37" fmla="*/ 286 h 441"/>
                  <a:gd name="T38" fmla="*/ 26 w 26"/>
                  <a:gd name="T39" fmla="*/ 260 h 441"/>
                  <a:gd name="T40" fmla="*/ 26 w 26"/>
                  <a:gd name="T41" fmla="*/ 208 h 441"/>
                  <a:gd name="T42" fmla="*/ 0 w 26"/>
                  <a:gd name="T43" fmla="*/ 208 h 441"/>
                  <a:gd name="T44" fmla="*/ 0 w 26"/>
                  <a:gd name="T45" fmla="*/ 234 h 441"/>
                  <a:gd name="T46" fmla="*/ 26 w 26"/>
                  <a:gd name="T47" fmla="*/ 234 h 441"/>
                  <a:gd name="T48" fmla="*/ 26 w 26"/>
                  <a:gd name="T49" fmla="*/ 208 h 441"/>
                  <a:gd name="T50" fmla="*/ 26 w 26"/>
                  <a:gd name="T51" fmla="*/ 156 h 441"/>
                  <a:gd name="T52" fmla="*/ 0 w 26"/>
                  <a:gd name="T53" fmla="*/ 156 h 441"/>
                  <a:gd name="T54" fmla="*/ 0 w 26"/>
                  <a:gd name="T55" fmla="*/ 182 h 441"/>
                  <a:gd name="T56" fmla="*/ 26 w 26"/>
                  <a:gd name="T57" fmla="*/ 182 h 441"/>
                  <a:gd name="T58" fmla="*/ 26 w 26"/>
                  <a:gd name="T59" fmla="*/ 156 h 441"/>
                  <a:gd name="T60" fmla="*/ 26 w 26"/>
                  <a:gd name="T61" fmla="*/ 104 h 441"/>
                  <a:gd name="T62" fmla="*/ 0 w 26"/>
                  <a:gd name="T63" fmla="*/ 104 h 441"/>
                  <a:gd name="T64" fmla="*/ 0 w 26"/>
                  <a:gd name="T65" fmla="*/ 130 h 441"/>
                  <a:gd name="T66" fmla="*/ 26 w 26"/>
                  <a:gd name="T67" fmla="*/ 130 h 441"/>
                  <a:gd name="T68" fmla="*/ 26 w 26"/>
                  <a:gd name="T69" fmla="*/ 104 h 441"/>
                  <a:gd name="T70" fmla="*/ 26 w 26"/>
                  <a:gd name="T71" fmla="*/ 52 h 441"/>
                  <a:gd name="T72" fmla="*/ 0 w 26"/>
                  <a:gd name="T73" fmla="*/ 52 h 441"/>
                  <a:gd name="T74" fmla="*/ 0 w 26"/>
                  <a:gd name="T75" fmla="*/ 78 h 441"/>
                  <a:gd name="T76" fmla="*/ 26 w 26"/>
                  <a:gd name="T77" fmla="*/ 78 h 441"/>
                  <a:gd name="T78" fmla="*/ 26 w 26"/>
                  <a:gd name="T79" fmla="*/ 52 h 441"/>
                  <a:gd name="T80" fmla="*/ 23 w 26"/>
                  <a:gd name="T81" fmla="*/ 0 h 441"/>
                  <a:gd name="T82" fmla="*/ 0 w 26"/>
                  <a:gd name="T83" fmla="*/ 0 h 441"/>
                  <a:gd name="T84" fmla="*/ 0 w 26"/>
                  <a:gd name="T85" fmla="*/ 26 h 441"/>
                  <a:gd name="T86" fmla="*/ 26 w 26"/>
                  <a:gd name="T87" fmla="*/ 26 h 441"/>
                  <a:gd name="T88" fmla="*/ 26 w 26"/>
                  <a:gd name="T89" fmla="*/ 3 h 441"/>
                  <a:gd name="T90" fmla="*/ 23 w 26"/>
                  <a:gd name="T91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6" h="441">
                    <a:moveTo>
                      <a:pt x="26" y="416"/>
                    </a:moveTo>
                    <a:cubicBezTo>
                      <a:pt x="0" y="416"/>
                      <a:pt x="0" y="416"/>
                      <a:pt x="0" y="416"/>
                    </a:cubicBezTo>
                    <a:cubicBezTo>
                      <a:pt x="0" y="441"/>
                      <a:pt x="0" y="441"/>
                      <a:pt x="0" y="441"/>
                    </a:cubicBezTo>
                    <a:cubicBezTo>
                      <a:pt x="26" y="441"/>
                      <a:pt x="26" y="441"/>
                      <a:pt x="26" y="441"/>
                    </a:cubicBezTo>
                    <a:cubicBezTo>
                      <a:pt x="26" y="416"/>
                      <a:pt x="26" y="416"/>
                      <a:pt x="26" y="416"/>
                    </a:cubicBezTo>
                    <a:moveTo>
                      <a:pt x="26" y="364"/>
                    </a:moveTo>
                    <a:cubicBezTo>
                      <a:pt x="0" y="364"/>
                      <a:pt x="0" y="364"/>
                      <a:pt x="0" y="364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26" y="390"/>
                      <a:pt x="26" y="390"/>
                      <a:pt x="26" y="390"/>
                    </a:cubicBezTo>
                    <a:cubicBezTo>
                      <a:pt x="26" y="364"/>
                      <a:pt x="26" y="364"/>
                      <a:pt x="26" y="364"/>
                    </a:cubicBezTo>
                    <a:moveTo>
                      <a:pt x="26" y="312"/>
                    </a:move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6" y="338"/>
                      <a:pt x="26" y="338"/>
                      <a:pt x="26" y="338"/>
                    </a:cubicBezTo>
                    <a:cubicBezTo>
                      <a:pt x="26" y="312"/>
                      <a:pt x="26" y="312"/>
                      <a:pt x="26" y="312"/>
                    </a:cubicBezTo>
                    <a:moveTo>
                      <a:pt x="26" y="260"/>
                    </a:moveTo>
                    <a:cubicBezTo>
                      <a:pt x="0" y="260"/>
                      <a:pt x="0" y="260"/>
                      <a:pt x="0" y="260"/>
                    </a:cubicBezTo>
                    <a:cubicBezTo>
                      <a:pt x="0" y="286"/>
                      <a:pt x="0" y="286"/>
                      <a:pt x="0" y="286"/>
                    </a:cubicBezTo>
                    <a:cubicBezTo>
                      <a:pt x="26" y="286"/>
                      <a:pt x="26" y="286"/>
                      <a:pt x="26" y="286"/>
                    </a:cubicBezTo>
                    <a:cubicBezTo>
                      <a:pt x="26" y="260"/>
                      <a:pt x="26" y="260"/>
                      <a:pt x="26" y="260"/>
                    </a:cubicBezTo>
                    <a:moveTo>
                      <a:pt x="26" y="208"/>
                    </a:move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26" y="208"/>
                      <a:pt x="26" y="208"/>
                      <a:pt x="26" y="208"/>
                    </a:cubicBezTo>
                    <a:moveTo>
                      <a:pt x="26" y="156"/>
                    </a:move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56"/>
                      <a:pt x="26" y="156"/>
                      <a:pt x="26" y="156"/>
                    </a:cubicBezTo>
                    <a:moveTo>
                      <a:pt x="26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6" y="104"/>
                      <a:pt x="26" y="104"/>
                      <a:pt x="26" y="104"/>
                    </a:cubicBezTo>
                    <a:moveTo>
                      <a:pt x="2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52"/>
                      <a:pt x="26" y="52"/>
                      <a:pt x="26" y="52"/>
                    </a:cubicBezTo>
                    <a:moveTo>
                      <a:pt x="2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5" y="2"/>
                      <a:pt x="24" y="1"/>
                      <a:pt x="23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淘宝网Chenying0907出品 54"/>
              <p:cNvSpPr>
                <a:spLocks/>
              </p:cNvSpPr>
              <p:nvPr/>
            </p:nvSpPr>
            <p:spPr bwMode="auto">
              <a:xfrm>
                <a:off x="4667" y="2313"/>
                <a:ext cx="31" cy="33"/>
              </a:xfrm>
              <a:custGeom>
                <a:avLst/>
                <a:gdLst>
                  <a:gd name="T0" fmla="*/ 13 w 13"/>
                  <a:gd name="T1" fmla="*/ 0 h 14"/>
                  <a:gd name="T2" fmla="*/ 13 w 13"/>
                  <a:gd name="T3" fmla="*/ 0 h 14"/>
                  <a:gd name="T4" fmla="*/ 0 w 13"/>
                  <a:gd name="T5" fmla="*/ 14 h 14"/>
                  <a:gd name="T6" fmla="*/ 0 w 13"/>
                  <a:gd name="T7" fmla="*/ 14 h 14"/>
                  <a:gd name="T8" fmla="*/ 13 w 13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9" y="5"/>
                      <a:pt x="4" y="9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9"/>
                      <a:pt x="9" y="5"/>
                      <a:pt x="13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淘宝网Chenying0907出品 55"/>
              <p:cNvSpPr>
                <a:spLocks/>
              </p:cNvSpPr>
              <p:nvPr/>
            </p:nvSpPr>
            <p:spPr bwMode="auto">
              <a:xfrm>
                <a:off x="4667" y="2313"/>
                <a:ext cx="31" cy="33"/>
              </a:xfrm>
              <a:custGeom>
                <a:avLst/>
                <a:gdLst>
                  <a:gd name="T0" fmla="*/ 13 w 13"/>
                  <a:gd name="T1" fmla="*/ 0 h 14"/>
                  <a:gd name="T2" fmla="*/ 0 w 13"/>
                  <a:gd name="T3" fmla="*/ 0 h 14"/>
                  <a:gd name="T4" fmla="*/ 0 w 13"/>
                  <a:gd name="T5" fmla="*/ 14 h 14"/>
                  <a:gd name="T6" fmla="*/ 13 w 13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4">
                    <a:moveTo>
                      <a:pt x="1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9"/>
                      <a:pt x="9" y="5"/>
                      <a:pt x="13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淘宝网Chenying0907出品 56"/>
              <p:cNvSpPr>
                <a:spLocks noEditPoints="1"/>
              </p:cNvSpPr>
              <p:nvPr/>
            </p:nvSpPr>
            <p:spPr bwMode="auto">
              <a:xfrm>
                <a:off x="4790" y="1331"/>
                <a:ext cx="62" cy="676"/>
              </a:xfrm>
              <a:custGeom>
                <a:avLst/>
                <a:gdLst>
                  <a:gd name="T0" fmla="*/ 26 w 26"/>
                  <a:gd name="T1" fmla="*/ 260 h 286"/>
                  <a:gd name="T2" fmla="*/ 0 w 26"/>
                  <a:gd name="T3" fmla="*/ 260 h 286"/>
                  <a:gd name="T4" fmla="*/ 0 w 26"/>
                  <a:gd name="T5" fmla="*/ 286 h 286"/>
                  <a:gd name="T6" fmla="*/ 26 w 26"/>
                  <a:gd name="T7" fmla="*/ 286 h 286"/>
                  <a:gd name="T8" fmla="*/ 26 w 26"/>
                  <a:gd name="T9" fmla="*/ 260 h 286"/>
                  <a:gd name="T10" fmla="*/ 26 w 26"/>
                  <a:gd name="T11" fmla="*/ 208 h 286"/>
                  <a:gd name="T12" fmla="*/ 0 w 26"/>
                  <a:gd name="T13" fmla="*/ 208 h 286"/>
                  <a:gd name="T14" fmla="*/ 0 w 26"/>
                  <a:gd name="T15" fmla="*/ 234 h 286"/>
                  <a:gd name="T16" fmla="*/ 26 w 26"/>
                  <a:gd name="T17" fmla="*/ 234 h 286"/>
                  <a:gd name="T18" fmla="*/ 26 w 26"/>
                  <a:gd name="T19" fmla="*/ 208 h 286"/>
                  <a:gd name="T20" fmla="*/ 26 w 26"/>
                  <a:gd name="T21" fmla="*/ 156 h 286"/>
                  <a:gd name="T22" fmla="*/ 0 w 26"/>
                  <a:gd name="T23" fmla="*/ 156 h 286"/>
                  <a:gd name="T24" fmla="*/ 0 w 26"/>
                  <a:gd name="T25" fmla="*/ 182 h 286"/>
                  <a:gd name="T26" fmla="*/ 26 w 26"/>
                  <a:gd name="T27" fmla="*/ 182 h 286"/>
                  <a:gd name="T28" fmla="*/ 26 w 26"/>
                  <a:gd name="T29" fmla="*/ 156 h 286"/>
                  <a:gd name="T30" fmla="*/ 26 w 26"/>
                  <a:gd name="T31" fmla="*/ 104 h 286"/>
                  <a:gd name="T32" fmla="*/ 0 w 26"/>
                  <a:gd name="T33" fmla="*/ 104 h 286"/>
                  <a:gd name="T34" fmla="*/ 0 w 26"/>
                  <a:gd name="T35" fmla="*/ 130 h 286"/>
                  <a:gd name="T36" fmla="*/ 26 w 26"/>
                  <a:gd name="T37" fmla="*/ 130 h 286"/>
                  <a:gd name="T38" fmla="*/ 26 w 26"/>
                  <a:gd name="T39" fmla="*/ 104 h 286"/>
                  <a:gd name="T40" fmla="*/ 26 w 26"/>
                  <a:gd name="T41" fmla="*/ 52 h 286"/>
                  <a:gd name="T42" fmla="*/ 0 w 26"/>
                  <a:gd name="T43" fmla="*/ 52 h 286"/>
                  <a:gd name="T44" fmla="*/ 0 w 26"/>
                  <a:gd name="T45" fmla="*/ 78 h 286"/>
                  <a:gd name="T46" fmla="*/ 26 w 26"/>
                  <a:gd name="T47" fmla="*/ 78 h 286"/>
                  <a:gd name="T48" fmla="*/ 26 w 26"/>
                  <a:gd name="T49" fmla="*/ 52 h 286"/>
                  <a:gd name="T50" fmla="*/ 8 w 26"/>
                  <a:gd name="T51" fmla="*/ 0 h 286"/>
                  <a:gd name="T52" fmla="*/ 0 w 26"/>
                  <a:gd name="T53" fmla="*/ 0 h 286"/>
                  <a:gd name="T54" fmla="*/ 0 w 26"/>
                  <a:gd name="T55" fmla="*/ 26 h 286"/>
                  <a:gd name="T56" fmla="*/ 22 w 26"/>
                  <a:gd name="T57" fmla="*/ 26 h 286"/>
                  <a:gd name="T58" fmla="*/ 8 w 26"/>
                  <a:gd name="T5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286">
                    <a:moveTo>
                      <a:pt x="26" y="260"/>
                    </a:moveTo>
                    <a:cubicBezTo>
                      <a:pt x="0" y="260"/>
                      <a:pt x="0" y="260"/>
                      <a:pt x="0" y="260"/>
                    </a:cubicBezTo>
                    <a:cubicBezTo>
                      <a:pt x="0" y="286"/>
                      <a:pt x="0" y="286"/>
                      <a:pt x="0" y="286"/>
                    </a:cubicBezTo>
                    <a:cubicBezTo>
                      <a:pt x="26" y="286"/>
                      <a:pt x="26" y="286"/>
                      <a:pt x="26" y="286"/>
                    </a:cubicBezTo>
                    <a:cubicBezTo>
                      <a:pt x="26" y="260"/>
                      <a:pt x="26" y="260"/>
                      <a:pt x="26" y="260"/>
                    </a:cubicBezTo>
                    <a:moveTo>
                      <a:pt x="26" y="208"/>
                    </a:move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26" y="208"/>
                      <a:pt x="26" y="208"/>
                      <a:pt x="26" y="208"/>
                    </a:cubicBezTo>
                    <a:moveTo>
                      <a:pt x="26" y="156"/>
                    </a:move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56"/>
                      <a:pt x="26" y="156"/>
                      <a:pt x="26" y="156"/>
                    </a:cubicBezTo>
                    <a:moveTo>
                      <a:pt x="26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6" y="104"/>
                      <a:pt x="26" y="104"/>
                      <a:pt x="26" y="104"/>
                    </a:cubicBezTo>
                    <a:moveTo>
                      <a:pt x="2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52"/>
                      <a:pt x="26" y="52"/>
                      <a:pt x="26" y="52"/>
                    </a:cubicBezTo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18" y="17"/>
                      <a:pt x="13" y="9"/>
                      <a:pt x="8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淘宝网Chenying0907出品 57"/>
              <p:cNvSpPr>
                <a:spLocks/>
              </p:cNvSpPr>
              <p:nvPr/>
            </p:nvSpPr>
            <p:spPr bwMode="auto">
              <a:xfrm>
                <a:off x="4830" y="2088"/>
                <a:ext cx="22" cy="42"/>
              </a:xfrm>
              <a:custGeom>
                <a:avLst/>
                <a:gdLst>
                  <a:gd name="T0" fmla="*/ 9 w 9"/>
                  <a:gd name="T1" fmla="*/ 0 h 18"/>
                  <a:gd name="T2" fmla="*/ 0 w 9"/>
                  <a:gd name="T3" fmla="*/ 18 h 18"/>
                  <a:gd name="T4" fmla="*/ 0 w 9"/>
                  <a:gd name="T5" fmla="*/ 18 h 18"/>
                  <a:gd name="T6" fmla="*/ 9 w 9"/>
                  <a:gd name="T7" fmla="*/ 0 h 18"/>
                  <a:gd name="T8" fmla="*/ 9 w 9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8">
                    <a:moveTo>
                      <a:pt x="9" y="0"/>
                    </a:moveTo>
                    <a:cubicBezTo>
                      <a:pt x="6" y="6"/>
                      <a:pt x="3" y="12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2"/>
                      <a:pt x="6" y="6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淘宝网Chenying0907出品 58"/>
              <p:cNvSpPr>
                <a:spLocks/>
              </p:cNvSpPr>
              <p:nvPr/>
            </p:nvSpPr>
            <p:spPr bwMode="auto">
              <a:xfrm>
                <a:off x="4790" y="2069"/>
                <a:ext cx="62" cy="61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26 h 26"/>
                  <a:gd name="T6" fmla="*/ 17 w 26"/>
                  <a:gd name="T7" fmla="*/ 26 h 26"/>
                  <a:gd name="T8" fmla="*/ 26 w 26"/>
                  <a:gd name="T9" fmla="*/ 8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20" y="20"/>
                      <a:pt x="23" y="14"/>
                      <a:pt x="26" y="8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淘宝网Chenying0907出品 59"/>
              <p:cNvSpPr>
                <a:spLocks/>
              </p:cNvSpPr>
              <p:nvPr/>
            </p:nvSpPr>
            <p:spPr bwMode="auto">
              <a:xfrm>
                <a:off x="4790" y="2192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淘宝网Chenying0907出品 60"/>
              <p:cNvSpPr>
                <a:spLocks/>
              </p:cNvSpPr>
              <p:nvPr/>
            </p:nvSpPr>
            <p:spPr bwMode="auto">
              <a:xfrm>
                <a:off x="4790" y="2192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淘宝网Chenying0907出品 61"/>
              <p:cNvSpPr>
                <a:spLocks/>
              </p:cNvSpPr>
              <p:nvPr/>
            </p:nvSpPr>
            <p:spPr bwMode="auto">
              <a:xfrm>
                <a:off x="4913" y="1610"/>
                <a:ext cx="3" cy="28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12 h 12"/>
                  <a:gd name="T4" fmla="*/ 1 w 1"/>
                  <a:gd name="T5" fmla="*/ 12 h 12"/>
                  <a:gd name="T6" fmla="*/ 0 w 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8"/>
                      <a:pt x="0" y="4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淘宝网Chenying0907出品 62"/>
              <p:cNvSpPr>
                <a:spLocks/>
              </p:cNvSpPr>
              <p:nvPr/>
            </p:nvSpPr>
            <p:spPr bwMode="auto">
              <a:xfrm>
                <a:off x="4923" y="1747"/>
                <a:ext cx="0" cy="14"/>
              </a:xfrm>
              <a:custGeom>
                <a:avLst/>
                <a:gdLst>
                  <a:gd name="T0" fmla="*/ 0 h 6"/>
                  <a:gd name="T1" fmla="*/ 6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cubicBezTo>
                      <a:pt x="0" y="2"/>
                      <a:pt x="0" y="4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淘宝网Chenying0907出品 63"/>
              <p:cNvSpPr>
                <a:spLocks/>
              </p:cNvSpPr>
              <p:nvPr/>
            </p:nvSpPr>
            <p:spPr bwMode="auto">
              <a:xfrm>
                <a:off x="4913" y="1700"/>
                <a:ext cx="10" cy="61"/>
              </a:xfrm>
              <a:custGeom>
                <a:avLst/>
                <a:gdLst>
                  <a:gd name="T0" fmla="*/ 4 w 4"/>
                  <a:gd name="T1" fmla="*/ 0 h 26"/>
                  <a:gd name="T2" fmla="*/ 0 w 4"/>
                  <a:gd name="T3" fmla="*/ 0 h 26"/>
                  <a:gd name="T4" fmla="*/ 0 w 4"/>
                  <a:gd name="T5" fmla="*/ 26 h 26"/>
                  <a:gd name="T6" fmla="*/ 4 w 4"/>
                  <a:gd name="T7" fmla="*/ 26 h 26"/>
                  <a:gd name="T8" fmla="*/ 4 w 4"/>
                  <a:gd name="T9" fmla="*/ 20 h 26"/>
                  <a:gd name="T10" fmla="*/ 4 w 4"/>
                  <a:gd name="T11" fmla="*/ 20 h 26"/>
                  <a:gd name="T12" fmla="*/ 4 w 4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6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4"/>
                      <a:pt x="4" y="22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3"/>
                      <a:pt x="4" y="7"/>
                      <a:pt x="4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淘宝网Chenying0907出品 64"/>
              <p:cNvSpPr>
                <a:spLocks/>
              </p:cNvSpPr>
              <p:nvPr/>
            </p:nvSpPr>
            <p:spPr bwMode="auto">
              <a:xfrm>
                <a:off x="4913" y="1823"/>
                <a:ext cx="7" cy="61"/>
              </a:xfrm>
              <a:custGeom>
                <a:avLst/>
                <a:gdLst>
                  <a:gd name="T0" fmla="*/ 3 w 3"/>
                  <a:gd name="T1" fmla="*/ 0 h 26"/>
                  <a:gd name="T2" fmla="*/ 3 w 3"/>
                  <a:gd name="T3" fmla="*/ 0 h 26"/>
                  <a:gd name="T4" fmla="*/ 0 w 3"/>
                  <a:gd name="T5" fmla="*/ 26 h 26"/>
                  <a:gd name="T6" fmla="*/ 0 w 3"/>
                  <a:gd name="T7" fmla="*/ 26 h 26"/>
                  <a:gd name="T8" fmla="*/ 3 w 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6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9"/>
                      <a:pt x="1" y="17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" y="17"/>
                      <a:pt x="2" y="9"/>
                      <a:pt x="3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淘宝网Chenying0907出品 65"/>
              <p:cNvSpPr>
                <a:spLocks/>
              </p:cNvSpPr>
              <p:nvPr/>
            </p:nvSpPr>
            <p:spPr bwMode="auto">
              <a:xfrm>
                <a:off x="4913" y="1823"/>
                <a:ext cx="7" cy="61"/>
              </a:xfrm>
              <a:custGeom>
                <a:avLst/>
                <a:gdLst>
                  <a:gd name="T0" fmla="*/ 3 w 3"/>
                  <a:gd name="T1" fmla="*/ 0 h 26"/>
                  <a:gd name="T2" fmla="*/ 0 w 3"/>
                  <a:gd name="T3" fmla="*/ 0 h 26"/>
                  <a:gd name="T4" fmla="*/ 0 w 3"/>
                  <a:gd name="T5" fmla="*/ 26 h 26"/>
                  <a:gd name="T6" fmla="*/ 0 w 3"/>
                  <a:gd name="T7" fmla="*/ 26 h 26"/>
                  <a:gd name="T8" fmla="*/ 3 w 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6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" y="17"/>
                      <a:pt x="2" y="9"/>
                      <a:pt x="3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淘宝网Chenying0907出品 66"/>
              <p:cNvSpPr>
                <a:spLocks/>
              </p:cNvSpPr>
              <p:nvPr/>
            </p:nvSpPr>
            <p:spPr bwMode="auto">
              <a:xfrm>
                <a:off x="4359" y="2507"/>
                <a:ext cx="62" cy="21"/>
              </a:xfrm>
              <a:custGeom>
                <a:avLst/>
                <a:gdLst>
                  <a:gd name="T0" fmla="*/ 26 w 26"/>
                  <a:gd name="T1" fmla="*/ 0 h 9"/>
                  <a:gd name="T2" fmla="*/ 0 w 26"/>
                  <a:gd name="T3" fmla="*/ 9 h 9"/>
                  <a:gd name="T4" fmla="*/ 0 w 26"/>
                  <a:gd name="T5" fmla="*/ 9 h 9"/>
                  <a:gd name="T6" fmla="*/ 26 w 26"/>
                  <a:gd name="T7" fmla="*/ 0 h 9"/>
                  <a:gd name="T8" fmla="*/ 26 w 2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">
                    <a:moveTo>
                      <a:pt x="26" y="0"/>
                    </a:moveTo>
                    <a:cubicBezTo>
                      <a:pt x="17" y="3"/>
                      <a:pt x="9" y="6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6"/>
                      <a:pt x="17" y="3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淘宝网Chenying0907出品 67"/>
              <p:cNvSpPr>
                <a:spLocks/>
              </p:cNvSpPr>
              <p:nvPr/>
            </p:nvSpPr>
            <p:spPr bwMode="auto">
              <a:xfrm>
                <a:off x="4359" y="2497"/>
                <a:ext cx="62" cy="31"/>
              </a:xfrm>
              <a:custGeom>
                <a:avLst/>
                <a:gdLst>
                  <a:gd name="T0" fmla="*/ 26 w 26"/>
                  <a:gd name="T1" fmla="*/ 0 h 13"/>
                  <a:gd name="T2" fmla="*/ 0 w 26"/>
                  <a:gd name="T3" fmla="*/ 0 h 13"/>
                  <a:gd name="T4" fmla="*/ 0 w 26"/>
                  <a:gd name="T5" fmla="*/ 13 h 13"/>
                  <a:gd name="T6" fmla="*/ 26 w 26"/>
                  <a:gd name="T7" fmla="*/ 4 h 13"/>
                  <a:gd name="T8" fmla="*/ 26 w 26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3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9" y="10"/>
                      <a:pt x="17" y="7"/>
                      <a:pt x="26" y="4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淘宝网Chenying0907出品 68"/>
              <p:cNvSpPr>
                <a:spLocks/>
              </p:cNvSpPr>
              <p:nvPr/>
            </p:nvSpPr>
            <p:spPr bwMode="auto">
              <a:xfrm>
                <a:off x="4236" y="2547"/>
                <a:ext cx="62" cy="12"/>
              </a:xfrm>
              <a:custGeom>
                <a:avLst/>
                <a:gdLst>
                  <a:gd name="T0" fmla="*/ 26 w 26"/>
                  <a:gd name="T1" fmla="*/ 0 h 5"/>
                  <a:gd name="T2" fmla="*/ 0 w 26"/>
                  <a:gd name="T3" fmla="*/ 5 h 5"/>
                  <a:gd name="T4" fmla="*/ 0 w 26"/>
                  <a:gd name="T5" fmla="*/ 5 h 5"/>
                  <a:gd name="T6" fmla="*/ 26 w 26"/>
                  <a:gd name="T7" fmla="*/ 0 h 5"/>
                  <a:gd name="T8" fmla="*/ 26 w 2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5">
                    <a:moveTo>
                      <a:pt x="26" y="0"/>
                    </a:moveTo>
                    <a:cubicBezTo>
                      <a:pt x="17" y="2"/>
                      <a:pt x="9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9" y="4"/>
                      <a:pt x="17" y="2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淘宝网Chenying0907出品 69"/>
              <p:cNvSpPr>
                <a:spLocks noEditPoints="1"/>
              </p:cNvSpPr>
              <p:nvPr/>
            </p:nvSpPr>
            <p:spPr bwMode="auto">
              <a:xfrm>
                <a:off x="3990" y="2497"/>
                <a:ext cx="308" cy="62"/>
              </a:xfrm>
              <a:custGeom>
                <a:avLst/>
                <a:gdLst>
                  <a:gd name="T0" fmla="*/ 26 w 130"/>
                  <a:gd name="T1" fmla="*/ 0 h 26"/>
                  <a:gd name="T2" fmla="*/ 0 w 130"/>
                  <a:gd name="T3" fmla="*/ 0 h 26"/>
                  <a:gd name="T4" fmla="*/ 0 w 130"/>
                  <a:gd name="T5" fmla="*/ 26 h 26"/>
                  <a:gd name="T6" fmla="*/ 26 w 130"/>
                  <a:gd name="T7" fmla="*/ 26 h 26"/>
                  <a:gd name="T8" fmla="*/ 26 w 130"/>
                  <a:gd name="T9" fmla="*/ 0 h 26"/>
                  <a:gd name="T10" fmla="*/ 78 w 130"/>
                  <a:gd name="T11" fmla="*/ 0 h 26"/>
                  <a:gd name="T12" fmla="*/ 52 w 130"/>
                  <a:gd name="T13" fmla="*/ 0 h 26"/>
                  <a:gd name="T14" fmla="*/ 52 w 130"/>
                  <a:gd name="T15" fmla="*/ 26 h 26"/>
                  <a:gd name="T16" fmla="*/ 78 w 130"/>
                  <a:gd name="T17" fmla="*/ 26 h 26"/>
                  <a:gd name="T18" fmla="*/ 78 w 130"/>
                  <a:gd name="T19" fmla="*/ 0 h 26"/>
                  <a:gd name="T20" fmla="*/ 130 w 130"/>
                  <a:gd name="T21" fmla="*/ 0 h 26"/>
                  <a:gd name="T22" fmla="*/ 104 w 130"/>
                  <a:gd name="T23" fmla="*/ 0 h 26"/>
                  <a:gd name="T24" fmla="*/ 104 w 130"/>
                  <a:gd name="T25" fmla="*/ 26 h 26"/>
                  <a:gd name="T26" fmla="*/ 130 w 130"/>
                  <a:gd name="T27" fmla="*/ 21 h 26"/>
                  <a:gd name="T28" fmla="*/ 130 w 130"/>
                  <a:gd name="T2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  <a:moveTo>
                      <a:pt x="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0"/>
                      <a:pt x="78" y="0"/>
                      <a:pt x="78" y="0"/>
                    </a:cubicBezTo>
                    <a:moveTo>
                      <a:pt x="130" y="0"/>
                    </a:move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13" y="25"/>
                      <a:pt x="121" y="23"/>
                      <a:pt x="130" y="21"/>
                    </a:cubicBezTo>
                    <a:cubicBezTo>
                      <a:pt x="130" y="0"/>
                      <a:pt x="130" y="0"/>
                      <a:pt x="13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淘宝网Chenying0907出品 70"/>
              <p:cNvSpPr>
                <a:spLocks/>
              </p:cNvSpPr>
              <p:nvPr/>
            </p:nvSpPr>
            <p:spPr bwMode="auto">
              <a:xfrm>
                <a:off x="3867" y="2535"/>
                <a:ext cx="62" cy="17"/>
              </a:xfrm>
              <a:custGeom>
                <a:avLst/>
                <a:gdLst>
                  <a:gd name="T0" fmla="*/ 0 w 26"/>
                  <a:gd name="T1" fmla="*/ 0 h 7"/>
                  <a:gd name="T2" fmla="*/ 0 w 26"/>
                  <a:gd name="T3" fmla="*/ 0 h 7"/>
                  <a:gd name="T4" fmla="*/ 26 w 26"/>
                  <a:gd name="T5" fmla="*/ 7 h 7"/>
                  <a:gd name="T6" fmla="*/ 26 w 26"/>
                  <a:gd name="T7" fmla="*/ 7 h 7"/>
                  <a:gd name="T8" fmla="*/ 0 w 2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3"/>
                      <a:pt x="17" y="5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17" y="5"/>
                      <a:pt x="9" y="3"/>
                      <a:pt x="0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淘宝网Chenying0907出品 71"/>
              <p:cNvSpPr>
                <a:spLocks/>
              </p:cNvSpPr>
              <p:nvPr/>
            </p:nvSpPr>
            <p:spPr bwMode="auto">
              <a:xfrm>
                <a:off x="3867" y="2497"/>
                <a:ext cx="62" cy="55"/>
              </a:xfrm>
              <a:custGeom>
                <a:avLst/>
                <a:gdLst>
                  <a:gd name="T0" fmla="*/ 26 w 26"/>
                  <a:gd name="T1" fmla="*/ 0 h 23"/>
                  <a:gd name="T2" fmla="*/ 0 w 26"/>
                  <a:gd name="T3" fmla="*/ 0 h 23"/>
                  <a:gd name="T4" fmla="*/ 0 w 26"/>
                  <a:gd name="T5" fmla="*/ 16 h 23"/>
                  <a:gd name="T6" fmla="*/ 26 w 26"/>
                  <a:gd name="T7" fmla="*/ 23 h 23"/>
                  <a:gd name="T8" fmla="*/ 26 w 26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3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9" y="19"/>
                      <a:pt x="17" y="21"/>
                      <a:pt x="26" y="23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淘宝网Chenying0907出品 72"/>
              <p:cNvSpPr>
                <a:spLocks/>
              </p:cNvSpPr>
              <p:nvPr/>
            </p:nvSpPr>
            <p:spPr bwMode="auto">
              <a:xfrm>
                <a:off x="3765" y="2497"/>
                <a:ext cx="41" cy="19"/>
              </a:xfrm>
              <a:custGeom>
                <a:avLst/>
                <a:gdLst>
                  <a:gd name="T0" fmla="*/ 0 w 17"/>
                  <a:gd name="T1" fmla="*/ 0 h 8"/>
                  <a:gd name="T2" fmla="*/ 0 w 17"/>
                  <a:gd name="T3" fmla="*/ 0 h 8"/>
                  <a:gd name="T4" fmla="*/ 17 w 17"/>
                  <a:gd name="T5" fmla="*/ 8 h 8"/>
                  <a:gd name="T6" fmla="*/ 17 w 17"/>
                  <a:gd name="T7" fmla="*/ 8 h 8"/>
                  <a:gd name="T8" fmla="*/ 0 w 1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3"/>
                      <a:pt x="11" y="5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1" y="5"/>
                      <a:pt x="6" y="3"/>
                      <a:pt x="0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淘宝网Chenying0907出品 73"/>
              <p:cNvSpPr>
                <a:spLocks/>
              </p:cNvSpPr>
              <p:nvPr/>
            </p:nvSpPr>
            <p:spPr bwMode="auto">
              <a:xfrm>
                <a:off x="3765" y="2497"/>
                <a:ext cx="41" cy="19"/>
              </a:xfrm>
              <a:custGeom>
                <a:avLst/>
                <a:gdLst>
                  <a:gd name="T0" fmla="*/ 17 w 17"/>
                  <a:gd name="T1" fmla="*/ 0 h 8"/>
                  <a:gd name="T2" fmla="*/ 0 w 17"/>
                  <a:gd name="T3" fmla="*/ 0 h 8"/>
                  <a:gd name="T4" fmla="*/ 17 w 17"/>
                  <a:gd name="T5" fmla="*/ 8 h 8"/>
                  <a:gd name="T6" fmla="*/ 17 w 17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3"/>
                      <a:pt x="11" y="5"/>
                      <a:pt x="17" y="8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淘宝网Chenying0907出品 74"/>
              <p:cNvSpPr>
                <a:spLocks/>
              </p:cNvSpPr>
              <p:nvPr/>
            </p:nvSpPr>
            <p:spPr bwMode="auto">
              <a:xfrm>
                <a:off x="3806" y="2516"/>
                <a:ext cx="61" cy="19"/>
              </a:xfrm>
              <a:custGeom>
                <a:avLst/>
                <a:gdLst>
                  <a:gd name="T0" fmla="*/ 0 w 26"/>
                  <a:gd name="T1" fmla="*/ 0 h 8"/>
                  <a:gd name="T2" fmla="*/ 0 w 26"/>
                  <a:gd name="T3" fmla="*/ 0 h 8"/>
                  <a:gd name="T4" fmla="*/ 26 w 26"/>
                  <a:gd name="T5" fmla="*/ 8 h 8"/>
                  <a:gd name="T6" fmla="*/ 26 w 26"/>
                  <a:gd name="T7" fmla="*/ 8 h 8"/>
                  <a:gd name="T8" fmla="*/ 0 w 2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3"/>
                      <a:pt x="18" y="6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18" y="6"/>
                      <a:pt x="9" y="3"/>
                      <a:pt x="0" y="0"/>
                    </a:cubicBezTo>
                  </a:path>
                </a:pathLst>
              </a:cu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淘宝网Chenying0907出品 75"/>
              <p:cNvSpPr>
                <a:spLocks/>
              </p:cNvSpPr>
              <p:nvPr/>
            </p:nvSpPr>
            <p:spPr bwMode="auto">
              <a:xfrm>
                <a:off x="3806" y="2497"/>
                <a:ext cx="61" cy="38"/>
              </a:xfrm>
              <a:custGeom>
                <a:avLst/>
                <a:gdLst>
                  <a:gd name="T0" fmla="*/ 26 w 26"/>
                  <a:gd name="T1" fmla="*/ 0 h 16"/>
                  <a:gd name="T2" fmla="*/ 0 w 26"/>
                  <a:gd name="T3" fmla="*/ 0 h 16"/>
                  <a:gd name="T4" fmla="*/ 0 w 26"/>
                  <a:gd name="T5" fmla="*/ 8 h 16"/>
                  <a:gd name="T6" fmla="*/ 26 w 26"/>
                  <a:gd name="T7" fmla="*/ 16 h 16"/>
                  <a:gd name="T8" fmla="*/ 26 w 26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9" y="11"/>
                      <a:pt x="18" y="14"/>
                      <a:pt x="26" y="1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淘宝网Chenying0907出品 76"/>
              <p:cNvSpPr>
                <a:spLocks/>
              </p:cNvSpPr>
              <p:nvPr/>
            </p:nvSpPr>
            <p:spPr bwMode="auto">
              <a:xfrm>
                <a:off x="3929" y="2552"/>
                <a:ext cx="40" cy="7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17 w 17"/>
                  <a:gd name="T5" fmla="*/ 3 h 3"/>
                  <a:gd name="T6" fmla="*/ 17 w 17"/>
                  <a:gd name="T7" fmla="*/ 3 h 3"/>
                  <a:gd name="T8" fmla="*/ 0 w 1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1"/>
                      <a:pt x="12" y="2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2"/>
                      <a:pt x="6" y="1"/>
                      <a:pt x="0" y="0"/>
                    </a:cubicBezTo>
                  </a:path>
                </a:pathLst>
              </a:cu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淘宝网Chenying0907出品 77"/>
              <p:cNvSpPr>
                <a:spLocks/>
              </p:cNvSpPr>
              <p:nvPr/>
            </p:nvSpPr>
            <p:spPr bwMode="auto">
              <a:xfrm>
                <a:off x="3929" y="2497"/>
                <a:ext cx="61" cy="62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23 h 26"/>
                  <a:gd name="T6" fmla="*/ 17 w 26"/>
                  <a:gd name="T7" fmla="*/ 26 h 26"/>
                  <a:gd name="T8" fmla="*/ 26 w 26"/>
                  <a:gd name="T9" fmla="*/ 26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4"/>
                      <a:pt x="12" y="25"/>
                      <a:pt x="17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淘宝网Chenying0907出品 78"/>
              <p:cNvSpPr>
                <a:spLocks noChangeArrowheads="1"/>
              </p:cNvSpPr>
              <p:nvPr/>
            </p:nvSpPr>
            <p:spPr bwMode="auto">
              <a:xfrm>
                <a:off x="4052" y="2497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淘宝网Chenying0907出品 79"/>
              <p:cNvSpPr>
                <a:spLocks noChangeArrowheads="1"/>
              </p:cNvSpPr>
              <p:nvPr/>
            </p:nvSpPr>
            <p:spPr bwMode="auto">
              <a:xfrm>
                <a:off x="4052" y="2497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淘宝网Chenying0907出品 80"/>
              <p:cNvSpPr>
                <a:spLocks/>
              </p:cNvSpPr>
              <p:nvPr/>
            </p:nvSpPr>
            <p:spPr bwMode="auto">
              <a:xfrm>
                <a:off x="4234" y="2559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淘宝网Chenying0907出品 81"/>
              <p:cNvSpPr>
                <a:spLocks/>
              </p:cNvSpPr>
              <p:nvPr/>
            </p:nvSpPr>
            <p:spPr bwMode="auto">
              <a:xfrm>
                <a:off x="4175" y="2497"/>
                <a:ext cx="61" cy="62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26 h 26"/>
                  <a:gd name="T6" fmla="*/ 25 w 26"/>
                  <a:gd name="T7" fmla="*/ 26 h 26"/>
                  <a:gd name="T8" fmla="*/ 26 w 26"/>
                  <a:gd name="T9" fmla="*/ 26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淘宝网Chenying0907出品 82"/>
              <p:cNvSpPr>
                <a:spLocks/>
              </p:cNvSpPr>
              <p:nvPr/>
            </p:nvSpPr>
            <p:spPr bwMode="auto">
              <a:xfrm>
                <a:off x="4298" y="2528"/>
                <a:ext cx="61" cy="19"/>
              </a:xfrm>
              <a:custGeom>
                <a:avLst/>
                <a:gdLst>
                  <a:gd name="T0" fmla="*/ 26 w 26"/>
                  <a:gd name="T1" fmla="*/ 0 h 8"/>
                  <a:gd name="T2" fmla="*/ 0 w 26"/>
                  <a:gd name="T3" fmla="*/ 8 h 8"/>
                  <a:gd name="T4" fmla="*/ 0 w 26"/>
                  <a:gd name="T5" fmla="*/ 8 h 8"/>
                  <a:gd name="T6" fmla="*/ 26 w 26"/>
                  <a:gd name="T7" fmla="*/ 0 h 8"/>
                  <a:gd name="T8" fmla="*/ 26 w 2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8">
                    <a:moveTo>
                      <a:pt x="26" y="0"/>
                    </a:moveTo>
                    <a:cubicBezTo>
                      <a:pt x="17" y="3"/>
                      <a:pt x="9" y="6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9" y="6"/>
                      <a:pt x="17" y="3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淘宝网Chenying0907出品 83"/>
              <p:cNvSpPr>
                <a:spLocks/>
              </p:cNvSpPr>
              <p:nvPr/>
            </p:nvSpPr>
            <p:spPr bwMode="auto">
              <a:xfrm>
                <a:off x="4298" y="2497"/>
                <a:ext cx="61" cy="50"/>
              </a:xfrm>
              <a:custGeom>
                <a:avLst/>
                <a:gdLst>
                  <a:gd name="T0" fmla="*/ 26 w 26"/>
                  <a:gd name="T1" fmla="*/ 0 h 21"/>
                  <a:gd name="T2" fmla="*/ 0 w 26"/>
                  <a:gd name="T3" fmla="*/ 0 h 21"/>
                  <a:gd name="T4" fmla="*/ 0 w 26"/>
                  <a:gd name="T5" fmla="*/ 21 h 21"/>
                  <a:gd name="T6" fmla="*/ 26 w 26"/>
                  <a:gd name="T7" fmla="*/ 13 h 21"/>
                  <a:gd name="T8" fmla="*/ 26 w 2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1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9" y="19"/>
                      <a:pt x="17" y="16"/>
                      <a:pt x="26" y="13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淘宝网Chenying0907出品 84"/>
              <p:cNvSpPr>
                <a:spLocks/>
              </p:cNvSpPr>
              <p:nvPr/>
            </p:nvSpPr>
            <p:spPr bwMode="auto">
              <a:xfrm>
                <a:off x="4421" y="2497"/>
                <a:ext cx="17" cy="10"/>
              </a:xfrm>
              <a:custGeom>
                <a:avLst/>
                <a:gdLst>
                  <a:gd name="T0" fmla="*/ 7 w 7"/>
                  <a:gd name="T1" fmla="*/ 0 h 4"/>
                  <a:gd name="T2" fmla="*/ 7 w 7"/>
                  <a:gd name="T3" fmla="*/ 0 h 4"/>
                  <a:gd name="T4" fmla="*/ 0 w 7"/>
                  <a:gd name="T5" fmla="*/ 4 h 4"/>
                  <a:gd name="T6" fmla="*/ 0 w 7"/>
                  <a:gd name="T7" fmla="*/ 4 h 4"/>
                  <a:gd name="T8" fmla="*/ 7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5" y="1"/>
                      <a:pt x="2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5" y="1"/>
                      <a:pt x="7" y="0"/>
                    </a:cubicBezTo>
                  </a:path>
                </a:pathLst>
              </a:cu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淘宝网Chenying0907出品 85"/>
              <p:cNvSpPr>
                <a:spLocks/>
              </p:cNvSpPr>
              <p:nvPr/>
            </p:nvSpPr>
            <p:spPr bwMode="auto">
              <a:xfrm>
                <a:off x="4421" y="2497"/>
                <a:ext cx="17" cy="10"/>
              </a:xfrm>
              <a:custGeom>
                <a:avLst/>
                <a:gdLst>
                  <a:gd name="T0" fmla="*/ 7 w 7"/>
                  <a:gd name="T1" fmla="*/ 0 h 4"/>
                  <a:gd name="T2" fmla="*/ 0 w 7"/>
                  <a:gd name="T3" fmla="*/ 0 h 4"/>
                  <a:gd name="T4" fmla="*/ 0 w 7"/>
                  <a:gd name="T5" fmla="*/ 4 h 4"/>
                  <a:gd name="T6" fmla="*/ 7 w 7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5" y="1"/>
                      <a:pt x="7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淘宝网Chenying0907出品 86"/>
              <p:cNvSpPr>
                <a:spLocks/>
              </p:cNvSpPr>
              <p:nvPr/>
            </p:nvSpPr>
            <p:spPr bwMode="auto">
              <a:xfrm>
                <a:off x="4606" y="2374"/>
                <a:ext cx="28" cy="24"/>
              </a:xfrm>
              <a:custGeom>
                <a:avLst/>
                <a:gdLst>
                  <a:gd name="T0" fmla="*/ 12 w 12"/>
                  <a:gd name="T1" fmla="*/ 0 h 10"/>
                  <a:gd name="T2" fmla="*/ 12 w 12"/>
                  <a:gd name="T3" fmla="*/ 0 h 10"/>
                  <a:gd name="T4" fmla="*/ 0 w 12"/>
                  <a:gd name="T5" fmla="*/ 10 h 10"/>
                  <a:gd name="T6" fmla="*/ 0 w 12"/>
                  <a:gd name="T7" fmla="*/ 10 h 10"/>
                  <a:gd name="T8" fmla="*/ 12 w 12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0"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8" y="4"/>
                      <a:pt x="4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7"/>
                      <a:pt x="8" y="4"/>
                      <a:pt x="12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淘宝网Chenying0907出品 87"/>
              <p:cNvSpPr>
                <a:spLocks noEditPoints="1"/>
              </p:cNvSpPr>
              <p:nvPr/>
            </p:nvSpPr>
            <p:spPr bwMode="auto">
              <a:xfrm>
                <a:off x="3744" y="2374"/>
                <a:ext cx="890" cy="62"/>
              </a:xfrm>
              <a:custGeom>
                <a:avLst/>
                <a:gdLst>
                  <a:gd name="T0" fmla="*/ 26 w 376"/>
                  <a:gd name="T1" fmla="*/ 0 h 26"/>
                  <a:gd name="T2" fmla="*/ 0 w 376"/>
                  <a:gd name="T3" fmla="*/ 0 h 26"/>
                  <a:gd name="T4" fmla="*/ 0 w 376"/>
                  <a:gd name="T5" fmla="*/ 26 h 26"/>
                  <a:gd name="T6" fmla="*/ 26 w 376"/>
                  <a:gd name="T7" fmla="*/ 26 h 26"/>
                  <a:gd name="T8" fmla="*/ 26 w 376"/>
                  <a:gd name="T9" fmla="*/ 0 h 26"/>
                  <a:gd name="T10" fmla="*/ 78 w 376"/>
                  <a:gd name="T11" fmla="*/ 0 h 26"/>
                  <a:gd name="T12" fmla="*/ 52 w 376"/>
                  <a:gd name="T13" fmla="*/ 0 h 26"/>
                  <a:gd name="T14" fmla="*/ 52 w 376"/>
                  <a:gd name="T15" fmla="*/ 26 h 26"/>
                  <a:gd name="T16" fmla="*/ 78 w 376"/>
                  <a:gd name="T17" fmla="*/ 26 h 26"/>
                  <a:gd name="T18" fmla="*/ 78 w 376"/>
                  <a:gd name="T19" fmla="*/ 0 h 26"/>
                  <a:gd name="T20" fmla="*/ 130 w 376"/>
                  <a:gd name="T21" fmla="*/ 0 h 26"/>
                  <a:gd name="T22" fmla="*/ 104 w 376"/>
                  <a:gd name="T23" fmla="*/ 0 h 26"/>
                  <a:gd name="T24" fmla="*/ 104 w 376"/>
                  <a:gd name="T25" fmla="*/ 26 h 26"/>
                  <a:gd name="T26" fmla="*/ 130 w 376"/>
                  <a:gd name="T27" fmla="*/ 26 h 26"/>
                  <a:gd name="T28" fmla="*/ 130 w 376"/>
                  <a:gd name="T29" fmla="*/ 0 h 26"/>
                  <a:gd name="T30" fmla="*/ 182 w 376"/>
                  <a:gd name="T31" fmla="*/ 0 h 26"/>
                  <a:gd name="T32" fmla="*/ 156 w 376"/>
                  <a:gd name="T33" fmla="*/ 0 h 26"/>
                  <a:gd name="T34" fmla="*/ 156 w 376"/>
                  <a:gd name="T35" fmla="*/ 26 h 26"/>
                  <a:gd name="T36" fmla="*/ 182 w 376"/>
                  <a:gd name="T37" fmla="*/ 26 h 26"/>
                  <a:gd name="T38" fmla="*/ 182 w 376"/>
                  <a:gd name="T39" fmla="*/ 0 h 26"/>
                  <a:gd name="T40" fmla="*/ 234 w 376"/>
                  <a:gd name="T41" fmla="*/ 0 h 26"/>
                  <a:gd name="T42" fmla="*/ 208 w 376"/>
                  <a:gd name="T43" fmla="*/ 0 h 26"/>
                  <a:gd name="T44" fmla="*/ 208 w 376"/>
                  <a:gd name="T45" fmla="*/ 26 h 26"/>
                  <a:gd name="T46" fmla="*/ 234 w 376"/>
                  <a:gd name="T47" fmla="*/ 26 h 26"/>
                  <a:gd name="T48" fmla="*/ 234 w 376"/>
                  <a:gd name="T49" fmla="*/ 0 h 26"/>
                  <a:gd name="T50" fmla="*/ 286 w 376"/>
                  <a:gd name="T51" fmla="*/ 0 h 26"/>
                  <a:gd name="T52" fmla="*/ 260 w 376"/>
                  <a:gd name="T53" fmla="*/ 0 h 26"/>
                  <a:gd name="T54" fmla="*/ 260 w 376"/>
                  <a:gd name="T55" fmla="*/ 26 h 26"/>
                  <a:gd name="T56" fmla="*/ 286 w 376"/>
                  <a:gd name="T57" fmla="*/ 26 h 26"/>
                  <a:gd name="T58" fmla="*/ 286 w 376"/>
                  <a:gd name="T59" fmla="*/ 0 h 26"/>
                  <a:gd name="T60" fmla="*/ 338 w 376"/>
                  <a:gd name="T61" fmla="*/ 0 h 26"/>
                  <a:gd name="T62" fmla="*/ 312 w 376"/>
                  <a:gd name="T63" fmla="*/ 0 h 26"/>
                  <a:gd name="T64" fmla="*/ 312 w 376"/>
                  <a:gd name="T65" fmla="*/ 26 h 26"/>
                  <a:gd name="T66" fmla="*/ 338 w 376"/>
                  <a:gd name="T67" fmla="*/ 26 h 26"/>
                  <a:gd name="T68" fmla="*/ 338 w 376"/>
                  <a:gd name="T69" fmla="*/ 0 h 26"/>
                  <a:gd name="T70" fmla="*/ 376 w 376"/>
                  <a:gd name="T71" fmla="*/ 0 h 26"/>
                  <a:gd name="T72" fmla="*/ 364 w 376"/>
                  <a:gd name="T73" fmla="*/ 0 h 26"/>
                  <a:gd name="T74" fmla="*/ 364 w 376"/>
                  <a:gd name="T75" fmla="*/ 10 h 26"/>
                  <a:gd name="T76" fmla="*/ 376 w 376"/>
                  <a:gd name="T7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7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  <a:moveTo>
                      <a:pt x="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0"/>
                      <a:pt x="78" y="0"/>
                      <a:pt x="78" y="0"/>
                    </a:cubicBezTo>
                    <a:moveTo>
                      <a:pt x="130" y="0"/>
                    </a:move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30" y="26"/>
                      <a:pt x="130" y="26"/>
                      <a:pt x="130" y="26"/>
                    </a:cubicBezTo>
                    <a:cubicBezTo>
                      <a:pt x="130" y="0"/>
                      <a:pt x="130" y="0"/>
                      <a:pt x="130" y="0"/>
                    </a:cubicBezTo>
                    <a:moveTo>
                      <a:pt x="18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26"/>
                      <a:pt x="156" y="26"/>
                      <a:pt x="156" y="26"/>
                    </a:cubicBezTo>
                    <a:cubicBezTo>
                      <a:pt x="182" y="26"/>
                      <a:pt x="182" y="26"/>
                      <a:pt x="182" y="26"/>
                    </a:cubicBezTo>
                    <a:cubicBezTo>
                      <a:pt x="182" y="0"/>
                      <a:pt x="182" y="0"/>
                      <a:pt x="182" y="0"/>
                    </a:cubicBezTo>
                    <a:moveTo>
                      <a:pt x="234" y="0"/>
                    </a:move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26"/>
                      <a:pt x="208" y="26"/>
                      <a:pt x="208" y="26"/>
                    </a:cubicBezTo>
                    <a:cubicBezTo>
                      <a:pt x="234" y="26"/>
                      <a:pt x="234" y="26"/>
                      <a:pt x="234" y="26"/>
                    </a:cubicBezTo>
                    <a:cubicBezTo>
                      <a:pt x="234" y="0"/>
                      <a:pt x="234" y="0"/>
                      <a:pt x="234" y="0"/>
                    </a:cubicBezTo>
                    <a:moveTo>
                      <a:pt x="286" y="0"/>
                    </a:moveTo>
                    <a:cubicBezTo>
                      <a:pt x="260" y="0"/>
                      <a:pt x="260" y="0"/>
                      <a:pt x="260" y="0"/>
                    </a:cubicBezTo>
                    <a:cubicBezTo>
                      <a:pt x="260" y="26"/>
                      <a:pt x="260" y="26"/>
                      <a:pt x="260" y="26"/>
                    </a:cubicBezTo>
                    <a:cubicBezTo>
                      <a:pt x="286" y="26"/>
                      <a:pt x="286" y="26"/>
                      <a:pt x="286" y="26"/>
                    </a:cubicBezTo>
                    <a:cubicBezTo>
                      <a:pt x="286" y="0"/>
                      <a:pt x="286" y="0"/>
                      <a:pt x="286" y="0"/>
                    </a:cubicBezTo>
                    <a:moveTo>
                      <a:pt x="338" y="0"/>
                    </a:moveTo>
                    <a:cubicBezTo>
                      <a:pt x="312" y="0"/>
                      <a:pt x="312" y="0"/>
                      <a:pt x="312" y="0"/>
                    </a:cubicBezTo>
                    <a:cubicBezTo>
                      <a:pt x="312" y="26"/>
                      <a:pt x="312" y="26"/>
                      <a:pt x="312" y="26"/>
                    </a:cubicBezTo>
                    <a:cubicBezTo>
                      <a:pt x="338" y="26"/>
                      <a:pt x="338" y="26"/>
                      <a:pt x="338" y="26"/>
                    </a:cubicBezTo>
                    <a:cubicBezTo>
                      <a:pt x="338" y="0"/>
                      <a:pt x="338" y="0"/>
                      <a:pt x="338" y="0"/>
                    </a:cubicBezTo>
                    <a:moveTo>
                      <a:pt x="376" y="0"/>
                    </a:moveTo>
                    <a:cubicBezTo>
                      <a:pt x="364" y="0"/>
                      <a:pt x="364" y="0"/>
                      <a:pt x="364" y="0"/>
                    </a:cubicBezTo>
                    <a:cubicBezTo>
                      <a:pt x="364" y="10"/>
                      <a:pt x="364" y="10"/>
                      <a:pt x="364" y="10"/>
                    </a:cubicBezTo>
                    <a:cubicBezTo>
                      <a:pt x="368" y="7"/>
                      <a:pt x="372" y="4"/>
                      <a:pt x="37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淘宝网Chenying0907出品 88"/>
              <p:cNvSpPr>
                <a:spLocks/>
              </p:cNvSpPr>
              <p:nvPr/>
            </p:nvSpPr>
            <p:spPr bwMode="auto">
              <a:xfrm>
                <a:off x="3621" y="2417"/>
                <a:ext cx="31" cy="19"/>
              </a:xfrm>
              <a:custGeom>
                <a:avLst/>
                <a:gdLst>
                  <a:gd name="T0" fmla="*/ 0 w 13"/>
                  <a:gd name="T1" fmla="*/ 0 h 8"/>
                  <a:gd name="T2" fmla="*/ 0 w 13"/>
                  <a:gd name="T3" fmla="*/ 0 h 8"/>
                  <a:gd name="T4" fmla="*/ 13 w 13"/>
                  <a:gd name="T5" fmla="*/ 8 h 8"/>
                  <a:gd name="T6" fmla="*/ 13 w 13"/>
                  <a:gd name="T7" fmla="*/ 8 h 8"/>
                  <a:gd name="T8" fmla="*/ 0 w 1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3"/>
                      <a:pt x="9" y="6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9" y="6"/>
                      <a:pt x="5" y="3"/>
                      <a:pt x="0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淘宝网Chenying0907出品 89"/>
              <p:cNvSpPr>
                <a:spLocks/>
              </p:cNvSpPr>
              <p:nvPr/>
            </p:nvSpPr>
            <p:spPr bwMode="auto">
              <a:xfrm>
                <a:off x="3621" y="2374"/>
                <a:ext cx="62" cy="62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18 h 26"/>
                  <a:gd name="T6" fmla="*/ 13 w 26"/>
                  <a:gd name="T7" fmla="*/ 26 h 26"/>
                  <a:gd name="T8" fmla="*/ 26 w 26"/>
                  <a:gd name="T9" fmla="*/ 26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5" y="21"/>
                      <a:pt x="9" y="24"/>
                      <a:pt x="13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淘宝网Chenying0907出品 90"/>
              <p:cNvSpPr>
                <a:spLocks/>
              </p:cNvSpPr>
              <p:nvPr/>
            </p:nvSpPr>
            <p:spPr bwMode="auto">
              <a:xfrm>
                <a:off x="3571" y="2374"/>
                <a:ext cx="50" cy="43"/>
              </a:xfrm>
              <a:custGeom>
                <a:avLst/>
                <a:gdLst>
                  <a:gd name="T0" fmla="*/ 0 w 21"/>
                  <a:gd name="T1" fmla="*/ 0 h 18"/>
                  <a:gd name="T2" fmla="*/ 0 w 21"/>
                  <a:gd name="T3" fmla="*/ 0 h 18"/>
                  <a:gd name="T4" fmla="*/ 21 w 21"/>
                  <a:gd name="T5" fmla="*/ 18 h 18"/>
                  <a:gd name="T6" fmla="*/ 21 w 21"/>
                  <a:gd name="T7" fmla="*/ 18 h 18"/>
                  <a:gd name="T8" fmla="*/ 0 w 21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" y="6"/>
                      <a:pt x="14" y="12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14" y="12"/>
                      <a:pt x="7" y="6"/>
                      <a:pt x="0" y="0"/>
                    </a:cubicBezTo>
                  </a:path>
                </a:pathLst>
              </a:cu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淘宝网Chenying0907出品 91"/>
              <p:cNvSpPr>
                <a:spLocks/>
              </p:cNvSpPr>
              <p:nvPr/>
            </p:nvSpPr>
            <p:spPr bwMode="auto">
              <a:xfrm>
                <a:off x="3571" y="2374"/>
                <a:ext cx="50" cy="43"/>
              </a:xfrm>
              <a:custGeom>
                <a:avLst/>
                <a:gdLst>
                  <a:gd name="T0" fmla="*/ 21 w 21"/>
                  <a:gd name="T1" fmla="*/ 0 h 18"/>
                  <a:gd name="T2" fmla="*/ 0 w 21"/>
                  <a:gd name="T3" fmla="*/ 0 h 18"/>
                  <a:gd name="T4" fmla="*/ 21 w 21"/>
                  <a:gd name="T5" fmla="*/ 18 h 18"/>
                  <a:gd name="T6" fmla="*/ 21 w 21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8">
                    <a:moveTo>
                      <a:pt x="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" y="6"/>
                      <a:pt x="14" y="12"/>
                      <a:pt x="21" y="18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淘宝网Chenying0907出品 92"/>
              <p:cNvSpPr>
                <a:spLocks noChangeArrowheads="1"/>
              </p:cNvSpPr>
              <p:nvPr/>
            </p:nvSpPr>
            <p:spPr bwMode="auto">
              <a:xfrm>
                <a:off x="3683" y="237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淘宝网Chenying0907出品 93"/>
              <p:cNvSpPr>
                <a:spLocks noChangeArrowheads="1"/>
              </p:cNvSpPr>
              <p:nvPr/>
            </p:nvSpPr>
            <p:spPr bwMode="auto">
              <a:xfrm>
                <a:off x="3683" y="237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淘宝网Chenying0907出品 94"/>
              <p:cNvSpPr>
                <a:spLocks noChangeArrowheads="1"/>
              </p:cNvSpPr>
              <p:nvPr/>
            </p:nvSpPr>
            <p:spPr bwMode="auto">
              <a:xfrm>
                <a:off x="3806" y="237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淘宝网Chenying0907出品 95"/>
              <p:cNvSpPr>
                <a:spLocks noChangeArrowheads="1"/>
              </p:cNvSpPr>
              <p:nvPr/>
            </p:nvSpPr>
            <p:spPr bwMode="auto">
              <a:xfrm>
                <a:off x="3806" y="237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淘宝网Chenying0907出品 96"/>
              <p:cNvSpPr>
                <a:spLocks noChangeArrowheads="1"/>
              </p:cNvSpPr>
              <p:nvPr/>
            </p:nvSpPr>
            <p:spPr bwMode="auto">
              <a:xfrm>
                <a:off x="3929" y="237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淘宝网Chenying0907出品 97"/>
              <p:cNvSpPr>
                <a:spLocks noChangeArrowheads="1"/>
              </p:cNvSpPr>
              <p:nvPr/>
            </p:nvSpPr>
            <p:spPr bwMode="auto">
              <a:xfrm>
                <a:off x="3929" y="237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淘宝网Chenying0907出品 98"/>
              <p:cNvSpPr>
                <a:spLocks noChangeArrowheads="1"/>
              </p:cNvSpPr>
              <p:nvPr/>
            </p:nvSpPr>
            <p:spPr bwMode="auto">
              <a:xfrm>
                <a:off x="4052" y="237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淘宝网Chenying0907出品 99"/>
              <p:cNvSpPr>
                <a:spLocks noChangeArrowheads="1"/>
              </p:cNvSpPr>
              <p:nvPr/>
            </p:nvSpPr>
            <p:spPr bwMode="auto">
              <a:xfrm>
                <a:off x="4052" y="237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淘宝网Chenying0907出品 100"/>
              <p:cNvSpPr>
                <a:spLocks noChangeArrowheads="1"/>
              </p:cNvSpPr>
              <p:nvPr/>
            </p:nvSpPr>
            <p:spPr bwMode="auto">
              <a:xfrm>
                <a:off x="4175" y="237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淘宝网Chenying0907出品 101"/>
              <p:cNvSpPr>
                <a:spLocks noChangeArrowheads="1"/>
              </p:cNvSpPr>
              <p:nvPr/>
            </p:nvSpPr>
            <p:spPr bwMode="auto">
              <a:xfrm>
                <a:off x="4175" y="237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淘宝网Chenying0907出品 102"/>
              <p:cNvSpPr>
                <a:spLocks noChangeArrowheads="1"/>
              </p:cNvSpPr>
              <p:nvPr/>
            </p:nvSpPr>
            <p:spPr bwMode="auto">
              <a:xfrm>
                <a:off x="4298" y="237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淘宝网Chenying0907出品 103"/>
              <p:cNvSpPr>
                <a:spLocks noChangeArrowheads="1"/>
              </p:cNvSpPr>
              <p:nvPr/>
            </p:nvSpPr>
            <p:spPr bwMode="auto">
              <a:xfrm>
                <a:off x="4298" y="237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淘宝网Chenying0907出品 104"/>
              <p:cNvSpPr>
                <a:spLocks noChangeArrowheads="1"/>
              </p:cNvSpPr>
              <p:nvPr/>
            </p:nvSpPr>
            <p:spPr bwMode="auto">
              <a:xfrm>
                <a:off x="4421" y="2374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淘宝网Chenying0907出品 105"/>
              <p:cNvSpPr>
                <a:spLocks noChangeArrowheads="1"/>
              </p:cNvSpPr>
              <p:nvPr/>
            </p:nvSpPr>
            <p:spPr bwMode="auto">
              <a:xfrm>
                <a:off x="4421" y="2374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淘宝网Chenying0907出品 106"/>
              <p:cNvSpPr>
                <a:spLocks/>
              </p:cNvSpPr>
              <p:nvPr/>
            </p:nvSpPr>
            <p:spPr bwMode="auto">
              <a:xfrm>
                <a:off x="4551" y="2398"/>
                <a:ext cx="55" cy="38"/>
              </a:xfrm>
              <a:custGeom>
                <a:avLst/>
                <a:gdLst>
                  <a:gd name="T0" fmla="*/ 23 w 23"/>
                  <a:gd name="T1" fmla="*/ 0 h 16"/>
                  <a:gd name="T2" fmla="*/ 0 w 23"/>
                  <a:gd name="T3" fmla="*/ 16 h 16"/>
                  <a:gd name="T4" fmla="*/ 0 w 23"/>
                  <a:gd name="T5" fmla="*/ 16 h 16"/>
                  <a:gd name="T6" fmla="*/ 23 w 23"/>
                  <a:gd name="T7" fmla="*/ 0 h 16"/>
                  <a:gd name="T8" fmla="*/ 23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23" y="0"/>
                    </a:moveTo>
                    <a:cubicBezTo>
                      <a:pt x="15" y="6"/>
                      <a:pt x="8" y="11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8" y="11"/>
                      <a:pt x="15" y="6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淘宝网Chenying0907出品 107"/>
              <p:cNvSpPr>
                <a:spLocks/>
              </p:cNvSpPr>
              <p:nvPr/>
            </p:nvSpPr>
            <p:spPr bwMode="auto">
              <a:xfrm>
                <a:off x="4544" y="2374"/>
                <a:ext cx="62" cy="62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26 h 26"/>
                  <a:gd name="T6" fmla="*/ 3 w 26"/>
                  <a:gd name="T7" fmla="*/ 26 h 26"/>
                  <a:gd name="T8" fmla="*/ 26 w 26"/>
                  <a:gd name="T9" fmla="*/ 10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11" y="21"/>
                      <a:pt x="18" y="16"/>
                      <a:pt x="26" y="10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淘宝网Chenying0907出品 108"/>
              <p:cNvSpPr>
                <a:spLocks/>
              </p:cNvSpPr>
              <p:nvPr/>
            </p:nvSpPr>
            <p:spPr bwMode="auto">
              <a:xfrm>
                <a:off x="4729" y="2251"/>
                <a:ext cx="21" cy="28"/>
              </a:xfrm>
              <a:custGeom>
                <a:avLst/>
                <a:gdLst>
                  <a:gd name="T0" fmla="*/ 9 w 9"/>
                  <a:gd name="T1" fmla="*/ 0 h 12"/>
                  <a:gd name="T2" fmla="*/ 9 w 9"/>
                  <a:gd name="T3" fmla="*/ 0 h 12"/>
                  <a:gd name="T4" fmla="*/ 0 w 9"/>
                  <a:gd name="T5" fmla="*/ 12 h 12"/>
                  <a:gd name="T6" fmla="*/ 0 w 9"/>
                  <a:gd name="T7" fmla="*/ 12 h 12"/>
                  <a:gd name="T8" fmla="*/ 9 w 9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2"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6" y="5"/>
                      <a:pt x="3" y="8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8"/>
                      <a:pt x="6" y="5"/>
                      <a:pt x="9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淘宝网Chenying0907出品 109"/>
              <p:cNvSpPr>
                <a:spLocks noEditPoints="1"/>
              </p:cNvSpPr>
              <p:nvPr/>
            </p:nvSpPr>
            <p:spPr bwMode="auto">
              <a:xfrm>
                <a:off x="3621" y="2251"/>
                <a:ext cx="1129" cy="62"/>
              </a:xfrm>
              <a:custGeom>
                <a:avLst/>
                <a:gdLst>
                  <a:gd name="T0" fmla="*/ 26 w 477"/>
                  <a:gd name="T1" fmla="*/ 0 h 26"/>
                  <a:gd name="T2" fmla="*/ 0 w 477"/>
                  <a:gd name="T3" fmla="*/ 0 h 26"/>
                  <a:gd name="T4" fmla="*/ 0 w 477"/>
                  <a:gd name="T5" fmla="*/ 26 h 26"/>
                  <a:gd name="T6" fmla="*/ 26 w 477"/>
                  <a:gd name="T7" fmla="*/ 26 h 26"/>
                  <a:gd name="T8" fmla="*/ 26 w 477"/>
                  <a:gd name="T9" fmla="*/ 0 h 26"/>
                  <a:gd name="T10" fmla="*/ 78 w 477"/>
                  <a:gd name="T11" fmla="*/ 0 h 26"/>
                  <a:gd name="T12" fmla="*/ 52 w 477"/>
                  <a:gd name="T13" fmla="*/ 0 h 26"/>
                  <a:gd name="T14" fmla="*/ 52 w 477"/>
                  <a:gd name="T15" fmla="*/ 26 h 26"/>
                  <a:gd name="T16" fmla="*/ 78 w 477"/>
                  <a:gd name="T17" fmla="*/ 26 h 26"/>
                  <a:gd name="T18" fmla="*/ 78 w 477"/>
                  <a:gd name="T19" fmla="*/ 0 h 26"/>
                  <a:gd name="T20" fmla="*/ 130 w 477"/>
                  <a:gd name="T21" fmla="*/ 0 h 26"/>
                  <a:gd name="T22" fmla="*/ 104 w 477"/>
                  <a:gd name="T23" fmla="*/ 0 h 26"/>
                  <a:gd name="T24" fmla="*/ 104 w 477"/>
                  <a:gd name="T25" fmla="*/ 26 h 26"/>
                  <a:gd name="T26" fmla="*/ 130 w 477"/>
                  <a:gd name="T27" fmla="*/ 26 h 26"/>
                  <a:gd name="T28" fmla="*/ 130 w 477"/>
                  <a:gd name="T29" fmla="*/ 0 h 26"/>
                  <a:gd name="T30" fmla="*/ 182 w 477"/>
                  <a:gd name="T31" fmla="*/ 0 h 26"/>
                  <a:gd name="T32" fmla="*/ 156 w 477"/>
                  <a:gd name="T33" fmla="*/ 0 h 26"/>
                  <a:gd name="T34" fmla="*/ 156 w 477"/>
                  <a:gd name="T35" fmla="*/ 26 h 26"/>
                  <a:gd name="T36" fmla="*/ 182 w 477"/>
                  <a:gd name="T37" fmla="*/ 26 h 26"/>
                  <a:gd name="T38" fmla="*/ 182 w 477"/>
                  <a:gd name="T39" fmla="*/ 0 h 26"/>
                  <a:gd name="T40" fmla="*/ 234 w 477"/>
                  <a:gd name="T41" fmla="*/ 0 h 26"/>
                  <a:gd name="T42" fmla="*/ 208 w 477"/>
                  <a:gd name="T43" fmla="*/ 0 h 26"/>
                  <a:gd name="T44" fmla="*/ 208 w 477"/>
                  <a:gd name="T45" fmla="*/ 26 h 26"/>
                  <a:gd name="T46" fmla="*/ 234 w 477"/>
                  <a:gd name="T47" fmla="*/ 26 h 26"/>
                  <a:gd name="T48" fmla="*/ 234 w 477"/>
                  <a:gd name="T49" fmla="*/ 0 h 26"/>
                  <a:gd name="T50" fmla="*/ 286 w 477"/>
                  <a:gd name="T51" fmla="*/ 0 h 26"/>
                  <a:gd name="T52" fmla="*/ 260 w 477"/>
                  <a:gd name="T53" fmla="*/ 0 h 26"/>
                  <a:gd name="T54" fmla="*/ 260 w 477"/>
                  <a:gd name="T55" fmla="*/ 26 h 26"/>
                  <a:gd name="T56" fmla="*/ 286 w 477"/>
                  <a:gd name="T57" fmla="*/ 26 h 26"/>
                  <a:gd name="T58" fmla="*/ 286 w 477"/>
                  <a:gd name="T59" fmla="*/ 0 h 26"/>
                  <a:gd name="T60" fmla="*/ 338 w 477"/>
                  <a:gd name="T61" fmla="*/ 0 h 26"/>
                  <a:gd name="T62" fmla="*/ 312 w 477"/>
                  <a:gd name="T63" fmla="*/ 0 h 26"/>
                  <a:gd name="T64" fmla="*/ 312 w 477"/>
                  <a:gd name="T65" fmla="*/ 26 h 26"/>
                  <a:gd name="T66" fmla="*/ 338 w 477"/>
                  <a:gd name="T67" fmla="*/ 26 h 26"/>
                  <a:gd name="T68" fmla="*/ 338 w 477"/>
                  <a:gd name="T69" fmla="*/ 0 h 26"/>
                  <a:gd name="T70" fmla="*/ 390 w 477"/>
                  <a:gd name="T71" fmla="*/ 0 h 26"/>
                  <a:gd name="T72" fmla="*/ 364 w 477"/>
                  <a:gd name="T73" fmla="*/ 0 h 26"/>
                  <a:gd name="T74" fmla="*/ 364 w 477"/>
                  <a:gd name="T75" fmla="*/ 26 h 26"/>
                  <a:gd name="T76" fmla="*/ 390 w 477"/>
                  <a:gd name="T77" fmla="*/ 26 h 26"/>
                  <a:gd name="T78" fmla="*/ 390 w 477"/>
                  <a:gd name="T79" fmla="*/ 0 h 26"/>
                  <a:gd name="T80" fmla="*/ 442 w 477"/>
                  <a:gd name="T81" fmla="*/ 0 h 26"/>
                  <a:gd name="T82" fmla="*/ 416 w 477"/>
                  <a:gd name="T83" fmla="*/ 0 h 26"/>
                  <a:gd name="T84" fmla="*/ 416 w 477"/>
                  <a:gd name="T85" fmla="*/ 26 h 26"/>
                  <a:gd name="T86" fmla="*/ 442 w 477"/>
                  <a:gd name="T87" fmla="*/ 26 h 26"/>
                  <a:gd name="T88" fmla="*/ 442 w 477"/>
                  <a:gd name="T89" fmla="*/ 0 h 26"/>
                  <a:gd name="T90" fmla="*/ 477 w 477"/>
                  <a:gd name="T91" fmla="*/ 0 h 26"/>
                  <a:gd name="T92" fmla="*/ 468 w 477"/>
                  <a:gd name="T93" fmla="*/ 0 h 26"/>
                  <a:gd name="T94" fmla="*/ 468 w 477"/>
                  <a:gd name="T95" fmla="*/ 12 h 26"/>
                  <a:gd name="T96" fmla="*/ 477 w 477"/>
                  <a:gd name="T9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77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  <a:moveTo>
                      <a:pt x="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0"/>
                      <a:pt x="78" y="0"/>
                      <a:pt x="78" y="0"/>
                    </a:cubicBezTo>
                    <a:moveTo>
                      <a:pt x="130" y="0"/>
                    </a:move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30" y="26"/>
                      <a:pt x="130" y="26"/>
                      <a:pt x="130" y="26"/>
                    </a:cubicBezTo>
                    <a:cubicBezTo>
                      <a:pt x="130" y="0"/>
                      <a:pt x="130" y="0"/>
                      <a:pt x="130" y="0"/>
                    </a:cubicBezTo>
                    <a:moveTo>
                      <a:pt x="18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26"/>
                      <a:pt x="156" y="26"/>
                      <a:pt x="156" y="26"/>
                    </a:cubicBezTo>
                    <a:cubicBezTo>
                      <a:pt x="182" y="26"/>
                      <a:pt x="182" y="26"/>
                      <a:pt x="182" y="26"/>
                    </a:cubicBezTo>
                    <a:cubicBezTo>
                      <a:pt x="182" y="0"/>
                      <a:pt x="182" y="0"/>
                      <a:pt x="182" y="0"/>
                    </a:cubicBezTo>
                    <a:moveTo>
                      <a:pt x="234" y="0"/>
                    </a:move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26"/>
                      <a:pt x="208" y="26"/>
                      <a:pt x="208" y="26"/>
                    </a:cubicBezTo>
                    <a:cubicBezTo>
                      <a:pt x="234" y="26"/>
                      <a:pt x="234" y="26"/>
                      <a:pt x="234" y="26"/>
                    </a:cubicBezTo>
                    <a:cubicBezTo>
                      <a:pt x="234" y="0"/>
                      <a:pt x="234" y="0"/>
                      <a:pt x="234" y="0"/>
                    </a:cubicBezTo>
                    <a:moveTo>
                      <a:pt x="286" y="0"/>
                    </a:moveTo>
                    <a:cubicBezTo>
                      <a:pt x="260" y="0"/>
                      <a:pt x="260" y="0"/>
                      <a:pt x="260" y="0"/>
                    </a:cubicBezTo>
                    <a:cubicBezTo>
                      <a:pt x="260" y="26"/>
                      <a:pt x="260" y="26"/>
                      <a:pt x="260" y="26"/>
                    </a:cubicBezTo>
                    <a:cubicBezTo>
                      <a:pt x="286" y="26"/>
                      <a:pt x="286" y="26"/>
                      <a:pt x="286" y="26"/>
                    </a:cubicBezTo>
                    <a:cubicBezTo>
                      <a:pt x="286" y="0"/>
                      <a:pt x="286" y="0"/>
                      <a:pt x="286" y="0"/>
                    </a:cubicBezTo>
                    <a:moveTo>
                      <a:pt x="338" y="0"/>
                    </a:moveTo>
                    <a:cubicBezTo>
                      <a:pt x="312" y="0"/>
                      <a:pt x="312" y="0"/>
                      <a:pt x="312" y="0"/>
                    </a:cubicBezTo>
                    <a:cubicBezTo>
                      <a:pt x="312" y="26"/>
                      <a:pt x="312" y="26"/>
                      <a:pt x="312" y="26"/>
                    </a:cubicBezTo>
                    <a:cubicBezTo>
                      <a:pt x="338" y="26"/>
                      <a:pt x="338" y="26"/>
                      <a:pt x="338" y="26"/>
                    </a:cubicBezTo>
                    <a:cubicBezTo>
                      <a:pt x="338" y="0"/>
                      <a:pt x="338" y="0"/>
                      <a:pt x="338" y="0"/>
                    </a:cubicBezTo>
                    <a:moveTo>
                      <a:pt x="390" y="0"/>
                    </a:moveTo>
                    <a:cubicBezTo>
                      <a:pt x="364" y="0"/>
                      <a:pt x="364" y="0"/>
                      <a:pt x="364" y="0"/>
                    </a:cubicBezTo>
                    <a:cubicBezTo>
                      <a:pt x="364" y="26"/>
                      <a:pt x="364" y="26"/>
                      <a:pt x="364" y="26"/>
                    </a:cubicBezTo>
                    <a:cubicBezTo>
                      <a:pt x="390" y="26"/>
                      <a:pt x="390" y="26"/>
                      <a:pt x="390" y="26"/>
                    </a:cubicBezTo>
                    <a:cubicBezTo>
                      <a:pt x="390" y="0"/>
                      <a:pt x="390" y="0"/>
                      <a:pt x="390" y="0"/>
                    </a:cubicBezTo>
                    <a:moveTo>
                      <a:pt x="442" y="0"/>
                    </a:moveTo>
                    <a:cubicBezTo>
                      <a:pt x="416" y="0"/>
                      <a:pt x="416" y="0"/>
                      <a:pt x="416" y="0"/>
                    </a:cubicBezTo>
                    <a:cubicBezTo>
                      <a:pt x="416" y="26"/>
                      <a:pt x="416" y="26"/>
                      <a:pt x="416" y="26"/>
                    </a:cubicBezTo>
                    <a:cubicBezTo>
                      <a:pt x="442" y="26"/>
                      <a:pt x="442" y="26"/>
                      <a:pt x="442" y="26"/>
                    </a:cubicBezTo>
                    <a:cubicBezTo>
                      <a:pt x="442" y="0"/>
                      <a:pt x="442" y="0"/>
                      <a:pt x="442" y="0"/>
                    </a:cubicBezTo>
                    <a:moveTo>
                      <a:pt x="477" y="0"/>
                    </a:moveTo>
                    <a:cubicBezTo>
                      <a:pt x="468" y="0"/>
                      <a:pt x="468" y="0"/>
                      <a:pt x="468" y="0"/>
                    </a:cubicBezTo>
                    <a:cubicBezTo>
                      <a:pt x="468" y="12"/>
                      <a:pt x="468" y="12"/>
                      <a:pt x="468" y="12"/>
                    </a:cubicBezTo>
                    <a:cubicBezTo>
                      <a:pt x="471" y="8"/>
                      <a:pt x="474" y="5"/>
                      <a:pt x="477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淘宝网Chenying0907出品 110"/>
              <p:cNvSpPr>
                <a:spLocks/>
              </p:cNvSpPr>
              <p:nvPr/>
            </p:nvSpPr>
            <p:spPr bwMode="auto">
              <a:xfrm>
                <a:off x="3500" y="2308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淘宝网Chenying0907出品 111"/>
              <p:cNvSpPr>
                <a:spLocks/>
              </p:cNvSpPr>
              <p:nvPr/>
            </p:nvSpPr>
            <p:spPr bwMode="auto">
              <a:xfrm>
                <a:off x="3500" y="2251"/>
                <a:ext cx="62" cy="62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24 h 26"/>
                  <a:gd name="T6" fmla="*/ 2 w 26"/>
                  <a:gd name="T7" fmla="*/ 26 h 26"/>
                  <a:gd name="T8" fmla="*/ 26 w 26"/>
                  <a:gd name="T9" fmla="*/ 26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淘宝网Chenying0907出品 112"/>
              <p:cNvSpPr>
                <a:spLocks/>
              </p:cNvSpPr>
              <p:nvPr/>
            </p:nvSpPr>
            <p:spPr bwMode="auto">
              <a:xfrm>
                <a:off x="3453" y="2251"/>
                <a:ext cx="47" cy="57"/>
              </a:xfrm>
              <a:custGeom>
                <a:avLst/>
                <a:gdLst>
                  <a:gd name="T0" fmla="*/ 0 w 20"/>
                  <a:gd name="T1" fmla="*/ 0 h 24"/>
                  <a:gd name="T2" fmla="*/ 0 w 20"/>
                  <a:gd name="T3" fmla="*/ 0 h 24"/>
                  <a:gd name="T4" fmla="*/ 20 w 20"/>
                  <a:gd name="T5" fmla="*/ 24 h 24"/>
                  <a:gd name="T6" fmla="*/ 20 w 20"/>
                  <a:gd name="T7" fmla="*/ 24 h 24"/>
                  <a:gd name="T8" fmla="*/ 0 w 20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9"/>
                      <a:pt x="13" y="16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3" y="16"/>
                      <a:pt x="6" y="9"/>
                      <a:pt x="0" y="0"/>
                    </a:cubicBezTo>
                  </a:path>
                </a:pathLst>
              </a:custGeom>
              <a:solidFill>
                <a:srgbClr val="CBD0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淘宝网Chenying0907出品 113"/>
              <p:cNvSpPr>
                <a:spLocks/>
              </p:cNvSpPr>
              <p:nvPr/>
            </p:nvSpPr>
            <p:spPr bwMode="auto">
              <a:xfrm>
                <a:off x="3453" y="2251"/>
                <a:ext cx="47" cy="57"/>
              </a:xfrm>
              <a:custGeom>
                <a:avLst/>
                <a:gdLst>
                  <a:gd name="T0" fmla="*/ 20 w 20"/>
                  <a:gd name="T1" fmla="*/ 0 h 24"/>
                  <a:gd name="T2" fmla="*/ 0 w 20"/>
                  <a:gd name="T3" fmla="*/ 0 h 24"/>
                  <a:gd name="T4" fmla="*/ 20 w 20"/>
                  <a:gd name="T5" fmla="*/ 24 h 24"/>
                  <a:gd name="T6" fmla="*/ 20 w 2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4">
                    <a:moveTo>
                      <a:pt x="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9"/>
                      <a:pt x="13" y="16"/>
                      <a:pt x="20" y="24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淘宝网Chenying0907出品 114"/>
              <p:cNvSpPr>
                <a:spLocks noChangeArrowheads="1"/>
              </p:cNvSpPr>
              <p:nvPr/>
            </p:nvSpPr>
            <p:spPr bwMode="auto">
              <a:xfrm>
                <a:off x="3562" y="2251"/>
                <a:ext cx="59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淘宝网Chenying0907出品 115"/>
              <p:cNvSpPr>
                <a:spLocks noChangeArrowheads="1"/>
              </p:cNvSpPr>
              <p:nvPr/>
            </p:nvSpPr>
            <p:spPr bwMode="auto">
              <a:xfrm>
                <a:off x="3562" y="2251"/>
                <a:ext cx="59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淘宝网Chenying0907出品 116"/>
              <p:cNvSpPr>
                <a:spLocks noChangeArrowheads="1"/>
              </p:cNvSpPr>
              <p:nvPr/>
            </p:nvSpPr>
            <p:spPr bwMode="auto">
              <a:xfrm>
                <a:off x="3683" y="225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淘宝网Chenying0907出品 117"/>
              <p:cNvSpPr>
                <a:spLocks noChangeArrowheads="1"/>
              </p:cNvSpPr>
              <p:nvPr/>
            </p:nvSpPr>
            <p:spPr bwMode="auto">
              <a:xfrm>
                <a:off x="3683" y="225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淘宝网Chenying0907出品 118"/>
              <p:cNvSpPr>
                <a:spLocks noChangeArrowheads="1"/>
              </p:cNvSpPr>
              <p:nvPr/>
            </p:nvSpPr>
            <p:spPr bwMode="auto">
              <a:xfrm>
                <a:off x="3806" y="225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淘宝网Chenying0907出品 119"/>
              <p:cNvSpPr>
                <a:spLocks noChangeArrowheads="1"/>
              </p:cNvSpPr>
              <p:nvPr/>
            </p:nvSpPr>
            <p:spPr bwMode="auto">
              <a:xfrm>
                <a:off x="3806" y="225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淘宝网Chenying0907出品 120"/>
              <p:cNvSpPr>
                <a:spLocks noChangeArrowheads="1"/>
              </p:cNvSpPr>
              <p:nvPr/>
            </p:nvSpPr>
            <p:spPr bwMode="auto">
              <a:xfrm>
                <a:off x="3929" y="225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淘宝网Chenying0907出品 121"/>
              <p:cNvSpPr>
                <a:spLocks noChangeArrowheads="1"/>
              </p:cNvSpPr>
              <p:nvPr/>
            </p:nvSpPr>
            <p:spPr bwMode="auto">
              <a:xfrm>
                <a:off x="3929" y="225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淘宝网Chenying0907出品 122"/>
              <p:cNvSpPr>
                <a:spLocks noChangeArrowheads="1"/>
              </p:cNvSpPr>
              <p:nvPr/>
            </p:nvSpPr>
            <p:spPr bwMode="auto">
              <a:xfrm>
                <a:off x="4052" y="225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淘宝网Chenying0907出品 123"/>
              <p:cNvSpPr>
                <a:spLocks noChangeArrowheads="1"/>
              </p:cNvSpPr>
              <p:nvPr/>
            </p:nvSpPr>
            <p:spPr bwMode="auto">
              <a:xfrm>
                <a:off x="4052" y="225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淘宝网Chenying0907出品 124"/>
              <p:cNvSpPr>
                <a:spLocks noChangeArrowheads="1"/>
              </p:cNvSpPr>
              <p:nvPr/>
            </p:nvSpPr>
            <p:spPr bwMode="auto">
              <a:xfrm>
                <a:off x="4175" y="225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淘宝网Chenying0907出品 125"/>
              <p:cNvSpPr>
                <a:spLocks noChangeArrowheads="1"/>
              </p:cNvSpPr>
              <p:nvPr/>
            </p:nvSpPr>
            <p:spPr bwMode="auto">
              <a:xfrm>
                <a:off x="4175" y="225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淘宝网Chenying0907出品 126"/>
              <p:cNvSpPr>
                <a:spLocks noChangeArrowheads="1"/>
              </p:cNvSpPr>
              <p:nvPr/>
            </p:nvSpPr>
            <p:spPr bwMode="auto">
              <a:xfrm>
                <a:off x="4298" y="225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淘宝网Chenying0907出品 127"/>
              <p:cNvSpPr>
                <a:spLocks noChangeArrowheads="1"/>
              </p:cNvSpPr>
              <p:nvPr/>
            </p:nvSpPr>
            <p:spPr bwMode="auto">
              <a:xfrm>
                <a:off x="4298" y="225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淘宝网Chenying0907出品 128"/>
              <p:cNvSpPr>
                <a:spLocks noChangeArrowheads="1"/>
              </p:cNvSpPr>
              <p:nvPr/>
            </p:nvSpPr>
            <p:spPr bwMode="auto">
              <a:xfrm>
                <a:off x="4421" y="2251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淘宝网Chenying0907出品 129"/>
              <p:cNvSpPr>
                <a:spLocks noChangeArrowheads="1"/>
              </p:cNvSpPr>
              <p:nvPr/>
            </p:nvSpPr>
            <p:spPr bwMode="auto">
              <a:xfrm>
                <a:off x="4421" y="2251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淘宝网Chenying0907出品 130"/>
              <p:cNvSpPr>
                <a:spLocks noChangeArrowheads="1"/>
              </p:cNvSpPr>
              <p:nvPr/>
            </p:nvSpPr>
            <p:spPr bwMode="auto">
              <a:xfrm>
                <a:off x="4544" y="2251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淘宝网Chenying0907出品 131"/>
              <p:cNvSpPr>
                <a:spLocks noChangeArrowheads="1"/>
              </p:cNvSpPr>
              <p:nvPr/>
            </p:nvSpPr>
            <p:spPr bwMode="auto">
              <a:xfrm>
                <a:off x="4544" y="2251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淘宝网Chenying0907出品 132"/>
              <p:cNvSpPr>
                <a:spLocks/>
              </p:cNvSpPr>
              <p:nvPr/>
            </p:nvSpPr>
            <p:spPr bwMode="auto">
              <a:xfrm>
                <a:off x="4698" y="2279"/>
                <a:ext cx="31" cy="34"/>
              </a:xfrm>
              <a:custGeom>
                <a:avLst/>
                <a:gdLst>
                  <a:gd name="T0" fmla="*/ 13 w 13"/>
                  <a:gd name="T1" fmla="*/ 0 h 14"/>
                  <a:gd name="T2" fmla="*/ 0 w 13"/>
                  <a:gd name="T3" fmla="*/ 14 h 14"/>
                  <a:gd name="T4" fmla="*/ 0 w 13"/>
                  <a:gd name="T5" fmla="*/ 14 h 14"/>
                  <a:gd name="T6" fmla="*/ 13 w 13"/>
                  <a:gd name="T7" fmla="*/ 0 h 14"/>
                  <a:gd name="T8" fmla="*/ 13 w 13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13" y="0"/>
                    </a:moveTo>
                    <a:cubicBezTo>
                      <a:pt x="9" y="5"/>
                      <a:pt x="4" y="10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0"/>
                      <a:pt x="9" y="5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淘宝网Chenying0907出品 133"/>
              <p:cNvSpPr>
                <a:spLocks/>
              </p:cNvSpPr>
              <p:nvPr/>
            </p:nvSpPr>
            <p:spPr bwMode="auto">
              <a:xfrm>
                <a:off x="4667" y="2251"/>
                <a:ext cx="62" cy="62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26 h 26"/>
                  <a:gd name="T6" fmla="*/ 13 w 26"/>
                  <a:gd name="T7" fmla="*/ 26 h 26"/>
                  <a:gd name="T8" fmla="*/ 26 w 26"/>
                  <a:gd name="T9" fmla="*/ 12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7" y="22"/>
                      <a:pt x="22" y="17"/>
                      <a:pt x="26" y="12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淘宝网Chenying0907出品 134"/>
              <p:cNvSpPr>
                <a:spLocks noEditPoints="1"/>
              </p:cNvSpPr>
              <p:nvPr/>
            </p:nvSpPr>
            <p:spPr bwMode="auto">
              <a:xfrm>
                <a:off x="3500" y="2130"/>
                <a:ext cx="1290" cy="62"/>
              </a:xfrm>
              <a:custGeom>
                <a:avLst/>
                <a:gdLst>
                  <a:gd name="T0" fmla="*/ 62 w 1290"/>
                  <a:gd name="T1" fmla="*/ 0 h 62"/>
                  <a:gd name="T2" fmla="*/ 0 w 1290"/>
                  <a:gd name="T3" fmla="*/ 0 h 62"/>
                  <a:gd name="T4" fmla="*/ 0 w 1290"/>
                  <a:gd name="T5" fmla="*/ 62 h 62"/>
                  <a:gd name="T6" fmla="*/ 62 w 1290"/>
                  <a:gd name="T7" fmla="*/ 62 h 62"/>
                  <a:gd name="T8" fmla="*/ 62 w 1290"/>
                  <a:gd name="T9" fmla="*/ 0 h 62"/>
                  <a:gd name="T10" fmla="*/ 183 w 1290"/>
                  <a:gd name="T11" fmla="*/ 0 h 62"/>
                  <a:gd name="T12" fmla="*/ 121 w 1290"/>
                  <a:gd name="T13" fmla="*/ 0 h 62"/>
                  <a:gd name="T14" fmla="*/ 121 w 1290"/>
                  <a:gd name="T15" fmla="*/ 62 h 62"/>
                  <a:gd name="T16" fmla="*/ 183 w 1290"/>
                  <a:gd name="T17" fmla="*/ 62 h 62"/>
                  <a:gd name="T18" fmla="*/ 183 w 1290"/>
                  <a:gd name="T19" fmla="*/ 0 h 62"/>
                  <a:gd name="T20" fmla="*/ 306 w 1290"/>
                  <a:gd name="T21" fmla="*/ 0 h 62"/>
                  <a:gd name="T22" fmla="*/ 244 w 1290"/>
                  <a:gd name="T23" fmla="*/ 0 h 62"/>
                  <a:gd name="T24" fmla="*/ 244 w 1290"/>
                  <a:gd name="T25" fmla="*/ 62 h 62"/>
                  <a:gd name="T26" fmla="*/ 306 w 1290"/>
                  <a:gd name="T27" fmla="*/ 62 h 62"/>
                  <a:gd name="T28" fmla="*/ 306 w 1290"/>
                  <a:gd name="T29" fmla="*/ 0 h 62"/>
                  <a:gd name="T30" fmla="*/ 429 w 1290"/>
                  <a:gd name="T31" fmla="*/ 0 h 62"/>
                  <a:gd name="T32" fmla="*/ 367 w 1290"/>
                  <a:gd name="T33" fmla="*/ 0 h 62"/>
                  <a:gd name="T34" fmla="*/ 367 w 1290"/>
                  <a:gd name="T35" fmla="*/ 62 h 62"/>
                  <a:gd name="T36" fmla="*/ 429 w 1290"/>
                  <a:gd name="T37" fmla="*/ 62 h 62"/>
                  <a:gd name="T38" fmla="*/ 429 w 1290"/>
                  <a:gd name="T39" fmla="*/ 0 h 62"/>
                  <a:gd name="T40" fmla="*/ 552 w 1290"/>
                  <a:gd name="T41" fmla="*/ 0 h 62"/>
                  <a:gd name="T42" fmla="*/ 490 w 1290"/>
                  <a:gd name="T43" fmla="*/ 0 h 62"/>
                  <a:gd name="T44" fmla="*/ 490 w 1290"/>
                  <a:gd name="T45" fmla="*/ 62 h 62"/>
                  <a:gd name="T46" fmla="*/ 552 w 1290"/>
                  <a:gd name="T47" fmla="*/ 62 h 62"/>
                  <a:gd name="T48" fmla="*/ 552 w 1290"/>
                  <a:gd name="T49" fmla="*/ 0 h 62"/>
                  <a:gd name="T50" fmla="*/ 675 w 1290"/>
                  <a:gd name="T51" fmla="*/ 0 h 62"/>
                  <a:gd name="T52" fmla="*/ 613 w 1290"/>
                  <a:gd name="T53" fmla="*/ 0 h 62"/>
                  <a:gd name="T54" fmla="*/ 613 w 1290"/>
                  <a:gd name="T55" fmla="*/ 62 h 62"/>
                  <a:gd name="T56" fmla="*/ 675 w 1290"/>
                  <a:gd name="T57" fmla="*/ 62 h 62"/>
                  <a:gd name="T58" fmla="*/ 675 w 1290"/>
                  <a:gd name="T59" fmla="*/ 0 h 62"/>
                  <a:gd name="T60" fmla="*/ 798 w 1290"/>
                  <a:gd name="T61" fmla="*/ 0 h 62"/>
                  <a:gd name="T62" fmla="*/ 736 w 1290"/>
                  <a:gd name="T63" fmla="*/ 0 h 62"/>
                  <a:gd name="T64" fmla="*/ 736 w 1290"/>
                  <a:gd name="T65" fmla="*/ 62 h 62"/>
                  <a:gd name="T66" fmla="*/ 798 w 1290"/>
                  <a:gd name="T67" fmla="*/ 62 h 62"/>
                  <a:gd name="T68" fmla="*/ 798 w 1290"/>
                  <a:gd name="T69" fmla="*/ 0 h 62"/>
                  <a:gd name="T70" fmla="*/ 921 w 1290"/>
                  <a:gd name="T71" fmla="*/ 0 h 62"/>
                  <a:gd name="T72" fmla="*/ 859 w 1290"/>
                  <a:gd name="T73" fmla="*/ 0 h 62"/>
                  <a:gd name="T74" fmla="*/ 859 w 1290"/>
                  <a:gd name="T75" fmla="*/ 62 h 62"/>
                  <a:gd name="T76" fmla="*/ 921 w 1290"/>
                  <a:gd name="T77" fmla="*/ 62 h 62"/>
                  <a:gd name="T78" fmla="*/ 921 w 1290"/>
                  <a:gd name="T79" fmla="*/ 0 h 62"/>
                  <a:gd name="T80" fmla="*/ 1044 w 1290"/>
                  <a:gd name="T81" fmla="*/ 0 h 62"/>
                  <a:gd name="T82" fmla="*/ 983 w 1290"/>
                  <a:gd name="T83" fmla="*/ 0 h 62"/>
                  <a:gd name="T84" fmla="*/ 983 w 1290"/>
                  <a:gd name="T85" fmla="*/ 62 h 62"/>
                  <a:gd name="T86" fmla="*/ 1044 w 1290"/>
                  <a:gd name="T87" fmla="*/ 62 h 62"/>
                  <a:gd name="T88" fmla="*/ 1044 w 1290"/>
                  <a:gd name="T89" fmla="*/ 0 h 62"/>
                  <a:gd name="T90" fmla="*/ 1167 w 1290"/>
                  <a:gd name="T91" fmla="*/ 0 h 62"/>
                  <a:gd name="T92" fmla="*/ 1106 w 1290"/>
                  <a:gd name="T93" fmla="*/ 0 h 62"/>
                  <a:gd name="T94" fmla="*/ 1106 w 1290"/>
                  <a:gd name="T95" fmla="*/ 62 h 62"/>
                  <a:gd name="T96" fmla="*/ 1167 w 1290"/>
                  <a:gd name="T97" fmla="*/ 62 h 62"/>
                  <a:gd name="T98" fmla="*/ 1167 w 1290"/>
                  <a:gd name="T99" fmla="*/ 0 h 62"/>
                  <a:gd name="T100" fmla="*/ 1290 w 1290"/>
                  <a:gd name="T101" fmla="*/ 0 h 62"/>
                  <a:gd name="T102" fmla="*/ 1229 w 1290"/>
                  <a:gd name="T103" fmla="*/ 0 h 62"/>
                  <a:gd name="T104" fmla="*/ 1229 w 1290"/>
                  <a:gd name="T105" fmla="*/ 62 h 62"/>
                  <a:gd name="T106" fmla="*/ 1290 w 1290"/>
                  <a:gd name="T107" fmla="*/ 62 h 62"/>
                  <a:gd name="T108" fmla="*/ 1290 w 1290"/>
                  <a:gd name="T10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90" h="62">
                    <a:moveTo>
                      <a:pt x="62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2" y="62"/>
                    </a:lnTo>
                    <a:lnTo>
                      <a:pt x="62" y="0"/>
                    </a:lnTo>
                    <a:close/>
                    <a:moveTo>
                      <a:pt x="183" y="0"/>
                    </a:moveTo>
                    <a:lnTo>
                      <a:pt x="121" y="0"/>
                    </a:lnTo>
                    <a:lnTo>
                      <a:pt x="121" y="62"/>
                    </a:lnTo>
                    <a:lnTo>
                      <a:pt x="183" y="62"/>
                    </a:lnTo>
                    <a:lnTo>
                      <a:pt x="183" y="0"/>
                    </a:lnTo>
                    <a:close/>
                    <a:moveTo>
                      <a:pt x="306" y="0"/>
                    </a:moveTo>
                    <a:lnTo>
                      <a:pt x="244" y="0"/>
                    </a:lnTo>
                    <a:lnTo>
                      <a:pt x="244" y="62"/>
                    </a:lnTo>
                    <a:lnTo>
                      <a:pt x="306" y="62"/>
                    </a:lnTo>
                    <a:lnTo>
                      <a:pt x="306" y="0"/>
                    </a:lnTo>
                    <a:close/>
                    <a:moveTo>
                      <a:pt x="429" y="0"/>
                    </a:moveTo>
                    <a:lnTo>
                      <a:pt x="367" y="0"/>
                    </a:lnTo>
                    <a:lnTo>
                      <a:pt x="367" y="62"/>
                    </a:lnTo>
                    <a:lnTo>
                      <a:pt x="429" y="62"/>
                    </a:lnTo>
                    <a:lnTo>
                      <a:pt x="429" y="0"/>
                    </a:lnTo>
                    <a:close/>
                    <a:moveTo>
                      <a:pt x="552" y="0"/>
                    </a:moveTo>
                    <a:lnTo>
                      <a:pt x="490" y="0"/>
                    </a:lnTo>
                    <a:lnTo>
                      <a:pt x="490" y="62"/>
                    </a:lnTo>
                    <a:lnTo>
                      <a:pt x="552" y="62"/>
                    </a:lnTo>
                    <a:lnTo>
                      <a:pt x="552" y="0"/>
                    </a:lnTo>
                    <a:close/>
                    <a:moveTo>
                      <a:pt x="675" y="0"/>
                    </a:moveTo>
                    <a:lnTo>
                      <a:pt x="613" y="0"/>
                    </a:lnTo>
                    <a:lnTo>
                      <a:pt x="613" y="62"/>
                    </a:lnTo>
                    <a:lnTo>
                      <a:pt x="675" y="62"/>
                    </a:lnTo>
                    <a:lnTo>
                      <a:pt x="675" y="0"/>
                    </a:lnTo>
                    <a:close/>
                    <a:moveTo>
                      <a:pt x="798" y="0"/>
                    </a:moveTo>
                    <a:lnTo>
                      <a:pt x="736" y="0"/>
                    </a:lnTo>
                    <a:lnTo>
                      <a:pt x="736" y="62"/>
                    </a:lnTo>
                    <a:lnTo>
                      <a:pt x="798" y="62"/>
                    </a:lnTo>
                    <a:lnTo>
                      <a:pt x="798" y="0"/>
                    </a:lnTo>
                    <a:close/>
                    <a:moveTo>
                      <a:pt x="921" y="0"/>
                    </a:moveTo>
                    <a:lnTo>
                      <a:pt x="859" y="0"/>
                    </a:lnTo>
                    <a:lnTo>
                      <a:pt x="859" y="62"/>
                    </a:lnTo>
                    <a:lnTo>
                      <a:pt x="921" y="62"/>
                    </a:lnTo>
                    <a:lnTo>
                      <a:pt x="921" y="0"/>
                    </a:lnTo>
                    <a:close/>
                    <a:moveTo>
                      <a:pt x="1044" y="0"/>
                    </a:moveTo>
                    <a:lnTo>
                      <a:pt x="983" y="0"/>
                    </a:lnTo>
                    <a:lnTo>
                      <a:pt x="983" y="62"/>
                    </a:lnTo>
                    <a:lnTo>
                      <a:pt x="1044" y="62"/>
                    </a:lnTo>
                    <a:lnTo>
                      <a:pt x="1044" y="0"/>
                    </a:lnTo>
                    <a:close/>
                    <a:moveTo>
                      <a:pt x="1167" y="0"/>
                    </a:moveTo>
                    <a:lnTo>
                      <a:pt x="1106" y="0"/>
                    </a:lnTo>
                    <a:lnTo>
                      <a:pt x="1106" y="62"/>
                    </a:lnTo>
                    <a:lnTo>
                      <a:pt x="1167" y="62"/>
                    </a:lnTo>
                    <a:lnTo>
                      <a:pt x="1167" y="0"/>
                    </a:lnTo>
                    <a:close/>
                    <a:moveTo>
                      <a:pt x="1290" y="0"/>
                    </a:moveTo>
                    <a:lnTo>
                      <a:pt x="1229" y="0"/>
                    </a:lnTo>
                    <a:lnTo>
                      <a:pt x="1229" y="62"/>
                    </a:lnTo>
                    <a:lnTo>
                      <a:pt x="1290" y="62"/>
                    </a:lnTo>
                    <a:lnTo>
                      <a:pt x="1290" y="0"/>
                    </a:lnTo>
                    <a:close/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淘宝网Chenying0907出品 135"/>
              <p:cNvSpPr>
                <a:spLocks noEditPoints="1"/>
              </p:cNvSpPr>
              <p:nvPr/>
            </p:nvSpPr>
            <p:spPr bwMode="auto">
              <a:xfrm>
                <a:off x="3500" y="2130"/>
                <a:ext cx="1290" cy="62"/>
              </a:xfrm>
              <a:custGeom>
                <a:avLst/>
                <a:gdLst>
                  <a:gd name="T0" fmla="*/ 62 w 1290"/>
                  <a:gd name="T1" fmla="*/ 0 h 62"/>
                  <a:gd name="T2" fmla="*/ 0 w 1290"/>
                  <a:gd name="T3" fmla="*/ 0 h 62"/>
                  <a:gd name="T4" fmla="*/ 0 w 1290"/>
                  <a:gd name="T5" fmla="*/ 62 h 62"/>
                  <a:gd name="T6" fmla="*/ 62 w 1290"/>
                  <a:gd name="T7" fmla="*/ 62 h 62"/>
                  <a:gd name="T8" fmla="*/ 62 w 1290"/>
                  <a:gd name="T9" fmla="*/ 0 h 62"/>
                  <a:gd name="T10" fmla="*/ 183 w 1290"/>
                  <a:gd name="T11" fmla="*/ 0 h 62"/>
                  <a:gd name="T12" fmla="*/ 121 w 1290"/>
                  <a:gd name="T13" fmla="*/ 0 h 62"/>
                  <a:gd name="T14" fmla="*/ 121 w 1290"/>
                  <a:gd name="T15" fmla="*/ 62 h 62"/>
                  <a:gd name="T16" fmla="*/ 183 w 1290"/>
                  <a:gd name="T17" fmla="*/ 62 h 62"/>
                  <a:gd name="T18" fmla="*/ 183 w 1290"/>
                  <a:gd name="T19" fmla="*/ 0 h 62"/>
                  <a:gd name="T20" fmla="*/ 306 w 1290"/>
                  <a:gd name="T21" fmla="*/ 0 h 62"/>
                  <a:gd name="T22" fmla="*/ 244 w 1290"/>
                  <a:gd name="T23" fmla="*/ 0 h 62"/>
                  <a:gd name="T24" fmla="*/ 244 w 1290"/>
                  <a:gd name="T25" fmla="*/ 62 h 62"/>
                  <a:gd name="T26" fmla="*/ 306 w 1290"/>
                  <a:gd name="T27" fmla="*/ 62 h 62"/>
                  <a:gd name="T28" fmla="*/ 306 w 1290"/>
                  <a:gd name="T29" fmla="*/ 0 h 62"/>
                  <a:gd name="T30" fmla="*/ 429 w 1290"/>
                  <a:gd name="T31" fmla="*/ 0 h 62"/>
                  <a:gd name="T32" fmla="*/ 367 w 1290"/>
                  <a:gd name="T33" fmla="*/ 0 h 62"/>
                  <a:gd name="T34" fmla="*/ 367 w 1290"/>
                  <a:gd name="T35" fmla="*/ 62 h 62"/>
                  <a:gd name="T36" fmla="*/ 429 w 1290"/>
                  <a:gd name="T37" fmla="*/ 62 h 62"/>
                  <a:gd name="T38" fmla="*/ 429 w 1290"/>
                  <a:gd name="T39" fmla="*/ 0 h 62"/>
                  <a:gd name="T40" fmla="*/ 552 w 1290"/>
                  <a:gd name="T41" fmla="*/ 0 h 62"/>
                  <a:gd name="T42" fmla="*/ 490 w 1290"/>
                  <a:gd name="T43" fmla="*/ 0 h 62"/>
                  <a:gd name="T44" fmla="*/ 490 w 1290"/>
                  <a:gd name="T45" fmla="*/ 62 h 62"/>
                  <a:gd name="T46" fmla="*/ 552 w 1290"/>
                  <a:gd name="T47" fmla="*/ 62 h 62"/>
                  <a:gd name="T48" fmla="*/ 552 w 1290"/>
                  <a:gd name="T49" fmla="*/ 0 h 62"/>
                  <a:gd name="T50" fmla="*/ 675 w 1290"/>
                  <a:gd name="T51" fmla="*/ 0 h 62"/>
                  <a:gd name="T52" fmla="*/ 613 w 1290"/>
                  <a:gd name="T53" fmla="*/ 0 h 62"/>
                  <a:gd name="T54" fmla="*/ 613 w 1290"/>
                  <a:gd name="T55" fmla="*/ 62 h 62"/>
                  <a:gd name="T56" fmla="*/ 675 w 1290"/>
                  <a:gd name="T57" fmla="*/ 62 h 62"/>
                  <a:gd name="T58" fmla="*/ 675 w 1290"/>
                  <a:gd name="T59" fmla="*/ 0 h 62"/>
                  <a:gd name="T60" fmla="*/ 798 w 1290"/>
                  <a:gd name="T61" fmla="*/ 0 h 62"/>
                  <a:gd name="T62" fmla="*/ 736 w 1290"/>
                  <a:gd name="T63" fmla="*/ 0 h 62"/>
                  <a:gd name="T64" fmla="*/ 736 w 1290"/>
                  <a:gd name="T65" fmla="*/ 62 h 62"/>
                  <a:gd name="T66" fmla="*/ 798 w 1290"/>
                  <a:gd name="T67" fmla="*/ 62 h 62"/>
                  <a:gd name="T68" fmla="*/ 798 w 1290"/>
                  <a:gd name="T69" fmla="*/ 0 h 62"/>
                  <a:gd name="T70" fmla="*/ 921 w 1290"/>
                  <a:gd name="T71" fmla="*/ 0 h 62"/>
                  <a:gd name="T72" fmla="*/ 859 w 1290"/>
                  <a:gd name="T73" fmla="*/ 0 h 62"/>
                  <a:gd name="T74" fmla="*/ 859 w 1290"/>
                  <a:gd name="T75" fmla="*/ 62 h 62"/>
                  <a:gd name="T76" fmla="*/ 921 w 1290"/>
                  <a:gd name="T77" fmla="*/ 62 h 62"/>
                  <a:gd name="T78" fmla="*/ 921 w 1290"/>
                  <a:gd name="T79" fmla="*/ 0 h 62"/>
                  <a:gd name="T80" fmla="*/ 1044 w 1290"/>
                  <a:gd name="T81" fmla="*/ 0 h 62"/>
                  <a:gd name="T82" fmla="*/ 983 w 1290"/>
                  <a:gd name="T83" fmla="*/ 0 h 62"/>
                  <a:gd name="T84" fmla="*/ 983 w 1290"/>
                  <a:gd name="T85" fmla="*/ 62 h 62"/>
                  <a:gd name="T86" fmla="*/ 1044 w 1290"/>
                  <a:gd name="T87" fmla="*/ 62 h 62"/>
                  <a:gd name="T88" fmla="*/ 1044 w 1290"/>
                  <a:gd name="T89" fmla="*/ 0 h 62"/>
                  <a:gd name="T90" fmla="*/ 1167 w 1290"/>
                  <a:gd name="T91" fmla="*/ 0 h 62"/>
                  <a:gd name="T92" fmla="*/ 1106 w 1290"/>
                  <a:gd name="T93" fmla="*/ 0 h 62"/>
                  <a:gd name="T94" fmla="*/ 1106 w 1290"/>
                  <a:gd name="T95" fmla="*/ 62 h 62"/>
                  <a:gd name="T96" fmla="*/ 1167 w 1290"/>
                  <a:gd name="T97" fmla="*/ 62 h 62"/>
                  <a:gd name="T98" fmla="*/ 1167 w 1290"/>
                  <a:gd name="T99" fmla="*/ 0 h 62"/>
                  <a:gd name="T100" fmla="*/ 1290 w 1290"/>
                  <a:gd name="T101" fmla="*/ 0 h 62"/>
                  <a:gd name="T102" fmla="*/ 1229 w 1290"/>
                  <a:gd name="T103" fmla="*/ 0 h 62"/>
                  <a:gd name="T104" fmla="*/ 1229 w 1290"/>
                  <a:gd name="T105" fmla="*/ 62 h 62"/>
                  <a:gd name="T106" fmla="*/ 1290 w 1290"/>
                  <a:gd name="T107" fmla="*/ 62 h 62"/>
                  <a:gd name="T108" fmla="*/ 1290 w 1290"/>
                  <a:gd name="T10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90" h="62">
                    <a:moveTo>
                      <a:pt x="62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2" y="62"/>
                    </a:lnTo>
                    <a:lnTo>
                      <a:pt x="62" y="0"/>
                    </a:lnTo>
                    <a:moveTo>
                      <a:pt x="183" y="0"/>
                    </a:moveTo>
                    <a:lnTo>
                      <a:pt x="121" y="0"/>
                    </a:lnTo>
                    <a:lnTo>
                      <a:pt x="121" y="62"/>
                    </a:lnTo>
                    <a:lnTo>
                      <a:pt x="183" y="62"/>
                    </a:lnTo>
                    <a:lnTo>
                      <a:pt x="183" y="0"/>
                    </a:lnTo>
                    <a:moveTo>
                      <a:pt x="306" y="0"/>
                    </a:moveTo>
                    <a:lnTo>
                      <a:pt x="244" y="0"/>
                    </a:lnTo>
                    <a:lnTo>
                      <a:pt x="244" y="62"/>
                    </a:lnTo>
                    <a:lnTo>
                      <a:pt x="306" y="62"/>
                    </a:lnTo>
                    <a:lnTo>
                      <a:pt x="306" y="0"/>
                    </a:lnTo>
                    <a:moveTo>
                      <a:pt x="429" y="0"/>
                    </a:moveTo>
                    <a:lnTo>
                      <a:pt x="367" y="0"/>
                    </a:lnTo>
                    <a:lnTo>
                      <a:pt x="367" y="62"/>
                    </a:lnTo>
                    <a:lnTo>
                      <a:pt x="429" y="62"/>
                    </a:lnTo>
                    <a:lnTo>
                      <a:pt x="429" y="0"/>
                    </a:lnTo>
                    <a:moveTo>
                      <a:pt x="552" y="0"/>
                    </a:moveTo>
                    <a:lnTo>
                      <a:pt x="490" y="0"/>
                    </a:lnTo>
                    <a:lnTo>
                      <a:pt x="490" y="62"/>
                    </a:lnTo>
                    <a:lnTo>
                      <a:pt x="552" y="62"/>
                    </a:lnTo>
                    <a:lnTo>
                      <a:pt x="552" y="0"/>
                    </a:lnTo>
                    <a:moveTo>
                      <a:pt x="675" y="0"/>
                    </a:moveTo>
                    <a:lnTo>
                      <a:pt x="613" y="0"/>
                    </a:lnTo>
                    <a:lnTo>
                      <a:pt x="613" y="62"/>
                    </a:lnTo>
                    <a:lnTo>
                      <a:pt x="675" y="62"/>
                    </a:lnTo>
                    <a:lnTo>
                      <a:pt x="675" y="0"/>
                    </a:lnTo>
                    <a:moveTo>
                      <a:pt x="798" y="0"/>
                    </a:moveTo>
                    <a:lnTo>
                      <a:pt x="736" y="0"/>
                    </a:lnTo>
                    <a:lnTo>
                      <a:pt x="736" y="62"/>
                    </a:lnTo>
                    <a:lnTo>
                      <a:pt x="798" y="62"/>
                    </a:lnTo>
                    <a:lnTo>
                      <a:pt x="798" y="0"/>
                    </a:lnTo>
                    <a:moveTo>
                      <a:pt x="921" y="0"/>
                    </a:moveTo>
                    <a:lnTo>
                      <a:pt x="859" y="0"/>
                    </a:lnTo>
                    <a:lnTo>
                      <a:pt x="859" y="62"/>
                    </a:lnTo>
                    <a:lnTo>
                      <a:pt x="921" y="62"/>
                    </a:lnTo>
                    <a:lnTo>
                      <a:pt x="921" y="0"/>
                    </a:lnTo>
                    <a:moveTo>
                      <a:pt x="1044" y="0"/>
                    </a:moveTo>
                    <a:lnTo>
                      <a:pt x="983" y="0"/>
                    </a:lnTo>
                    <a:lnTo>
                      <a:pt x="983" y="62"/>
                    </a:lnTo>
                    <a:lnTo>
                      <a:pt x="1044" y="62"/>
                    </a:lnTo>
                    <a:lnTo>
                      <a:pt x="1044" y="0"/>
                    </a:lnTo>
                    <a:moveTo>
                      <a:pt x="1167" y="0"/>
                    </a:moveTo>
                    <a:lnTo>
                      <a:pt x="1106" y="0"/>
                    </a:lnTo>
                    <a:lnTo>
                      <a:pt x="1106" y="62"/>
                    </a:lnTo>
                    <a:lnTo>
                      <a:pt x="1167" y="62"/>
                    </a:lnTo>
                    <a:lnTo>
                      <a:pt x="1167" y="0"/>
                    </a:lnTo>
                    <a:moveTo>
                      <a:pt x="1290" y="0"/>
                    </a:moveTo>
                    <a:lnTo>
                      <a:pt x="1229" y="0"/>
                    </a:lnTo>
                    <a:lnTo>
                      <a:pt x="1229" y="62"/>
                    </a:lnTo>
                    <a:lnTo>
                      <a:pt x="1290" y="62"/>
                    </a:lnTo>
                    <a:lnTo>
                      <a:pt x="129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淘宝网Chenying0907出品 136"/>
              <p:cNvSpPr>
                <a:spLocks/>
              </p:cNvSpPr>
              <p:nvPr/>
            </p:nvSpPr>
            <p:spPr bwMode="auto">
              <a:xfrm>
                <a:off x="3377" y="2135"/>
                <a:ext cx="31" cy="57"/>
              </a:xfrm>
              <a:custGeom>
                <a:avLst/>
                <a:gdLst>
                  <a:gd name="T0" fmla="*/ 0 w 13"/>
                  <a:gd name="T1" fmla="*/ 0 h 24"/>
                  <a:gd name="T2" fmla="*/ 0 w 13"/>
                  <a:gd name="T3" fmla="*/ 0 h 24"/>
                  <a:gd name="T4" fmla="*/ 13 w 13"/>
                  <a:gd name="T5" fmla="*/ 24 h 24"/>
                  <a:gd name="T6" fmla="*/ 13 w 13"/>
                  <a:gd name="T7" fmla="*/ 24 h 24"/>
                  <a:gd name="T8" fmla="*/ 0 w 13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8"/>
                      <a:pt x="9" y="16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9" y="16"/>
                      <a:pt x="4" y="8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淘宝网Chenying0907出品 137"/>
              <p:cNvSpPr>
                <a:spLocks/>
              </p:cNvSpPr>
              <p:nvPr/>
            </p:nvSpPr>
            <p:spPr bwMode="auto">
              <a:xfrm>
                <a:off x="3377" y="2130"/>
                <a:ext cx="62" cy="62"/>
              </a:xfrm>
              <a:custGeom>
                <a:avLst/>
                <a:gdLst>
                  <a:gd name="T0" fmla="*/ 26 w 26"/>
                  <a:gd name="T1" fmla="*/ 0 h 26"/>
                  <a:gd name="T2" fmla="*/ 0 w 26"/>
                  <a:gd name="T3" fmla="*/ 0 h 26"/>
                  <a:gd name="T4" fmla="*/ 0 w 26"/>
                  <a:gd name="T5" fmla="*/ 2 h 26"/>
                  <a:gd name="T6" fmla="*/ 13 w 26"/>
                  <a:gd name="T7" fmla="*/ 26 h 26"/>
                  <a:gd name="T8" fmla="*/ 26 w 26"/>
                  <a:gd name="T9" fmla="*/ 26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0"/>
                      <a:pt x="9" y="18"/>
                      <a:pt x="13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淘宝网Chenying0907出品 138"/>
              <p:cNvSpPr>
                <a:spLocks/>
              </p:cNvSpPr>
              <p:nvPr/>
            </p:nvSpPr>
            <p:spPr bwMode="auto">
              <a:xfrm>
                <a:off x="3373" y="2130"/>
                <a:ext cx="4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CBD0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淘宝网Chenying0907出品 139"/>
              <p:cNvSpPr>
                <a:spLocks/>
              </p:cNvSpPr>
              <p:nvPr/>
            </p:nvSpPr>
            <p:spPr bwMode="auto">
              <a:xfrm>
                <a:off x="3373" y="2130"/>
                <a:ext cx="4" cy="5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淘宝网Chenying0907出品 140"/>
              <p:cNvSpPr>
                <a:spLocks noChangeArrowheads="1"/>
              </p:cNvSpPr>
              <p:nvPr/>
            </p:nvSpPr>
            <p:spPr bwMode="auto">
              <a:xfrm>
                <a:off x="3439" y="2130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淘宝网Chenying0907出品 141"/>
              <p:cNvSpPr>
                <a:spLocks noChangeArrowheads="1"/>
              </p:cNvSpPr>
              <p:nvPr/>
            </p:nvSpPr>
            <p:spPr bwMode="auto">
              <a:xfrm>
                <a:off x="3439" y="2130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淘宝网Chenying0907出品 142"/>
              <p:cNvSpPr>
                <a:spLocks noChangeArrowheads="1"/>
              </p:cNvSpPr>
              <p:nvPr/>
            </p:nvSpPr>
            <p:spPr bwMode="auto">
              <a:xfrm>
                <a:off x="3562" y="2130"/>
                <a:ext cx="59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淘宝网Chenying0907出品 143"/>
              <p:cNvSpPr>
                <a:spLocks noChangeArrowheads="1"/>
              </p:cNvSpPr>
              <p:nvPr/>
            </p:nvSpPr>
            <p:spPr bwMode="auto">
              <a:xfrm>
                <a:off x="3562" y="2130"/>
                <a:ext cx="59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淘宝网Chenying0907出品 144"/>
              <p:cNvSpPr>
                <a:spLocks noChangeArrowheads="1"/>
              </p:cNvSpPr>
              <p:nvPr/>
            </p:nvSpPr>
            <p:spPr bwMode="auto">
              <a:xfrm>
                <a:off x="3683" y="2130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淘宝网Chenying0907出品 145"/>
              <p:cNvSpPr>
                <a:spLocks noChangeArrowheads="1"/>
              </p:cNvSpPr>
              <p:nvPr/>
            </p:nvSpPr>
            <p:spPr bwMode="auto">
              <a:xfrm>
                <a:off x="3683" y="2130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淘宝网Chenying0907出品 146"/>
              <p:cNvSpPr>
                <a:spLocks noChangeArrowheads="1"/>
              </p:cNvSpPr>
              <p:nvPr/>
            </p:nvSpPr>
            <p:spPr bwMode="auto">
              <a:xfrm>
                <a:off x="3806" y="2130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淘宝网Chenying0907出品 147"/>
              <p:cNvSpPr>
                <a:spLocks noChangeArrowheads="1"/>
              </p:cNvSpPr>
              <p:nvPr/>
            </p:nvSpPr>
            <p:spPr bwMode="auto">
              <a:xfrm>
                <a:off x="3806" y="2130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淘宝网Chenying0907出品 148"/>
              <p:cNvSpPr>
                <a:spLocks noChangeArrowheads="1"/>
              </p:cNvSpPr>
              <p:nvPr/>
            </p:nvSpPr>
            <p:spPr bwMode="auto">
              <a:xfrm>
                <a:off x="3929" y="2130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淘宝网Chenying0907出品 149"/>
              <p:cNvSpPr>
                <a:spLocks noChangeArrowheads="1"/>
              </p:cNvSpPr>
              <p:nvPr/>
            </p:nvSpPr>
            <p:spPr bwMode="auto">
              <a:xfrm>
                <a:off x="3929" y="2130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淘宝网Chenying0907出品 150"/>
              <p:cNvSpPr>
                <a:spLocks noChangeArrowheads="1"/>
              </p:cNvSpPr>
              <p:nvPr/>
            </p:nvSpPr>
            <p:spPr bwMode="auto">
              <a:xfrm>
                <a:off x="4052" y="2130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淘宝网Chenying0907出品 151"/>
              <p:cNvSpPr>
                <a:spLocks noChangeArrowheads="1"/>
              </p:cNvSpPr>
              <p:nvPr/>
            </p:nvSpPr>
            <p:spPr bwMode="auto">
              <a:xfrm>
                <a:off x="4052" y="2130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淘宝网Chenying0907出品 152"/>
              <p:cNvSpPr>
                <a:spLocks noChangeArrowheads="1"/>
              </p:cNvSpPr>
              <p:nvPr/>
            </p:nvSpPr>
            <p:spPr bwMode="auto">
              <a:xfrm>
                <a:off x="4175" y="2130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淘宝网Chenying0907出品 153"/>
              <p:cNvSpPr>
                <a:spLocks noChangeArrowheads="1"/>
              </p:cNvSpPr>
              <p:nvPr/>
            </p:nvSpPr>
            <p:spPr bwMode="auto">
              <a:xfrm>
                <a:off x="4175" y="2130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淘宝网Chenying0907出品 154"/>
              <p:cNvSpPr>
                <a:spLocks noChangeArrowheads="1"/>
              </p:cNvSpPr>
              <p:nvPr/>
            </p:nvSpPr>
            <p:spPr bwMode="auto">
              <a:xfrm>
                <a:off x="4298" y="2130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淘宝网Chenying0907出品 155"/>
              <p:cNvSpPr>
                <a:spLocks noChangeArrowheads="1"/>
              </p:cNvSpPr>
              <p:nvPr/>
            </p:nvSpPr>
            <p:spPr bwMode="auto">
              <a:xfrm>
                <a:off x="4298" y="2130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淘宝网Chenying0907出品 156"/>
              <p:cNvSpPr>
                <a:spLocks noChangeArrowheads="1"/>
              </p:cNvSpPr>
              <p:nvPr/>
            </p:nvSpPr>
            <p:spPr bwMode="auto">
              <a:xfrm>
                <a:off x="4421" y="2130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淘宝网Chenying0907出品 157"/>
              <p:cNvSpPr>
                <a:spLocks noChangeArrowheads="1"/>
              </p:cNvSpPr>
              <p:nvPr/>
            </p:nvSpPr>
            <p:spPr bwMode="auto">
              <a:xfrm>
                <a:off x="4421" y="2130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淘宝网Chenying0907出品 158"/>
              <p:cNvSpPr>
                <a:spLocks noChangeArrowheads="1"/>
              </p:cNvSpPr>
              <p:nvPr/>
            </p:nvSpPr>
            <p:spPr bwMode="auto">
              <a:xfrm>
                <a:off x="4544" y="2130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淘宝网Chenying0907出品 159"/>
              <p:cNvSpPr>
                <a:spLocks noChangeArrowheads="1"/>
              </p:cNvSpPr>
              <p:nvPr/>
            </p:nvSpPr>
            <p:spPr bwMode="auto">
              <a:xfrm>
                <a:off x="4544" y="2130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淘宝网Chenying0907出品 160"/>
              <p:cNvSpPr>
                <a:spLocks noChangeArrowheads="1"/>
              </p:cNvSpPr>
              <p:nvPr/>
            </p:nvSpPr>
            <p:spPr bwMode="auto">
              <a:xfrm>
                <a:off x="4667" y="2130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淘宝网Chenying0907出品 161"/>
              <p:cNvSpPr>
                <a:spLocks noChangeArrowheads="1"/>
              </p:cNvSpPr>
              <p:nvPr/>
            </p:nvSpPr>
            <p:spPr bwMode="auto">
              <a:xfrm>
                <a:off x="4667" y="2130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淘宝网Chenying0907出品 162"/>
              <p:cNvSpPr>
                <a:spLocks/>
              </p:cNvSpPr>
              <p:nvPr/>
            </p:nvSpPr>
            <p:spPr bwMode="auto">
              <a:xfrm>
                <a:off x="4795" y="2130"/>
                <a:ext cx="35" cy="62"/>
              </a:xfrm>
              <a:custGeom>
                <a:avLst/>
                <a:gdLst>
                  <a:gd name="T0" fmla="*/ 15 w 15"/>
                  <a:gd name="T1" fmla="*/ 0 h 26"/>
                  <a:gd name="T2" fmla="*/ 15 w 15"/>
                  <a:gd name="T3" fmla="*/ 0 h 26"/>
                  <a:gd name="T4" fmla="*/ 0 w 15"/>
                  <a:gd name="T5" fmla="*/ 26 h 26"/>
                  <a:gd name="T6" fmla="*/ 0 w 15"/>
                  <a:gd name="T7" fmla="*/ 26 h 26"/>
                  <a:gd name="T8" fmla="*/ 15 w 15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6"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0" y="8"/>
                      <a:pt x="5" y="17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5" y="17"/>
                      <a:pt x="10" y="8"/>
                      <a:pt x="15" y="0"/>
                    </a:cubicBezTo>
                  </a:path>
                </a:pathLst>
              </a:cu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淘宝网Chenying0907出品 163"/>
              <p:cNvSpPr>
                <a:spLocks/>
              </p:cNvSpPr>
              <p:nvPr/>
            </p:nvSpPr>
            <p:spPr bwMode="auto">
              <a:xfrm>
                <a:off x="4790" y="2130"/>
                <a:ext cx="40" cy="62"/>
              </a:xfrm>
              <a:custGeom>
                <a:avLst/>
                <a:gdLst>
                  <a:gd name="T0" fmla="*/ 17 w 17"/>
                  <a:gd name="T1" fmla="*/ 0 h 26"/>
                  <a:gd name="T2" fmla="*/ 0 w 17"/>
                  <a:gd name="T3" fmla="*/ 0 h 26"/>
                  <a:gd name="T4" fmla="*/ 0 w 17"/>
                  <a:gd name="T5" fmla="*/ 26 h 26"/>
                  <a:gd name="T6" fmla="*/ 2 w 17"/>
                  <a:gd name="T7" fmla="*/ 26 h 26"/>
                  <a:gd name="T8" fmla="*/ 17 w 17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6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7" y="17"/>
                      <a:pt x="12" y="8"/>
                      <a:pt x="17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淘宝网Chenying0907出品 164"/>
              <p:cNvSpPr>
                <a:spLocks/>
              </p:cNvSpPr>
              <p:nvPr/>
            </p:nvSpPr>
            <p:spPr bwMode="auto">
              <a:xfrm>
                <a:off x="4859" y="2007"/>
                <a:ext cx="23" cy="62"/>
              </a:xfrm>
              <a:custGeom>
                <a:avLst/>
                <a:gdLst>
                  <a:gd name="T0" fmla="*/ 10 w 10"/>
                  <a:gd name="T1" fmla="*/ 0 h 26"/>
                  <a:gd name="T2" fmla="*/ 10 w 10"/>
                  <a:gd name="T3" fmla="*/ 0 h 26"/>
                  <a:gd name="T4" fmla="*/ 0 w 10"/>
                  <a:gd name="T5" fmla="*/ 26 h 26"/>
                  <a:gd name="T6" fmla="*/ 0 w 10"/>
                  <a:gd name="T7" fmla="*/ 26 h 26"/>
                  <a:gd name="T8" fmla="*/ 10 w 10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6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7" y="8"/>
                      <a:pt x="4" y="17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4" y="17"/>
                      <a:pt x="7" y="8"/>
                      <a:pt x="10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淘宝网Chenying0907出品 165"/>
              <p:cNvSpPr>
                <a:spLocks noEditPoints="1"/>
              </p:cNvSpPr>
              <p:nvPr/>
            </p:nvSpPr>
            <p:spPr bwMode="auto">
              <a:xfrm>
                <a:off x="3377" y="2007"/>
                <a:ext cx="1505" cy="62"/>
              </a:xfrm>
              <a:custGeom>
                <a:avLst/>
                <a:gdLst>
                  <a:gd name="T0" fmla="*/ 0 w 636"/>
                  <a:gd name="T1" fmla="*/ 0 h 26"/>
                  <a:gd name="T2" fmla="*/ 26 w 636"/>
                  <a:gd name="T3" fmla="*/ 26 h 26"/>
                  <a:gd name="T4" fmla="*/ 78 w 636"/>
                  <a:gd name="T5" fmla="*/ 0 h 26"/>
                  <a:gd name="T6" fmla="*/ 52 w 636"/>
                  <a:gd name="T7" fmla="*/ 26 h 26"/>
                  <a:gd name="T8" fmla="*/ 78 w 636"/>
                  <a:gd name="T9" fmla="*/ 0 h 26"/>
                  <a:gd name="T10" fmla="*/ 103 w 636"/>
                  <a:gd name="T11" fmla="*/ 0 h 26"/>
                  <a:gd name="T12" fmla="*/ 129 w 636"/>
                  <a:gd name="T13" fmla="*/ 26 h 26"/>
                  <a:gd name="T14" fmla="*/ 181 w 636"/>
                  <a:gd name="T15" fmla="*/ 0 h 26"/>
                  <a:gd name="T16" fmla="*/ 155 w 636"/>
                  <a:gd name="T17" fmla="*/ 26 h 26"/>
                  <a:gd name="T18" fmla="*/ 181 w 636"/>
                  <a:gd name="T19" fmla="*/ 0 h 26"/>
                  <a:gd name="T20" fmla="*/ 207 w 636"/>
                  <a:gd name="T21" fmla="*/ 0 h 26"/>
                  <a:gd name="T22" fmla="*/ 233 w 636"/>
                  <a:gd name="T23" fmla="*/ 26 h 26"/>
                  <a:gd name="T24" fmla="*/ 285 w 636"/>
                  <a:gd name="T25" fmla="*/ 0 h 26"/>
                  <a:gd name="T26" fmla="*/ 259 w 636"/>
                  <a:gd name="T27" fmla="*/ 26 h 26"/>
                  <a:gd name="T28" fmla="*/ 285 w 636"/>
                  <a:gd name="T29" fmla="*/ 0 h 26"/>
                  <a:gd name="T30" fmla="*/ 311 w 636"/>
                  <a:gd name="T31" fmla="*/ 0 h 26"/>
                  <a:gd name="T32" fmla="*/ 337 w 636"/>
                  <a:gd name="T33" fmla="*/ 26 h 26"/>
                  <a:gd name="T34" fmla="*/ 389 w 636"/>
                  <a:gd name="T35" fmla="*/ 0 h 26"/>
                  <a:gd name="T36" fmla="*/ 363 w 636"/>
                  <a:gd name="T37" fmla="*/ 26 h 26"/>
                  <a:gd name="T38" fmla="*/ 389 w 636"/>
                  <a:gd name="T39" fmla="*/ 0 h 26"/>
                  <a:gd name="T40" fmla="*/ 415 w 636"/>
                  <a:gd name="T41" fmla="*/ 0 h 26"/>
                  <a:gd name="T42" fmla="*/ 441 w 636"/>
                  <a:gd name="T43" fmla="*/ 26 h 26"/>
                  <a:gd name="T44" fmla="*/ 493 w 636"/>
                  <a:gd name="T45" fmla="*/ 0 h 26"/>
                  <a:gd name="T46" fmla="*/ 467 w 636"/>
                  <a:gd name="T47" fmla="*/ 26 h 26"/>
                  <a:gd name="T48" fmla="*/ 493 w 636"/>
                  <a:gd name="T49" fmla="*/ 0 h 26"/>
                  <a:gd name="T50" fmla="*/ 519 w 636"/>
                  <a:gd name="T51" fmla="*/ 0 h 26"/>
                  <a:gd name="T52" fmla="*/ 545 w 636"/>
                  <a:gd name="T53" fmla="*/ 26 h 26"/>
                  <a:gd name="T54" fmla="*/ 597 w 636"/>
                  <a:gd name="T55" fmla="*/ 0 h 26"/>
                  <a:gd name="T56" fmla="*/ 571 w 636"/>
                  <a:gd name="T57" fmla="*/ 26 h 26"/>
                  <a:gd name="T58" fmla="*/ 597 w 636"/>
                  <a:gd name="T59" fmla="*/ 0 h 26"/>
                  <a:gd name="T60" fmla="*/ 623 w 636"/>
                  <a:gd name="T61" fmla="*/ 0 h 26"/>
                  <a:gd name="T62" fmla="*/ 626 w 636"/>
                  <a:gd name="T6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3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  <a:moveTo>
                      <a:pt x="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0"/>
                      <a:pt x="78" y="0"/>
                      <a:pt x="78" y="0"/>
                    </a:cubicBezTo>
                    <a:moveTo>
                      <a:pt x="129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0"/>
                      <a:pt x="129" y="0"/>
                      <a:pt x="129" y="0"/>
                    </a:cubicBezTo>
                    <a:moveTo>
                      <a:pt x="181" y="0"/>
                    </a:move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26"/>
                      <a:pt x="155" y="26"/>
                      <a:pt x="155" y="26"/>
                    </a:cubicBezTo>
                    <a:cubicBezTo>
                      <a:pt x="181" y="26"/>
                      <a:pt x="181" y="26"/>
                      <a:pt x="181" y="26"/>
                    </a:cubicBezTo>
                    <a:cubicBezTo>
                      <a:pt x="181" y="0"/>
                      <a:pt x="181" y="0"/>
                      <a:pt x="181" y="0"/>
                    </a:cubicBezTo>
                    <a:moveTo>
                      <a:pt x="233" y="0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26"/>
                      <a:pt x="207" y="26"/>
                      <a:pt x="207" y="26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3" y="0"/>
                      <a:pt x="233" y="0"/>
                      <a:pt x="233" y="0"/>
                    </a:cubicBezTo>
                    <a:moveTo>
                      <a:pt x="285" y="0"/>
                    </a:moveTo>
                    <a:cubicBezTo>
                      <a:pt x="259" y="0"/>
                      <a:pt x="259" y="0"/>
                      <a:pt x="259" y="0"/>
                    </a:cubicBezTo>
                    <a:cubicBezTo>
                      <a:pt x="259" y="26"/>
                      <a:pt x="259" y="26"/>
                      <a:pt x="259" y="26"/>
                    </a:cubicBezTo>
                    <a:cubicBezTo>
                      <a:pt x="285" y="26"/>
                      <a:pt x="285" y="26"/>
                      <a:pt x="285" y="26"/>
                    </a:cubicBezTo>
                    <a:cubicBezTo>
                      <a:pt x="285" y="0"/>
                      <a:pt x="285" y="0"/>
                      <a:pt x="285" y="0"/>
                    </a:cubicBezTo>
                    <a:moveTo>
                      <a:pt x="337" y="0"/>
                    </a:moveTo>
                    <a:cubicBezTo>
                      <a:pt x="311" y="0"/>
                      <a:pt x="311" y="0"/>
                      <a:pt x="311" y="0"/>
                    </a:cubicBezTo>
                    <a:cubicBezTo>
                      <a:pt x="311" y="26"/>
                      <a:pt x="311" y="26"/>
                      <a:pt x="311" y="26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337" y="0"/>
                      <a:pt x="337" y="0"/>
                      <a:pt x="337" y="0"/>
                    </a:cubicBezTo>
                    <a:moveTo>
                      <a:pt x="389" y="0"/>
                    </a:moveTo>
                    <a:cubicBezTo>
                      <a:pt x="363" y="0"/>
                      <a:pt x="363" y="0"/>
                      <a:pt x="363" y="0"/>
                    </a:cubicBezTo>
                    <a:cubicBezTo>
                      <a:pt x="363" y="26"/>
                      <a:pt x="363" y="26"/>
                      <a:pt x="363" y="26"/>
                    </a:cubicBezTo>
                    <a:cubicBezTo>
                      <a:pt x="389" y="26"/>
                      <a:pt x="389" y="26"/>
                      <a:pt x="389" y="26"/>
                    </a:cubicBezTo>
                    <a:cubicBezTo>
                      <a:pt x="389" y="0"/>
                      <a:pt x="389" y="0"/>
                      <a:pt x="389" y="0"/>
                    </a:cubicBezTo>
                    <a:moveTo>
                      <a:pt x="441" y="0"/>
                    </a:moveTo>
                    <a:cubicBezTo>
                      <a:pt x="415" y="0"/>
                      <a:pt x="415" y="0"/>
                      <a:pt x="415" y="0"/>
                    </a:cubicBezTo>
                    <a:cubicBezTo>
                      <a:pt x="415" y="26"/>
                      <a:pt x="415" y="26"/>
                      <a:pt x="415" y="26"/>
                    </a:cubicBezTo>
                    <a:cubicBezTo>
                      <a:pt x="441" y="26"/>
                      <a:pt x="441" y="26"/>
                      <a:pt x="441" y="26"/>
                    </a:cubicBezTo>
                    <a:cubicBezTo>
                      <a:pt x="441" y="0"/>
                      <a:pt x="441" y="0"/>
                      <a:pt x="441" y="0"/>
                    </a:cubicBezTo>
                    <a:moveTo>
                      <a:pt x="493" y="0"/>
                    </a:moveTo>
                    <a:cubicBezTo>
                      <a:pt x="467" y="0"/>
                      <a:pt x="467" y="0"/>
                      <a:pt x="467" y="0"/>
                    </a:cubicBezTo>
                    <a:cubicBezTo>
                      <a:pt x="467" y="26"/>
                      <a:pt x="467" y="26"/>
                      <a:pt x="467" y="26"/>
                    </a:cubicBezTo>
                    <a:cubicBezTo>
                      <a:pt x="493" y="26"/>
                      <a:pt x="493" y="26"/>
                      <a:pt x="493" y="26"/>
                    </a:cubicBezTo>
                    <a:cubicBezTo>
                      <a:pt x="493" y="0"/>
                      <a:pt x="493" y="0"/>
                      <a:pt x="493" y="0"/>
                    </a:cubicBezTo>
                    <a:moveTo>
                      <a:pt x="545" y="0"/>
                    </a:move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26"/>
                      <a:pt x="519" y="26"/>
                      <a:pt x="519" y="26"/>
                    </a:cubicBezTo>
                    <a:cubicBezTo>
                      <a:pt x="545" y="26"/>
                      <a:pt x="545" y="26"/>
                      <a:pt x="545" y="26"/>
                    </a:cubicBezTo>
                    <a:cubicBezTo>
                      <a:pt x="545" y="0"/>
                      <a:pt x="545" y="0"/>
                      <a:pt x="545" y="0"/>
                    </a:cubicBezTo>
                    <a:moveTo>
                      <a:pt x="597" y="0"/>
                    </a:moveTo>
                    <a:cubicBezTo>
                      <a:pt x="571" y="0"/>
                      <a:pt x="571" y="0"/>
                      <a:pt x="571" y="0"/>
                    </a:cubicBezTo>
                    <a:cubicBezTo>
                      <a:pt x="571" y="26"/>
                      <a:pt x="571" y="26"/>
                      <a:pt x="571" y="26"/>
                    </a:cubicBezTo>
                    <a:cubicBezTo>
                      <a:pt x="597" y="26"/>
                      <a:pt x="597" y="26"/>
                      <a:pt x="597" y="26"/>
                    </a:cubicBezTo>
                    <a:cubicBezTo>
                      <a:pt x="597" y="0"/>
                      <a:pt x="597" y="0"/>
                      <a:pt x="597" y="0"/>
                    </a:cubicBezTo>
                    <a:moveTo>
                      <a:pt x="636" y="0"/>
                    </a:moveTo>
                    <a:cubicBezTo>
                      <a:pt x="623" y="0"/>
                      <a:pt x="623" y="0"/>
                      <a:pt x="623" y="0"/>
                    </a:cubicBezTo>
                    <a:cubicBezTo>
                      <a:pt x="623" y="26"/>
                      <a:pt x="623" y="26"/>
                      <a:pt x="623" y="26"/>
                    </a:cubicBezTo>
                    <a:cubicBezTo>
                      <a:pt x="626" y="26"/>
                      <a:pt x="626" y="26"/>
                      <a:pt x="626" y="26"/>
                    </a:cubicBezTo>
                    <a:cubicBezTo>
                      <a:pt x="630" y="17"/>
                      <a:pt x="633" y="8"/>
                      <a:pt x="63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淘宝网Chenying0907出品 166"/>
              <p:cNvSpPr>
                <a:spLocks/>
              </p:cNvSpPr>
              <p:nvPr/>
            </p:nvSpPr>
            <p:spPr bwMode="auto">
              <a:xfrm>
                <a:off x="3321" y="2007"/>
                <a:ext cx="23" cy="62"/>
              </a:xfrm>
              <a:custGeom>
                <a:avLst/>
                <a:gdLst>
                  <a:gd name="T0" fmla="*/ 0 w 10"/>
                  <a:gd name="T1" fmla="*/ 0 h 26"/>
                  <a:gd name="T2" fmla="*/ 0 w 10"/>
                  <a:gd name="T3" fmla="*/ 0 h 26"/>
                  <a:gd name="T4" fmla="*/ 10 w 10"/>
                  <a:gd name="T5" fmla="*/ 26 h 26"/>
                  <a:gd name="T6" fmla="*/ 10 w 10"/>
                  <a:gd name="T7" fmla="*/ 26 h 26"/>
                  <a:gd name="T8" fmla="*/ 0 w 10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8"/>
                      <a:pt x="6" y="17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6" y="17"/>
                      <a:pt x="3" y="8"/>
                      <a:pt x="0" y="0"/>
                    </a:cubicBezTo>
                  </a:path>
                </a:pathLst>
              </a:custGeom>
              <a:solidFill>
                <a:srgbClr val="CBD0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淘宝网Chenying0907出品 167"/>
              <p:cNvSpPr>
                <a:spLocks/>
              </p:cNvSpPr>
              <p:nvPr/>
            </p:nvSpPr>
            <p:spPr bwMode="auto">
              <a:xfrm>
                <a:off x="3321" y="2007"/>
                <a:ext cx="56" cy="62"/>
              </a:xfrm>
              <a:custGeom>
                <a:avLst/>
                <a:gdLst>
                  <a:gd name="T0" fmla="*/ 24 w 24"/>
                  <a:gd name="T1" fmla="*/ 0 h 26"/>
                  <a:gd name="T2" fmla="*/ 0 w 24"/>
                  <a:gd name="T3" fmla="*/ 0 h 26"/>
                  <a:gd name="T4" fmla="*/ 10 w 24"/>
                  <a:gd name="T5" fmla="*/ 26 h 26"/>
                  <a:gd name="T6" fmla="*/ 24 w 24"/>
                  <a:gd name="T7" fmla="*/ 26 h 26"/>
                  <a:gd name="T8" fmla="*/ 24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8"/>
                      <a:pt x="6" y="17"/>
                      <a:pt x="10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淘宝网Chenying0907出品 168"/>
              <p:cNvSpPr>
                <a:spLocks noChangeArrowheads="1"/>
              </p:cNvSpPr>
              <p:nvPr/>
            </p:nvSpPr>
            <p:spPr bwMode="auto">
              <a:xfrm>
                <a:off x="3439" y="2007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淘宝网Chenying0907出品 169"/>
              <p:cNvSpPr>
                <a:spLocks noChangeArrowheads="1"/>
              </p:cNvSpPr>
              <p:nvPr/>
            </p:nvSpPr>
            <p:spPr bwMode="auto">
              <a:xfrm>
                <a:off x="3439" y="2007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淘宝网Chenying0907出品 170"/>
              <p:cNvSpPr>
                <a:spLocks noChangeArrowheads="1"/>
              </p:cNvSpPr>
              <p:nvPr/>
            </p:nvSpPr>
            <p:spPr bwMode="auto">
              <a:xfrm>
                <a:off x="3562" y="2007"/>
                <a:ext cx="59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淘宝网Chenying0907出品 171"/>
              <p:cNvSpPr>
                <a:spLocks noChangeArrowheads="1"/>
              </p:cNvSpPr>
              <p:nvPr/>
            </p:nvSpPr>
            <p:spPr bwMode="auto">
              <a:xfrm>
                <a:off x="3562" y="2007"/>
                <a:ext cx="59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淘宝网Chenying0907出品 172"/>
              <p:cNvSpPr>
                <a:spLocks noChangeArrowheads="1"/>
              </p:cNvSpPr>
              <p:nvPr/>
            </p:nvSpPr>
            <p:spPr bwMode="auto">
              <a:xfrm>
                <a:off x="3683" y="2007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淘宝网Chenying0907出品 173"/>
              <p:cNvSpPr>
                <a:spLocks noChangeArrowheads="1"/>
              </p:cNvSpPr>
              <p:nvPr/>
            </p:nvSpPr>
            <p:spPr bwMode="auto">
              <a:xfrm>
                <a:off x="3683" y="2007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淘宝网Chenying0907出品 174"/>
              <p:cNvSpPr>
                <a:spLocks noChangeArrowheads="1"/>
              </p:cNvSpPr>
              <p:nvPr/>
            </p:nvSpPr>
            <p:spPr bwMode="auto">
              <a:xfrm>
                <a:off x="3806" y="2007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淘宝网Chenying0907出品 175"/>
              <p:cNvSpPr>
                <a:spLocks noChangeArrowheads="1"/>
              </p:cNvSpPr>
              <p:nvPr/>
            </p:nvSpPr>
            <p:spPr bwMode="auto">
              <a:xfrm>
                <a:off x="3806" y="2007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淘宝网Chenying0907出品 176"/>
              <p:cNvSpPr>
                <a:spLocks noChangeArrowheads="1"/>
              </p:cNvSpPr>
              <p:nvPr/>
            </p:nvSpPr>
            <p:spPr bwMode="auto">
              <a:xfrm>
                <a:off x="3929" y="2007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淘宝网Chenying0907出品 177"/>
              <p:cNvSpPr>
                <a:spLocks noChangeArrowheads="1"/>
              </p:cNvSpPr>
              <p:nvPr/>
            </p:nvSpPr>
            <p:spPr bwMode="auto">
              <a:xfrm>
                <a:off x="3929" y="2007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淘宝网Chenying0907出品 178"/>
              <p:cNvSpPr>
                <a:spLocks noChangeArrowheads="1"/>
              </p:cNvSpPr>
              <p:nvPr/>
            </p:nvSpPr>
            <p:spPr bwMode="auto">
              <a:xfrm>
                <a:off x="4052" y="2007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淘宝网Chenying0907出品 179"/>
              <p:cNvSpPr>
                <a:spLocks noChangeArrowheads="1"/>
              </p:cNvSpPr>
              <p:nvPr/>
            </p:nvSpPr>
            <p:spPr bwMode="auto">
              <a:xfrm>
                <a:off x="4052" y="2007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淘宝网Chenying0907出品 180"/>
              <p:cNvSpPr>
                <a:spLocks noChangeArrowheads="1"/>
              </p:cNvSpPr>
              <p:nvPr/>
            </p:nvSpPr>
            <p:spPr bwMode="auto">
              <a:xfrm>
                <a:off x="4175" y="2007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淘宝网Chenying0907出品 181"/>
              <p:cNvSpPr>
                <a:spLocks noChangeArrowheads="1"/>
              </p:cNvSpPr>
              <p:nvPr/>
            </p:nvSpPr>
            <p:spPr bwMode="auto">
              <a:xfrm>
                <a:off x="4175" y="2007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淘宝网Chenying0907出品 182"/>
              <p:cNvSpPr>
                <a:spLocks noChangeArrowheads="1"/>
              </p:cNvSpPr>
              <p:nvPr/>
            </p:nvSpPr>
            <p:spPr bwMode="auto">
              <a:xfrm>
                <a:off x="4298" y="2007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淘宝网Chenying0907出品 183"/>
              <p:cNvSpPr>
                <a:spLocks noChangeArrowheads="1"/>
              </p:cNvSpPr>
              <p:nvPr/>
            </p:nvSpPr>
            <p:spPr bwMode="auto">
              <a:xfrm>
                <a:off x="4298" y="2007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淘宝网Chenying0907出品 184"/>
              <p:cNvSpPr>
                <a:spLocks noChangeArrowheads="1"/>
              </p:cNvSpPr>
              <p:nvPr/>
            </p:nvSpPr>
            <p:spPr bwMode="auto">
              <a:xfrm>
                <a:off x="4421" y="2007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淘宝网Chenying0907出品 185"/>
              <p:cNvSpPr>
                <a:spLocks noChangeArrowheads="1"/>
              </p:cNvSpPr>
              <p:nvPr/>
            </p:nvSpPr>
            <p:spPr bwMode="auto">
              <a:xfrm>
                <a:off x="4421" y="2007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淘宝网Chenying0907出品 186"/>
              <p:cNvSpPr>
                <a:spLocks noChangeArrowheads="1"/>
              </p:cNvSpPr>
              <p:nvPr/>
            </p:nvSpPr>
            <p:spPr bwMode="auto">
              <a:xfrm>
                <a:off x="4544" y="2007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淘宝网Chenying0907出品 187"/>
              <p:cNvSpPr>
                <a:spLocks noChangeArrowheads="1"/>
              </p:cNvSpPr>
              <p:nvPr/>
            </p:nvSpPr>
            <p:spPr bwMode="auto">
              <a:xfrm>
                <a:off x="4544" y="2007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淘宝网Chenying0907出品 188"/>
              <p:cNvSpPr>
                <a:spLocks noChangeArrowheads="1"/>
              </p:cNvSpPr>
              <p:nvPr/>
            </p:nvSpPr>
            <p:spPr bwMode="auto">
              <a:xfrm>
                <a:off x="4667" y="2007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淘宝网Chenying0907出品 189"/>
              <p:cNvSpPr>
                <a:spLocks noChangeArrowheads="1"/>
              </p:cNvSpPr>
              <p:nvPr/>
            </p:nvSpPr>
            <p:spPr bwMode="auto">
              <a:xfrm>
                <a:off x="4667" y="2007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淘宝网Chenying0907出品 190"/>
              <p:cNvSpPr>
                <a:spLocks noChangeArrowheads="1"/>
              </p:cNvSpPr>
              <p:nvPr/>
            </p:nvSpPr>
            <p:spPr bwMode="auto">
              <a:xfrm>
                <a:off x="4790" y="2007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淘宝网Chenying0907出品 191"/>
              <p:cNvSpPr>
                <a:spLocks noChangeArrowheads="1"/>
              </p:cNvSpPr>
              <p:nvPr/>
            </p:nvSpPr>
            <p:spPr bwMode="auto">
              <a:xfrm>
                <a:off x="4790" y="2007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淘宝网Chenying0907出品 192"/>
              <p:cNvSpPr>
                <a:spLocks/>
              </p:cNvSpPr>
              <p:nvPr/>
            </p:nvSpPr>
            <p:spPr bwMode="auto">
              <a:xfrm>
                <a:off x="4899" y="1884"/>
                <a:ext cx="14" cy="62"/>
              </a:xfrm>
              <a:custGeom>
                <a:avLst/>
                <a:gdLst>
                  <a:gd name="T0" fmla="*/ 6 w 6"/>
                  <a:gd name="T1" fmla="*/ 0 h 26"/>
                  <a:gd name="T2" fmla="*/ 0 w 6"/>
                  <a:gd name="T3" fmla="*/ 26 h 26"/>
                  <a:gd name="T4" fmla="*/ 0 w 6"/>
                  <a:gd name="T5" fmla="*/ 26 h 26"/>
                  <a:gd name="T6" fmla="*/ 6 w 6"/>
                  <a:gd name="T7" fmla="*/ 0 h 26"/>
                  <a:gd name="T8" fmla="*/ 6 w 6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6">
                    <a:moveTo>
                      <a:pt x="6" y="0"/>
                    </a:moveTo>
                    <a:cubicBezTo>
                      <a:pt x="4" y="9"/>
                      <a:pt x="2" y="17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" y="17"/>
                      <a:pt x="4" y="9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908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淘宝网Chenying0907出品 193"/>
              <p:cNvSpPr>
                <a:spLocks noEditPoints="1"/>
              </p:cNvSpPr>
              <p:nvPr/>
            </p:nvSpPr>
            <p:spPr bwMode="auto">
              <a:xfrm>
                <a:off x="3377" y="1884"/>
                <a:ext cx="1536" cy="62"/>
              </a:xfrm>
              <a:custGeom>
                <a:avLst/>
                <a:gdLst>
                  <a:gd name="T0" fmla="*/ 0 w 649"/>
                  <a:gd name="T1" fmla="*/ 0 h 26"/>
                  <a:gd name="T2" fmla="*/ 26 w 649"/>
                  <a:gd name="T3" fmla="*/ 26 h 26"/>
                  <a:gd name="T4" fmla="*/ 78 w 649"/>
                  <a:gd name="T5" fmla="*/ 0 h 26"/>
                  <a:gd name="T6" fmla="*/ 52 w 649"/>
                  <a:gd name="T7" fmla="*/ 26 h 26"/>
                  <a:gd name="T8" fmla="*/ 78 w 649"/>
                  <a:gd name="T9" fmla="*/ 0 h 26"/>
                  <a:gd name="T10" fmla="*/ 103 w 649"/>
                  <a:gd name="T11" fmla="*/ 0 h 26"/>
                  <a:gd name="T12" fmla="*/ 129 w 649"/>
                  <a:gd name="T13" fmla="*/ 26 h 26"/>
                  <a:gd name="T14" fmla="*/ 181 w 649"/>
                  <a:gd name="T15" fmla="*/ 0 h 26"/>
                  <a:gd name="T16" fmla="*/ 155 w 649"/>
                  <a:gd name="T17" fmla="*/ 26 h 26"/>
                  <a:gd name="T18" fmla="*/ 181 w 649"/>
                  <a:gd name="T19" fmla="*/ 0 h 26"/>
                  <a:gd name="T20" fmla="*/ 207 w 649"/>
                  <a:gd name="T21" fmla="*/ 0 h 26"/>
                  <a:gd name="T22" fmla="*/ 233 w 649"/>
                  <a:gd name="T23" fmla="*/ 26 h 26"/>
                  <a:gd name="T24" fmla="*/ 285 w 649"/>
                  <a:gd name="T25" fmla="*/ 0 h 26"/>
                  <a:gd name="T26" fmla="*/ 259 w 649"/>
                  <a:gd name="T27" fmla="*/ 26 h 26"/>
                  <a:gd name="T28" fmla="*/ 285 w 649"/>
                  <a:gd name="T29" fmla="*/ 0 h 26"/>
                  <a:gd name="T30" fmla="*/ 311 w 649"/>
                  <a:gd name="T31" fmla="*/ 0 h 26"/>
                  <a:gd name="T32" fmla="*/ 337 w 649"/>
                  <a:gd name="T33" fmla="*/ 26 h 26"/>
                  <a:gd name="T34" fmla="*/ 389 w 649"/>
                  <a:gd name="T35" fmla="*/ 0 h 26"/>
                  <a:gd name="T36" fmla="*/ 363 w 649"/>
                  <a:gd name="T37" fmla="*/ 26 h 26"/>
                  <a:gd name="T38" fmla="*/ 389 w 649"/>
                  <a:gd name="T39" fmla="*/ 0 h 26"/>
                  <a:gd name="T40" fmla="*/ 415 w 649"/>
                  <a:gd name="T41" fmla="*/ 0 h 26"/>
                  <a:gd name="T42" fmla="*/ 441 w 649"/>
                  <a:gd name="T43" fmla="*/ 26 h 26"/>
                  <a:gd name="T44" fmla="*/ 493 w 649"/>
                  <a:gd name="T45" fmla="*/ 0 h 26"/>
                  <a:gd name="T46" fmla="*/ 467 w 649"/>
                  <a:gd name="T47" fmla="*/ 26 h 26"/>
                  <a:gd name="T48" fmla="*/ 493 w 649"/>
                  <a:gd name="T49" fmla="*/ 0 h 26"/>
                  <a:gd name="T50" fmla="*/ 519 w 649"/>
                  <a:gd name="T51" fmla="*/ 0 h 26"/>
                  <a:gd name="T52" fmla="*/ 545 w 649"/>
                  <a:gd name="T53" fmla="*/ 26 h 26"/>
                  <a:gd name="T54" fmla="*/ 597 w 649"/>
                  <a:gd name="T55" fmla="*/ 0 h 26"/>
                  <a:gd name="T56" fmla="*/ 571 w 649"/>
                  <a:gd name="T57" fmla="*/ 26 h 26"/>
                  <a:gd name="T58" fmla="*/ 597 w 649"/>
                  <a:gd name="T59" fmla="*/ 0 h 26"/>
                  <a:gd name="T60" fmla="*/ 623 w 649"/>
                  <a:gd name="T61" fmla="*/ 0 h 26"/>
                  <a:gd name="T62" fmla="*/ 643 w 649"/>
                  <a:gd name="T63" fmla="*/ 26 h 26"/>
                  <a:gd name="T64" fmla="*/ 649 w 649"/>
                  <a:gd name="T6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9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  <a:moveTo>
                      <a:pt x="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0"/>
                      <a:pt x="78" y="0"/>
                      <a:pt x="78" y="0"/>
                    </a:cubicBezTo>
                    <a:moveTo>
                      <a:pt x="129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0"/>
                      <a:pt x="129" y="0"/>
                      <a:pt x="129" y="0"/>
                    </a:cubicBezTo>
                    <a:moveTo>
                      <a:pt x="181" y="0"/>
                    </a:move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26"/>
                      <a:pt x="155" y="26"/>
                      <a:pt x="155" y="26"/>
                    </a:cubicBezTo>
                    <a:cubicBezTo>
                      <a:pt x="181" y="26"/>
                      <a:pt x="181" y="26"/>
                      <a:pt x="181" y="26"/>
                    </a:cubicBezTo>
                    <a:cubicBezTo>
                      <a:pt x="181" y="0"/>
                      <a:pt x="181" y="0"/>
                      <a:pt x="181" y="0"/>
                    </a:cubicBezTo>
                    <a:moveTo>
                      <a:pt x="233" y="0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26"/>
                      <a:pt x="207" y="26"/>
                      <a:pt x="207" y="26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3" y="0"/>
                      <a:pt x="233" y="0"/>
                      <a:pt x="233" y="0"/>
                    </a:cubicBezTo>
                    <a:moveTo>
                      <a:pt x="285" y="0"/>
                    </a:moveTo>
                    <a:cubicBezTo>
                      <a:pt x="259" y="0"/>
                      <a:pt x="259" y="0"/>
                      <a:pt x="259" y="0"/>
                    </a:cubicBezTo>
                    <a:cubicBezTo>
                      <a:pt x="259" y="26"/>
                      <a:pt x="259" y="26"/>
                      <a:pt x="259" y="26"/>
                    </a:cubicBezTo>
                    <a:cubicBezTo>
                      <a:pt x="285" y="26"/>
                      <a:pt x="285" y="26"/>
                      <a:pt x="285" y="26"/>
                    </a:cubicBezTo>
                    <a:cubicBezTo>
                      <a:pt x="285" y="0"/>
                      <a:pt x="285" y="0"/>
                      <a:pt x="285" y="0"/>
                    </a:cubicBezTo>
                    <a:moveTo>
                      <a:pt x="337" y="0"/>
                    </a:moveTo>
                    <a:cubicBezTo>
                      <a:pt x="311" y="0"/>
                      <a:pt x="311" y="0"/>
                      <a:pt x="311" y="0"/>
                    </a:cubicBezTo>
                    <a:cubicBezTo>
                      <a:pt x="311" y="26"/>
                      <a:pt x="311" y="26"/>
                      <a:pt x="311" y="26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337" y="0"/>
                      <a:pt x="337" y="0"/>
                      <a:pt x="337" y="0"/>
                    </a:cubicBezTo>
                    <a:moveTo>
                      <a:pt x="389" y="0"/>
                    </a:moveTo>
                    <a:cubicBezTo>
                      <a:pt x="363" y="0"/>
                      <a:pt x="363" y="0"/>
                      <a:pt x="363" y="0"/>
                    </a:cubicBezTo>
                    <a:cubicBezTo>
                      <a:pt x="363" y="26"/>
                      <a:pt x="363" y="26"/>
                      <a:pt x="363" y="26"/>
                    </a:cubicBezTo>
                    <a:cubicBezTo>
                      <a:pt x="389" y="26"/>
                      <a:pt x="389" y="26"/>
                      <a:pt x="389" y="26"/>
                    </a:cubicBezTo>
                    <a:cubicBezTo>
                      <a:pt x="389" y="0"/>
                      <a:pt x="389" y="0"/>
                      <a:pt x="389" y="0"/>
                    </a:cubicBezTo>
                    <a:moveTo>
                      <a:pt x="441" y="0"/>
                    </a:moveTo>
                    <a:cubicBezTo>
                      <a:pt x="415" y="0"/>
                      <a:pt x="415" y="0"/>
                      <a:pt x="415" y="0"/>
                    </a:cubicBezTo>
                    <a:cubicBezTo>
                      <a:pt x="415" y="26"/>
                      <a:pt x="415" y="26"/>
                      <a:pt x="415" y="26"/>
                    </a:cubicBezTo>
                    <a:cubicBezTo>
                      <a:pt x="441" y="26"/>
                      <a:pt x="441" y="26"/>
                      <a:pt x="441" y="26"/>
                    </a:cubicBezTo>
                    <a:cubicBezTo>
                      <a:pt x="441" y="0"/>
                      <a:pt x="441" y="0"/>
                      <a:pt x="441" y="0"/>
                    </a:cubicBezTo>
                    <a:moveTo>
                      <a:pt x="493" y="0"/>
                    </a:moveTo>
                    <a:cubicBezTo>
                      <a:pt x="467" y="0"/>
                      <a:pt x="467" y="0"/>
                      <a:pt x="467" y="0"/>
                    </a:cubicBezTo>
                    <a:cubicBezTo>
                      <a:pt x="467" y="26"/>
                      <a:pt x="467" y="26"/>
                      <a:pt x="467" y="26"/>
                    </a:cubicBezTo>
                    <a:cubicBezTo>
                      <a:pt x="493" y="26"/>
                      <a:pt x="493" y="26"/>
                      <a:pt x="493" y="26"/>
                    </a:cubicBezTo>
                    <a:cubicBezTo>
                      <a:pt x="493" y="0"/>
                      <a:pt x="493" y="0"/>
                      <a:pt x="493" y="0"/>
                    </a:cubicBezTo>
                    <a:moveTo>
                      <a:pt x="545" y="0"/>
                    </a:move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26"/>
                      <a:pt x="519" y="26"/>
                      <a:pt x="519" y="26"/>
                    </a:cubicBezTo>
                    <a:cubicBezTo>
                      <a:pt x="545" y="26"/>
                      <a:pt x="545" y="26"/>
                      <a:pt x="545" y="26"/>
                    </a:cubicBezTo>
                    <a:cubicBezTo>
                      <a:pt x="545" y="0"/>
                      <a:pt x="545" y="0"/>
                      <a:pt x="545" y="0"/>
                    </a:cubicBezTo>
                    <a:moveTo>
                      <a:pt x="597" y="0"/>
                    </a:moveTo>
                    <a:cubicBezTo>
                      <a:pt x="571" y="0"/>
                      <a:pt x="571" y="0"/>
                      <a:pt x="571" y="0"/>
                    </a:cubicBezTo>
                    <a:cubicBezTo>
                      <a:pt x="571" y="26"/>
                      <a:pt x="571" y="26"/>
                      <a:pt x="571" y="26"/>
                    </a:cubicBezTo>
                    <a:cubicBezTo>
                      <a:pt x="597" y="26"/>
                      <a:pt x="597" y="26"/>
                      <a:pt x="597" y="26"/>
                    </a:cubicBezTo>
                    <a:cubicBezTo>
                      <a:pt x="597" y="0"/>
                      <a:pt x="597" y="0"/>
                      <a:pt x="597" y="0"/>
                    </a:cubicBezTo>
                    <a:moveTo>
                      <a:pt x="649" y="0"/>
                    </a:moveTo>
                    <a:cubicBezTo>
                      <a:pt x="623" y="0"/>
                      <a:pt x="623" y="0"/>
                      <a:pt x="623" y="0"/>
                    </a:cubicBezTo>
                    <a:cubicBezTo>
                      <a:pt x="623" y="26"/>
                      <a:pt x="623" y="26"/>
                      <a:pt x="623" y="26"/>
                    </a:cubicBezTo>
                    <a:cubicBezTo>
                      <a:pt x="643" y="26"/>
                      <a:pt x="643" y="26"/>
                      <a:pt x="643" y="26"/>
                    </a:cubicBezTo>
                    <a:cubicBezTo>
                      <a:pt x="645" y="17"/>
                      <a:pt x="647" y="9"/>
                      <a:pt x="649" y="0"/>
                    </a:cubicBezTo>
                    <a:cubicBezTo>
                      <a:pt x="649" y="0"/>
                      <a:pt x="649" y="0"/>
                      <a:pt x="649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淘宝网Chenying0907出品 194"/>
              <p:cNvSpPr>
                <a:spLocks/>
              </p:cNvSpPr>
              <p:nvPr/>
            </p:nvSpPr>
            <p:spPr bwMode="auto">
              <a:xfrm>
                <a:off x="3290" y="1884"/>
                <a:ext cx="14" cy="62"/>
              </a:xfrm>
              <a:custGeom>
                <a:avLst/>
                <a:gdLst>
                  <a:gd name="T0" fmla="*/ 0 w 6"/>
                  <a:gd name="T1" fmla="*/ 0 h 26"/>
                  <a:gd name="T2" fmla="*/ 0 w 6"/>
                  <a:gd name="T3" fmla="*/ 0 h 26"/>
                  <a:gd name="T4" fmla="*/ 6 w 6"/>
                  <a:gd name="T5" fmla="*/ 26 h 26"/>
                  <a:gd name="T6" fmla="*/ 6 w 6"/>
                  <a:gd name="T7" fmla="*/ 26 h 26"/>
                  <a:gd name="T8" fmla="*/ 0 w 6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4" y="17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4" y="17"/>
                      <a:pt x="2" y="9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淘宝网Chenying0907出品 195"/>
              <p:cNvSpPr>
                <a:spLocks/>
              </p:cNvSpPr>
              <p:nvPr/>
            </p:nvSpPr>
            <p:spPr bwMode="auto">
              <a:xfrm>
                <a:off x="3290" y="1884"/>
                <a:ext cx="26" cy="62"/>
              </a:xfrm>
              <a:custGeom>
                <a:avLst/>
                <a:gdLst>
                  <a:gd name="T0" fmla="*/ 11 w 11"/>
                  <a:gd name="T1" fmla="*/ 0 h 26"/>
                  <a:gd name="T2" fmla="*/ 0 w 11"/>
                  <a:gd name="T3" fmla="*/ 0 h 26"/>
                  <a:gd name="T4" fmla="*/ 6 w 11"/>
                  <a:gd name="T5" fmla="*/ 26 h 26"/>
                  <a:gd name="T6" fmla="*/ 11 w 11"/>
                  <a:gd name="T7" fmla="*/ 26 h 26"/>
                  <a:gd name="T8" fmla="*/ 11 w 11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6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4" y="17"/>
                      <a:pt x="6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淘宝网Chenying0907出品 196"/>
              <p:cNvSpPr>
                <a:spLocks noChangeArrowheads="1"/>
              </p:cNvSpPr>
              <p:nvPr/>
            </p:nvSpPr>
            <p:spPr bwMode="auto">
              <a:xfrm>
                <a:off x="3316" y="188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淘宝网Chenying0907出品 197"/>
              <p:cNvSpPr>
                <a:spLocks noChangeArrowheads="1"/>
              </p:cNvSpPr>
              <p:nvPr/>
            </p:nvSpPr>
            <p:spPr bwMode="auto">
              <a:xfrm>
                <a:off x="3316" y="188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淘宝网Chenying0907出品 198"/>
              <p:cNvSpPr>
                <a:spLocks noChangeArrowheads="1"/>
              </p:cNvSpPr>
              <p:nvPr/>
            </p:nvSpPr>
            <p:spPr bwMode="auto">
              <a:xfrm>
                <a:off x="3439" y="188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淘宝网Chenying0907出品 199"/>
              <p:cNvSpPr>
                <a:spLocks noChangeArrowheads="1"/>
              </p:cNvSpPr>
              <p:nvPr/>
            </p:nvSpPr>
            <p:spPr bwMode="auto">
              <a:xfrm>
                <a:off x="3439" y="188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淘宝网Chenying0907出品 200"/>
              <p:cNvSpPr>
                <a:spLocks noChangeArrowheads="1"/>
              </p:cNvSpPr>
              <p:nvPr/>
            </p:nvSpPr>
            <p:spPr bwMode="auto">
              <a:xfrm>
                <a:off x="3562" y="1884"/>
                <a:ext cx="59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淘宝网Chenying0907出品 201"/>
              <p:cNvSpPr>
                <a:spLocks noChangeArrowheads="1"/>
              </p:cNvSpPr>
              <p:nvPr/>
            </p:nvSpPr>
            <p:spPr bwMode="auto">
              <a:xfrm>
                <a:off x="3562" y="1884"/>
                <a:ext cx="59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淘宝网Chenying0907出品 202"/>
              <p:cNvSpPr>
                <a:spLocks noChangeArrowheads="1"/>
              </p:cNvSpPr>
              <p:nvPr/>
            </p:nvSpPr>
            <p:spPr bwMode="auto">
              <a:xfrm>
                <a:off x="3683" y="188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淘宝网Chenying0907出品 203"/>
              <p:cNvSpPr>
                <a:spLocks noChangeArrowheads="1"/>
              </p:cNvSpPr>
              <p:nvPr/>
            </p:nvSpPr>
            <p:spPr bwMode="auto">
              <a:xfrm>
                <a:off x="3683" y="188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淘宝网Chenying0907出品 204"/>
              <p:cNvSpPr>
                <a:spLocks noChangeArrowheads="1"/>
              </p:cNvSpPr>
              <p:nvPr/>
            </p:nvSpPr>
            <p:spPr bwMode="auto">
              <a:xfrm>
                <a:off x="3806" y="188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淘宝网Chenying0907出品 205"/>
              <p:cNvSpPr>
                <a:spLocks noChangeArrowheads="1"/>
              </p:cNvSpPr>
              <p:nvPr/>
            </p:nvSpPr>
            <p:spPr bwMode="auto">
              <a:xfrm>
                <a:off x="3806" y="188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淘宝网Chenying0907出品 206"/>
              <p:cNvSpPr>
                <a:spLocks noChangeArrowheads="1"/>
              </p:cNvSpPr>
              <p:nvPr/>
            </p:nvSpPr>
            <p:spPr bwMode="auto">
              <a:xfrm>
                <a:off x="3929" y="188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淘宝网Chenying0907出品 207"/>
              <p:cNvSpPr>
                <a:spLocks noChangeArrowheads="1"/>
              </p:cNvSpPr>
              <p:nvPr/>
            </p:nvSpPr>
            <p:spPr bwMode="auto">
              <a:xfrm>
                <a:off x="3929" y="188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淘宝网Chenying0907出品 208"/>
              <p:cNvSpPr>
                <a:spLocks noChangeArrowheads="1"/>
              </p:cNvSpPr>
              <p:nvPr/>
            </p:nvSpPr>
            <p:spPr bwMode="auto">
              <a:xfrm>
                <a:off x="4052" y="188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淘宝网Chenying0907出品 209"/>
              <p:cNvSpPr>
                <a:spLocks noChangeArrowheads="1"/>
              </p:cNvSpPr>
              <p:nvPr/>
            </p:nvSpPr>
            <p:spPr bwMode="auto">
              <a:xfrm>
                <a:off x="4052" y="188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淘宝网Chenying0907出品 210"/>
              <p:cNvSpPr>
                <a:spLocks noChangeArrowheads="1"/>
              </p:cNvSpPr>
              <p:nvPr/>
            </p:nvSpPr>
            <p:spPr bwMode="auto">
              <a:xfrm>
                <a:off x="4175" y="188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淘宝网Chenying0907出品 211"/>
              <p:cNvSpPr>
                <a:spLocks noChangeArrowheads="1"/>
              </p:cNvSpPr>
              <p:nvPr/>
            </p:nvSpPr>
            <p:spPr bwMode="auto">
              <a:xfrm>
                <a:off x="4175" y="188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淘宝网Chenying0907出品 212"/>
              <p:cNvSpPr>
                <a:spLocks noChangeArrowheads="1"/>
              </p:cNvSpPr>
              <p:nvPr/>
            </p:nvSpPr>
            <p:spPr bwMode="auto">
              <a:xfrm>
                <a:off x="4298" y="1884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淘宝网Chenying0907出品 213"/>
              <p:cNvSpPr>
                <a:spLocks noChangeArrowheads="1"/>
              </p:cNvSpPr>
              <p:nvPr/>
            </p:nvSpPr>
            <p:spPr bwMode="auto">
              <a:xfrm>
                <a:off x="4298" y="1884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淘宝网Chenying0907出品 214"/>
              <p:cNvSpPr>
                <a:spLocks noChangeArrowheads="1"/>
              </p:cNvSpPr>
              <p:nvPr/>
            </p:nvSpPr>
            <p:spPr bwMode="auto">
              <a:xfrm>
                <a:off x="4421" y="1884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淘宝网Chenying0907出品 215"/>
              <p:cNvSpPr>
                <a:spLocks noChangeArrowheads="1"/>
              </p:cNvSpPr>
              <p:nvPr/>
            </p:nvSpPr>
            <p:spPr bwMode="auto">
              <a:xfrm>
                <a:off x="4421" y="1884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淘宝网Chenying0907出品 216"/>
              <p:cNvSpPr>
                <a:spLocks noChangeArrowheads="1"/>
              </p:cNvSpPr>
              <p:nvPr/>
            </p:nvSpPr>
            <p:spPr bwMode="auto">
              <a:xfrm>
                <a:off x="4544" y="1884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9" name="Group 418"/>
            <p:cNvGrpSpPr>
              <a:grpSpLocks/>
            </p:cNvGrpSpPr>
            <p:nvPr/>
          </p:nvGrpSpPr>
          <p:grpSpPr bwMode="auto">
            <a:xfrm>
              <a:off x="5207000" y="1470025"/>
              <a:ext cx="2608263" cy="1908175"/>
              <a:chOff x="3280" y="926"/>
              <a:chExt cx="1643" cy="1202"/>
            </a:xfrm>
          </p:grpSpPr>
          <p:sp>
            <p:nvSpPr>
              <p:cNvPr id="62" name="淘宝网Chenying0907出品 218"/>
              <p:cNvSpPr>
                <a:spLocks noChangeArrowheads="1"/>
              </p:cNvSpPr>
              <p:nvPr/>
            </p:nvSpPr>
            <p:spPr bwMode="auto">
              <a:xfrm>
                <a:off x="4544" y="1884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淘宝网Chenying0907出品 219"/>
              <p:cNvSpPr>
                <a:spLocks noChangeArrowheads="1"/>
              </p:cNvSpPr>
              <p:nvPr/>
            </p:nvSpPr>
            <p:spPr bwMode="auto">
              <a:xfrm>
                <a:off x="4667" y="1884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淘宝网Chenying0907出品 220"/>
              <p:cNvSpPr>
                <a:spLocks noChangeArrowheads="1"/>
              </p:cNvSpPr>
              <p:nvPr/>
            </p:nvSpPr>
            <p:spPr bwMode="auto">
              <a:xfrm>
                <a:off x="4667" y="1884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淘宝网Chenying0907出品 221"/>
              <p:cNvSpPr>
                <a:spLocks noChangeArrowheads="1"/>
              </p:cNvSpPr>
              <p:nvPr/>
            </p:nvSpPr>
            <p:spPr bwMode="auto">
              <a:xfrm>
                <a:off x="4790" y="1884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淘宝网Chenying0907出品 222"/>
              <p:cNvSpPr>
                <a:spLocks noChangeArrowheads="1"/>
              </p:cNvSpPr>
              <p:nvPr/>
            </p:nvSpPr>
            <p:spPr bwMode="auto">
              <a:xfrm>
                <a:off x="4790" y="1884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223"/>
              <p:cNvSpPr>
                <a:spLocks noChangeArrowheads="1"/>
              </p:cNvSpPr>
              <p:nvPr/>
            </p:nvSpPr>
            <p:spPr bwMode="auto">
              <a:xfrm>
                <a:off x="4913" y="1884"/>
                <a:ext cx="1" cy="1"/>
              </a:xfrm>
              <a:prstGeom prst="ellipse">
                <a:avLst/>
              </a:pr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淘宝网Chenying0907出品 224"/>
              <p:cNvSpPr>
                <a:spLocks/>
              </p:cNvSpPr>
              <p:nvPr/>
            </p:nvSpPr>
            <p:spPr bwMode="auto">
              <a:xfrm>
                <a:off x="491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淘宝网Chenying0907出品 225"/>
              <p:cNvSpPr>
                <a:spLocks noEditPoints="1"/>
              </p:cNvSpPr>
              <p:nvPr/>
            </p:nvSpPr>
            <p:spPr bwMode="auto">
              <a:xfrm>
                <a:off x="3377" y="1761"/>
                <a:ext cx="1536" cy="62"/>
              </a:xfrm>
              <a:custGeom>
                <a:avLst/>
                <a:gdLst>
                  <a:gd name="T0" fmla="*/ 0 w 1536"/>
                  <a:gd name="T1" fmla="*/ 0 h 62"/>
                  <a:gd name="T2" fmla="*/ 62 w 1536"/>
                  <a:gd name="T3" fmla="*/ 62 h 62"/>
                  <a:gd name="T4" fmla="*/ 185 w 1536"/>
                  <a:gd name="T5" fmla="*/ 0 h 62"/>
                  <a:gd name="T6" fmla="*/ 123 w 1536"/>
                  <a:gd name="T7" fmla="*/ 62 h 62"/>
                  <a:gd name="T8" fmla="*/ 185 w 1536"/>
                  <a:gd name="T9" fmla="*/ 0 h 62"/>
                  <a:gd name="T10" fmla="*/ 244 w 1536"/>
                  <a:gd name="T11" fmla="*/ 0 h 62"/>
                  <a:gd name="T12" fmla="*/ 306 w 1536"/>
                  <a:gd name="T13" fmla="*/ 62 h 62"/>
                  <a:gd name="T14" fmla="*/ 429 w 1536"/>
                  <a:gd name="T15" fmla="*/ 0 h 62"/>
                  <a:gd name="T16" fmla="*/ 367 w 1536"/>
                  <a:gd name="T17" fmla="*/ 62 h 62"/>
                  <a:gd name="T18" fmla="*/ 429 w 1536"/>
                  <a:gd name="T19" fmla="*/ 0 h 62"/>
                  <a:gd name="T20" fmla="*/ 490 w 1536"/>
                  <a:gd name="T21" fmla="*/ 0 h 62"/>
                  <a:gd name="T22" fmla="*/ 552 w 1536"/>
                  <a:gd name="T23" fmla="*/ 62 h 62"/>
                  <a:gd name="T24" fmla="*/ 675 w 1536"/>
                  <a:gd name="T25" fmla="*/ 0 h 62"/>
                  <a:gd name="T26" fmla="*/ 613 w 1536"/>
                  <a:gd name="T27" fmla="*/ 62 h 62"/>
                  <a:gd name="T28" fmla="*/ 675 w 1536"/>
                  <a:gd name="T29" fmla="*/ 0 h 62"/>
                  <a:gd name="T30" fmla="*/ 736 w 1536"/>
                  <a:gd name="T31" fmla="*/ 0 h 62"/>
                  <a:gd name="T32" fmla="*/ 798 w 1536"/>
                  <a:gd name="T33" fmla="*/ 62 h 62"/>
                  <a:gd name="T34" fmla="*/ 921 w 1536"/>
                  <a:gd name="T35" fmla="*/ 0 h 62"/>
                  <a:gd name="T36" fmla="*/ 859 w 1536"/>
                  <a:gd name="T37" fmla="*/ 62 h 62"/>
                  <a:gd name="T38" fmla="*/ 921 w 1536"/>
                  <a:gd name="T39" fmla="*/ 0 h 62"/>
                  <a:gd name="T40" fmla="*/ 982 w 1536"/>
                  <a:gd name="T41" fmla="*/ 0 h 62"/>
                  <a:gd name="T42" fmla="*/ 1044 w 1536"/>
                  <a:gd name="T43" fmla="*/ 62 h 62"/>
                  <a:gd name="T44" fmla="*/ 1167 w 1536"/>
                  <a:gd name="T45" fmla="*/ 0 h 62"/>
                  <a:gd name="T46" fmla="*/ 1106 w 1536"/>
                  <a:gd name="T47" fmla="*/ 62 h 62"/>
                  <a:gd name="T48" fmla="*/ 1167 w 1536"/>
                  <a:gd name="T49" fmla="*/ 0 h 62"/>
                  <a:gd name="T50" fmla="*/ 1229 w 1536"/>
                  <a:gd name="T51" fmla="*/ 0 h 62"/>
                  <a:gd name="T52" fmla="*/ 1290 w 1536"/>
                  <a:gd name="T53" fmla="*/ 62 h 62"/>
                  <a:gd name="T54" fmla="*/ 1413 w 1536"/>
                  <a:gd name="T55" fmla="*/ 0 h 62"/>
                  <a:gd name="T56" fmla="*/ 1352 w 1536"/>
                  <a:gd name="T57" fmla="*/ 62 h 62"/>
                  <a:gd name="T58" fmla="*/ 1413 w 1536"/>
                  <a:gd name="T59" fmla="*/ 0 h 62"/>
                  <a:gd name="T60" fmla="*/ 1475 w 1536"/>
                  <a:gd name="T61" fmla="*/ 0 h 62"/>
                  <a:gd name="T62" fmla="*/ 1536 w 1536"/>
                  <a:gd name="T6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36" h="62">
                    <a:moveTo>
                      <a:pt x="62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2" y="62"/>
                    </a:lnTo>
                    <a:lnTo>
                      <a:pt x="62" y="0"/>
                    </a:lnTo>
                    <a:close/>
                    <a:moveTo>
                      <a:pt x="185" y="0"/>
                    </a:moveTo>
                    <a:lnTo>
                      <a:pt x="123" y="0"/>
                    </a:lnTo>
                    <a:lnTo>
                      <a:pt x="123" y="62"/>
                    </a:lnTo>
                    <a:lnTo>
                      <a:pt x="185" y="62"/>
                    </a:lnTo>
                    <a:lnTo>
                      <a:pt x="185" y="0"/>
                    </a:lnTo>
                    <a:close/>
                    <a:moveTo>
                      <a:pt x="306" y="0"/>
                    </a:moveTo>
                    <a:lnTo>
                      <a:pt x="244" y="0"/>
                    </a:lnTo>
                    <a:lnTo>
                      <a:pt x="244" y="62"/>
                    </a:lnTo>
                    <a:lnTo>
                      <a:pt x="306" y="62"/>
                    </a:lnTo>
                    <a:lnTo>
                      <a:pt x="306" y="0"/>
                    </a:lnTo>
                    <a:close/>
                    <a:moveTo>
                      <a:pt x="429" y="0"/>
                    </a:moveTo>
                    <a:lnTo>
                      <a:pt x="367" y="0"/>
                    </a:lnTo>
                    <a:lnTo>
                      <a:pt x="367" y="62"/>
                    </a:lnTo>
                    <a:lnTo>
                      <a:pt x="429" y="62"/>
                    </a:lnTo>
                    <a:lnTo>
                      <a:pt x="429" y="0"/>
                    </a:lnTo>
                    <a:close/>
                    <a:moveTo>
                      <a:pt x="552" y="0"/>
                    </a:moveTo>
                    <a:lnTo>
                      <a:pt x="490" y="0"/>
                    </a:lnTo>
                    <a:lnTo>
                      <a:pt x="490" y="62"/>
                    </a:lnTo>
                    <a:lnTo>
                      <a:pt x="552" y="62"/>
                    </a:lnTo>
                    <a:lnTo>
                      <a:pt x="552" y="0"/>
                    </a:lnTo>
                    <a:close/>
                    <a:moveTo>
                      <a:pt x="675" y="0"/>
                    </a:moveTo>
                    <a:lnTo>
                      <a:pt x="613" y="0"/>
                    </a:lnTo>
                    <a:lnTo>
                      <a:pt x="613" y="62"/>
                    </a:lnTo>
                    <a:lnTo>
                      <a:pt x="675" y="62"/>
                    </a:lnTo>
                    <a:lnTo>
                      <a:pt x="675" y="0"/>
                    </a:lnTo>
                    <a:close/>
                    <a:moveTo>
                      <a:pt x="798" y="0"/>
                    </a:moveTo>
                    <a:lnTo>
                      <a:pt x="736" y="0"/>
                    </a:lnTo>
                    <a:lnTo>
                      <a:pt x="736" y="62"/>
                    </a:lnTo>
                    <a:lnTo>
                      <a:pt x="798" y="62"/>
                    </a:lnTo>
                    <a:lnTo>
                      <a:pt x="798" y="0"/>
                    </a:lnTo>
                    <a:close/>
                    <a:moveTo>
                      <a:pt x="921" y="0"/>
                    </a:moveTo>
                    <a:lnTo>
                      <a:pt x="859" y="0"/>
                    </a:lnTo>
                    <a:lnTo>
                      <a:pt x="859" y="62"/>
                    </a:lnTo>
                    <a:lnTo>
                      <a:pt x="921" y="62"/>
                    </a:lnTo>
                    <a:lnTo>
                      <a:pt x="921" y="0"/>
                    </a:lnTo>
                    <a:close/>
                    <a:moveTo>
                      <a:pt x="1044" y="0"/>
                    </a:moveTo>
                    <a:lnTo>
                      <a:pt x="982" y="0"/>
                    </a:lnTo>
                    <a:lnTo>
                      <a:pt x="982" y="62"/>
                    </a:lnTo>
                    <a:lnTo>
                      <a:pt x="1044" y="62"/>
                    </a:lnTo>
                    <a:lnTo>
                      <a:pt x="1044" y="0"/>
                    </a:lnTo>
                    <a:close/>
                    <a:moveTo>
                      <a:pt x="1167" y="0"/>
                    </a:moveTo>
                    <a:lnTo>
                      <a:pt x="1106" y="0"/>
                    </a:lnTo>
                    <a:lnTo>
                      <a:pt x="1106" y="62"/>
                    </a:lnTo>
                    <a:lnTo>
                      <a:pt x="1167" y="62"/>
                    </a:lnTo>
                    <a:lnTo>
                      <a:pt x="1167" y="0"/>
                    </a:lnTo>
                    <a:close/>
                    <a:moveTo>
                      <a:pt x="1290" y="0"/>
                    </a:moveTo>
                    <a:lnTo>
                      <a:pt x="1229" y="0"/>
                    </a:lnTo>
                    <a:lnTo>
                      <a:pt x="1229" y="62"/>
                    </a:lnTo>
                    <a:lnTo>
                      <a:pt x="1290" y="62"/>
                    </a:lnTo>
                    <a:lnTo>
                      <a:pt x="1290" y="0"/>
                    </a:lnTo>
                    <a:close/>
                    <a:moveTo>
                      <a:pt x="1413" y="0"/>
                    </a:moveTo>
                    <a:lnTo>
                      <a:pt x="1352" y="0"/>
                    </a:lnTo>
                    <a:lnTo>
                      <a:pt x="1352" y="62"/>
                    </a:lnTo>
                    <a:lnTo>
                      <a:pt x="1413" y="62"/>
                    </a:lnTo>
                    <a:lnTo>
                      <a:pt x="1413" y="0"/>
                    </a:lnTo>
                    <a:close/>
                    <a:moveTo>
                      <a:pt x="1536" y="0"/>
                    </a:moveTo>
                    <a:lnTo>
                      <a:pt x="1475" y="0"/>
                    </a:lnTo>
                    <a:lnTo>
                      <a:pt x="1475" y="62"/>
                    </a:lnTo>
                    <a:lnTo>
                      <a:pt x="1536" y="62"/>
                    </a:lnTo>
                    <a:lnTo>
                      <a:pt x="1536" y="0"/>
                    </a:lnTo>
                    <a:close/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淘宝网Chenying0907出品 226"/>
              <p:cNvSpPr>
                <a:spLocks noEditPoints="1"/>
              </p:cNvSpPr>
              <p:nvPr/>
            </p:nvSpPr>
            <p:spPr bwMode="auto">
              <a:xfrm>
                <a:off x="3377" y="1761"/>
                <a:ext cx="1536" cy="62"/>
              </a:xfrm>
              <a:custGeom>
                <a:avLst/>
                <a:gdLst>
                  <a:gd name="T0" fmla="*/ 0 w 1536"/>
                  <a:gd name="T1" fmla="*/ 0 h 62"/>
                  <a:gd name="T2" fmla="*/ 62 w 1536"/>
                  <a:gd name="T3" fmla="*/ 62 h 62"/>
                  <a:gd name="T4" fmla="*/ 185 w 1536"/>
                  <a:gd name="T5" fmla="*/ 0 h 62"/>
                  <a:gd name="T6" fmla="*/ 123 w 1536"/>
                  <a:gd name="T7" fmla="*/ 62 h 62"/>
                  <a:gd name="T8" fmla="*/ 185 w 1536"/>
                  <a:gd name="T9" fmla="*/ 0 h 62"/>
                  <a:gd name="T10" fmla="*/ 244 w 1536"/>
                  <a:gd name="T11" fmla="*/ 0 h 62"/>
                  <a:gd name="T12" fmla="*/ 306 w 1536"/>
                  <a:gd name="T13" fmla="*/ 62 h 62"/>
                  <a:gd name="T14" fmla="*/ 429 w 1536"/>
                  <a:gd name="T15" fmla="*/ 0 h 62"/>
                  <a:gd name="T16" fmla="*/ 367 w 1536"/>
                  <a:gd name="T17" fmla="*/ 62 h 62"/>
                  <a:gd name="T18" fmla="*/ 429 w 1536"/>
                  <a:gd name="T19" fmla="*/ 0 h 62"/>
                  <a:gd name="T20" fmla="*/ 490 w 1536"/>
                  <a:gd name="T21" fmla="*/ 0 h 62"/>
                  <a:gd name="T22" fmla="*/ 552 w 1536"/>
                  <a:gd name="T23" fmla="*/ 62 h 62"/>
                  <a:gd name="T24" fmla="*/ 675 w 1536"/>
                  <a:gd name="T25" fmla="*/ 0 h 62"/>
                  <a:gd name="T26" fmla="*/ 613 w 1536"/>
                  <a:gd name="T27" fmla="*/ 62 h 62"/>
                  <a:gd name="T28" fmla="*/ 675 w 1536"/>
                  <a:gd name="T29" fmla="*/ 0 h 62"/>
                  <a:gd name="T30" fmla="*/ 736 w 1536"/>
                  <a:gd name="T31" fmla="*/ 0 h 62"/>
                  <a:gd name="T32" fmla="*/ 798 w 1536"/>
                  <a:gd name="T33" fmla="*/ 62 h 62"/>
                  <a:gd name="T34" fmla="*/ 921 w 1536"/>
                  <a:gd name="T35" fmla="*/ 0 h 62"/>
                  <a:gd name="T36" fmla="*/ 859 w 1536"/>
                  <a:gd name="T37" fmla="*/ 62 h 62"/>
                  <a:gd name="T38" fmla="*/ 921 w 1536"/>
                  <a:gd name="T39" fmla="*/ 0 h 62"/>
                  <a:gd name="T40" fmla="*/ 982 w 1536"/>
                  <a:gd name="T41" fmla="*/ 0 h 62"/>
                  <a:gd name="T42" fmla="*/ 1044 w 1536"/>
                  <a:gd name="T43" fmla="*/ 62 h 62"/>
                  <a:gd name="T44" fmla="*/ 1167 w 1536"/>
                  <a:gd name="T45" fmla="*/ 0 h 62"/>
                  <a:gd name="T46" fmla="*/ 1106 w 1536"/>
                  <a:gd name="T47" fmla="*/ 62 h 62"/>
                  <a:gd name="T48" fmla="*/ 1167 w 1536"/>
                  <a:gd name="T49" fmla="*/ 0 h 62"/>
                  <a:gd name="T50" fmla="*/ 1229 w 1536"/>
                  <a:gd name="T51" fmla="*/ 0 h 62"/>
                  <a:gd name="T52" fmla="*/ 1290 w 1536"/>
                  <a:gd name="T53" fmla="*/ 62 h 62"/>
                  <a:gd name="T54" fmla="*/ 1413 w 1536"/>
                  <a:gd name="T55" fmla="*/ 0 h 62"/>
                  <a:gd name="T56" fmla="*/ 1352 w 1536"/>
                  <a:gd name="T57" fmla="*/ 62 h 62"/>
                  <a:gd name="T58" fmla="*/ 1413 w 1536"/>
                  <a:gd name="T59" fmla="*/ 0 h 62"/>
                  <a:gd name="T60" fmla="*/ 1475 w 1536"/>
                  <a:gd name="T61" fmla="*/ 0 h 62"/>
                  <a:gd name="T62" fmla="*/ 1536 w 1536"/>
                  <a:gd name="T6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36" h="62">
                    <a:moveTo>
                      <a:pt x="62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2" y="62"/>
                    </a:lnTo>
                    <a:lnTo>
                      <a:pt x="62" y="0"/>
                    </a:lnTo>
                    <a:moveTo>
                      <a:pt x="185" y="0"/>
                    </a:moveTo>
                    <a:lnTo>
                      <a:pt x="123" y="0"/>
                    </a:lnTo>
                    <a:lnTo>
                      <a:pt x="123" y="62"/>
                    </a:lnTo>
                    <a:lnTo>
                      <a:pt x="185" y="62"/>
                    </a:lnTo>
                    <a:lnTo>
                      <a:pt x="185" y="0"/>
                    </a:lnTo>
                    <a:moveTo>
                      <a:pt x="306" y="0"/>
                    </a:moveTo>
                    <a:lnTo>
                      <a:pt x="244" y="0"/>
                    </a:lnTo>
                    <a:lnTo>
                      <a:pt x="244" y="62"/>
                    </a:lnTo>
                    <a:lnTo>
                      <a:pt x="306" y="62"/>
                    </a:lnTo>
                    <a:lnTo>
                      <a:pt x="306" y="0"/>
                    </a:lnTo>
                    <a:moveTo>
                      <a:pt x="429" y="0"/>
                    </a:moveTo>
                    <a:lnTo>
                      <a:pt x="367" y="0"/>
                    </a:lnTo>
                    <a:lnTo>
                      <a:pt x="367" y="62"/>
                    </a:lnTo>
                    <a:lnTo>
                      <a:pt x="429" y="62"/>
                    </a:lnTo>
                    <a:lnTo>
                      <a:pt x="429" y="0"/>
                    </a:lnTo>
                    <a:moveTo>
                      <a:pt x="552" y="0"/>
                    </a:moveTo>
                    <a:lnTo>
                      <a:pt x="490" y="0"/>
                    </a:lnTo>
                    <a:lnTo>
                      <a:pt x="490" y="62"/>
                    </a:lnTo>
                    <a:lnTo>
                      <a:pt x="552" y="62"/>
                    </a:lnTo>
                    <a:lnTo>
                      <a:pt x="552" y="0"/>
                    </a:lnTo>
                    <a:moveTo>
                      <a:pt x="675" y="0"/>
                    </a:moveTo>
                    <a:lnTo>
                      <a:pt x="613" y="0"/>
                    </a:lnTo>
                    <a:lnTo>
                      <a:pt x="613" y="62"/>
                    </a:lnTo>
                    <a:lnTo>
                      <a:pt x="675" y="62"/>
                    </a:lnTo>
                    <a:lnTo>
                      <a:pt x="675" y="0"/>
                    </a:lnTo>
                    <a:moveTo>
                      <a:pt x="798" y="0"/>
                    </a:moveTo>
                    <a:lnTo>
                      <a:pt x="736" y="0"/>
                    </a:lnTo>
                    <a:lnTo>
                      <a:pt x="736" y="62"/>
                    </a:lnTo>
                    <a:lnTo>
                      <a:pt x="798" y="62"/>
                    </a:lnTo>
                    <a:lnTo>
                      <a:pt x="798" y="0"/>
                    </a:lnTo>
                    <a:moveTo>
                      <a:pt x="921" y="0"/>
                    </a:moveTo>
                    <a:lnTo>
                      <a:pt x="859" y="0"/>
                    </a:lnTo>
                    <a:lnTo>
                      <a:pt x="859" y="62"/>
                    </a:lnTo>
                    <a:lnTo>
                      <a:pt x="921" y="62"/>
                    </a:lnTo>
                    <a:lnTo>
                      <a:pt x="921" y="0"/>
                    </a:lnTo>
                    <a:moveTo>
                      <a:pt x="1044" y="0"/>
                    </a:moveTo>
                    <a:lnTo>
                      <a:pt x="982" y="0"/>
                    </a:lnTo>
                    <a:lnTo>
                      <a:pt x="982" y="62"/>
                    </a:lnTo>
                    <a:lnTo>
                      <a:pt x="1044" y="62"/>
                    </a:lnTo>
                    <a:lnTo>
                      <a:pt x="1044" y="0"/>
                    </a:lnTo>
                    <a:moveTo>
                      <a:pt x="1167" y="0"/>
                    </a:moveTo>
                    <a:lnTo>
                      <a:pt x="1106" y="0"/>
                    </a:lnTo>
                    <a:lnTo>
                      <a:pt x="1106" y="62"/>
                    </a:lnTo>
                    <a:lnTo>
                      <a:pt x="1167" y="62"/>
                    </a:lnTo>
                    <a:lnTo>
                      <a:pt x="1167" y="0"/>
                    </a:lnTo>
                    <a:moveTo>
                      <a:pt x="1290" y="0"/>
                    </a:moveTo>
                    <a:lnTo>
                      <a:pt x="1229" y="0"/>
                    </a:lnTo>
                    <a:lnTo>
                      <a:pt x="1229" y="62"/>
                    </a:lnTo>
                    <a:lnTo>
                      <a:pt x="1290" y="62"/>
                    </a:lnTo>
                    <a:lnTo>
                      <a:pt x="1290" y="0"/>
                    </a:lnTo>
                    <a:moveTo>
                      <a:pt x="1413" y="0"/>
                    </a:moveTo>
                    <a:lnTo>
                      <a:pt x="1352" y="0"/>
                    </a:lnTo>
                    <a:lnTo>
                      <a:pt x="1352" y="62"/>
                    </a:lnTo>
                    <a:lnTo>
                      <a:pt x="1413" y="62"/>
                    </a:lnTo>
                    <a:lnTo>
                      <a:pt x="1413" y="0"/>
                    </a:lnTo>
                    <a:moveTo>
                      <a:pt x="1536" y="0"/>
                    </a:moveTo>
                    <a:lnTo>
                      <a:pt x="1475" y="0"/>
                    </a:lnTo>
                    <a:lnTo>
                      <a:pt x="1475" y="62"/>
                    </a:lnTo>
                    <a:lnTo>
                      <a:pt x="1536" y="62"/>
                    </a:lnTo>
                    <a:lnTo>
                      <a:pt x="15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淘宝网Chenying0907出品 227"/>
              <p:cNvSpPr>
                <a:spLocks/>
              </p:cNvSpPr>
              <p:nvPr/>
            </p:nvSpPr>
            <p:spPr bwMode="auto">
              <a:xfrm>
                <a:off x="3280" y="1761"/>
                <a:ext cx="3" cy="62"/>
              </a:xfrm>
              <a:custGeom>
                <a:avLst/>
                <a:gdLst>
                  <a:gd name="T0" fmla="*/ 0 w 1"/>
                  <a:gd name="T1" fmla="*/ 0 h 26"/>
                  <a:gd name="T2" fmla="*/ 0 w 1"/>
                  <a:gd name="T3" fmla="*/ 0 h 26"/>
                  <a:gd name="T4" fmla="*/ 1 w 1"/>
                  <a:gd name="T5" fmla="*/ 26 h 26"/>
                  <a:gd name="T6" fmla="*/ 1 w 1"/>
                  <a:gd name="T7" fmla="*/ 26 h 26"/>
                  <a:gd name="T8" fmla="*/ 0 w 1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17"/>
                      <a:pt x="0" y="9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淘宝网Chenying0907出品 228"/>
              <p:cNvSpPr>
                <a:spLocks/>
              </p:cNvSpPr>
              <p:nvPr/>
            </p:nvSpPr>
            <p:spPr bwMode="auto">
              <a:xfrm>
                <a:off x="3280" y="1761"/>
                <a:ext cx="36" cy="62"/>
              </a:xfrm>
              <a:custGeom>
                <a:avLst/>
                <a:gdLst>
                  <a:gd name="T0" fmla="*/ 15 w 15"/>
                  <a:gd name="T1" fmla="*/ 0 h 26"/>
                  <a:gd name="T2" fmla="*/ 0 w 15"/>
                  <a:gd name="T3" fmla="*/ 0 h 26"/>
                  <a:gd name="T4" fmla="*/ 1 w 15"/>
                  <a:gd name="T5" fmla="*/ 26 h 26"/>
                  <a:gd name="T6" fmla="*/ 15 w 15"/>
                  <a:gd name="T7" fmla="*/ 26 h 26"/>
                  <a:gd name="T8" fmla="*/ 15 w 15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6">
                    <a:moveTo>
                      <a:pt x="1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淘宝网Chenying0907出品 229"/>
              <p:cNvSpPr>
                <a:spLocks noChangeArrowheads="1"/>
              </p:cNvSpPr>
              <p:nvPr/>
            </p:nvSpPr>
            <p:spPr bwMode="auto">
              <a:xfrm>
                <a:off x="3316" y="176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淘宝网Chenying0907出品 230"/>
              <p:cNvSpPr>
                <a:spLocks noChangeArrowheads="1"/>
              </p:cNvSpPr>
              <p:nvPr/>
            </p:nvSpPr>
            <p:spPr bwMode="auto">
              <a:xfrm>
                <a:off x="3316" y="176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淘宝网Chenying0907出品 231"/>
              <p:cNvSpPr>
                <a:spLocks noChangeArrowheads="1"/>
              </p:cNvSpPr>
              <p:nvPr/>
            </p:nvSpPr>
            <p:spPr bwMode="auto">
              <a:xfrm>
                <a:off x="3439" y="176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淘宝网Chenying0907出品 232"/>
              <p:cNvSpPr>
                <a:spLocks noChangeArrowheads="1"/>
              </p:cNvSpPr>
              <p:nvPr/>
            </p:nvSpPr>
            <p:spPr bwMode="auto">
              <a:xfrm>
                <a:off x="3439" y="176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淘宝网Chenying0907出品 233"/>
              <p:cNvSpPr>
                <a:spLocks noChangeArrowheads="1"/>
              </p:cNvSpPr>
              <p:nvPr/>
            </p:nvSpPr>
            <p:spPr bwMode="auto">
              <a:xfrm>
                <a:off x="3562" y="1761"/>
                <a:ext cx="59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淘宝网Chenying0907出品 234"/>
              <p:cNvSpPr>
                <a:spLocks noChangeArrowheads="1"/>
              </p:cNvSpPr>
              <p:nvPr/>
            </p:nvSpPr>
            <p:spPr bwMode="auto">
              <a:xfrm>
                <a:off x="3562" y="1761"/>
                <a:ext cx="59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淘宝网Chenying0907出品 235"/>
              <p:cNvSpPr>
                <a:spLocks noChangeArrowheads="1"/>
              </p:cNvSpPr>
              <p:nvPr/>
            </p:nvSpPr>
            <p:spPr bwMode="auto">
              <a:xfrm>
                <a:off x="3683" y="176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淘宝网Chenying0907出品 236"/>
              <p:cNvSpPr>
                <a:spLocks noChangeArrowheads="1"/>
              </p:cNvSpPr>
              <p:nvPr/>
            </p:nvSpPr>
            <p:spPr bwMode="auto">
              <a:xfrm>
                <a:off x="3683" y="176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淘宝网Chenying0907出品 237"/>
              <p:cNvSpPr>
                <a:spLocks noChangeArrowheads="1"/>
              </p:cNvSpPr>
              <p:nvPr/>
            </p:nvSpPr>
            <p:spPr bwMode="auto">
              <a:xfrm>
                <a:off x="3806" y="176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淘宝网Chenying0907出品 238"/>
              <p:cNvSpPr>
                <a:spLocks noChangeArrowheads="1"/>
              </p:cNvSpPr>
              <p:nvPr/>
            </p:nvSpPr>
            <p:spPr bwMode="auto">
              <a:xfrm>
                <a:off x="3806" y="176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淘宝网Chenying0907出品 239"/>
              <p:cNvSpPr>
                <a:spLocks noChangeArrowheads="1"/>
              </p:cNvSpPr>
              <p:nvPr/>
            </p:nvSpPr>
            <p:spPr bwMode="auto">
              <a:xfrm>
                <a:off x="3929" y="176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淘宝网Chenying0907出品 240"/>
              <p:cNvSpPr>
                <a:spLocks noChangeArrowheads="1"/>
              </p:cNvSpPr>
              <p:nvPr/>
            </p:nvSpPr>
            <p:spPr bwMode="auto">
              <a:xfrm>
                <a:off x="3929" y="176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淘宝网Chenying0907出品 241"/>
              <p:cNvSpPr>
                <a:spLocks noChangeArrowheads="1"/>
              </p:cNvSpPr>
              <p:nvPr/>
            </p:nvSpPr>
            <p:spPr bwMode="auto">
              <a:xfrm>
                <a:off x="4052" y="176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淘宝网Chenying0907出品 242"/>
              <p:cNvSpPr>
                <a:spLocks noChangeArrowheads="1"/>
              </p:cNvSpPr>
              <p:nvPr/>
            </p:nvSpPr>
            <p:spPr bwMode="auto">
              <a:xfrm>
                <a:off x="4052" y="176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淘宝网Chenying0907出品 243"/>
              <p:cNvSpPr>
                <a:spLocks noChangeArrowheads="1"/>
              </p:cNvSpPr>
              <p:nvPr/>
            </p:nvSpPr>
            <p:spPr bwMode="auto">
              <a:xfrm>
                <a:off x="4175" y="176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淘宝网Chenying0907出品 244"/>
              <p:cNvSpPr>
                <a:spLocks noChangeArrowheads="1"/>
              </p:cNvSpPr>
              <p:nvPr/>
            </p:nvSpPr>
            <p:spPr bwMode="auto">
              <a:xfrm>
                <a:off x="4175" y="176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淘宝网Chenying0907出品 245"/>
              <p:cNvSpPr>
                <a:spLocks noChangeArrowheads="1"/>
              </p:cNvSpPr>
              <p:nvPr/>
            </p:nvSpPr>
            <p:spPr bwMode="auto">
              <a:xfrm>
                <a:off x="4298" y="1761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淘宝网Chenying0907出品 246"/>
              <p:cNvSpPr>
                <a:spLocks noChangeArrowheads="1"/>
              </p:cNvSpPr>
              <p:nvPr/>
            </p:nvSpPr>
            <p:spPr bwMode="auto">
              <a:xfrm>
                <a:off x="4298" y="1761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淘宝网Chenying0907出品 247"/>
              <p:cNvSpPr>
                <a:spLocks noChangeArrowheads="1"/>
              </p:cNvSpPr>
              <p:nvPr/>
            </p:nvSpPr>
            <p:spPr bwMode="auto">
              <a:xfrm>
                <a:off x="4421" y="1761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淘宝网Chenying0907出品 248"/>
              <p:cNvSpPr>
                <a:spLocks noChangeArrowheads="1"/>
              </p:cNvSpPr>
              <p:nvPr/>
            </p:nvSpPr>
            <p:spPr bwMode="auto">
              <a:xfrm>
                <a:off x="4421" y="1761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淘宝网Chenying0907出品 249"/>
              <p:cNvSpPr>
                <a:spLocks noChangeArrowheads="1"/>
              </p:cNvSpPr>
              <p:nvPr/>
            </p:nvSpPr>
            <p:spPr bwMode="auto">
              <a:xfrm>
                <a:off x="4544" y="1761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淘宝网Chenying0907出品 250"/>
              <p:cNvSpPr>
                <a:spLocks noChangeArrowheads="1"/>
              </p:cNvSpPr>
              <p:nvPr/>
            </p:nvSpPr>
            <p:spPr bwMode="auto">
              <a:xfrm>
                <a:off x="4544" y="1761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淘宝网Chenying0907出品 251"/>
              <p:cNvSpPr>
                <a:spLocks noChangeArrowheads="1"/>
              </p:cNvSpPr>
              <p:nvPr/>
            </p:nvSpPr>
            <p:spPr bwMode="auto">
              <a:xfrm>
                <a:off x="4667" y="1761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淘宝网Chenying0907出品 252"/>
              <p:cNvSpPr>
                <a:spLocks noChangeArrowheads="1"/>
              </p:cNvSpPr>
              <p:nvPr/>
            </p:nvSpPr>
            <p:spPr bwMode="auto">
              <a:xfrm>
                <a:off x="4667" y="1761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淘宝网Chenying0907出品 253"/>
              <p:cNvSpPr>
                <a:spLocks noChangeArrowheads="1"/>
              </p:cNvSpPr>
              <p:nvPr/>
            </p:nvSpPr>
            <p:spPr bwMode="auto">
              <a:xfrm>
                <a:off x="4790" y="1761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淘宝网Chenying0907出品 254"/>
              <p:cNvSpPr>
                <a:spLocks noChangeArrowheads="1"/>
              </p:cNvSpPr>
              <p:nvPr/>
            </p:nvSpPr>
            <p:spPr bwMode="auto">
              <a:xfrm>
                <a:off x="4790" y="1761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淘宝网Chenying0907出品 255"/>
              <p:cNvSpPr>
                <a:spLocks/>
              </p:cNvSpPr>
              <p:nvPr/>
            </p:nvSpPr>
            <p:spPr bwMode="auto">
              <a:xfrm>
                <a:off x="4920" y="1761"/>
                <a:ext cx="3" cy="62"/>
              </a:xfrm>
              <a:custGeom>
                <a:avLst/>
                <a:gdLst>
                  <a:gd name="T0" fmla="*/ 1 w 1"/>
                  <a:gd name="T1" fmla="*/ 0 h 26"/>
                  <a:gd name="T2" fmla="*/ 1 w 1"/>
                  <a:gd name="T3" fmla="*/ 0 h 26"/>
                  <a:gd name="T4" fmla="*/ 0 w 1"/>
                  <a:gd name="T5" fmla="*/ 26 h 26"/>
                  <a:gd name="T6" fmla="*/ 0 w 1"/>
                  <a:gd name="T7" fmla="*/ 26 h 26"/>
                  <a:gd name="T8" fmla="*/ 1 w 1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6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9"/>
                      <a:pt x="1" y="17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" y="17"/>
                      <a:pt x="1" y="9"/>
                      <a:pt x="1" y="0"/>
                    </a:cubicBezTo>
                  </a:path>
                </a:pathLst>
              </a:custGeom>
              <a:solidFill>
                <a:srgbClr val="A5A2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淘宝网Chenying0907出品 256"/>
              <p:cNvSpPr>
                <a:spLocks/>
              </p:cNvSpPr>
              <p:nvPr/>
            </p:nvSpPr>
            <p:spPr bwMode="auto">
              <a:xfrm>
                <a:off x="4913" y="1761"/>
                <a:ext cx="10" cy="62"/>
              </a:xfrm>
              <a:custGeom>
                <a:avLst/>
                <a:gdLst>
                  <a:gd name="T0" fmla="*/ 4 w 4"/>
                  <a:gd name="T1" fmla="*/ 0 h 26"/>
                  <a:gd name="T2" fmla="*/ 0 w 4"/>
                  <a:gd name="T3" fmla="*/ 0 h 26"/>
                  <a:gd name="T4" fmla="*/ 0 w 4"/>
                  <a:gd name="T5" fmla="*/ 26 h 26"/>
                  <a:gd name="T6" fmla="*/ 3 w 4"/>
                  <a:gd name="T7" fmla="*/ 26 h 26"/>
                  <a:gd name="T8" fmla="*/ 4 w 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6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17"/>
                      <a:pt x="4" y="9"/>
                      <a:pt x="4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淘宝网Chenying0907出品 257"/>
              <p:cNvSpPr>
                <a:spLocks noEditPoints="1"/>
              </p:cNvSpPr>
              <p:nvPr/>
            </p:nvSpPr>
            <p:spPr bwMode="auto">
              <a:xfrm>
                <a:off x="3377" y="1638"/>
                <a:ext cx="1536" cy="62"/>
              </a:xfrm>
              <a:custGeom>
                <a:avLst/>
                <a:gdLst>
                  <a:gd name="T0" fmla="*/ 0 w 1536"/>
                  <a:gd name="T1" fmla="*/ 0 h 62"/>
                  <a:gd name="T2" fmla="*/ 62 w 1536"/>
                  <a:gd name="T3" fmla="*/ 62 h 62"/>
                  <a:gd name="T4" fmla="*/ 185 w 1536"/>
                  <a:gd name="T5" fmla="*/ 0 h 62"/>
                  <a:gd name="T6" fmla="*/ 123 w 1536"/>
                  <a:gd name="T7" fmla="*/ 62 h 62"/>
                  <a:gd name="T8" fmla="*/ 185 w 1536"/>
                  <a:gd name="T9" fmla="*/ 0 h 62"/>
                  <a:gd name="T10" fmla="*/ 244 w 1536"/>
                  <a:gd name="T11" fmla="*/ 0 h 62"/>
                  <a:gd name="T12" fmla="*/ 306 w 1536"/>
                  <a:gd name="T13" fmla="*/ 62 h 62"/>
                  <a:gd name="T14" fmla="*/ 429 w 1536"/>
                  <a:gd name="T15" fmla="*/ 0 h 62"/>
                  <a:gd name="T16" fmla="*/ 367 w 1536"/>
                  <a:gd name="T17" fmla="*/ 62 h 62"/>
                  <a:gd name="T18" fmla="*/ 429 w 1536"/>
                  <a:gd name="T19" fmla="*/ 0 h 62"/>
                  <a:gd name="T20" fmla="*/ 490 w 1536"/>
                  <a:gd name="T21" fmla="*/ 0 h 62"/>
                  <a:gd name="T22" fmla="*/ 552 w 1536"/>
                  <a:gd name="T23" fmla="*/ 62 h 62"/>
                  <a:gd name="T24" fmla="*/ 675 w 1536"/>
                  <a:gd name="T25" fmla="*/ 0 h 62"/>
                  <a:gd name="T26" fmla="*/ 613 w 1536"/>
                  <a:gd name="T27" fmla="*/ 62 h 62"/>
                  <a:gd name="T28" fmla="*/ 675 w 1536"/>
                  <a:gd name="T29" fmla="*/ 0 h 62"/>
                  <a:gd name="T30" fmla="*/ 736 w 1536"/>
                  <a:gd name="T31" fmla="*/ 0 h 62"/>
                  <a:gd name="T32" fmla="*/ 798 w 1536"/>
                  <a:gd name="T33" fmla="*/ 62 h 62"/>
                  <a:gd name="T34" fmla="*/ 921 w 1536"/>
                  <a:gd name="T35" fmla="*/ 0 h 62"/>
                  <a:gd name="T36" fmla="*/ 859 w 1536"/>
                  <a:gd name="T37" fmla="*/ 62 h 62"/>
                  <a:gd name="T38" fmla="*/ 921 w 1536"/>
                  <a:gd name="T39" fmla="*/ 0 h 62"/>
                  <a:gd name="T40" fmla="*/ 982 w 1536"/>
                  <a:gd name="T41" fmla="*/ 0 h 62"/>
                  <a:gd name="T42" fmla="*/ 1044 w 1536"/>
                  <a:gd name="T43" fmla="*/ 62 h 62"/>
                  <a:gd name="T44" fmla="*/ 1167 w 1536"/>
                  <a:gd name="T45" fmla="*/ 0 h 62"/>
                  <a:gd name="T46" fmla="*/ 1106 w 1536"/>
                  <a:gd name="T47" fmla="*/ 62 h 62"/>
                  <a:gd name="T48" fmla="*/ 1167 w 1536"/>
                  <a:gd name="T49" fmla="*/ 0 h 62"/>
                  <a:gd name="T50" fmla="*/ 1229 w 1536"/>
                  <a:gd name="T51" fmla="*/ 0 h 62"/>
                  <a:gd name="T52" fmla="*/ 1290 w 1536"/>
                  <a:gd name="T53" fmla="*/ 62 h 62"/>
                  <a:gd name="T54" fmla="*/ 1413 w 1536"/>
                  <a:gd name="T55" fmla="*/ 0 h 62"/>
                  <a:gd name="T56" fmla="*/ 1352 w 1536"/>
                  <a:gd name="T57" fmla="*/ 62 h 62"/>
                  <a:gd name="T58" fmla="*/ 1413 w 1536"/>
                  <a:gd name="T59" fmla="*/ 0 h 62"/>
                  <a:gd name="T60" fmla="*/ 1475 w 1536"/>
                  <a:gd name="T61" fmla="*/ 0 h 62"/>
                  <a:gd name="T62" fmla="*/ 1536 w 1536"/>
                  <a:gd name="T6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36" h="62">
                    <a:moveTo>
                      <a:pt x="62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2" y="62"/>
                    </a:lnTo>
                    <a:lnTo>
                      <a:pt x="62" y="0"/>
                    </a:lnTo>
                    <a:close/>
                    <a:moveTo>
                      <a:pt x="185" y="0"/>
                    </a:moveTo>
                    <a:lnTo>
                      <a:pt x="123" y="0"/>
                    </a:lnTo>
                    <a:lnTo>
                      <a:pt x="123" y="62"/>
                    </a:lnTo>
                    <a:lnTo>
                      <a:pt x="185" y="62"/>
                    </a:lnTo>
                    <a:lnTo>
                      <a:pt x="185" y="0"/>
                    </a:lnTo>
                    <a:close/>
                    <a:moveTo>
                      <a:pt x="306" y="0"/>
                    </a:moveTo>
                    <a:lnTo>
                      <a:pt x="244" y="0"/>
                    </a:lnTo>
                    <a:lnTo>
                      <a:pt x="244" y="62"/>
                    </a:lnTo>
                    <a:lnTo>
                      <a:pt x="306" y="62"/>
                    </a:lnTo>
                    <a:lnTo>
                      <a:pt x="306" y="0"/>
                    </a:lnTo>
                    <a:close/>
                    <a:moveTo>
                      <a:pt x="429" y="0"/>
                    </a:moveTo>
                    <a:lnTo>
                      <a:pt x="367" y="0"/>
                    </a:lnTo>
                    <a:lnTo>
                      <a:pt x="367" y="62"/>
                    </a:lnTo>
                    <a:lnTo>
                      <a:pt x="429" y="62"/>
                    </a:lnTo>
                    <a:lnTo>
                      <a:pt x="429" y="0"/>
                    </a:lnTo>
                    <a:close/>
                    <a:moveTo>
                      <a:pt x="552" y="0"/>
                    </a:moveTo>
                    <a:lnTo>
                      <a:pt x="490" y="0"/>
                    </a:lnTo>
                    <a:lnTo>
                      <a:pt x="490" y="62"/>
                    </a:lnTo>
                    <a:lnTo>
                      <a:pt x="552" y="62"/>
                    </a:lnTo>
                    <a:lnTo>
                      <a:pt x="552" y="0"/>
                    </a:lnTo>
                    <a:close/>
                    <a:moveTo>
                      <a:pt x="675" y="0"/>
                    </a:moveTo>
                    <a:lnTo>
                      <a:pt x="613" y="0"/>
                    </a:lnTo>
                    <a:lnTo>
                      <a:pt x="613" y="62"/>
                    </a:lnTo>
                    <a:lnTo>
                      <a:pt x="675" y="62"/>
                    </a:lnTo>
                    <a:lnTo>
                      <a:pt x="675" y="0"/>
                    </a:lnTo>
                    <a:close/>
                    <a:moveTo>
                      <a:pt x="798" y="0"/>
                    </a:moveTo>
                    <a:lnTo>
                      <a:pt x="736" y="0"/>
                    </a:lnTo>
                    <a:lnTo>
                      <a:pt x="736" y="62"/>
                    </a:lnTo>
                    <a:lnTo>
                      <a:pt x="798" y="62"/>
                    </a:lnTo>
                    <a:lnTo>
                      <a:pt x="798" y="0"/>
                    </a:lnTo>
                    <a:close/>
                    <a:moveTo>
                      <a:pt x="921" y="0"/>
                    </a:moveTo>
                    <a:lnTo>
                      <a:pt x="859" y="0"/>
                    </a:lnTo>
                    <a:lnTo>
                      <a:pt x="859" y="62"/>
                    </a:lnTo>
                    <a:lnTo>
                      <a:pt x="921" y="62"/>
                    </a:lnTo>
                    <a:lnTo>
                      <a:pt x="921" y="0"/>
                    </a:lnTo>
                    <a:close/>
                    <a:moveTo>
                      <a:pt x="1044" y="0"/>
                    </a:moveTo>
                    <a:lnTo>
                      <a:pt x="982" y="0"/>
                    </a:lnTo>
                    <a:lnTo>
                      <a:pt x="982" y="62"/>
                    </a:lnTo>
                    <a:lnTo>
                      <a:pt x="1044" y="62"/>
                    </a:lnTo>
                    <a:lnTo>
                      <a:pt x="1044" y="0"/>
                    </a:lnTo>
                    <a:close/>
                    <a:moveTo>
                      <a:pt x="1167" y="0"/>
                    </a:moveTo>
                    <a:lnTo>
                      <a:pt x="1106" y="0"/>
                    </a:lnTo>
                    <a:lnTo>
                      <a:pt x="1106" y="62"/>
                    </a:lnTo>
                    <a:lnTo>
                      <a:pt x="1167" y="62"/>
                    </a:lnTo>
                    <a:lnTo>
                      <a:pt x="1167" y="0"/>
                    </a:lnTo>
                    <a:close/>
                    <a:moveTo>
                      <a:pt x="1290" y="0"/>
                    </a:moveTo>
                    <a:lnTo>
                      <a:pt x="1229" y="0"/>
                    </a:lnTo>
                    <a:lnTo>
                      <a:pt x="1229" y="62"/>
                    </a:lnTo>
                    <a:lnTo>
                      <a:pt x="1290" y="62"/>
                    </a:lnTo>
                    <a:lnTo>
                      <a:pt x="1290" y="0"/>
                    </a:lnTo>
                    <a:close/>
                    <a:moveTo>
                      <a:pt x="1413" y="0"/>
                    </a:moveTo>
                    <a:lnTo>
                      <a:pt x="1352" y="0"/>
                    </a:lnTo>
                    <a:lnTo>
                      <a:pt x="1352" y="62"/>
                    </a:lnTo>
                    <a:lnTo>
                      <a:pt x="1413" y="62"/>
                    </a:lnTo>
                    <a:lnTo>
                      <a:pt x="1413" y="0"/>
                    </a:lnTo>
                    <a:close/>
                    <a:moveTo>
                      <a:pt x="1536" y="0"/>
                    </a:moveTo>
                    <a:lnTo>
                      <a:pt x="1475" y="0"/>
                    </a:lnTo>
                    <a:lnTo>
                      <a:pt x="1475" y="62"/>
                    </a:lnTo>
                    <a:lnTo>
                      <a:pt x="1536" y="62"/>
                    </a:lnTo>
                    <a:lnTo>
                      <a:pt x="1536" y="0"/>
                    </a:lnTo>
                    <a:close/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淘宝网Chenying0907出品 258"/>
              <p:cNvSpPr>
                <a:spLocks noEditPoints="1"/>
              </p:cNvSpPr>
              <p:nvPr/>
            </p:nvSpPr>
            <p:spPr bwMode="auto">
              <a:xfrm>
                <a:off x="3377" y="1638"/>
                <a:ext cx="1536" cy="62"/>
              </a:xfrm>
              <a:custGeom>
                <a:avLst/>
                <a:gdLst>
                  <a:gd name="T0" fmla="*/ 0 w 1536"/>
                  <a:gd name="T1" fmla="*/ 0 h 62"/>
                  <a:gd name="T2" fmla="*/ 62 w 1536"/>
                  <a:gd name="T3" fmla="*/ 62 h 62"/>
                  <a:gd name="T4" fmla="*/ 185 w 1536"/>
                  <a:gd name="T5" fmla="*/ 0 h 62"/>
                  <a:gd name="T6" fmla="*/ 123 w 1536"/>
                  <a:gd name="T7" fmla="*/ 62 h 62"/>
                  <a:gd name="T8" fmla="*/ 185 w 1536"/>
                  <a:gd name="T9" fmla="*/ 0 h 62"/>
                  <a:gd name="T10" fmla="*/ 244 w 1536"/>
                  <a:gd name="T11" fmla="*/ 0 h 62"/>
                  <a:gd name="T12" fmla="*/ 306 w 1536"/>
                  <a:gd name="T13" fmla="*/ 62 h 62"/>
                  <a:gd name="T14" fmla="*/ 429 w 1536"/>
                  <a:gd name="T15" fmla="*/ 0 h 62"/>
                  <a:gd name="T16" fmla="*/ 367 w 1536"/>
                  <a:gd name="T17" fmla="*/ 62 h 62"/>
                  <a:gd name="T18" fmla="*/ 429 w 1536"/>
                  <a:gd name="T19" fmla="*/ 0 h 62"/>
                  <a:gd name="T20" fmla="*/ 490 w 1536"/>
                  <a:gd name="T21" fmla="*/ 0 h 62"/>
                  <a:gd name="T22" fmla="*/ 552 w 1536"/>
                  <a:gd name="T23" fmla="*/ 62 h 62"/>
                  <a:gd name="T24" fmla="*/ 675 w 1536"/>
                  <a:gd name="T25" fmla="*/ 0 h 62"/>
                  <a:gd name="T26" fmla="*/ 613 w 1536"/>
                  <a:gd name="T27" fmla="*/ 62 h 62"/>
                  <a:gd name="T28" fmla="*/ 675 w 1536"/>
                  <a:gd name="T29" fmla="*/ 0 h 62"/>
                  <a:gd name="T30" fmla="*/ 736 w 1536"/>
                  <a:gd name="T31" fmla="*/ 0 h 62"/>
                  <a:gd name="T32" fmla="*/ 798 w 1536"/>
                  <a:gd name="T33" fmla="*/ 62 h 62"/>
                  <a:gd name="T34" fmla="*/ 921 w 1536"/>
                  <a:gd name="T35" fmla="*/ 0 h 62"/>
                  <a:gd name="T36" fmla="*/ 859 w 1536"/>
                  <a:gd name="T37" fmla="*/ 62 h 62"/>
                  <a:gd name="T38" fmla="*/ 921 w 1536"/>
                  <a:gd name="T39" fmla="*/ 0 h 62"/>
                  <a:gd name="T40" fmla="*/ 982 w 1536"/>
                  <a:gd name="T41" fmla="*/ 0 h 62"/>
                  <a:gd name="T42" fmla="*/ 1044 w 1536"/>
                  <a:gd name="T43" fmla="*/ 62 h 62"/>
                  <a:gd name="T44" fmla="*/ 1167 w 1536"/>
                  <a:gd name="T45" fmla="*/ 0 h 62"/>
                  <a:gd name="T46" fmla="*/ 1106 w 1536"/>
                  <a:gd name="T47" fmla="*/ 62 h 62"/>
                  <a:gd name="T48" fmla="*/ 1167 w 1536"/>
                  <a:gd name="T49" fmla="*/ 0 h 62"/>
                  <a:gd name="T50" fmla="*/ 1229 w 1536"/>
                  <a:gd name="T51" fmla="*/ 0 h 62"/>
                  <a:gd name="T52" fmla="*/ 1290 w 1536"/>
                  <a:gd name="T53" fmla="*/ 62 h 62"/>
                  <a:gd name="T54" fmla="*/ 1413 w 1536"/>
                  <a:gd name="T55" fmla="*/ 0 h 62"/>
                  <a:gd name="T56" fmla="*/ 1352 w 1536"/>
                  <a:gd name="T57" fmla="*/ 62 h 62"/>
                  <a:gd name="T58" fmla="*/ 1413 w 1536"/>
                  <a:gd name="T59" fmla="*/ 0 h 62"/>
                  <a:gd name="T60" fmla="*/ 1475 w 1536"/>
                  <a:gd name="T61" fmla="*/ 0 h 62"/>
                  <a:gd name="T62" fmla="*/ 1536 w 1536"/>
                  <a:gd name="T6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36" h="62">
                    <a:moveTo>
                      <a:pt x="62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2" y="62"/>
                    </a:lnTo>
                    <a:lnTo>
                      <a:pt x="62" y="0"/>
                    </a:lnTo>
                    <a:moveTo>
                      <a:pt x="185" y="0"/>
                    </a:moveTo>
                    <a:lnTo>
                      <a:pt x="123" y="0"/>
                    </a:lnTo>
                    <a:lnTo>
                      <a:pt x="123" y="62"/>
                    </a:lnTo>
                    <a:lnTo>
                      <a:pt x="185" y="62"/>
                    </a:lnTo>
                    <a:lnTo>
                      <a:pt x="185" y="0"/>
                    </a:lnTo>
                    <a:moveTo>
                      <a:pt x="306" y="0"/>
                    </a:moveTo>
                    <a:lnTo>
                      <a:pt x="244" y="0"/>
                    </a:lnTo>
                    <a:lnTo>
                      <a:pt x="244" y="62"/>
                    </a:lnTo>
                    <a:lnTo>
                      <a:pt x="306" y="62"/>
                    </a:lnTo>
                    <a:lnTo>
                      <a:pt x="306" y="0"/>
                    </a:lnTo>
                    <a:moveTo>
                      <a:pt x="429" y="0"/>
                    </a:moveTo>
                    <a:lnTo>
                      <a:pt x="367" y="0"/>
                    </a:lnTo>
                    <a:lnTo>
                      <a:pt x="367" y="62"/>
                    </a:lnTo>
                    <a:lnTo>
                      <a:pt x="429" y="62"/>
                    </a:lnTo>
                    <a:lnTo>
                      <a:pt x="429" y="0"/>
                    </a:lnTo>
                    <a:moveTo>
                      <a:pt x="552" y="0"/>
                    </a:moveTo>
                    <a:lnTo>
                      <a:pt x="490" y="0"/>
                    </a:lnTo>
                    <a:lnTo>
                      <a:pt x="490" y="62"/>
                    </a:lnTo>
                    <a:lnTo>
                      <a:pt x="552" y="62"/>
                    </a:lnTo>
                    <a:lnTo>
                      <a:pt x="552" y="0"/>
                    </a:lnTo>
                    <a:moveTo>
                      <a:pt x="675" y="0"/>
                    </a:moveTo>
                    <a:lnTo>
                      <a:pt x="613" y="0"/>
                    </a:lnTo>
                    <a:lnTo>
                      <a:pt x="613" y="62"/>
                    </a:lnTo>
                    <a:lnTo>
                      <a:pt x="675" y="62"/>
                    </a:lnTo>
                    <a:lnTo>
                      <a:pt x="675" y="0"/>
                    </a:lnTo>
                    <a:moveTo>
                      <a:pt x="798" y="0"/>
                    </a:moveTo>
                    <a:lnTo>
                      <a:pt x="736" y="0"/>
                    </a:lnTo>
                    <a:lnTo>
                      <a:pt x="736" y="62"/>
                    </a:lnTo>
                    <a:lnTo>
                      <a:pt x="798" y="62"/>
                    </a:lnTo>
                    <a:lnTo>
                      <a:pt x="798" y="0"/>
                    </a:lnTo>
                    <a:moveTo>
                      <a:pt x="921" y="0"/>
                    </a:moveTo>
                    <a:lnTo>
                      <a:pt x="859" y="0"/>
                    </a:lnTo>
                    <a:lnTo>
                      <a:pt x="859" y="62"/>
                    </a:lnTo>
                    <a:lnTo>
                      <a:pt x="921" y="62"/>
                    </a:lnTo>
                    <a:lnTo>
                      <a:pt x="921" y="0"/>
                    </a:lnTo>
                    <a:moveTo>
                      <a:pt x="1044" y="0"/>
                    </a:moveTo>
                    <a:lnTo>
                      <a:pt x="982" y="0"/>
                    </a:lnTo>
                    <a:lnTo>
                      <a:pt x="982" y="62"/>
                    </a:lnTo>
                    <a:lnTo>
                      <a:pt x="1044" y="62"/>
                    </a:lnTo>
                    <a:lnTo>
                      <a:pt x="1044" y="0"/>
                    </a:lnTo>
                    <a:moveTo>
                      <a:pt x="1167" y="0"/>
                    </a:moveTo>
                    <a:lnTo>
                      <a:pt x="1106" y="0"/>
                    </a:lnTo>
                    <a:lnTo>
                      <a:pt x="1106" y="62"/>
                    </a:lnTo>
                    <a:lnTo>
                      <a:pt x="1167" y="62"/>
                    </a:lnTo>
                    <a:lnTo>
                      <a:pt x="1167" y="0"/>
                    </a:lnTo>
                    <a:moveTo>
                      <a:pt x="1290" y="0"/>
                    </a:moveTo>
                    <a:lnTo>
                      <a:pt x="1229" y="0"/>
                    </a:lnTo>
                    <a:lnTo>
                      <a:pt x="1229" y="62"/>
                    </a:lnTo>
                    <a:lnTo>
                      <a:pt x="1290" y="62"/>
                    </a:lnTo>
                    <a:lnTo>
                      <a:pt x="1290" y="0"/>
                    </a:lnTo>
                    <a:moveTo>
                      <a:pt x="1413" y="0"/>
                    </a:moveTo>
                    <a:lnTo>
                      <a:pt x="1352" y="0"/>
                    </a:lnTo>
                    <a:lnTo>
                      <a:pt x="1352" y="62"/>
                    </a:lnTo>
                    <a:lnTo>
                      <a:pt x="1413" y="62"/>
                    </a:lnTo>
                    <a:lnTo>
                      <a:pt x="1413" y="0"/>
                    </a:lnTo>
                    <a:moveTo>
                      <a:pt x="1536" y="0"/>
                    </a:moveTo>
                    <a:lnTo>
                      <a:pt x="1475" y="0"/>
                    </a:lnTo>
                    <a:lnTo>
                      <a:pt x="1475" y="62"/>
                    </a:lnTo>
                    <a:lnTo>
                      <a:pt x="1536" y="62"/>
                    </a:lnTo>
                    <a:lnTo>
                      <a:pt x="15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淘宝网Chenying0907出品 259"/>
              <p:cNvSpPr>
                <a:spLocks/>
              </p:cNvSpPr>
              <p:nvPr/>
            </p:nvSpPr>
            <p:spPr bwMode="auto">
              <a:xfrm>
                <a:off x="3280" y="1638"/>
                <a:ext cx="36" cy="62"/>
              </a:xfrm>
              <a:custGeom>
                <a:avLst/>
                <a:gdLst>
                  <a:gd name="T0" fmla="*/ 15 w 15"/>
                  <a:gd name="T1" fmla="*/ 0 h 26"/>
                  <a:gd name="T2" fmla="*/ 3 w 15"/>
                  <a:gd name="T3" fmla="*/ 0 h 26"/>
                  <a:gd name="T4" fmla="*/ 0 w 15"/>
                  <a:gd name="T5" fmla="*/ 26 h 26"/>
                  <a:gd name="T6" fmla="*/ 15 w 15"/>
                  <a:gd name="T7" fmla="*/ 26 h 26"/>
                  <a:gd name="T8" fmla="*/ 15 w 15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6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8"/>
                      <a:pt x="1" y="17"/>
                      <a:pt x="0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淘宝网Chenying0907出品 260"/>
              <p:cNvSpPr>
                <a:spLocks noChangeArrowheads="1"/>
              </p:cNvSpPr>
              <p:nvPr/>
            </p:nvSpPr>
            <p:spPr bwMode="auto">
              <a:xfrm>
                <a:off x="3316" y="1638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淘宝网Chenying0907出品 261"/>
              <p:cNvSpPr>
                <a:spLocks noChangeArrowheads="1"/>
              </p:cNvSpPr>
              <p:nvPr/>
            </p:nvSpPr>
            <p:spPr bwMode="auto">
              <a:xfrm>
                <a:off x="3316" y="1638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淘宝网Chenying0907出品 262"/>
              <p:cNvSpPr>
                <a:spLocks noChangeArrowheads="1"/>
              </p:cNvSpPr>
              <p:nvPr/>
            </p:nvSpPr>
            <p:spPr bwMode="auto">
              <a:xfrm>
                <a:off x="3439" y="1638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淘宝网Chenying0907出品 263"/>
              <p:cNvSpPr>
                <a:spLocks noChangeArrowheads="1"/>
              </p:cNvSpPr>
              <p:nvPr/>
            </p:nvSpPr>
            <p:spPr bwMode="auto">
              <a:xfrm>
                <a:off x="3439" y="1638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淘宝网Chenying0907出品 264"/>
              <p:cNvSpPr>
                <a:spLocks noChangeArrowheads="1"/>
              </p:cNvSpPr>
              <p:nvPr/>
            </p:nvSpPr>
            <p:spPr bwMode="auto">
              <a:xfrm>
                <a:off x="3562" y="1638"/>
                <a:ext cx="59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淘宝网Chenying0907出品 265"/>
              <p:cNvSpPr>
                <a:spLocks noChangeArrowheads="1"/>
              </p:cNvSpPr>
              <p:nvPr/>
            </p:nvSpPr>
            <p:spPr bwMode="auto">
              <a:xfrm>
                <a:off x="3562" y="1638"/>
                <a:ext cx="59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淘宝网Chenying0907出品 266"/>
              <p:cNvSpPr>
                <a:spLocks noChangeArrowheads="1"/>
              </p:cNvSpPr>
              <p:nvPr/>
            </p:nvSpPr>
            <p:spPr bwMode="auto">
              <a:xfrm>
                <a:off x="3683" y="1638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淘宝网Chenying0907出品 267"/>
              <p:cNvSpPr>
                <a:spLocks noChangeArrowheads="1"/>
              </p:cNvSpPr>
              <p:nvPr/>
            </p:nvSpPr>
            <p:spPr bwMode="auto">
              <a:xfrm>
                <a:off x="3683" y="1638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淘宝网Chenying0907出品 268"/>
              <p:cNvSpPr>
                <a:spLocks noChangeArrowheads="1"/>
              </p:cNvSpPr>
              <p:nvPr/>
            </p:nvSpPr>
            <p:spPr bwMode="auto">
              <a:xfrm>
                <a:off x="3806" y="1638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淘宝网Chenying0907出品 269"/>
              <p:cNvSpPr>
                <a:spLocks noChangeArrowheads="1"/>
              </p:cNvSpPr>
              <p:nvPr/>
            </p:nvSpPr>
            <p:spPr bwMode="auto">
              <a:xfrm>
                <a:off x="3806" y="1638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淘宝网Chenying0907出品 270"/>
              <p:cNvSpPr>
                <a:spLocks noChangeArrowheads="1"/>
              </p:cNvSpPr>
              <p:nvPr/>
            </p:nvSpPr>
            <p:spPr bwMode="auto">
              <a:xfrm>
                <a:off x="3929" y="1638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淘宝网Chenying0907出品 271"/>
              <p:cNvSpPr>
                <a:spLocks noChangeArrowheads="1"/>
              </p:cNvSpPr>
              <p:nvPr/>
            </p:nvSpPr>
            <p:spPr bwMode="auto">
              <a:xfrm>
                <a:off x="3929" y="1638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淘宝网Chenying0907出品 272"/>
              <p:cNvSpPr>
                <a:spLocks noChangeArrowheads="1"/>
              </p:cNvSpPr>
              <p:nvPr/>
            </p:nvSpPr>
            <p:spPr bwMode="auto">
              <a:xfrm>
                <a:off x="4052" y="1638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淘宝网Chenying0907出品 273"/>
              <p:cNvSpPr>
                <a:spLocks noChangeArrowheads="1"/>
              </p:cNvSpPr>
              <p:nvPr/>
            </p:nvSpPr>
            <p:spPr bwMode="auto">
              <a:xfrm>
                <a:off x="4052" y="1638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淘宝网Chenying0907出品 274"/>
              <p:cNvSpPr>
                <a:spLocks noChangeArrowheads="1"/>
              </p:cNvSpPr>
              <p:nvPr/>
            </p:nvSpPr>
            <p:spPr bwMode="auto">
              <a:xfrm>
                <a:off x="4175" y="1638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淘宝网Chenying0907出品 275"/>
              <p:cNvSpPr>
                <a:spLocks noChangeArrowheads="1"/>
              </p:cNvSpPr>
              <p:nvPr/>
            </p:nvSpPr>
            <p:spPr bwMode="auto">
              <a:xfrm>
                <a:off x="4175" y="1638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淘宝网Chenying0907出品 276"/>
              <p:cNvSpPr>
                <a:spLocks noChangeArrowheads="1"/>
              </p:cNvSpPr>
              <p:nvPr/>
            </p:nvSpPr>
            <p:spPr bwMode="auto">
              <a:xfrm>
                <a:off x="4298" y="1638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淘宝网Chenying0907出品 277"/>
              <p:cNvSpPr>
                <a:spLocks noChangeArrowheads="1"/>
              </p:cNvSpPr>
              <p:nvPr/>
            </p:nvSpPr>
            <p:spPr bwMode="auto">
              <a:xfrm>
                <a:off x="4298" y="1638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淘宝网Chenying0907出品 278"/>
              <p:cNvSpPr>
                <a:spLocks noChangeArrowheads="1"/>
              </p:cNvSpPr>
              <p:nvPr/>
            </p:nvSpPr>
            <p:spPr bwMode="auto">
              <a:xfrm>
                <a:off x="4421" y="1638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淘宝网Chenying0907出品 279"/>
              <p:cNvSpPr>
                <a:spLocks noChangeArrowheads="1"/>
              </p:cNvSpPr>
              <p:nvPr/>
            </p:nvSpPr>
            <p:spPr bwMode="auto">
              <a:xfrm>
                <a:off x="4421" y="1638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淘宝网Chenying0907出品 280"/>
              <p:cNvSpPr>
                <a:spLocks noChangeArrowheads="1"/>
              </p:cNvSpPr>
              <p:nvPr/>
            </p:nvSpPr>
            <p:spPr bwMode="auto">
              <a:xfrm>
                <a:off x="4544" y="1638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淘宝网Chenying0907出品 281"/>
              <p:cNvSpPr>
                <a:spLocks noChangeArrowheads="1"/>
              </p:cNvSpPr>
              <p:nvPr/>
            </p:nvSpPr>
            <p:spPr bwMode="auto">
              <a:xfrm>
                <a:off x="4544" y="1638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淘宝网Chenying0907出品 282"/>
              <p:cNvSpPr>
                <a:spLocks noChangeArrowheads="1"/>
              </p:cNvSpPr>
              <p:nvPr/>
            </p:nvSpPr>
            <p:spPr bwMode="auto">
              <a:xfrm>
                <a:off x="4667" y="1638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淘宝网Chenying0907出品 283"/>
              <p:cNvSpPr>
                <a:spLocks noChangeArrowheads="1"/>
              </p:cNvSpPr>
              <p:nvPr/>
            </p:nvSpPr>
            <p:spPr bwMode="auto">
              <a:xfrm>
                <a:off x="4667" y="1638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淘宝网Chenying0907出品 284"/>
              <p:cNvSpPr>
                <a:spLocks noChangeArrowheads="1"/>
              </p:cNvSpPr>
              <p:nvPr/>
            </p:nvSpPr>
            <p:spPr bwMode="auto">
              <a:xfrm>
                <a:off x="4790" y="1638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淘宝网Chenying0907出品 285"/>
              <p:cNvSpPr>
                <a:spLocks noChangeArrowheads="1"/>
              </p:cNvSpPr>
              <p:nvPr/>
            </p:nvSpPr>
            <p:spPr bwMode="auto">
              <a:xfrm>
                <a:off x="4790" y="1638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淘宝网Chenying0907出品 286"/>
              <p:cNvSpPr>
                <a:spLocks/>
              </p:cNvSpPr>
              <p:nvPr/>
            </p:nvSpPr>
            <p:spPr bwMode="auto">
              <a:xfrm>
                <a:off x="4913" y="1638"/>
                <a:ext cx="10" cy="62"/>
              </a:xfrm>
              <a:custGeom>
                <a:avLst/>
                <a:gdLst>
                  <a:gd name="T0" fmla="*/ 1 w 4"/>
                  <a:gd name="T1" fmla="*/ 0 h 26"/>
                  <a:gd name="T2" fmla="*/ 0 w 4"/>
                  <a:gd name="T3" fmla="*/ 0 h 26"/>
                  <a:gd name="T4" fmla="*/ 0 w 4"/>
                  <a:gd name="T5" fmla="*/ 26 h 26"/>
                  <a:gd name="T6" fmla="*/ 4 w 4"/>
                  <a:gd name="T7" fmla="*/ 26 h 26"/>
                  <a:gd name="T8" fmla="*/ 1 w 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6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3" y="17"/>
                      <a:pt x="2" y="8"/>
                      <a:pt x="1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淘宝网Chenying0907出品 287"/>
              <p:cNvSpPr>
                <a:spLocks noEditPoints="1"/>
              </p:cNvSpPr>
              <p:nvPr/>
            </p:nvSpPr>
            <p:spPr bwMode="auto">
              <a:xfrm>
                <a:off x="3377" y="1515"/>
                <a:ext cx="1529" cy="62"/>
              </a:xfrm>
              <a:custGeom>
                <a:avLst/>
                <a:gdLst>
                  <a:gd name="T0" fmla="*/ 0 w 646"/>
                  <a:gd name="T1" fmla="*/ 0 h 26"/>
                  <a:gd name="T2" fmla="*/ 26 w 646"/>
                  <a:gd name="T3" fmla="*/ 26 h 26"/>
                  <a:gd name="T4" fmla="*/ 78 w 646"/>
                  <a:gd name="T5" fmla="*/ 0 h 26"/>
                  <a:gd name="T6" fmla="*/ 52 w 646"/>
                  <a:gd name="T7" fmla="*/ 26 h 26"/>
                  <a:gd name="T8" fmla="*/ 78 w 646"/>
                  <a:gd name="T9" fmla="*/ 0 h 26"/>
                  <a:gd name="T10" fmla="*/ 103 w 646"/>
                  <a:gd name="T11" fmla="*/ 0 h 26"/>
                  <a:gd name="T12" fmla="*/ 129 w 646"/>
                  <a:gd name="T13" fmla="*/ 26 h 26"/>
                  <a:gd name="T14" fmla="*/ 181 w 646"/>
                  <a:gd name="T15" fmla="*/ 0 h 26"/>
                  <a:gd name="T16" fmla="*/ 155 w 646"/>
                  <a:gd name="T17" fmla="*/ 26 h 26"/>
                  <a:gd name="T18" fmla="*/ 181 w 646"/>
                  <a:gd name="T19" fmla="*/ 0 h 26"/>
                  <a:gd name="T20" fmla="*/ 207 w 646"/>
                  <a:gd name="T21" fmla="*/ 0 h 26"/>
                  <a:gd name="T22" fmla="*/ 233 w 646"/>
                  <a:gd name="T23" fmla="*/ 26 h 26"/>
                  <a:gd name="T24" fmla="*/ 285 w 646"/>
                  <a:gd name="T25" fmla="*/ 0 h 26"/>
                  <a:gd name="T26" fmla="*/ 259 w 646"/>
                  <a:gd name="T27" fmla="*/ 26 h 26"/>
                  <a:gd name="T28" fmla="*/ 285 w 646"/>
                  <a:gd name="T29" fmla="*/ 0 h 26"/>
                  <a:gd name="T30" fmla="*/ 311 w 646"/>
                  <a:gd name="T31" fmla="*/ 0 h 26"/>
                  <a:gd name="T32" fmla="*/ 337 w 646"/>
                  <a:gd name="T33" fmla="*/ 26 h 26"/>
                  <a:gd name="T34" fmla="*/ 389 w 646"/>
                  <a:gd name="T35" fmla="*/ 0 h 26"/>
                  <a:gd name="T36" fmla="*/ 363 w 646"/>
                  <a:gd name="T37" fmla="*/ 26 h 26"/>
                  <a:gd name="T38" fmla="*/ 389 w 646"/>
                  <a:gd name="T39" fmla="*/ 0 h 26"/>
                  <a:gd name="T40" fmla="*/ 415 w 646"/>
                  <a:gd name="T41" fmla="*/ 0 h 26"/>
                  <a:gd name="T42" fmla="*/ 441 w 646"/>
                  <a:gd name="T43" fmla="*/ 26 h 26"/>
                  <a:gd name="T44" fmla="*/ 493 w 646"/>
                  <a:gd name="T45" fmla="*/ 0 h 26"/>
                  <a:gd name="T46" fmla="*/ 467 w 646"/>
                  <a:gd name="T47" fmla="*/ 26 h 26"/>
                  <a:gd name="T48" fmla="*/ 493 w 646"/>
                  <a:gd name="T49" fmla="*/ 0 h 26"/>
                  <a:gd name="T50" fmla="*/ 519 w 646"/>
                  <a:gd name="T51" fmla="*/ 0 h 26"/>
                  <a:gd name="T52" fmla="*/ 545 w 646"/>
                  <a:gd name="T53" fmla="*/ 26 h 26"/>
                  <a:gd name="T54" fmla="*/ 597 w 646"/>
                  <a:gd name="T55" fmla="*/ 0 h 26"/>
                  <a:gd name="T56" fmla="*/ 571 w 646"/>
                  <a:gd name="T57" fmla="*/ 26 h 26"/>
                  <a:gd name="T58" fmla="*/ 597 w 646"/>
                  <a:gd name="T59" fmla="*/ 0 h 26"/>
                  <a:gd name="T60" fmla="*/ 623 w 646"/>
                  <a:gd name="T61" fmla="*/ 0 h 26"/>
                  <a:gd name="T62" fmla="*/ 646 w 646"/>
                  <a:gd name="T6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6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  <a:moveTo>
                      <a:pt x="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0"/>
                      <a:pt x="78" y="0"/>
                      <a:pt x="78" y="0"/>
                    </a:cubicBezTo>
                    <a:moveTo>
                      <a:pt x="129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0"/>
                      <a:pt x="129" y="0"/>
                      <a:pt x="129" y="0"/>
                    </a:cubicBezTo>
                    <a:moveTo>
                      <a:pt x="181" y="0"/>
                    </a:move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26"/>
                      <a:pt x="155" y="26"/>
                      <a:pt x="155" y="26"/>
                    </a:cubicBezTo>
                    <a:cubicBezTo>
                      <a:pt x="181" y="26"/>
                      <a:pt x="181" y="26"/>
                      <a:pt x="181" y="26"/>
                    </a:cubicBezTo>
                    <a:cubicBezTo>
                      <a:pt x="181" y="0"/>
                      <a:pt x="181" y="0"/>
                      <a:pt x="181" y="0"/>
                    </a:cubicBezTo>
                    <a:moveTo>
                      <a:pt x="233" y="0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26"/>
                      <a:pt x="207" y="26"/>
                      <a:pt x="207" y="26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3" y="0"/>
                      <a:pt x="233" y="0"/>
                      <a:pt x="233" y="0"/>
                    </a:cubicBezTo>
                    <a:moveTo>
                      <a:pt x="285" y="0"/>
                    </a:moveTo>
                    <a:cubicBezTo>
                      <a:pt x="259" y="0"/>
                      <a:pt x="259" y="0"/>
                      <a:pt x="259" y="0"/>
                    </a:cubicBezTo>
                    <a:cubicBezTo>
                      <a:pt x="259" y="26"/>
                      <a:pt x="259" y="26"/>
                      <a:pt x="259" y="26"/>
                    </a:cubicBezTo>
                    <a:cubicBezTo>
                      <a:pt x="285" y="26"/>
                      <a:pt x="285" y="26"/>
                      <a:pt x="285" y="26"/>
                    </a:cubicBezTo>
                    <a:cubicBezTo>
                      <a:pt x="285" y="0"/>
                      <a:pt x="285" y="0"/>
                      <a:pt x="285" y="0"/>
                    </a:cubicBezTo>
                    <a:moveTo>
                      <a:pt x="337" y="0"/>
                    </a:moveTo>
                    <a:cubicBezTo>
                      <a:pt x="311" y="0"/>
                      <a:pt x="311" y="0"/>
                      <a:pt x="311" y="0"/>
                    </a:cubicBezTo>
                    <a:cubicBezTo>
                      <a:pt x="311" y="26"/>
                      <a:pt x="311" y="26"/>
                      <a:pt x="311" y="26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337" y="0"/>
                      <a:pt x="337" y="0"/>
                      <a:pt x="337" y="0"/>
                    </a:cubicBezTo>
                    <a:moveTo>
                      <a:pt x="389" y="0"/>
                    </a:moveTo>
                    <a:cubicBezTo>
                      <a:pt x="363" y="0"/>
                      <a:pt x="363" y="0"/>
                      <a:pt x="363" y="0"/>
                    </a:cubicBezTo>
                    <a:cubicBezTo>
                      <a:pt x="363" y="26"/>
                      <a:pt x="363" y="26"/>
                      <a:pt x="363" y="26"/>
                    </a:cubicBezTo>
                    <a:cubicBezTo>
                      <a:pt x="389" y="26"/>
                      <a:pt x="389" y="26"/>
                      <a:pt x="389" y="26"/>
                    </a:cubicBezTo>
                    <a:cubicBezTo>
                      <a:pt x="389" y="0"/>
                      <a:pt x="389" y="0"/>
                      <a:pt x="389" y="0"/>
                    </a:cubicBezTo>
                    <a:moveTo>
                      <a:pt x="441" y="0"/>
                    </a:moveTo>
                    <a:cubicBezTo>
                      <a:pt x="415" y="0"/>
                      <a:pt x="415" y="0"/>
                      <a:pt x="415" y="0"/>
                    </a:cubicBezTo>
                    <a:cubicBezTo>
                      <a:pt x="415" y="26"/>
                      <a:pt x="415" y="26"/>
                      <a:pt x="415" y="26"/>
                    </a:cubicBezTo>
                    <a:cubicBezTo>
                      <a:pt x="441" y="26"/>
                      <a:pt x="441" y="26"/>
                      <a:pt x="441" y="26"/>
                    </a:cubicBezTo>
                    <a:cubicBezTo>
                      <a:pt x="441" y="0"/>
                      <a:pt x="441" y="0"/>
                      <a:pt x="441" y="0"/>
                    </a:cubicBezTo>
                    <a:moveTo>
                      <a:pt x="493" y="0"/>
                    </a:moveTo>
                    <a:cubicBezTo>
                      <a:pt x="467" y="0"/>
                      <a:pt x="467" y="0"/>
                      <a:pt x="467" y="0"/>
                    </a:cubicBezTo>
                    <a:cubicBezTo>
                      <a:pt x="467" y="26"/>
                      <a:pt x="467" y="26"/>
                      <a:pt x="467" y="26"/>
                    </a:cubicBezTo>
                    <a:cubicBezTo>
                      <a:pt x="493" y="26"/>
                      <a:pt x="493" y="26"/>
                      <a:pt x="493" y="26"/>
                    </a:cubicBezTo>
                    <a:cubicBezTo>
                      <a:pt x="493" y="0"/>
                      <a:pt x="493" y="0"/>
                      <a:pt x="493" y="0"/>
                    </a:cubicBezTo>
                    <a:moveTo>
                      <a:pt x="545" y="0"/>
                    </a:move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26"/>
                      <a:pt x="519" y="26"/>
                      <a:pt x="519" y="26"/>
                    </a:cubicBezTo>
                    <a:cubicBezTo>
                      <a:pt x="545" y="26"/>
                      <a:pt x="545" y="26"/>
                      <a:pt x="545" y="26"/>
                    </a:cubicBezTo>
                    <a:cubicBezTo>
                      <a:pt x="545" y="0"/>
                      <a:pt x="545" y="0"/>
                      <a:pt x="545" y="0"/>
                    </a:cubicBezTo>
                    <a:moveTo>
                      <a:pt x="597" y="0"/>
                    </a:moveTo>
                    <a:cubicBezTo>
                      <a:pt x="571" y="0"/>
                      <a:pt x="571" y="0"/>
                      <a:pt x="571" y="0"/>
                    </a:cubicBezTo>
                    <a:cubicBezTo>
                      <a:pt x="571" y="26"/>
                      <a:pt x="571" y="26"/>
                      <a:pt x="571" y="26"/>
                    </a:cubicBezTo>
                    <a:cubicBezTo>
                      <a:pt x="597" y="26"/>
                      <a:pt x="597" y="26"/>
                      <a:pt x="597" y="26"/>
                    </a:cubicBezTo>
                    <a:cubicBezTo>
                      <a:pt x="597" y="0"/>
                      <a:pt x="597" y="0"/>
                      <a:pt x="597" y="0"/>
                    </a:cubicBezTo>
                    <a:moveTo>
                      <a:pt x="639" y="0"/>
                    </a:moveTo>
                    <a:cubicBezTo>
                      <a:pt x="623" y="0"/>
                      <a:pt x="623" y="0"/>
                      <a:pt x="623" y="0"/>
                    </a:cubicBezTo>
                    <a:cubicBezTo>
                      <a:pt x="623" y="26"/>
                      <a:pt x="623" y="26"/>
                      <a:pt x="623" y="26"/>
                    </a:cubicBezTo>
                    <a:cubicBezTo>
                      <a:pt x="646" y="26"/>
                      <a:pt x="646" y="26"/>
                      <a:pt x="646" y="26"/>
                    </a:cubicBezTo>
                    <a:cubicBezTo>
                      <a:pt x="644" y="17"/>
                      <a:pt x="642" y="9"/>
                      <a:pt x="639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淘宝网Chenying0907出品 288"/>
              <p:cNvSpPr>
                <a:spLocks/>
              </p:cNvSpPr>
              <p:nvPr/>
            </p:nvSpPr>
            <p:spPr bwMode="auto">
              <a:xfrm>
                <a:off x="3297" y="1515"/>
                <a:ext cx="19" cy="62"/>
              </a:xfrm>
              <a:custGeom>
                <a:avLst/>
                <a:gdLst>
                  <a:gd name="T0" fmla="*/ 8 w 8"/>
                  <a:gd name="T1" fmla="*/ 0 h 26"/>
                  <a:gd name="T2" fmla="*/ 7 w 8"/>
                  <a:gd name="T3" fmla="*/ 0 h 26"/>
                  <a:gd name="T4" fmla="*/ 0 w 8"/>
                  <a:gd name="T5" fmla="*/ 26 h 26"/>
                  <a:gd name="T6" fmla="*/ 8 w 8"/>
                  <a:gd name="T7" fmla="*/ 26 h 26"/>
                  <a:gd name="T8" fmla="*/ 8 w 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6">
                    <a:moveTo>
                      <a:pt x="8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9"/>
                      <a:pt x="2" y="17"/>
                      <a:pt x="0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淘宝网Chenying0907出品 289"/>
              <p:cNvSpPr>
                <a:spLocks noChangeArrowheads="1"/>
              </p:cNvSpPr>
              <p:nvPr/>
            </p:nvSpPr>
            <p:spPr bwMode="auto">
              <a:xfrm>
                <a:off x="3316" y="1515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淘宝网Chenying0907出品 290"/>
              <p:cNvSpPr>
                <a:spLocks noChangeArrowheads="1"/>
              </p:cNvSpPr>
              <p:nvPr/>
            </p:nvSpPr>
            <p:spPr bwMode="auto">
              <a:xfrm>
                <a:off x="3316" y="1515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淘宝网Chenying0907出品 291"/>
              <p:cNvSpPr>
                <a:spLocks noChangeArrowheads="1"/>
              </p:cNvSpPr>
              <p:nvPr/>
            </p:nvSpPr>
            <p:spPr bwMode="auto">
              <a:xfrm>
                <a:off x="3439" y="1515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淘宝网Chenying0907出品 292"/>
              <p:cNvSpPr>
                <a:spLocks noChangeArrowheads="1"/>
              </p:cNvSpPr>
              <p:nvPr/>
            </p:nvSpPr>
            <p:spPr bwMode="auto">
              <a:xfrm>
                <a:off x="3439" y="1515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淘宝网Chenying0907出品 293"/>
              <p:cNvSpPr>
                <a:spLocks noChangeArrowheads="1"/>
              </p:cNvSpPr>
              <p:nvPr/>
            </p:nvSpPr>
            <p:spPr bwMode="auto">
              <a:xfrm>
                <a:off x="3562" y="1515"/>
                <a:ext cx="59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淘宝网Chenying0907出品 294"/>
              <p:cNvSpPr>
                <a:spLocks noChangeArrowheads="1"/>
              </p:cNvSpPr>
              <p:nvPr/>
            </p:nvSpPr>
            <p:spPr bwMode="auto">
              <a:xfrm>
                <a:off x="3562" y="1515"/>
                <a:ext cx="59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淘宝网Chenying0907出品 295"/>
              <p:cNvSpPr>
                <a:spLocks noChangeArrowheads="1"/>
              </p:cNvSpPr>
              <p:nvPr/>
            </p:nvSpPr>
            <p:spPr bwMode="auto">
              <a:xfrm>
                <a:off x="3683" y="1515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淘宝网Chenying0907出品 296"/>
              <p:cNvSpPr>
                <a:spLocks noChangeArrowheads="1"/>
              </p:cNvSpPr>
              <p:nvPr/>
            </p:nvSpPr>
            <p:spPr bwMode="auto">
              <a:xfrm>
                <a:off x="3683" y="1515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淘宝网Chenying0907出品 297"/>
              <p:cNvSpPr>
                <a:spLocks noChangeArrowheads="1"/>
              </p:cNvSpPr>
              <p:nvPr/>
            </p:nvSpPr>
            <p:spPr bwMode="auto">
              <a:xfrm>
                <a:off x="3806" y="1515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淘宝网Chenying0907出品 298"/>
              <p:cNvSpPr>
                <a:spLocks noChangeArrowheads="1"/>
              </p:cNvSpPr>
              <p:nvPr/>
            </p:nvSpPr>
            <p:spPr bwMode="auto">
              <a:xfrm>
                <a:off x="3806" y="1515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淘宝网Chenying0907出品 299"/>
              <p:cNvSpPr>
                <a:spLocks noChangeArrowheads="1"/>
              </p:cNvSpPr>
              <p:nvPr/>
            </p:nvSpPr>
            <p:spPr bwMode="auto">
              <a:xfrm>
                <a:off x="3929" y="1515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淘宝网Chenying0907出品 300"/>
              <p:cNvSpPr>
                <a:spLocks noChangeArrowheads="1"/>
              </p:cNvSpPr>
              <p:nvPr/>
            </p:nvSpPr>
            <p:spPr bwMode="auto">
              <a:xfrm>
                <a:off x="3929" y="1515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淘宝网Chenying0907出品 301"/>
              <p:cNvSpPr>
                <a:spLocks noChangeArrowheads="1"/>
              </p:cNvSpPr>
              <p:nvPr/>
            </p:nvSpPr>
            <p:spPr bwMode="auto">
              <a:xfrm>
                <a:off x="4052" y="1515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淘宝网Chenying0907出品 302"/>
              <p:cNvSpPr>
                <a:spLocks noChangeArrowheads="1"/>
              </p:cNvSpPr>
              <p:nvPr/>
            </p:nvSpPr>
            <p:spPr bwMode="auto">
              <a:xfrm>
                <a:off x="4052" y="1515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淘宝网Chenying0907出品 303"/>
              <p:cNvSpPr>
                <a:spLocks noChangeArrowheads="1"/>
              </p:cNvSpPr>
              <p:nvPr/>
            </p:nvSpPr>
            <p:spPr bwMode="auto">
              <a:xfrm>
                <a:off x="4175" y="1515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淘宝网Chenying0907出品 304"/>
              <p:cNvSpPr>
                <a:spLocks noChangeArrowheads="1"/>
              </p:cNvSpPr>
              <p:nvPr/>
            </p:nvSpPr>
            <p:spPr bwMode="auto">
              <a:xfrm>
                <a:off x="4175" y="1515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淘宝网Chenying0907出品 305"/>
              <p:cNvSpPr>
                <a:spLocks noChangeArrowheads="1"/>
              </p:cNvSpPr>
              <p:nvPr/>
            </p:nvSpPr>
            <p:spPr bwMode="auto">
              <a:xfrm>
                <a:off x="4298" y="1515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淘宝网Chenying0907出品 306"/>
              <p:cNvSpPr>
                <a:spLocks noChangeArrowheads="1"/>
              </p:cNvSpPr>
              <p:nvPr/>
            </p:nvSpPr>
            <p:spPr bwMode="auto">
              <a:xfrm>
                <a:off x="4298" y="1515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淘宝网Chenying0907出品 307"/>
              <p:cNvSpPr>
                <a:spLocks noChangeArrowheads="1"/>
              </p:cNvSpPr>
              <p:nvPr/>
            </p:nvSpPr>
            <p:spPr bwMode="auto">
              <a:xfrm>
                <a:off x="4421" y="1515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淘宝网Chenying0907出品 308"/>
              <p:cNvSpPr>
                <a:spLocks noChangeArrowheads="1"/>
              </p:cNvSpPr>
              <p:nvPr/>
            </p:nvSpPr>
            <p:spPr bwMode="auto">
              <a:xfrm>
                <a:off x="4421" y="1515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淘宝网Chenying0907出品 309"/>
              <p:cNvSpPr>
                <a:spLocks noChangeArrowheads="1"/>
              </p:cNvSpPr>
              <p:nvPr/>
            </p:nvSpPr>
            <p:spPr bwMode="auto">
              <a:xfrm>
                <a:off x="4544" y="1515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淘宝网Chenying0907出品 310"/>
              <p:cNvSpPr>
                <a:spLocks noChangeArrowheads="1"/>
              </p:cNvSpPr>
              <p:nvPr/>
            </p:nvSpPr>
            <p:spPr bwMode="auto">
              <a:xfrm>
                <a:off x="4544" y="1515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淘宝网Chenying0907出品 311"/>
              <p:cNvSpPr>
                <a:spLocks noChangeArrowheads="1"/>
              </p:cNvSpPr>
              <p:nvPr/>
            </p:nvSpPr>
            <p:spPr bwMode="auto">
              <a:xfrm>
                <a:off x="4667" y="1515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淘宝网Chenying0907出品 312"/>
              <p:cNvSpPr>
                <a:spLocks noChangeArrowheads="1"/>
              </p:cNvSpPr>
              <p:nvPr/>
            </p:nvSpPr>
            <p:spPr bwMode="auto">
              <a:xfrm>
                <a:off x="4667" y="1515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淘宝网Chenying0907出品 313"/>
              <p:cNvSpPr>
                <a:spLocks noChangeArrowheads="1"/>
              </p:cNvSpPr>
              <p:nvPr/>
            </p:nvSpPr>
            <p:spPr bwMode="auto">
              <a:xfrm>
                <a:off x="4790" y="1515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淘宝网Chenying0907出品 314"/>
              <p:cNvSpPr>
                <a:spLocks noChangeArrowheads="1"/>
              </p:cNvSpPr>
              <p:nvPr/>
            </p:nvSpPr>
            <p:spPr bwMode="auto">
              <a:xfrm>
                <a:off x="4790" y="1515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淘宝网Chenying0907出品 315"/>
              <p:cNvSpPr>
                <a:spLocks noEditPoints="1"/>
              </p:cNvSpPr>
              <p:nvPr/>
            </p:nvSpPr>
            <p:spPr bwMode="auto">
              <a:xfrm>
                <a:off x="3377" y="1392"/>
                <a:ext cx="1494" cy="62"/>
              </a:xfrm>
              <a:custGeom>
                <a:avLst/>
                <a:gdLst>
                  <a:gd name="T0" fmla="*/ 623 w 631"/>
                  <a:gd name="T1" fmla="*/ 26 h 26"/>
                  <a:gd name="T2" fmla="*/ 623 w 631"/>
                  <a:gd name="T3" fmla="*/ 7 h 26"/>
                  <a:gd name="T4" fmla="*/ 0 w 631"/>
                  <a:gd name="T5" fmla="*/ 0 h 26"/>
                  <a:gd name="T6" fmla="*/ 26 w 631"/>
                  <a:gd name="T7" fmla="*/ 26 h 26"/>
                  <a:gd name="T8" fmla="*/ 78 w 631"/>
                  <a:gd name="T9" fmla="*/ 0 h 26"/>
                  <a:gd name="T10" fmla="*/ 52 w 631"/>
                  <a:gd name="T11" fmla="*/ 26 h 26"/>
                  <a:gd name="T12" fmla="*/ 78 w 631"/>
                  <a:gd name="T13" fmla="*/ 0 h 26"/>
                  <a:gd name="T14" fmla="*/ 103 w 631"/>
                  <a:gd name="T15" fmla="*/ 0 h 26"/>
                  <a:gd name="T16" fmla="*/ 129 w 631"/>
                  <a:gd name="T17" fmla="*/ 26 h 26"/>
                  <a:gd name="T18" fmla="*/ 181 w 631"/>
                  <a:gd name="T19" fmla="*/ 0 h 26"/>
                  <a:gd name="T20" fmla="*/ 155 w 631"/>
                  <a:gd name="T21" fmla="*/ 26 h 26"/>
                  <a:gd name="T22" fmla="*/ 181 w 631"/>
                  <a:gd name="T23" fmla="*/ 0 h 26"/>
                  <a:gd name="T24" fmla="*/ 207 w 631"/>
                  <a:gd name="T25" fmla="*/ 0 h 26"/>
                  <a:gd name="T26" fmla="*/ 233 w 631"/>
                  <a:gd name="T27" fmla="*/ 26 h 26"/>
                  <a:gd name="T28" fmla="*/ 285 w 631"/>
                  <a:gd name="T29" fmla="*/ 0 h 26"/>
                  <a:gd name="T30" fmla="*/ 259 w 631"/>
                  <a:gd name="T31" fmla="*/ 26 h 26"/>
                  <a:gd name="T32" fmla="*/ 285 w 631"/>
                  <a:gd name="T33" fmla="*/ 0 h 26"/>
                  <a:gd name="T34" fmla="*/ 311 w 631"/>
                  <a:gd name="T35" fmla="*/ 0 h 26"/>
                  <a:gd name="T36" fmla="*/ 337 w 631"/>
                  <a:gd name="T37" fmla="*/ 26 h 26"/>
                  <a:gd name="T38" fmla="*/ 389 w 631"/>
                  <a:gd name="T39" fmla="*/ 0 h 26"/>
                  <a:gd name="T40" fmla="*/ 363 w 631"/>
                  <a:gd name="T41" fmla="*/ 26 h 26"/>
                  <a:gd name="T42" fmla="*/ 389 w 631"/>
                  <a:gd name="T43" fmla="*/ 0 h 26"/>
                  <a:gd name="T44" fmla="*/ 415 w 631"/>
                  <a:gd name="T45" fmla="*/ 0 h 26"/>
                  <a:gd name="T46" fmla="*/ 441 w 631"/>
                  <a:gd name="T47" fmla="*/ 26 h 26"/>
                  <a:gd name="T48" fmla="*/ 493 w 631"/>
                  <a:gd name="T49" fmla="*/ 0 h 26"/>
                  <a:gd name="T50" fmla="*/ 467 w 631"/>
                  <a:gd name="T51" fmla="*/ 26 h 26"/>
                  <a:gd name="T52" fmla="*/ 493 w 631"/>
                  <a:gd name="T53" fmla="*/ 0 h 26"/>
                  <a:gd name="T54" fmla="*/ 519 w 631"/>
                  <a:gd name="T55" fmla="*/ 0 h 26"/>
                  <a:gd name="T56" fmla="*/ 545 w 631"/>
                  <a:gd name="T57" fmla="*/ 26 h 26"/>
                  <a:gd name="T58" fmla="*/ 597 w 631"/>
                  <a:gd name="T59" fmla="*/ 0 h 26"/>
                  <a:gd name="T60" fmla="*/ 571 w 631"/>
                  <a:gd name="T61" fmla="*/ 26 h 26"/>
                  <a:gd name="T62" fmla="*/ 597 w 631"/>
                  <a:gd name="T6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31" h="26">
                    <a:moveTo>
                      <a:pt x="623" y="7"/>
                    </a:moveTo>
                    <a:cubicBezTo>
                      <a:pt x="623" y="26"/>
                      <a:pt x="623" y="26"/>
                      <a:pt x="623" y="26"/>
                    </a:cubicBezTo>
                    <a:cubicBezTo>
                      <a:pt x="631" y="26"/>
                      <a:pt x="631" y="26"/>
                      <a:pt x="631" y="26"/>
                    </a:cubicBezTo>
                    <a:cubicBezTo>
                      <a:pt x="628" y="20"/>
                      <a:pt x="625" y="13"/>
                      <a:pt x="623" y="7"/>
                    </a:cubicBezTo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  <a:moveTo>
                      <a:pt x="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0"/>
                      <a:pt x="78" y="0"/>
                      <a:pt x="78" y="0"/>
                    </a:cubicBezTo>
                    <a:moveTo>
                      <a:pt x="129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0"/>
                      <a:pt x="129" y="0"/>
                      <a:pt x="129" y="0"/>
                    </a:cubicBezTo>
                    <a:moveTo>
                      <a:pt x="181" y="0"/>
                    </a:move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26"/>
                      <a:pt x="155" y="26"/>
                      <a:pt x="155" y="26"/>
                    </a:cubicBezTo>
                    <a:cubicBezTo>
                      <a:pt x="181" y="26"/>
                      <a:pt x="181" y="26"/>
                      <a:pt x="181" y="26"/>
                    </a:cubicBezTo>
                    <a:cubicBezTo>
                      <a:pt x="181" y="0"/>
                      <a:pt x="181" y="0"/>
                      <a:pt x="181" y="0"/>
                    </a:cubicBezTo>
                    <a:moveTo>
                      <a:pt x="233" y="0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26"/>
                      <a:pt x="207" y="26"/>
                      <a:pt x="207" y="26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3" y="0"/>
                      <a:pt x="233" y="0"/>
                      <a:pt x="233" y="0"/>
                    </a:cubicBezTo>
                    <a:moveTo>
                      <a:pt x="285" y="0"/>
                    </a:moveTo>
                    <a:cubicBezTo>
                      <a:pt x="259" y="0"/>
                      <a:pt x="259" y="0"/>
                      <a:pt x="259" y="0"/>
                    </a:cubicBezTo>
                    <a:cubicBezTo>
                      <a:pt x="259" y="26"/>
                      <a:pt x="259" y="26"/>
                      <a:pt x="259" y="26"/>
                    </a:cubicBezTo>
                    <a:cubicBezTo>
                      <a:pt x="285" y="26"/>
                      <a:pt x="285" y="26"/>
                      <a:pt x="285" y="26"/>
                    </a:cubicBezTo>
                    <a:cubicBezTo>
                      <a:pt x="285" y="0"/>
                      <a:pt x="285" y="0"/>
                      <a:pt x="285" y="0"/>
                    </a:cubicBezTo>
                    <a:moveTo>
                      <a:pt x="337" y="0"/>
                    </a:moveTo>
                    <a:cubicBezTo>
                      <a:pt x="311" y="0"/>
                      <a:pt x="311" y="0"/>
                      <a:pt x="311" y="0"/>
                    </a:cubicBezTo>
                    <a:cubicBezTo>
                      <a:pt x="311" y="26"/>
                      <a:pt x="311" y="26"/>
                      <a:pt x="311" y="26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337" y="0"/>
                      <a:pt x="337" y="0"/>
                      <a:pt x="337" y="0"/>
                    </a:cubicBezTo>
                    <a:moveTo>
                      <a:pt x="389" y="0"/>
                    </a:moveTo>
                    <a:cubicBezTo>
                      <a:pt x="363" y="0"/>
                      <a:pt x="363" y="0"/>
                      <a:pt x="363" y="0"/>
                    </a:cubicBezTo>
                    <a:cubicBezTo>
                      <a:pt x="363" y="26"/>
                      <a:pt x="363" y="26"/>
                      <a:pt x="363" y="26"/>
                    </a:cubicBezTo>
                    <a:cubicBezTo>
                      <a:pt x="389" y="26"/>
                      <a:pt x="389" y="26"/>
                      <a:pt x="389" y="26"/>
                    </a:cubicBezTo>
                    <a:cubicBezTo>
                      <a:pt x="389" y="0"/>
                      <a:pt x="389" y="0"/>
                      <a:pt x="389" y="0"/>
                    </a:cubicBezTo>
                    <a:moveTo>
                      <a:pt x="441" y="0"/>
                    </a:moveTo>
                    <a:cubicBezTo>
                      <a:pt x="415" y="0"/>
                      <a:pt x="415" y="0"/>
                      <a:pt x="415" y="0"/>
                    </a:cubicBezTo>
                    <a:cubicBezTo>
                      <a:pt x="415" y="26"/>
                      <a:pt x="415" y="26"/>
                      <a:pt x="415" y="26"/>
                    </a:cubicBezTo>
                    <a:cubicBezTo>
                      <a:pt x="441" y="26"/>
                      <a:pt x="441" y="26"/>
                      <a:pt x="441" y="26"/>
                    </a:cubicBezTo>
                    <a:cubicBezTo>
                      <a:pt x="441" y="0"/>
                      <a:pt x="441" y="0"/>
                      <a:pt x="441" y="0"/>
                    </a:cubicBezTo>
                    <a:moveTo>
                      <a:pt x="493" y="0"/>
                    </a:moveTo>
                    <a:cubicBezTo>
                      <a:pt x="467" y="0"/>
                      <a:pt x="467" y="0"/>
                      <a:pt x="467" y="0"/>
                    </a:cubicBezTo>
                    <a:cubicBezTo>
                      <a:pt x="467" y="26"/>
                      <a:pt x="467" y="26"/>
                      <a:pt x="467" y="26"/>
                    </a:cubicBezTo>
                    <a:cubicBezTo>
                      <a:pt x="493" y="26"/>
                      <a:pt x="493" y="26"/>
                      <a:pt x="493" y="26"/>
                    </a:cubicBezTo>
                    <a:cubicBezTo>
                      <a:pt x="493" y="0"/>
                      <a:pt x="493" y="0"/>
                      <a:pt x="493" y="0"/>
                    </a:cubicBezTo>
                    <a:moveTo>
                      <a:pt x="545" y="0"/>
                    </a:move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26"/>
                      <a:pt x="519" y="26"/>
                      <a:pt x="519" y="26"/>
                    </a:cubicBezTo>
                    <a:cubicBezTo>
                      <a:pt x="545" y="26"/>
                      <a:pt x="545" y="26"/>
                      <a:pt x="545" y="26"/>
                    </a:cubicBezTo>
                    <a:cubicBezTo>
                      <a:pt x="545" y="0"/>
                      <a:pt x="545" y="0"/>
                      <a:pt x="545" y="0"/>
                    </a:cubicBezTo>
                    <a:moveTo>
                      <a:pt x="597" y="0"/>
                    </a:moveTo>
                    <a:cubicBezTo>
                      <a:pt x="571" y="0"/>
                      <a:pt x="571" y="0"/>
                      <a:pt x="571" y="0"/>
                    </a:cubicBezTo>
                    <a:cubicBezTo>
                      <a:pt x="571" y="26"/>
                      <a:pt x="571" y="26"/>
                      <a:pt x="571" y="26"/>
                    </a:cubicBezTo>
                    <a:cubicBezTo>
                      <a:pt x="597" y="26"/>
                      <a:pt x="597" y="26"/>
                      <a:pt x="597" y="26"/>
                    </a:cubicBezTo>
                    <a:cubicBezTo>
                      <a:pt x="597" y="0"/>
                      <a:pt x="597" y="0"/>
                      <a:pt x="597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淘宝网Chenying0907出品 316"/>
              <p:cNvSpPr>
                <a:spLocks/>
              </p:cNvSpPr>
              <p:nvPr/>
            </p:nvSpPr>
            <p:spPr bwMode="auto">
              <a:xfrm>
                <a:off x="3335" y="1392"/>
                <a:ext cx="42" cy="62"/>
              </a:xfrm>
              <a:custGeom>
                <a:avLst/>
                <a:gdLst>
                  <a:gd name="T0" fmla="*/ 18 w 18"/>
                  <a:gd name="T1" fmla="*/ 0 h 26"/>
                  <a:gd name="T2" fmla="*/ 11 w 18"/>
                  <a:gd name="T3" fmla="*/ 0 h 26"/>
                  <a:gd name="T4" fmla="*/ 0 w 18"/>
                  <a:gd name="T5" fmla="*/ 26 h 26"/>
                  <a:gd name="T6" fmla="*/ 18 w 18"/>
                  <a:gd name="T7" fmla="*/ 26 h 26"/>
                  <a:gd name="T8" fmla="*/ 18 w 1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6">
                    <a:moveTo>
                      <a:pt x="1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7" y="9"/>
                      <a:pt x="3" y="17"/>
                      <a:pt x="0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淘宝网Chenying0907出品 317"/>
              <p:cNvSpPr>
                <a:spLocks noChangeArrowheads="1"/>
              </p:cNvSpPr>
              <p:nvPr/>
            </p:nvSpPr>
            <p:spPr bwMode="auto">
              <a:xfrm>
                <a:off x="3439" y="1392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淘宝网Chenying0907出品 318"/>
              <p:cNvSpPr>
                <a:spLocks noChangeArrowheads="1"/>
              </p:cNvSpPr>
              <p:nvPr/>
            </p:nvSpPr>
            <p:spPr bwMode="auto">
              <a:xfrm>
                <a:off x="3439" y="1392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淘宝网Chenying0907出品 319"/>
              <p:cNvSpPr>
                <a:spLocks noChangeArrowheads="1"/>
              </p:cNvSpPr>
              <p:nvPr/>
            </p:nvSpPr>
            <p:spPr bwMode="auto">
              <a:xfrm>
                <a:off x="3562" y="1392"/>
                <a:ext cx="59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淘宝网Chenying0907出品 320"/>
              <p:cNvSpPr>
                <a:spLocks noChangeArrowheads="1"/>
              </p:cNvSpPr>
              <p:nvPr/>
            </p:nvSpPr>
            <p:spPr bwMode="auto">
              <a:xfrm>
                <a:off x="3562" y="1392"/>
                <a:ext cx="59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淘宝网Chenying0907出品 321"/>
              <p:cNvSpPr>
                <a:spLocks noChangeArrowheads="1"/>
              </p:cNvSpPr>
              <p:nvPr/>
            </p:nvSpPr>
            <p:spPr bwMode="auto">
              <a:xfrm>
                <a:off x="3683" y="1392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淘宝网Chenying0907出品 322"/>
              <p:cNvSpPr>
                <a:spLocks noChangeArrowheads="1"/>
              </p:cNvSpPr>
              <p:nvPr/>
            </p:nvSpPr>
            <p:spPr bwMode="auto">
              <a:xfrm>
                <a:off x="3683" y="1392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淘宝网Chenying0907出品 323"/>
              <p:cNvSpPr>
                <a:spLocks noChangeArrowheads="1"/>
              </p:cNvSpPr>
              <p:nvPr/>
            </p:nvSpPr>
            <p:spPr bwMode="auto">
              <a:xfrm>
                <a:off x="3806" y="1392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淘宝网Chenying0907出品 324"/>
              <p:cNvSpPr>
                <a:spLocks noChangeArrowheads="1"/>
              </p:cNvSpPr>
              <p:nvPr/>
            </p:nvSpPr>
            <p:spPr bwMode="auto">
              <a:xfrm>
                <a:off x="3806" y="1392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淘宝网Chenying0907出品 325"/>
              <p:cNvSpPr>
                <a:spLocks noChangeArrowheads="1"/>
              </p:cNvSpPr>
              <p:nvPr/>
            </p:nvSpPr>
            <p:spPr bwMode="auto">
              <a:xfrm>
                <a:off x="3929" y="1392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淘宝网Chenying0907出品 326"/>
              <p:cNvSpPr>
                <a:spLocks noChangeArrowheads="1"/>
              </p:cNvSpPr>
              <p:nvPr/>
            </p:nvSpPr>
            <p:spPr bwMode="auto">
              <a:xfrm>
                <a:off x="3929" y="1392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淘宝网Chenying0907出品 327"/>
              <p:cNvSpPr>
                <a:spLocks noChangeArrowheads="1"/>
              </p:cNvSpPr>
              <p:nvPr/>
            </p:nvSpPr>
            <p:spPr bwMode="auto">
              <a:xfrm>
                <a:off x="4052" y="1392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淘宝网Chenying0907出品 328"/>
              <p:cNvSpPr>
                <a:spLocks noChangeArrowheads="1"/>
              </p:cNvSpPr>
              <p:nvPr/>
            </p:nvSpPr>
            <p:spPr bwMode="auto">
              <a:xfrm>
                <a:off x="4052" y="1392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淘宝网Chenying0907出品 329"/>
              <p:cNvSpPr>
                <a:spLocks noChangeArrowheads="1"/>
              </p:cNvSpPr>
              <p:nvPr/>
            </p:nvSpPr>
            <p:spPr bwMode="auto">
              <a:xfrm>
                <a:off x="4175" y="1392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淘宝网Chenying0907出品 330"/>
              <p:cNvSpPr>
                <a:spLocks noChangeArrowheads="1"/>
              </p:cNvSpPr>
              <p:nvPr/>
            </p:nvSpPr>
            <p:spPr bwMode="auto">
              <a:xfrm>
                <a:off x="4175" y="1392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淘宝网Chenying0907出品 331"/>
              <p:cNvSpPr>
                <a:spLocks noChangeArrowheads="1"/>
              </p:cNvSpPr>
              <p:nvPr/>
            </p:nvSpPr>
            <p:spPr bwMode="auto">
              <a:xfrm>
                <a:off x="4298" y="1392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淘宝网Chenying0907出品 332"/>
              <p:cNvSpPr>
                <a:spLocks noChangeArrowheads="1"/>
              </p:cNvSpPr>
              <p:nvPr/>
            </p:nvSpPr>
            <p:spPr bwMode="auto">
              <a:xfrm>
                <a:off x="4298" y="1392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淘宝网Chenying0907出品 333"/>
              <p:cNvSpPr>
                <a:spLocks noChangeArrowheads="1"/>
              </p:cNvSpPr>
              <p:nvPr/>
            </p:nvSpPr>
            <p:spPr bwMode="auto">
              <a:xfrm>
                <a:off x="4421" y="1392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淘宝网Chenying0907出品 334"/>
              <p:cNvSpPr>
                <a:spLocks noChangeArrowheads="1"/>
              </p:cNvSpPr>
              <p:nvPr/>
            </p:nvSpPr>
            <p:spPr bwMode="auto">
              <a:xfrm>
                <a:off x="4421" y="1392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淘宝网Chenying0907出品 335"/>
              <p:cNvSpPr>
                <a:spLocks noChangeArrowheads="1"/>
              </p:cNvSpPr>
              <p:nvPr/>
            </p:nvSpPr>
            <p:spPr bwMode="auto">
              <a:xfrm>
                <a:off x="4544" y="1392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淘宝网Chenying0907出品 336"/>
              <p:cNvSpPr>
                <a:spLocks noChangeArrowheads="1"/>
              </p:cNvSpPr>
              <p:nvPr/>
            </p:nvSpPr>
            <p:spPr bwMode="auto">
              <a:xfrm>
                <a:off x="4544" y="1392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淘宝网Chenying0907出品 337"/>
              <p:cNvSpPr>
                <a:spLocks noChangeArrowheads="1"/>
              </p:cNvSpPr>
              <p:nvPr/>
            </p:nvSpPr>
            <p:spPr bwMode="auto">
              <a:xfrm>
                <a:off x="4667" y="1392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淘宝网Chenying0907出品 338"/>
              <p:cNvSpPr>
                <a:spLocks noChangeArrowheads="1"/>
              </p:cNvSpPr>
              <p:nvPr/>
            </p:nvSpPr>
            <p:spPr bwMode="auto">
              <a:xfrm>
                <a:off x="4667" y="1392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淘宝网Chenying0907出品 339"/>
              <p:cNvSpPr>
                <a:spLocks/>
              </p:cNvSpPr>
              <p:nvPr/>
            </p:nvSpPr>
            <p:spPr bwMode="auto">
              <a:xfrm>
                <a:off x="4790" y="1392"/>
                <a:ext cx="62" cy="62"/>
              </a:xfrm>
              <a:custGeom>
                <a:avLst/>
                <a:gdLst>
                  <a:gd name="T0" fmla="*/ 22 w 26"/>
                  <a:gd name="T1" fmla="*/ 0 h 26"/>
                  <a:gd name="T2" fmla="*/ 0 w 26"/>
                  <a:gd name="T3" fmla="*/ 0 h 26"/>
                  <a:gd name="T4" fmla="*/ 0 w 26"/>
                  <a:gd name="T5" fmla="*/ 26 h 26"/>
                  <a:gd name="T6" fmla="*/ 26 w 26"/>
                  <a:gd name="T7" fmla="*/ 26 h 26"/>
                  <a:gd name="T8" fmla="*/ 26 w 26"/>
                  <a:gd name="T9" fmla="*/ 7 h 26"/>
                  <a:gd name="T10" fmla="*/ 22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5" y="5"/>
                      <a:pt x="23" y="2"/>
                      <a:pt x="22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淘宝网Chenying0907出品 340"/>
              <p:cNvSpPr>
                <a:spLocks noEditPoints="1"/>
              </p:cNvSpPr>
              <p:nvPr/>
            </p:nvSpPr>
            <p:spPr bwMode="auto">
              <a:xfrm>
                <a:off x="3500" y="1269"/>
                <a:ext cx="1290" cy="62"/>
              </a:xfrm>
              <a:custGeom>
                <a:avLst/>
                <a:gdLst>
                  <a:gd name="T0" fmla="*/ 26 w 545"/>
                  <a:gd name="T1" fmla="*/ 0 h 26"/>
                  <a:gd name="T2" fmla="*/ 0 w 545"/>
                  <a:gd name="T3" fmla="*/ 0 h 26"/>
                  <a:gd name="T4" fmla="*/ 0 w 545"/>
                  <a:gd name="T5" fmla="*/ 26 h 26"/>
                  <a:gd name="T6" fmla="*/ 26 w 545"/>
                  <a:gd name="T7" fmla="*/ 26 h 26"/>
                  <a:gd name="T8" fmla="*/ 26 w 545"/>
                  <a:gd name="T9" fmla="*/ 0 h 26"/>
                  <a:gd name="T10" fmla="*/ 77 w 545"/>
                  <a:gd name="T11" fmla="*/ 0 h 26"/>
                  <a:gd name="T12" fmla="*/ 51 w 545"/>
                  <a:gd name="T13" fmla="*/ 0 h 26"/>
                  <a:gd name="T14" fmla="*/ 51 w 545"/>
                  <a:gd name="T15" fmla="*/ 26 h 26"/>
                  <a:gd name="T16" fmla="*/ 77 w 545"/>
                  <a:gd name="T17" fmla="*/ 26 h 26"/>
                  <a:gd name="T18" fmla="*/ 77 w 545"/>
                  <a:gd name="T19" fmla="*/ 0 h 26"/>
                  <a:gd name="T20" fmla="*/ 129 w 545"/>
                  <a:gd name="T21" fmla="*/ 0 h 26"/>
                  <a:gd name="T22" fmla="*/ 103 w 545"/>
                  <a:gd name="T23" fmla="*/ 0 h 26"/>
                  <a:gd name="T24" fmla="*/ 103 w 545"/>
                  <a:gd name="T25" fmla="*/ 26 h 26"/>
                  <a:gd name="T26" fmla="*/ 129 w 545"/>
                  <a:gd name="T27" fmla="*/ 26 h 26"/>
                  <a:gd name="T28" fmla="*/ 129 w 545"/>
                  <a:gd name="T29" fmla="*/ 0 h 26"/>
                  <a:gd name="T30" fmla="*/ 181 w 545"/>
                  <a:gd name="T31" fmla="*/ 0 h 26"/>
                  <a:gd name="T32" fmla="*/ 155 w 545"/>
                  <a:gd name="T33" fmla="*/ 0 h 26"/>
                  <a:gd name="T34" fmla="*/ 155 w 545"/>
                  <a:gd name="T35" fmla="*/ 26 h 26"/>
                  <a:gd name="T36" fmla="*/ 181 w 545"/>
                  <a:gd name="T37" fmla="*/ 26 h 26"/>
                  <a:gd name="T38" fmla="*/ 181 w 545"/>
                  <a:gd name="T39" fmla="*/ 0 h 26"/>
                  <a:gd name="T40" fmla="*/ 233 w 545"/>
                  <a:gd name="T41" fmla="*/ 0 h 26"/>
                  <a:gd name="T42" fmla="*/ 207 w 545"/>
                  <a:gd name="T43" fmla="*/ 0 h 26"/>
                  <a:gd name="T44" fmla="*/ 207 w 545"/>
                  <a:gd name="T45" fmla="*/ 26 h 26"/>
                  <a:gd name="T46" fmla="*/ 233 w 545"/>
                  <a:gd name="T47" fmla="*/ 26 h 26"/>
                  <a:gd name="T48" fmla="*/ 233 w 545"/>
                  <a:gd name="T49" fmla="*/ 0 h 26"/>
                  <a:gd name="T50" fmla="*/ 285 w 545"/>
                  <a:gd name="T51" fmla="*/ 0 h 26"/>
                  <a:gd name="T52" fmla="*/ 259 w 545"/>
                  <a:gd name="T53" fmla="*/ 0 h 26"/>
                  <a:gd name="T54" fmla="*/ 259 w 545"/>
                  <a:gd name="T55" fmla="*/ 26 h 26"/>
                  <a:gd name="T56" fmla="*/ 285 w 545"/>
                  <a:gd name="T57" fmla="*/ 26 h 26"/>
                  <a:gd name="T58" fmla="*/ 285 w 545"/>
                  <a:gd name="T59" fmla="*/ 0 h 26"/>
                  <a:gd name="T60" fmla="*/ 337 w 545"/>
                  <a:gd name="T61" fmla="*/ 0 h 26"/>
                  <a:gd name="T62" fmla="*/ 311 w 545"/>
                  <a:gd name="T63" fmla="*/ 0 h 26"/>
                  <a:gd name="T64" fmla="*/ 311 w 545"/>
                  <a:gd name="T65" fmla="*/ 26 h 26"/>
                  <a:gd name="T66" fmla="*/ 337 w 545"/>
                  <a:gd name="T67" fmla="*/ 26 h 26"/>
                  <a:gd name="T68" fmla="*/ 337 w 545"/>
                  <a:gd name="T69" fmla="*/ 0 h 26"/>
                  <a:gd name="T70" fmla="*/ 389 w 545"/>
                  <a:gd name="T71" fmla="*/ 0 h 26"/>
                  <a:gd name="T72" fmla="*/ 363 w 545"/>
                  <a:gd name="T73" fmla="*/ 0 h 26"/>
                  <a:gd name="T74" fmla="*/ 363 w 545"/>
                  <a:gd name="T75" fmla="*/ 26 h 26"/>
                  <a:gd name="T76" fmla="*/ 389 w 545"/>
                  <a:gd name="T77" fmla="*/ 26 h 26"/>
                  <a:gd name="T78" fmla="*/ 389 w 545"/>
                  <a:gd name="T79" fmla="*/ 0 h 26"/>
                  <a:gd name="T80" fmla="*/ 441 w 545"/>
                  <a:gd name="T81" fmla="*/ 0 h 26"/>
                  <a:gd name="T82" fmla="*/ 415 w 545"/>
                  <a:gd name="T83" fmla="*/ 0 h 26"/>
                  <a:gd name="T84" fmla="*/ 415 w 545"/>
                  <a:gd name="T85" fmla="*/ 26 h 26"/>
                  <a:gd name="T86" fmla="*/ 441 w 545"/>
                  <a:gd name="T87" fmla="*/ 26 h 26"/>
                  <a:gd name="T88" fmla="*/ 441 w 545"/>
                  <a:gd name="T89" fmla="*/ 0 h 26"/>
                  <a:gd name="T90" fmla="*/ 493 w 545"/>
                  <a:gd name="T91" fmla="*/ 0 h 26"/>
                  <a:gd name="T92" fmla="*/ 467 w 545"/>
                  <a:gd name="T93" fmla="*/ 0 h 26"/>
                  <a:gd name="T94" fmla="*/ 467 w 545"/>
                  <a:gd name="T95" fmla="*/ 26 h 26"/>
                  <a:gd name="T96" fmla="*/ 493 w 545"/>
                  <a:gd name="T97" fmla="*/ 26 h 26"/>
                  <a:gd name="T98" fmla="*/ 493 w 545"/>
                  <a:gd name="T99" fmla="*/ 0 h 26"/>
                  <a:gd name="T100" fmla="*/ 537 w 545"/>
                  <a:gd name="T101" fmla="*/ 0 h 26"/>
                  <a:gd name="T102" fmla="*/ 519 w 545"/>
                  <a:gd name="T103" fmla="*/ 0 h 26"/>
                  <a:gd name="T104" fmla="*/ 519 w 545"/>
                  <a:gd name="T105" fmla="*/ 26 h 26"/>
                  <a:gd name="T106" fmla="*/ 545 w 545"/>
                  <a:gd name="T107" fmla="*/ 26 h 26"/>
                  <a:gd name="T108" fmla="*/ 545 w 545"/>
                  <a:gd name="T109" fmla="*/ 12 h 26"/>
                  <a:gd name="T110" fmla="*/ 537 w 545"/>
                  <a:gd name="T1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45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  <a:moveTo>
                      <a:pt x="77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0"/>
                      <a:pt x="77" y="0"/>
                      <a:pt x="77" y="0"/>
                    </a:cubicBezTo>
                    <a:moveTo>
                      <a:pt x="129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0"/>
                      <a:pt x="129" y="0"/>
                      <a:pt x="129" y="0"/>
                    </a:cubicBezTo>
                    <a:moveTo>
                      <a:pt x="181" y="0"/>
                    </a:move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26"/>
                      <a:pt x="155" y="26"/>
                      <a:pt x="155" y="26"/>
                    </a:cubicBezTo>
                    <a:cubicBezTo>
                      <a:pt x="181" y="26"/>
                      <a:pt x="181" y="26"/>
                      <a:pt x="181" y="26"/>
                    </a:cubicBezTo>
                    <a:cubicBezTo>
                      <a:pt x="181" y="0"/>
                      <a:pt x="181" y="0"/>
                      <a:pt x="181" y="0"/>
                    </a:cubicBezTo>
                    <a:moveTo>
                      <a:pt x="233" y="0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26"/>
                      <a:pt x="207" y="26"/>
                      <a:pt x="207" y="26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3" y="0"/>
                      <a:pt x="233" y="0"/>
                      <a:pt x="233" y="0"/>
                    </a:cubicBezTo>
                    <a:moveTo>
                      <a:pt x="285" y="0"/>
                    </a:moveTo>
                    <a:cubicBezTo>
                      <a:pt x="259" y="0"/>
                      <a:pt x="259" y="0"/>
                      <a:pt x="259" y="0"/>
                    </a:cubicBezTo>
                    <a:cubicBezTo>
                      <a:pt x="259" y="26"/>
                      <a:pt x="259" y="26"/>
                      <a:pt x="259" y="26"/>
                    </a:cubicBezTo>
                    <a:cubicBezTo>
                      <a:pt x="285" y="26"/>
                      <a:pt x="285" y="26"/>
                      <a:pt x="285" y="26"/>
                    </a:cubicBezTo>
                    <a:cubicBezTo>
                      <a:pt x="285" y="0"/>
                      <a:pt x="285" y="0"/>
                      <a:pt x="285" y="0"/>
                    </a:cubicBezTo>
                    <a:moveTo>
                      <a:pt x="337" y="0"/>
                    </a:moveTo>
                    <a:cubicBezTo>
                      <a:pt x="311" y="0"/>
                      <a:pt x="311" y="0"/>
                      <a:pt x="311" y="0"/>
                    </a:cubicBezTo>
                    <a:cubicBezTo>
                      <a:pt x="311" y="26"/>
                      <a:pt x="311" y="26"/>
                      <a:pt x="311" y="26"/>
                    </a:cubicBezTo>
                    <a:cubicBezTo>
                      <a:pt x="337" y="26"/>
                      <a:pt x="337" y="26"/>
                      <a:pt x="337" y="26"/>
                    </a:cubicBezTo>
                    <a:cubicBezTo>
                      <a:pt x="337" y="0"/>
                      <a:pt x="337" y="0"/>
                      <a:pt x="337" y="0"/>
                    </a:cubicBezTo>
                    <a:moveTo>
                      <a:pt x="389" y="0"/>
                    </a:moveTo>
                    <a:cubicBezTo>
                      <a:pt x="363" y="0"/>
                      <a:pt x="363" y="0"/>
                      <a:pt x="363" y="0"/>
                    </a:cubicBezTo>
                    <a:cubicBezTo>
                      <a:pt x="363" y="26"/>
                      <a:pt x="363" y="26"/>
                      <a:pt x="363" y="26"/>
                    </a:cubicBezTo>
                    <a:cubicBezTo>
                      <a:pt x="389" y="26"/>
                      <a:pt x="389" y="26"/>
                      <a:pt x="389" y="26"/>
                    </a:cubicBezTo>
                    <a:cubicBezTo>
                      <a:pt x="389" y="0"/>
                      <a:pt x="389" y="0"/>
                      <a:pt x="389" y="0"/>
                    </a:cubicBezTo>
                    <a:moveTo>
                      <a:pt x="441" y="0"/>
                    </a:moveTo>
                    <a:cubicBezTo>
                      <a:pt x="415" y="0"/>
                      <a:pt x="415" y="0"/>
                      <a:pt x="415" y="0"/>
                    </a:cubicBezTo>
                    <a:cubicBezTo>
                      <a:pt x="415" y="26"/>
                      <a:pt x="415" y="26"/>
                      <a:pt x="415" y="26"/>
                    </a:cubicBezTo>
                    <a:cubicBezTo>
                      <a:pt x="441" y="26"/>
                      <a:pt x="441" y="26"/>
                      <a:pt x="441" y="26"/>
                    </a:cubicBezTo>
                    <a:cubicBezTo>
                      <a:pt x="441" y="0"/>
                      <a:pt x="441" y="0"/>
                      <a:pt x="441" y="0"/>
                    </a:cubicBezTo>
                    <a:moveTo>
                      <a:pt x="493" y="0"/>
                    </a:moveTo>
                    <a:cubicBezTo>
                      <a:pt x="467" y="0"/>
                      <a:pt x="467" y="0"/>
                      <a:pt x="467" y="0"/>
                    </a:cubicBezTo>
                    <a:cubicBezTo>
                      <a:pt x="467" y="26"/>
                      <a:pt x="467" y="26"/>
                      <a:pt x="467" y="26"/>
                    </a:cubicBezTo>
                    <a:cubicBezTo>
                      <a:pt x="493" y="26"/>
                      <a:pt x="493" y="26"/>
                      <a:pt x="493" y="26"/>
                    </a:cubicBezTo>
                    <a:cubicBezTo>
                      <a:pt x="493" y="0"/>
                      <a:pt x="493" y="0"/>
                      <a:pt x="493" y="0"/>
                    </a:cubicBezTo>
                    <a:moveTo>
                      <a:pt x="537" y="0"/>
                    </a:move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26"/>
                      <a:pt x="519" y="26"/>
                      <a:pt x="519" y="26"/>
                    </a:cubicBezTo>
                    <a:cubicBezTo>
                      <a:pt x="545" y="26"/>
                      <a:pt x="545" y="26"/>
                      <a:pt x="545" y="26"/>
                    </a:cubicBezTo>
                    <a:cubicBezTo>
                      <a:pt x="545" y="12"/>
                      <a:pt x="545" y="12"/>
                      <a:pt x="545" y="12"/>
                    </a:cubicBezTo>
                    <a:cubicBezTo>
                      <a:pt x="542" y="8"/>
                      <a:pt x="539" y="4"/>
                      <a:pt x="537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淘宝网Chenying0907出品 341"/>
              <p:cNvSpPr>
                <a:spLocks/>
              </p:cNvSpPr>
              <p:nvPr/>
            </p:nvSpPr>
            <p:spPr bwMode="auto">
              <a:xfrm>
                <a:off x="3394" y="1269"/>
                <a:ext cx="45" cy="62"/>
              </a:xfrm>
              <a:custGeom>
                <a:avLst/>
                <a:gdLst>
                  <a:gd name="T0" fmla="*/ 19 w 19"/>
                  <a:gd name="T1" fmla="*/ 0 h 26"/>
                  <a:gd name="T2" fmla="*/ 17 w 19"/>
                  <a:gd name="T3" fmla="*/ 0 h 26"/>
                  <a:gd name="T4" fmla="*/ 0 w 19"/>
                  <a:gd name="T5" fmla="*/ 26 h 26"/>
                  <a:gd name="T6" fmla="*/ 19 w 19"/>
                  <a:gd name="T7" fmla="*/ 26 h 26"/>
                  <a:gd name="T8" fmla="*/ 19 w 19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6">
                    <a:moveTo>
                      <a:pt x="19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1" y="9"/>
                      <a:pt x="5" y="17"/>
                      <a:pt x="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淘宝网Chenying0907出品 342"/>
              <p:cNvSpPr>
                <a:spLocks noChangeArrowheads="1"/>
              </p:cNvSpPr>
              <p:nvPr/>
            </p:nvSpPr>
            <p:spPr bwMode="auto">
              <a:xfrm>
                <a:off x="3439" y="1269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淘宝网Chenying0907出品 343"/>
              <p:cNvSpPr>
                <a:spLocks noChangeArrowheads="1"/>
              </p:cNvSpPr>
              <p:nvPr/>
            </p:nvSpPr>
            <p:spPr bwMode="auto">
              <a:xfrm>
                <a:off x="3439" y="1269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淘宝网Chenying0907出品 344"/>
              <p:cNvSpPr>
                <a:spLocks noChangeArrowheads="1"/>
              </p:cNvSpPr>
              <p:nvPr/>
            </p:nvSpPr>
            <p:spPr bwMode="auto">
              <a:xfrm>
                <a:off x="3562" y="1269"/>
                <a:ext cx="59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淘宝网Chenying0907出品 345"/>
              <p:cNvSpPr>
                <a:spLocks noChangeArrowheads="1"/>
              </p:cNvSpPr>
              <p:nvPr/>
            </p:nvSpPr>
            <p:spPr bwMode="auto">
              <a:xfrm>
                <a:off x="3562" y="1269"/>
                <a:ext cx="59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淘宝网Chenying0907出品 346"/>
              <p:cNvSpPr>
                <a:spLocks noChangeArrowheads="1"/>
              </p:cNvSpPr>
              <p:nvPr/>
            </p:nvSpPr>
            <p:spPr bwMode="auto">
              <a:xfrm>
                <a:off x="3683" y="1269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淘宝网Chenying0907出品 347"/>
              <p:cNvSpPr>
                <a:spLocks noChangeArrowheads="1"/>
              </p:cNvSpPr>
              <p:nvPr/>
            </p:nvSpPr>
            <p:spPr bwMode="auto">
              <a:xfrm>
                <a:off x="3683" y="1269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淘宝网Chenying0907出品 348"/>
              <p:cNvSpPr>
                <a:spLocks noChangeArrowheads="1"/>
              </p:cNvSpPr>
              <p:nvPr/>
            </p:nvSpPr>
            <p:spPr bwMode="auto">
              <a:xfrm>
                <a:off x="3806" y="1269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淘宝网Chenying0907出品 349"/>
              <p:cNvSpPr>
                <a:spLocks noChangeArrowheads="1"/>
              </p:cNvSpPr>
              <p:nvPr/>
            </p:nvSpPr>
            <p:spPr bwMode="auto">
              <a:xfrm>
                <a:off x="3806" y="1269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淘宝网Chenying0907出品 350"/>
              <p:cNvSpPr>
                <a:spLocks noChangeArrowheads="1"/>
              </p:cNvSpPr>
              <p:nvPr/>
            </p:nvSpPr>
            <p:spPr bwMode="auto">
              <a:xfrm>
                <a:off x="3929" y="1269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淘宝网Chenying0907出品 351"/>
              <p:cNvSpPr>
                <a:spLocks noChangeArrowheads="1"/>
              </p:cNvSpPr>
              <p:nvPr/>
            </p:nvSpPr>
            <p:spPr bwMode="auto">
              <a:xfrm>
                <a:off x="3929" y="1269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淘宝网Chenying0907出品 352"/>
              <p:cNvSpPr>
                <a:spLocks noChangeArrowheads="1"/>
              </p:cNvSpPr>
              <p:nvPr/>
            </p:nvSpPr>
            <p:spPr bwMode="auto">
              <a:xfrm>
                <a:off x="4052" y="1269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淘宝网Chenying0907出品 353"/>
              <p:cNvSpPr>
                <a:spLocks noChangeArrowheads="1"/>
              </p:cNvSpPr>
              <p:nvPr/>
            </p:nvSpPr>
            <p:spPr bwMode="auto">
              <a:xfrm>
                <a:off x="4052" y="1269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淘宝网Chenying0907出品 354"/>
              <p:cNvSpPr>
                <a:spLocks noChangeArrowheads="1"/>
              </p:cNvSpPr>
              <p:nvPr/>
            </p:nvSpPr>
            <p:spPr bwMode="auto">
              <a:xfrm>
                <a:off x="4175" y="1269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淘宝网Chenying0907出品 355"/>
              <p:cNvSpPr>
                <a:spLocks noChangeArrowheads="1"/>
              </p:cNvSpPr>
              <p:nvPr/>
            </p:nvSpPr>
            <p:spPr bwMode="auto">
              <a:xfrm>
                <a:off x="4175" y="1269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淘宝网Chenying0907出品 356"/>
              <p:cNvSpPr>
                <a:spLocks noChangeArrowheads="1"/>
              </p:cNvSpPr>
              <p:nvPr/>
            </p:nvSpPr>
            <p:spPr bwMode="auto">
              <a:xfrm>
                <a:off x="4298" y="1269"/>
                <a:ext cx="61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淘宝网Chenying0907出品 357"/>
              <p:cNvSpPr>
                <a:spLocks noChangeArrowheads="1"/>
              </p:cNvSpPr>
              <p:nvPr/>
            </p:nvSpPr>
            <p:spPr bwMode="auto">
              <a:xfrm>
                <a:off x="4298" y="1269"/>
                <a:ext cx="61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淘宝网Chenying0907出品 358"/>
              <p:cNvSpPr>
                <a:spLocks noChangeArrowheads="1"/>
              </p:cNvSpPr>
              <p:nvPr/>
            </p:nvSpPr>
            <p:spPr bwMode="auto">
              <a:xfrm>
                <a:off x="4421" y="1269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淘宝网Chenying0907出品 359"/>
              <p:cNvSpPr>
                <a:spLocks noChangeArrowheads="1"/>
              </p:cNvSpPr>
              <p:nvPr/>
            </p:nvSpPr>
            <p:spPr bwMode="auto">
              <a:xfrm>
                <a:off x="4421" y="1269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淘宝网Chenying0907出品 360"/>
              <p:cNvSpPr>
                <a:spLocks noChangeArrowheads="1"/>
              </p:cNvSpPr>
              <p:nvPr/>
            </p:nvSpPr>
            <p:spPr bwMode="auto">
              <a:xfrm>
                <a:off x="4544" y="1269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淘宝网Chenying0907出品 361"/>
              <p:cNvSpPr>
                <a:spLocks noChangeArrowheads="1"/>
              </p:cNvSpPr>
              <p:nvPr/>
            </p:nvSpPr>
            <p:spPr bwMode="auto">
              <a:xfrm>
                <a:off x="4544" y="1269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淘宝网Chenying0907出品 362"/>
              <p:cNvSpPr>
                <a:spLocks noChangeArrowheads="1"/>
              </p:cNvSpPr>
              <p:nvPr/>
            </p:nvSpPr>
            <p:spPr bwMode="auto">
              <a:xfrm>
                <a:off x="4667" y="1269"/>
                <a:ext cx="62" cy="62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淘宝网Chenying0907出品 363"/>
              <p:cNvSpPr>
                <a:spLocks noChangeArrowheads="1"/>
              </p:cNvSpPr>
              <p:nvPr/>
            </p:nvSpPr>
            <p:spPr bwMode="auto">
              <a:xfrm>
                <a:off x="4667" y="1269"/>
                <a:ext cx="62" cy="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淘宝网Chenying0907出品 364"/>
              <p:cNvSpPr>
                <a:spLocks/>
              </p:cNvSpPr>
              <p:nvPr/>
            </p:nvSpPr>
            <p:spPr bwMode="auto">
              <a:xfrm>
                <a:off x="4790" y="1297"/>
                <a:ext cx="19" cy="34"/>
              </a:xfrm>
              <a:custGeom>
                <a:avLst/>
                <a:gdLst>
                  <a:gd name="T0" fmla="*/ 0 w 8"/>
                  <a:gd name="T1" fmla="*/ 0 h 14"/>
                  <a:gd name="T2" fmla="*/ 0 w 8"/>
                  <a:gd name="T3" fmla="*/ 14 h 14"/>
                  <a:gd name="T4" fmla="*/ 8 w 8"/>
                  <a:gd name="T5" fmla="*/ 14 h 14"/>
                  <a:gd name="T6" fmla="*/ 0 w 8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4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6" y="9"/>
                      <a:pt x="3" y="5"/>
                      <a:pt x="0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淘宝网Chenying0907出品 365"/>
              <p:cNvSpPr>
                <a:spLocks noEditPoints="1"/>
              </p:cNvSpPr>
              <p:nvPr/>
            </p:nvSpPr>
            <p:spPr bwMode="auto">
              <a:xfrm>
                <a:off x="3621" y="1146"/>
                <a:ext cx="1046" cy="61"/>
              </a:xfrm>
              <a:custGeom>
                <a:avLst/>
                <a:gdLst>
                  <a:gd name="T0" fmla="*/ 26 w 442"/>
                  <a:gd name="T1" fmla="*/ 0 h 26"/>
                  <a:gd name="T2" fmla="*/ 0 w 442"/>
                  <a:gd name="T3" fmla="*/ 0 h 26"/>
                  <a:gd name="T4" fmla="*/ 0 w 442"/>
                  <a:gd name="T5" fmla="*/ 26 h 26"/>
                  <a:gd name="T6" fmla="*/ 26 w 442"/>
                  <a:gd name="T7" fmla="*/ 26 h 26"/>
                  <a:gd name="T8" fmla="*/ 26 w 442"/>
                  <a:gd name="T9" fmla="*/ 0 h 26"/>
                  <a:gd name="T10" fmla="*/ 78 w 442"/>
                  <a:gd name="T11" fmla="*/ 0 h 26"/>
                  <a:gd name="T12" fmla="*/ 52 w 442"/>
                  <a:gd name="T13" fmla="*/ 0 h 26"/>
                  <a:gd name="T14" fmla="*/ 52 w 442"/>
                  <a:gd name="T15" fmla="*/ 26 h 26"/>
                  <a:gd name="T16" fmla="*/ 78 w 442"/>
                  <a:gd name="T17" fmla="*/ 26 h 26"/>
                  <a:gd name="T18" fmla="*/ 78 w 442"/>
                  <a:gd name="T19" fmla="*/ 0 h 26"/>
                  <a:gd name="T20" fmla="*/ 130 w 442"/>
                  <a:gd name="T21" fmla="*/ 0 h 26"/>
                  <a:gd name="T22" fmla="*/ 104 w 442"/>
                  <a:gd name="T23" fmla="*/ 0 h 26"/>
                  <a:gd name="T24" fmla="*/ 104 w 442"/>
                  <a:gd name="T25" fmla="*/ 26 h 26"/>
                  <a:gd name="T26" fmla="*/ 130 w 442"/>
                  <a:gd name="T27" fmla="*/ 26 h 26"/>
                  <a:gd name="T28" fmla="*/ 130 w 442"/>
                  <a:gd name="T29" fmla="*/ 0 h 26"/>
                  <a:gd name="T30" fmla="*/ 182 w 442"/>
                  <a:gd name="T31" fmla="*/ 0 h 26"/>
                  <a:gd name="T32" fmla="*/ 156 w 442"/>
                  <a:gd name="T33" fmla="*/ 0 h 26"/>
                  <a:gd name="T34" fmla="*/ 156 w 442"/>
                  <a:gd name="T35" fmla="*/ 26 h 26"/>
                  <a:gd name="T36" fmla="*/ 182 w 442"/>
                  <a:gd name="T37" fmla="*/ 26 h 26"/>
                  <a:gd name="T38" fmla="*/ 182 w 442"/>
                  <a:gd name="T39" fmla="*/ 0 h 26"/>
                  <a:gd name="T40" fmla="*/ 234 w 442"/>
                  <a:gd name="T41" fmla="*/ 0 h 26"/>
                  <a:gd name="T42" fmla="*/ 208 w 442"/>
                  <a:gd name="T43" fmla="*/ 0 h 26"/>
                  <a:gd name="T44" fmla="*/ 208 w 442"/>
                  <a:gd name="T45" fmla="*/ 26 h 26"/>
                  <a:gd name="T46" fmla="*/ 234 w 442"/>
                  <a:gd name="T47" fmla="*/ 26 h 26"/>
                  <a:gd name="T48" fmla="*/ 234 w 442"/>
                  <a:gd name="T49" fmla="*/ 0 h 26"/>
                  <a:gd name="T50" fmla="*/ 286 w 442"/>
                  <a:gd name="T51" fmla="*/ 0 h 26"/>
                  <a:gd name="T52" fmla="*/ 260 w 442"/>
                  <a:gd name="T53" fmla="*/ 0 h 26"/>
                  <a:gd name="T54" fmla="*/ 260 w 442"/>
                  <a:gd name="T55" fmla="*/ 26 h 26"/>
                  <a:gd name="T56" fmla="*/ 286 w 442"/>
                  <a:gd name="T57" fmla="*/ 26 h 26"/>
                  <a:gd name="T58" fmla="*/ 286 w 442"/>
                  <a:gd name="T59" fmla="*/ 0 h 26"/>
                  <a:gd name="T60" fmla="*/ 338 w 442"/>
                  <a:gd name="T61" fmla="*/ 0 h 26"/>
                  <a:gd name="T62" fmla="*/ 312 w 442"/>
                  <a:gd name="T63" fmla="*/ 0 h 26"/>
                  <a:gd name="T64" fmla="*/ 312 w 442"/>
                  <a:gd name="T65" fmla="*/ 26 h 26"/>
                  <a:gd name="T66" fmla="*/ 338 w 442"/>
                  <a:gd name="T67" fmla="*/ 26 h 26"/>
                  <a:gd name="T68" fmla="*/ 338 w 442"/>
                  <a:gd name="T69" fmla="*/ 0 h 26"/>
                  <a:gd name="T70" fmla="*/ 390 w 442"/>
                  <a:gd name="T71" fmla="*/ 0 h 26"/>
                  <a:gd name="T72" fmla="*/ 364 w 442"/>
                  <a:gd name="T73" fmla="*/ 0 h 26"/>
                  <a:gd name="T74" fmla="*/ 364 w 442"/>
                  <a:gd name="T75" fmla="*/ 26 h 26"/>
                  <a:gd name="T76" fmla="*/ 390 w 442"/>
                  <a:gd name="T77" fmla="*/ 26 h 26"/>
                  <a:gd name="T78" fmla="*/ 390 w 442"/>
                  <a:gd name="T79" fmla="*/ 0 h 26"/>
                  <a:gd name="T80" fmla="*/ 440 w 442"/>
                  <a:gd name="T81" fmla="*/ 0 h 26"/>
                  <a:gd name="T82" fmla="*/ 416 w 442"/>
                  <a:gd name="T83" fmla="*/ 0 h 26"/>
                  <a:gd name="T84" fmla="*/ 416 w 442"/>
                  <a:gd name="T85" fmla="*/ 26 h 26"/>
                  <a:gd name="T86" fmla="*/ 442 w 442"/>
                  <a:gd name="T87" fmla="*/ 26 h 26"/>
                  <a:gd name="T88" fmla="*/ 442 w 442"/>
                  <a:gd name="T89" fmla="*/ 2 h 26"/>
                  <a:gd name="T90" fmla="*/ 440 w 442"/>
                  <a:gd name="T9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42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  <a:moveTo>
                      <a:pt x="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0"/>
                      <a:pt x="78" y="0"/>
                      <a:pt x="78" y="0"/>
                    </a:cubicBezTo>
                    <a:moveTo>
                      <a:pt x="130" y="0"/>
                    </a:move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30" y="26"/>
                      <a:pt x="130" y="26"/>
                      <a:pt x="130" y="26"/>
                    </a:cubicBezTo>
                    <a:cubicBezTo>
                      <a:pt x="130" y="0"/>
                      <a:pt x="130" y="0"/>
                      <a:pt x="130" y="0"/>
                    </a:cubicBezTo>
                    <a:moveTo>
                      <a:pt x="18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26"/>
                      <a:pt x="156" y="26"/>
                      <a:pt x="156" y="26"/>
                    </a:cubicBezTo>
                    <a:cubicBezTo>
                      <a:pt x="182" y="26"/>
                      <a:pt x="182" y="26"/>
                      <a:pt x="182" y="26"/>
                    </a:cubicBezTo>
                    <a:cubicBezTo>
                      <a:pt x="182" y="0"/>
                      <a:pt x="182" y="0"/>
                      <a:pt x="182" y="0"/>
                    </a:cubicBezTo>
                    <a:moveTo>
                      <a:pt x="234" y="0"/>
                    </a:move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26"/>
                      <a:pt x="208" y="26"/>
                      <a:pt x="208" y="26"/>
                    </a:cubicBezTo>
                    <a:cubicBezTo>
                      <a:pt x="234" y="26"/>
                      <a:pt x="234" y="26"/>
                      <a:pt x="234" y="26"/>
                    </a:cubicBezTo>
                    <a:cubicBezTo>
                      <a:pt x="234" y="0"/>
                      <a:pt x="234" y="0"/>
                      <a:pt x="234" y="0"/>
                    </a:cubicBezTo>
                    <a:moveTo>
                      <a:pt x="286" y="0"/>
                    </a:moveTo>
                    <a:cubicBezTo>
                      <a:pt x="260" y="0"/>
                      <a:pt x="260" y="0"/>
                      <a:pt x="260" y="0"/>
                    </a:cubicBezTo>
                    <a:cubicBezTo>
                      <a:pt x="260" y="26"/>
                      <a:pt x="260" y="26"/>
                      <a:pt x="260" y="26"/>
                    </a:cubicBezTo>
                    <a:cubicBezTo>
                      <a:pt x="286" y="26"/>
                      <a:pt x="286" y="26"/>
                      <a:pt x="286" y="26"/>
                    </a:cubicBezTo>
                    <a:cubicBezTo>
                      <a:pt x="286" y="0"/>
                      <a:pt x="286" y="0"/>
                      <a:pt x="286" y="0"/>
                    </a:cubicBezTo>
                    <a:moveTo>
                      <a:pt x="338" y="0"/>
                    </a:moveTo>
                    <a:cubicBezTo>
                      <a:pt x="312" y="0"/>
                      <a:pt x="312" y="0"/>
                      <a:pt x="312" y="0"/>
                    </a:cubicBezTo>
                    <a:cubicBezTo>
                      <a:pt x="312" y="26"/>
                      <a:pt x="312" y="26"/>
                      <a:pt x="312" y="26"/>
                    </a:cubicBezTo>
                    <a:cubicBezTo>
                      <a:pt x="338" y="26"/>
                      <a:pt x="338" y="26"/>
                      <a:pt x="338" y="26"/>
                    </a:cubicBezTo>
                    <a:cubicBezTo>
                      <a:pt x="338" y="0"/>
                      <a:pt x="338" y="0"/>
                      <a:pt x="338" y="0"/>
                    </a:cubicBezTo>
                    <a:moveTo>
                      <a:pt x="390" y="0"/>
                    </a:moveTo>
                    <a:cubicBezTo>
                      <a:pt x="364" y="0"/>
                      <a:pt x="364" y="0"/>
                      <a:pt x="364" y="0"/>
                    </a:cubicBezTo>
                    <a:cubicBezTo>
                      <a:pt x="364" y="26"/>
                      <a:pt x="364" y="26"/>
                      <a:pt x="364" y="26"/>
                    </a:cubicBezTo>
                    <a:cubicBezTo>
                      <a:pt x="390" y="26"/>
                      <a:pt x="390" y="26"/>
                      <a:pt x="390" y="26"/>
                    </a:cubicBezTo>
                    <a:cubicBezTo>
                      <a:pt x="390" y="0"/>
                      <a:pt x="390" y="0"/>
                      <a:pt x="390" y="0"/>
                    </a:cubicBezTo>
                    <a:moveTo>
                      <a:pt x="440" y="0"/>
                    </a:moveTo>
                    <a:cubicBezTo>
                      <a:pt x="416" y="0"/>
                      <a:pt x="416" y="0"/>
                      <a:pt x="416" y="0"/>
                    </a:cubicBezTo>
                    <a:cubicBezTo>
                      <a:pt x="416" y="26"/>
                      <a:pt x="416" y="26"/>
                      <a:pt x="416" y="26"/>
                    </a:cubicBezTo>
                    <a:cubicBezTo>
                      <a:pt x="442" y="26"/>
                      <a:pt x="442" y="26"/>
                      <a:pt x="442" y="26"/>
                    </a:cubicBezTo>
                    <a:cubicBezTo>
                      <a:pt x="442" y="2"/>
                      <a:pt x="442" y="2"/>
                      <a:pt x="442" y="2"/>
                    </a:cubicBezTo>
                    <a:cubicBezTo>
                      <a:pt x="441" y="1"/>
                      <a:pt x="441" y="1"/>
                      <a:pt x="44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淘宝网Chenying0907出品 366"/>
              <p:cNvSpPr>
                <a:spLocks/>
              </p:cNvSpPr>
              <p:nvPr/>
            </p:nvSpPr>
            <p:spPr bwMode="auto">
              <a:xfrm>
                <a:off x="3500" y="1146"/>
                <a:ext cx="62" cy="61"/>
              </a:xfrm>
              <a:custGeom>
                <a:avLst/>
                <a:gdLst>
                  <a:gd name="T0" fmla="*/ 26 w 26"/>
                  <a:gd name="T1" fmla="*/ 0 h 26"/>
                  <a:gd name="T2" fmla="*/ 17 w 26"/>
                  <a:gd name="T3" fmla="*/ 0 h 26"/>
                  <a:gd name="T4" fmla="*/ 0 w 26"/>
                  <a:gd name="T5" fmla="*/ 18 h 26"/>
                  <a:gd name="T6" fmla="*/ 0 w 26"/>
                  <a:gd name="T7" fmla="*/ 26 h 26"/>
                  <a:gd name="T8" fmla="*/ 26 w 26"/>
                  <a:gd name="T9" fmla="*/ 26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1" y="6"/>
                      <a:pt x="5" y="12"/>
                      <a:pt x="0" y="1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淘宝网Chenying0907出品 367"/>
              <p:cNvSpPr>
                <a:spLocks/>
              </p:cNvSpPr>
              <p:nvPr/>
            </p:nvSpPr>
            <p:spPr bwMode="auto">
              <a:xfrm>
                <a:off x="3481" y="1189"/>
                <a:ext cx="19" cy="1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8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5" y="3"/>
                      <a:pt x="3" y="5"/>
                      <a:pt x="0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淘宝网Chenying0907出品 368"/>
              <p:cNvSpPr>
                <a:spLocks noChangeArrowheads="1"/>
              </p:cNvSpPr>
              <p:nvPr/>
            </p:nvSpPr>
            <p:spPr bwMode="auto">
              <a:xfrm>
                <a:off x="3562" y="1146"/>
                <a:ext cx="59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淘宝网Chenying0907出品 369"/>
              <p:cNvSpPr>
                <a:spLocks noChangeArrowheads="1"/>
              </p:cNvSpPr>
              <p:nvPr/>
            </p:nvSpPr>
            <p:spPr bwMode="auto">
              <a:xfrm>
                <a:off x="3562" y="1146"/>
                <a:ext cx="59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淘宝网Chenying0907出品 370"/>
              <p:cNvSpPr>
                <a:spLocks noChangeArrowheads="1"/>
              </p:cNvSpPr>
              <p:nvPr/>
            </p:nvSpPr>
            <p:spPr bwMode="auto">
              <a:xfrm>
                <a:off x="3683" y="1146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淘宝网Chenying0907出品 371"/>
              <p:cNvSpPr>
                <a:spLocks noChangeArrowheads="1"/>
              </p:cNvSpPr>
              <p:nvPr/>
            </p:nvSpPr>
            <p:spPr bwMode="auto">
              <a:xfrm>
                <a:off x="3683" y="1146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淘宝网Chenying0907出品 372"/>
              <p:cNvSpPr>
                <a:spLocks noChangeArrowheads="1"/>
              </p:cNvSpPr>
              <p:nvPr/>
            </p:nvSpPr>
            <p:spPr bwMode="auto">
              <a:xfrm>
                <a:off x="3806" y="1146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淘宝网Chenying0907出品 373"/>
              <p:cNvSpPr>
                <a:spLocks noChangeArrowheads="1"/>
              </p:cNvSpPr>
              <p:nvPr/>
            </p:nvSpPr>
            <p:spPr bwMode="auto">
              <a:xfrm>
                <a:off x="3806" y="1146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淘宝网Chenying0907出品 374"/>
              <p:cNvSpPr>
                <a:spLocks noChangeArrowheads="1"/>
              </p:cNvSpPr>
              <p:nvPr/>
            </p:nvSpPr>
            <p:spPr bwMode="auto">
              <a:xfrm>
                <a:off x="3929" y="1146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淘宝网Chenying0907出品 375"/>
              <p:cNvSpPr>
                <a:spLocks noChangeArrowheads="1"/>
              </p:cNvSpPr>
              <p:nvPr/>
            </p:nvSpPr>
            <p:spPr bwMode="auto">
              <a:xfrm>
                <a:off x="3929" y="1146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淘宝网Chenying0907出品 376"/>
              <p:cNvSpPr>
                <a:spLocks noChangeArrowheads="1"/>
              </p:cNvSpPr>
              <p:nvPr/>
            </p:nvSpPr>
            <p:spPr bwMode="auto">
              <a:xfrm>
                <a:off x="4052" y="1146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淘宝网Chenying0907出品 377"/>
              <p:cNvSpPr>
                <a:spLocks noChangeArrowheads="1"/>
              </p:cNvSpPr>
              <p:nvPr/>
            </p:nvSpPr>
            <p:spPr bwMode="auto">
              <a:xfrm>
                <a:off x="4052" y="1146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淘宝网Chenying0907出品 378"/>
              <p:cNvSpPr>
                <a:spLocks noChangeArrowheads="1"/>
              </p:cNvSpPr>
              <p:nvPr/>
            </p:nvSpPr>
            <p:spPr bwMode="auto">
              <a:xfrm>
                <a:off x="4175" y="1146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淘宝网Chenying0907出品 379"/>
              <p:cNvSpPr>
                <a:spLocks noChangeArrowheads="1"/>
              </p:cNvSpPr>
              <p:nvPr/>
            </p:nvSpPr>
            <p:spPr bwMode="auto">
              <a:xfrm>
                <a:off x="4175" y="1146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淘宝网Chenying0907出品 380"/>
              <p:cNvSpPr>
                <a:spLocks noChangeArrowheads="1"/>
              </p:cNvSpPr>
              <p:nvPr/>
            </p:nvSpPr>
            <p:spPr bwMode="auto">
              <a:xfrm>
                <a:off x="4298" y="1146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淘宝网Chenying0907出品 381"/>
              <p:cNvSpPr>
                <a:spLocks noChangeArrowheads="1"/>
              </p:cNvSpPr>
              <p:nvPr/>
            </p:nvSpPr>
            <p:spPr bwMode="auto">
              <a:xfrm>
                <a:off x="4298" y="1146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淘宝网Chenying0907出品 382"/>
              <p:cNvSpPr>
                <a:spLocks noChangeArrowheads="1"/>
              </p:cNvSpPr>
              <p:nvPr/>
            </p:nvSpPr>
            <p:spPr bwMode="auto">
              <a:xfrm>
                <a:off x="4421" y="1146"/>
                <a:ext cx="62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淘宝网Chenying0907出品 383"/>
              <p:cNvSpPr>
                <a:spLocks noChangeArrowheads="1"/>
              </p:cNvSpPr>
              <p:nvPr/>
            </p:nvSpPr>
            <p:spPr bwMode="auto">
              <a:xfrm>
                <a:off x="4421" y="1146"/>
                <a:ext cx="62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淘宝网Chenying0907出品 384"/>
              <p:cNvSpPr>
                <a:spLocks noChangeArrowheads="1"/>
              </p:cNvSpPr>
              <p:nvPr/>
            </p:nvSpPr>
            <p:spPr bwMode="auto">
              <a:xfrm>
                <a:off x="4544" y="1146"/>
                <a:ext cx="62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淘宝网Chenying0907出品 385"/>
              <p:cNvSpPr>
                <a:spLocks noChangeArrowheads="1"/>
              </p:cNvSpPr>
              <p:nvPr/>
            </p:nvSpPr>
            <p:spPr bwMode="auto">
              <a:xfrm>
                <a:off x="4544" y="1146"/>
                <a:ext cx="62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淘宝网Chenying0907出品 386"/>
              <p:cNvSpPr>
                <a:spLocks/>
              </p:cNvSpPr>
              <p:nvPr/>
            </p:nvSpPr>
            <p:spPr bwMode="auto">
              <a:xfrm>
                <a:off x="4667" y="1151"/>
                <a:ext cx="55" cy="56"/>
              </a:xfrm>
              <a:custGeom>
                <a:avLst/>
                <a:gdLst>
                  <a:gd name="T0" fmla="*/ 0 w 23"/>
                  <a:gd name="T1" fmla="*/ 0 h 24"/>
                  <a:gd name="T2" fmla="*/ 0 w 23"/>
                  <a:gd name="T3" fmla="*/ 24 h 24"/>
                  <a:gd name="T4" fmla="*/ 23 w 23"/>
                  <a:gd name="T5" fmla="*/ 24 h 24"/>
                  <a:gd name="T6" fmla="*/ 0 w 23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16" y="16"/>
                      <a:pt x="8" y="8"/>
                      <a:pt x="0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淘宝网Chenying0907出品 387"/>
              <p:cNvSpPr>
                <a:spLocks noEditPoints="1"/>
              </p:cNvSpPr>
              <p:nvPr/>
            </p:nvSpPr>
            <p:spPr bwMode="auto">
              <a:xfrm>
                <a:off x="3744" y="1023"/>
                <a:ext cx="800" cy="61"/>
              </a:xfrm>
              <a:custGeom>
                <a:avLst/>
                <a:gdLst>
                  <a:gd name="T0" fmla="*/ 26 w 338"/>
                  <a:gd name="T1" fmla="*/ 0 h 26"/>
                  <a:gd name="T2" fmla="*/ 0 w 338"/>
                  <a:gd name="T3" fmla="*/ 0 h 26"/>
                  <a:gd name="T4" fmla="*/ 0 w 338"/>
                  <a:gd name="T5" fmla="*/ 26 h 26"/>
                  <a:gd name="T6" fmla="*/ 26 w 338"/>
                  <a:gd name="T7" fmla="*/ 26 h 26"/>
                  <a:gd name="T8" fmla="*/ 26 w 338"/>
                  <a:gd name="T9" fmla="*/ 0 h 26"/>
                  <a:gd name="T10" fmla="*/ 78 w 338"/>
                  <a:gd name="T11" fmla="*/ 0 h 26"/>
                  <a:gd name="T12" fmla="*/ 52 w 338"/>
                  <a:gd name="T13" fmla="*/ 0 h 26"/>
                  <a:gd name="T14" fmla="*/ 52 w 338"/>
                  <a:gd name="T15" fmla="*/ 26 h 26"/>
                  <a:gd name="T16" fmla="*/ 78 w 338"/>
                  <a:gd name="T17" fmla="*/ 26 h 26"/>
                  <a:gd name="T18" fmla="*/ 78 w 338"/>
                  <a:gd name="T19" fmla="*/ 0 h 26"/>
                  <a:gd name="T20" fmla="*/ 130 w 338"/>
                  <a:gd name="T21" fmla="*/ 0 h 26"/>
                  <a:gd name="T22" fmla="*/ 104 w 338"/>
                  <a:gd name="T23" fmla="*/ 0 h 26"/>
                  <a:gd name="T24" fmla="*/ 104 w 338"/>
                  <a:gd name="T25" fmla="*/ 26 h 26"/>
                  <a:gd name="T26" fmla="*/ 130 w 338"/>
                  <a:gd name="T27" fmla="*/ 26 h 26"/>
                  <a:gd name="T28" fmla="*/ 130 w 338"/>
                  <a:gd name="T29" fmla="*/ 0 h 26"/>
                  <a:gd name="T30" fmla="*/ 182 w 338"/>
                  <a:gd name="T31" fmla="*/ 0 h 26"/>
                  <a:gd name="T32" fmla="*/ 156 w 338"/>
                  <a:gd name="T33" fmla="*/ 0 h 26"/>
                  <a:gd name="T34" fmla="*/ 156 w 338"/>
                  <a:gd name="T35" fmla="*/ 26 h 26"/>
                  <a:gd name="T36" fmla="*/ 182 w 338"/>
                  <a:gd name="T37" fmla="*/ 26 h 26"/>
                  <a:gd name="T38" fmla="*/ 182 w 338"/>
                  <a:gd name="T39" fmla="*/ 0 h 26"/>
                  <a:gd name="T40" fmla="*/ 234 w 338"/>
                  <a:gd name="T41" fmla="*/ 0 h 26"/>
                  <a:gd name="T42" fmla="*/ 208 w 338"/>
                  <a:gd name="T43" fmla="*/ 0 h 26"/>
                  <a:gd name="T44" fmla="*/ 208 w 338"/>
                  <a:gd name="T45" fmla="*/ 26 h 26"/>
                  <a:gd name="T46" fmla="*/ 234 w 338"/>
                  <a:gd name="T47" fmla="*/ 26 h 26"/>
                  <a:gd name="T48" fmla="*/ 234 w 338"/>
                  <a:gd name="T49" fmla="*/ 0 h 26"/>
                  <a:gd name="T50" fmla="*/ 286 w 338"/>
                  <a:gd name="T51" fmla="*/ 0 h 26"/>
                  <a:gd name="T52" fmla="*/ 260 w 338"/>
                  <a:gd name="T53" fmla="*/ 0 h 26"/>
                  <a:gd name="T54" fmla="*/ 260 w 338"/>
                  <a:gd name="T55" fmla="*/ 26 h 26"/>
                  <a:gd name="T56" fmla="*/ 286 w 338"/>
                  <a:gd name="T57" fmla="*/ 26 h 26"/>
                  <a:gd name="T58" fmla="*/ 286 w 338"/>
                  <a:gd name="T59" fmla="*/ 0 h 26"/>
                  <a:gd name="T60" fmla="*/ 316 w 338"/>
                  <a:gd name="T61" fmla="*/ 0 h 26"/>
                  <a:gd name="T62" fmla="*/ 312 w 338"/>
                  <a:gd name="T63" fmla="*/ 0 h 26"/>
                  <a:gd name="T64" fmla="*/ 312 w 338"/>
                  <a:gd name="T65" fmla="*/ 26 h 26"/>
                  <a:gd name="T66" fmla="*/ 338 w 338"/>
                  <a:gd name="T67" fmla="*/ 26 h 26"/>
                  <a:gd name="T68" fmla="*/ 338 w 338"/>
                  <a:gd name="T69" fmla="*/ 13 h 26"/>
                  <a:gd name="T70" fmla="*/ 316 w 338"/>
                  <a:gd name="T7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8" h="26">
                    <a:moveTo>
                      <a:pt x="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  <a:moveTo>
                      <a:pt x="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0"/>
                      <a:pt x="78" y="0"/>
                      <a:pt x="78" y="0"/>
                    </a:cubicBezTo>
                    <a:moveTo>
                      <a:pt x="130" y="0"/>
                    </a:move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30" y="26"/>
                      <a:pt x="130" y="26"/>
                      <a:pt x="130" y="26"/>
                    </a:cubicBezTo>
                    <a:cubicBezTo>
                      <a:pt x="130" y="0"/>
                      <a:pt x="130" y="0"/>
                      <a:pt x="130" y="0"/>
                    </a:cubicBezTo>
                    <a:moveTo>
                      <a:pt x="182" y="0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26"/>
                      <a:pt x="156" y="26"/>
                      <a:pt x="156" y="26"/>
                    </a:cubicBezTo>
                    <a:cubicBezTo>
                      <a:pt x="182" y="26"/>
                      <a:pt x="182" y="26"/>
                      <a:pt x="182" y="26"/>
                    </a:cubicBezTo>
                    <a:cubicBezTo>
                      <a:pt x="182" y="0"/>
                      <a:pt x="182" y="0"/>
                      <a:pt x="182" y="0"/>
                    </a:cubicBezTo>
                    <a:moveTo>
                      <a:pt x="234" y="0"/>
                    </a:move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26"/>
                      <a:pt x="208" y="26"/>
                      <a:pt x="208" y="26"/>
                    </a:cubicBezTo>
                    <a:cubicBezTo>
                      <a:pt x="234" y="26"/>
                      <a:pt x="234" y="26"/>
                      <a:pt x="234" y="26"/>
                    </a:cubicBezTo>
                    <a:cubicBezTo>
                      <a:pt x="234" y="0"/>
                      <a:pt x="234" y="0"/>
                      <a:pt x="234" y="0"/>
                    </a:cubicBezTo>
                    <a:moveTo>
                      <a:pt x="286" y="0"/>
                    </a:moveTo>
                    <a:cubicBezTo>
                      <a:pt x="260" y="0"/>
                      <a:pt x="260" y="0"/>
                      <a:pt x="260" y="0"/>
                    </a:cubicBezTo>
                    <a:cubicBezTo>
                      <a:pt x="260" y="26"/>
                      <a:pt x="260" y="26"/>
                      <a:pt x="260" y="26"/>
                    </a:cubicBezTo>
                    <a:cubicBezTo>
                      <a:pt x="286" y="26"/>
                      <a:pt x="286" y="26"/>
                      <a:pt x="286" y="26"/>
                    </a:cubicBezTo>
                    <a:cubicBezTo>
                      <a:pt x="286" y="0"/>
                      <a:pt x="286" y="0"/>
                      <a:pt x="286" y="0"/>
                    </a:cubicBezTo>
                    <a:moveTo>
                      <a:pt x="316" y="0"/>
                    </a:moveTo>
                    <a:cubicBezTo>
                      <a:pt x="312" y="0"/>
                      <a:pt x="312" y="0"/>
                      <a:pt x="312" y="0"/>
                    </a:cubicBezTo>
                    <a:cubicBezTo>
                      <a:pt x="312" y="26"/>
                      <a:pt x="312" y="26"/>
                      <a:pt x="312" y="26"/>
                    </a:cubicBezTo>
                    <a:cubicBezTo>
                      <a:pt x="338" y="26"/>
                      <a:pt x="338" y="26"/>
                      <a:pt x="338" y="26"/>
                    </a:cubicBezTo>
                    <a:cubicBezTo>
                      <a:pt x="338" y="13"/>
                      <a:pt x="338" y="13"/>
                      <a:pt x="338" y="13"/>
                    </a:cubicBezTo>
                    <a:cubicBezTo>
                      <a:pt x="331" y="9"/>
                      <a:pt x="323" y="4"/>
                      <a:pt x="31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淘宝网Chenying0907出品 388"/>
              <p:cNvSpPr>
                <a:spLocks/>
              </p:cNvSpPr>
              <p:nvPr/>
            </p:nvSpPr>
            <p:spPr bwMode="auto">
              <a:xfrm>
                <a:off x="3621" y="1039"/>
                <a:ext cx="62" cy="45"/>
              </a:xfrm>
              <a:custGeom>
                <a:avLst/>
                <a:gdLst>
                  <a:gd name="T0" fmla="*/ 26 w 26"/>
                  <a:gd name="T1" fmla="*/ 0 h 19"/>
                  <a:gd name="T2" fmla="*/ 0 w 26"/>
                  <a:gd name="T3" fmla="*/ 17 h 19"/>
                  <a:gd name="T4" fmla="*/ 0 w 26"/>
                  <a:gd name="T5" fmla="*/ 19 h 19"/>
                  <a:gd name="T6" fmla="*/ 26 w 26"/>
                  <a:gd name="T7" fmla="*/ 19 h 19"/>
                  <a:gd name="T8" fmla="*/ 26 w 2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9">
                    <a:moveTo>
                      <a:pt x="26" y="0"/>
                    </a:moveTo>
                    <a:cubicBezTo>
                      <a:pt x="18" y="5"/>
                      <a:pt x="9" y="11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淘宝网Chenying0907出品 389"/>
              <p:cNvSpPr>
                <a:spLocks/>
              </p:cNvSpPr>
              <p:nvPr/>
            </p:nvSpPr>
            <p:spPr bwMode="auto">
              <a:xfrm>
                <a:off x="3614" y="1080"/>
                <a:ext cx="7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淘宝网Chenying0907出品 390"/>
              <p:cNvSpPr>
                <a:spLocks/>
              </p:cNvSpPr>
              <p:nvPr/>
            </p:nvSpPr>
            <p:spPr bwMode="auto">
              <a:xfrm>
                <a:off x="3683" y="1023"/>
                <a:ext cx="61" cy="61"/>
              </a:xfrm>
              <a:custGeom>
                <a:avLst/>
                <a:gdLst>
                  <a:gd name="T0" fmla="*/ 26 w 26"/>
                  <a:gd name="T1" fmla="*/ 0 h 26"/>
                  <a:gd name="T2" fmla="*/ 12 w 26"/>
                  <a:gd name="T3" fmla="*/ 0 h 26"/>
                  <a:gd name="T4" fmla="*/ 0 w 26"/>
                  <a:gd name="T5" fmla="*/ 7 h 26"/>
                  <a:gd name="T6" fmla="*/ 0 w 26"/>
                  <a:gd name="T7" fmla="*/ 26 h 26"/>
                  <a:gd name="T8" fmla="*/ 26 w 26"/>
                  <a:gd name="T9" fmla="*/ 26 h 26"/>
                  <a:gd name="T10" fmla="*/ 26 w 26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6">
                    <a:moveTo>
                      <a:pt x="2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8" y="3"/>
                      <a:pt x="4" y="5"/>
                      <a:pt x="0" y="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淘宝网Chenying0907出品 391"/>
              <p:cNvSpPr>
                <a:spLocks noChangeArrowheads="1"/>
              </p:cNvSpPr>
              <p:nvPr/>
            </p:nvSpPr>
            <p:spPr bwMode="auto">
              <a:xfrm>
                <a:off x="3806" y="1023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淘宝网Chenying0907出品 392"/>
              <p:cNvSpPr>
                <a:spLocks noChangeArrowheads="1"/>
              </p:cNvSpPr>
              <p:nvPr/>
            </p:nvSpPr>
            <p:spPr bwMode="auto">
              <a:xfrm>
                <a:off x="3806" y="1023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淘宝网Chenying0907出品 393"/>
              <p:cNvSpPr>
                <a:spLocks noChangeArrowheads="1"/>
              </p:cNvSpPr>
              <p:nvPr/>
            </p:nvSpPr>
            <p:spPr bwMode="auto">
              <a:xfrm>
                <a:off x="3929" y="1023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淘宝网Chenying0907出品 394"/>
              <p:cNvSpPr>
                <a:spLocks noChangeArrowheads="1"/>
              </p:cNvSpPr>
              <p:nvPr/>
            </p:nvSpPr>
            <p:spPr bwMode="auto">
              <a:xfrm>
                <a:off x="3929" y="1023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淘宝网Chenying0907出品 395"/>
              <p:cNvSpPr>
                <a:spLocks noChangeArrowheads="1"/>
              </p:cNvSpPr>
              <p:nvPr/>
            </p:nvSpPr>
            <p:spPr bwMode="auto">
              <a:xfrm>
                <a:off x="4052" y="1023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淘宝网Chenying0907出品 396"/>
              <p:cNvSpPr>
                <a:spLocks noChangeArrowheads="1"/>
              </p:cNvSpPr>
              <p:nvPr/>
            </p:nvSpPr>
            <p:spPr bwMode="auto">
              <a:xfrm>
                <a:off x="4052" y="1023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淘宝网Chenying0907出品 397"/>
              <p:cNvSpPr>
                <a:spLocks noChangeArrowheads="1"/>
              </p:cNvSpPr>
              <p:nvPr/>
            </p:nvSpPr>
            <p:spPr bwMode="auto">
              <a:xfrm>
                <a:off x="4175" y="1023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淘宝网Chenying0907出品 398"/>
              <p:cNvSpPr>
                <a:spLocks noChangeArrowheads="1"/>
              </p:cNvSpPr>
              <p:nvPr/>
            </p:nvSpPr>
            <p:spPr bwMode="auto">
              <a:xfrm>
                <a:off x="4175" y="1023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淘宝网Chenying0907出品 399"/>
              <p:cNvSpPr>
                <a:spLocks noChangeArrowheads="1"/>
              </p:cNvSpPr>
              <p:nvPr/>
            </p:nvSpPr>
            <p:spPr bwMode="auto">
              <a:xfrm>
                <a:off x="4298" y="1023"/>
                <a:ext cx="61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淘宝网Chenying0907出品 400"/>
              <p:cNvSpPr>
                <a:spLocks noChangeArrowheads="1"/>
              </p:cNvSpPr>
              <p:nvPr/>
            </p:nvSpPr>
            <p:spPr bwMode="auto">
              <a:xfrm>
                <a:off x="4298" y="1023"/>
                <a:ext cx="61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淘宝网Chenying0907出品 401"/>
              <p:cNvSpPr>
                <a:spLocks noChangeArrowheads="1"/>
              </p:cNvSpPr>
              <p:nvPr/>
            </p:nvSpPr>
            <p:spPr bwMode="auto">
              <a:xfrm>
                <a:off x="4421" y="1023"/>
                <a:ext cx="62" cy="61"/>
              </a:xfrm>
              <a:prstGeom prst="rect">
                <a:avLst/>
              </a:pr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淘宝网Chenying0907出品 402"/>
              <p:cNvSpPr>
                <a:spLocks noChangeArrowheads="1"/>
              </p:cNvSpPr>
              <p:nvPr/>
            </p:nvSpPr>
            <p:spPr bwMode="auto">
              <a:xfrm>
                <a:off x="4421" y="1023"/>
                <a:ext cx="62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淘宝网Chenying0907出品 403"/>
              <p:cNvSpPr>
                <a:spLocks/>
              </p:cNvSpPr>
              <p:nvPr/>
            </p:nvSpPr>
            <p:spPr bwMode="auto">
              <a:xfrm>
                <a:off x="4544" y="1054"/>
                <a:ext cx="45" cy="30"/>
              </a:xfrm>
              <a:custGeom>
                <a:avLst/>
                <a:gdLst>
                  <a:gd name="T0" fmla="*/ 0 w 19"/>
                  <a:gd name="T1" fmla="*/ 0 h 13"/>
                  <a:gd name="T2" fmla="*/ 0 w 19"/>
                  <a:gd name="T3" fmla="*/ 13 h 13"/>
                  <a:gd name="T4" fmla="*/ 19 w 19"/>
                  <a:gd name="T5" fmla="*/ 13 h 13"/>
                  <a:gd name="T6" fmla="*/ 0 w 19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3">
                    <a:moveTo>
                      <a:pt x="0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3" y="9"/>
                      <a:pt x="6" y="5"/>
                      <a:pt x="0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淘宝网Chenying0907出品 404"/>
              <p:cNvSpPr>
                <a:spLocks/>
              </p:cNvSpPr>
              <p:nvPr/>
            </p:nvSpPr>
            <p:spPr bwMode="auto">
              <a:xfrm>
                <a:off x="4236" y="938"/>
                <a:ext cx="62" cy="23"/>
              </a:xfrm>
              <a:custGeom>
                <a:avLst/>
                <a:gdLst>
                  <a:gd name="T0" fmla="*/ 0 w 26"/>
                  <a:gd name="T1" fmla="*/ 0 h 10"/>
                  <a:gd name="T2" fmla="*/ 0 w 26"/>
                  <a:gd name="T3" fmla="*/ 10 h 10"/>
                  <a:gd name="T4" fmla="*/ 26 w 26"/>
                  <a:gd name="T5" fmla="*/ 10 h 10"/>
                  <a:gd name="T6" fmla="*/ 26 w 26"/>
                  <a:gd name="T7" fmla="*/ 5 h 10"/>
                  <a:gd name="T8" fmla="*/ 0 w 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7" y="3"/>
                      <a:pt x="9" y="1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淘宝网Chenying0907出品 405"/>
              <p:cNvSpPr>
                <a:spLocks/>
              </p:cNvSpPr>
              <p:nvPr/>
            </p:nvSpPr>
            <p:spPr bwMode="auto">
              <a:xfrm>
                <a:off x="4113" y="926"/>
                <a:ext cx="62" cy="35"/>
              </a:xfrm>
              <a:custGeom>
                <a:avLst/>
                <a:gdLst>
                  <a:gd name="T0" fmla="*/ 0 w 26"/>
                  <a:gd name="T1" fmla="*/ 0 h 15"/>
                  <a:gd name="T2" fmla="*/ 0 w 26"/>
                  <a:gd name="T3" fmla="*/ 15 h 15"/>
                  <a:gd name="T4" fmla="*/ 26 w 26"/>
                  <a:gd name="T5" fmla="*/ 15 h 15"/>
                  <a:gd name="T6" fmla="*/ 26 w 26"/>
                  <a:gd name="T7" fmla="*/ 1 h 15"/>
                  <a:gd name="T8" fmla="*/ 0 w 26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5">
                    <a:moveTo>
                      <a:pt x="0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8" y="1"/>
                      <a:pt x="9" y="0"/>
                      <a:pt x="0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淘宝网Chenying0907出品 406"/>
              <p:cNvSpPr>
                <a:spLocks/>
              </p:cNvSpPr>
              <p:nvPr/>
            </p:nvSpPr>
            <p:spPr bwMode="auto">
              <a:xfrm>
                <a:off x="3990" y="928"/>
                <a:ext cx="62" cy="33"/>
              </a:xfrm>
              <a:custGeom>
                <a:avLst/>
                <a:gdLst>
                  <a:gd name="T0" fmla="*/ 26 w 26"/>
                  <a:gd name="T1" fmla="*/ 0 h 14"/>
                  <a:gd name="T2" fmla="*/ 0 w 26"/>
                  <a:gd name="T3" fmla="*/ 2 h 14"/>
                  <a:gd name="T4" fmla="*/ 0 w 26"/>
                  <a:gd name="T5" fmla="*/ 14 h 14"/>
                  <a:gd name="T6" fmla="*/ 26 w 26"/>
                  <a:gd name="T7" fmla="*/ 14 h 14"/>
                  <a:gd name="T8" fmla="*/ 26 w 2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26" y="0"/>
                    </a:moveTo>
                    <a:cubicBezTo>
                      <a:pt x="17" y="0"/>
                      <a:pt x="9" y="1"/>
                      <a:pt x="0" y="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淘宝网Chenying0907出品 407"/>
              <p:cNvSpPr>
                <a:spLocks/>
              </p:cNvSpPr>
              <p:nvPr/>
            </p:nvSpPr>
            <p:spPr bwMode="auto">
              <a:xfrm>
                <a:off x="3867" y="945"/>
                <a:ext cx="62" cy="16"/>
              </a:xfrm>
              <a:custGeom>
                <a:avLst/>
                <a:gdLst>
                  <a:gd name="T0" fmla="*/ 26 w 26"/>
                  <a:gd name="T1" fmla="*/ 0 h 7"/>
                  <a:gd name="T2" fmla="*/ 0 w 26"/>
                  <a:gd name="T3" fmla="*/ 6 h 7"/>
                  <a:gd name="T4" fmla="*/ 0 w 26"/>
                  <a:gd name="T5" fmla="*/ 7 h 7"/>
                  <a:gd name="T6" fmla="*/ 26 w 26"/>
                  <a:gd name="T7" fmla="*/ 7 h 7"/>
                  <a:gd name="T8" fmla="*/ 26 w 2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7">
                    <a:moveTo>
                      <a:pt x="26" y="0"/>
                    </a:moveTo>
                    <a:cubicBezTo>
                      <a:pt x="17" y="1"/>
                      <a:pt x="9" y="4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CD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淘宝网Chenying0907出品 408"/>
              <p:cNvSpPr>
                <a:spLocks/>
              </p:cNvSpPr>
              <p:nvPr/>
            </p:nvSpPr>
            <p:spPr bwMode="auto">
              <a:xfrm>
                <a:off x="3858" y="959"/>
                <a:ext cx="9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1 h 1"/>
                  <a:gd name="T4" fmla="*/ 4 w 4"/>
                  <a:gd name="T5" fmla="*/ 1 h 1"/>
                  <a:gd name="T6" fmla="*/ 4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3" y="1"/>
                      <a:pt x="2" y="1"/>
                      <a:pt x="0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淘宝网Chenying0907出品 409"/>
              <p:cNvSpPr>
                <a:spLocks/>
              </p:cNvSpPr>
              <p:nvPr/>
            </p:nvSpPr>
            <p:spPr bwMode="auto">
              <a:xfrm>
                <a:off x="3929" y="933"/>
                <a:ext cx="61" cy="28"/>
              </a:xfrm>
              <a:custGeom>
                <a:avLst/>
                <a:gdLst>
                  <a:gd name="T0" fmla="*/ 26 w 26"/>
                  <a:gd name="T1" fmla="*/ 0 h 12"/>
                  <a:gd name="T2" fmla="*/ 0 w 26"/>
                  <a:gd name="T3" fmla="*/ 5 h 12"/>
                  <a:gd name="T4" fmla="*/ 0 w 26"/>
                  <a:gd name="T5" fmla="*/ 12 h 12"/>
                  <a:gd name="T6" fmla="*/ 26 w 26"/>
                  <a:gd name="T7" fmla="*/ 12 h 12"/>
                  <a:gd name="T8" fmla="*/ 26 w 2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2">
                    <a:moveTo>
                      <a:pt x="26" y="0"/>
                    </a:moveTo>
                    <a:cubicBezTo>
                      <a:pt x="17" y="1"/>
                      <a:pt x="9" y="3"/>
                      <a:pt x="0" y="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淘宝网Chenying0907出品 410"/>
              <p:cNvSpPr>
                <a:spLocks/>
              </p:cNvSpPr>
              <p:nvPr/>
            </p:nvSpPr>
            <p:spPr bwMode="auto">
              <a:xfrm>
                <a:off x="4052" y="926"/>
                <a:ext cx="61" cy="35"/>
              </a:xfrm>
              <a:custGeom>
                <a:avLst/>
                <a:gdLst>
                  <a:gd name="T0" fmla="*/ 21 w 26"/>
                  <a:gd name="T1" fmla="*/ 0 h 15"/>
                  <a:gd name="T2" fmla="*/ 0 w 26"/>
                  <a:gd name="T3" fmla="*/ 1 h 15"/>
                  <a:gd name="T4" fmla="*/ 0 w 26"/>
                  <a:gd name="T5" fmla="*/ 15 h 15"/>
                  <a:gd name="T6" fmla="*/ 26 w 26"/>
                  <a:gd name="T7" fmla="*/ 15 h 15"/>
                  <a:gd name="T8" fmla="*/ 26 w 26"/>
                  <a:gd name="T9" fmla="*/ 0 h 15"/>
                  <a:gd name="T10" fmla="*/ 21 w 26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5">
                    <a:moveTo>
                      <a:pt x="21" y="0"/>
                    </a:moveTo>
                    <a:cubicBezTo>
                      <a:pt x="14" y="0"/>
                      <a:pt x="7" y="0"/>
                      <a:pt x="0" y="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4" y="0"/>
                      <a:pt x="23" y="0"/>
                      <a:pt x="21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淘宝网Chenying0907出品 411"/>
              <p:cNvSpPr>
                <a:spLocks/>
              </p:cNvSpPr>
              <p:nvPr/>
            </p:nvSpPr>
            <p:spPr bwMode="auto">
              <a:xfrm>
                <a:off x="4175" y="928"/>
                <a:ext cx="61" cy="33"/>
              </a:xfrm>
              <a:custGeom>
                <a:avLst/>
                <a:gdLst>
                  <a:gd name="T0" fmla="*/ 0 w 26"/>
                  <a:gd name="T1" fmla="*/ 0 h 14"/>
                  <a:gd name="T2" fmla="*/ 0 w 26"/>
                  <a:gd name="T3" fmla="*/ 14 h 14"/>
                  <a:gd name="T4" fmla="*/ 26 w 26"/>
                  <a:gd name="T5" fmla="*/ 14 h 14"/>
                  <a:gd name="T6" fmla="*/ 26 w 26"/>
                  <a:gd name="T7" fmla="*/ 4 h 14"/>
                  <a:gd name="T8" fmla="*/ 0 w 2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18" y="2"/>
                      <a:pt x="9" y="1"/>
                      <a:pt x="0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淘宝网Chenying0907出品 412"/>
              <p:cNvSpPr>
                <a:spLocks/>
              </p:cNvSpPr>
              <p:nvPr/>
            </p:nvSpPr>
            <p:spPr bwMode="auto">
              <a:xfrm>
                <a:off x="4298" y="950"/>
                <a:ext cx="47" cy="11"/>
              </a:xfrm>
              <a:custGeom>
                <a:avLst/>
                <a:gdLst>
                  <a:gd name="T0" fmla="*/ 0 w 20"/>
                  <a:gd name="T1" fmla="*/ 0 h 5"/>
                  <a:gd name="T2" fmla="*/ 0 w 20"/>
                  <a:gd name="T3" fmla="*/ 5 h 5"/>
                  <a:gd name="T4" fmla="*/ 20 w 20"/>
                  <a:gd name="T5" fmla="*/ 5 h 5"/>
                  <a:gd name="T6" fmla="*/ 0 w 20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3" y="3"/>
                      <a:pt x="7" y="2"/>
                      <a:pt x="0" y="0"/>
                    </a:cubicBezTo>
                  </a:path>
                </a:pathLst>
              </a:custGeom>
              <a:solidFill>
                <a:srgbClr val="CBC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淘宝网Chenying0907出品 413"/>
              <p:cNvSpPr>
                <a:spLocks/>
              </p:cNvSpPr>
              <p:nvPr/>
            </p:nvSpPr>
            <p:spPr bwMode="auto">
              <a:xfrm>
                <a:off x="3770" y="2067"/>
                <a:ext cx="17" cy="16"/>
              </a:xfrm>
              <a:custGeom>
                <a:avLst/>
                <a:gdLst>
                  <a:gd name="T0" fmla="*/ 3 w 7"/>
                  <a:gd name="T1" fmla="*/ 7 h 7"/>
                  <a:gd name="T2" fmla="*/ 0 w 7"/>
                  <a:gd name="T3" fmla="*/ 2 h 7"/>
                  <a:gd name="T4" fmla="*/ 3 w 7"/>
                  <a:gd name="T5" fmla="*/ 0 h 7"/>
                  <a:gd name="T6" fmla="*/ 7 w 7"/>
                  <a:gd name="T7" fmla="*/ 4 h 7"/>
                  <a:gd name="T8" fmla="*/ 3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3" y="7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3" y="0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5"/>
                      <a:pt x="5" y="6"/>
                      <a:pt x="3" y="7"/>
                    </a:cubicBezTo>
                    <a:close/>
                  </a:path>
                </a:pathLst>
              </a:custGeom>
              <a:solidFill>
                <a:srgbClr val="664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淘宝网Chenying0907出品 414"/>
              <p:cNvSpPr>
                <a:spLocks noEditPoints="1"/>
              </p:cNvSpPr>
              <p:nvPr/>
            </p:nvSpPr>
            <p:spPr bwMode="auto">
              <a:xfrm>
                <a:off x="3392" y="1269"/>
                <a:ext cx="385" cy="824"/>
              </a:xfrm>
              <a:custGeom>
                <a:avLst/>
                <a:gdLst>
                  <a:gd name="T0" fmla="*/ 143 w 163"/>
                  <a:gd name="T1" fmla="*/ 341 h 348"/>
                  <a:gd name="T2" fmla="*/ 150 w 163"/>
                  <a:gd name="T3" fmla="*/ 348 h 348"/>
                  <a:gd name="T4" fmla="*/ 123 w 163"/>
                  <a:gd name="T5" fmla="*/ 332 h 348"/>
                  <a:gd name="T6" fmla="*/ 110 w 163"/>
                  <a:gd name="T7" fmla="*/ 331 h 348"/>
                  <a:gd name="T8" fmla="*/ 114 w 163"/>
                  <a:gd name="T9" fmla="*/ 326 h 348"/>
                  <a:gd name="T10" fmla="*/ 84 w 163"/>
                  <a:gd name="T11" fmla="*/ 309 h 348"/>
                  <a:gd name="T12" fmla="*/ 92 w 163"/>
                  <a:gd name="T13" fmla="*/ 317 h 348"/>
                  <a:gd name="T14" fmla="*/ 72 w 163"/>
                  <a:gd name="T15" fmla="*/ 289 h 348"/>
                  <a:gd name="T16" fmla="*/ 60 w 163"/>
                  <a:gd name="T17" fmla="*/ 285 h 348"/>
                  <a:gd name="T18" fmla="*/ 64 w 163"/>
                  <a:gd name="T19" fmla="*/ 281 h 348"/>
                  <a:gd name="T20" fmla="*/ 40 w 163"/>
                  <a:gd name="T21" fmla="*/ 261 h 348"/>
                  <a:gd name="T22" fmla="*/ 44 w 163"/>
                  <a:gd name="T23" fmla="*/ 258 h 348"/>
                  <a:gd name="T24" fmla="*/ 31 w 163"/>
                  <a:gd name="T25" fmla="*/ 249 h 348"/>
                  <a:gd name="T26" fmla="*/ 36 w 163"/>
                  <a:gd name="T27" fmla="*/ 246 h 348"/>
                  <a:gd name="T28" fmla="*/ 16 w 163"/>
                  <a:gd name="T29" fmla="*/ 218 h 348"/>
                  <a:gd name="T30" fmla="*/ 20 w 163"/>
                  <a:gd name="T31" fmla="*/ 228 h 348"/>
                  <a:gd name="T32" fmla="*/ 15 w 163"/>
                  <a:gd name="T33" fmla="*/ 194 h 348"/>
                  <a:gd name="T34" fmla="*/ 7 w 163"/>
                  <a:gd name="T35" fmla="*/ 185 h 348"/>
                  <a:gd name="T36" fmla="*/ 12 w 163"/>
                  <a:gd name="T37" fmla="*/ 183 h 348"/>
                  <a:gd name="T38" fmla="*/ 152 w 163"/>
                  <a:gd name="T39" fmla="*/ 154 h 348"/>
                  <a:gd name="T40" fmla="*/ 158 w 163"/>
                  <a:gd name="T41" fmla="*/ 164 h 348"/>
                  <a:gd name="T42" fmla="*/ 7 w 163"/>
                  <a:gd name="T43" fmla="*/ 150 h 348"/>
                  <a:gd name="T44" fmla="*/ 146 w 163"/>
                  <a:gd name="T45" fmla="*/ 144 h 348"/>
                  <a:gd name="T46" fmla="*/ 151 w 163"/>
                  <a:gd name="T47" fmla="*/ 141 h 348"/>
                  <a:gd name="T48" fmla="*/ 0 w 163"/>
                  <a:gd name="T49" fmla="*/ 128 h 348"/>
                  <a:gd name="T50" fmla="*/ 0 w 163"/>
                  <a:gd name="T51" fmla="*/ 139 h 348"/>
                  <a:gd name="T52" fmla="*/ 134 w 163"/>
                  <a:gd name="T53" fmla="*/ 112 h 348"/>
                  <a:gd name="T54" fmla="*/ 142 w 163"/>
                  <a:gd name="T55" fmla="*/ 122 h 348"/>
                  <a:gd name="T56" fmla="*/ 0 w 163"/>
                  <a:gd name="T57" fmla="*/ 116 h 348"/>
                  <a:gd name="T58" fmla="*/ 5 w 163"/>
                  <a:gd name="T59" fmla="*/ 116 h 348"/>
                  <a:gd name="T60" fmla="*/ 133 w 163"/>
                  <a:gd name="T61" fmla="*/ 89 h 348"/>
                  <a:gd name="T62" fmla="*/ 139 w 163"/>
                  <a:gd name="T63" fmla="*/ 100 h 348"/>
                  <a:gd name="T64" fmla="*/ 1 w 163"/>
                  <a:gd name="T65" fmla="*/ 93 h 348"/>
                  <a:gd name="T66" fmla="*/ 7 w 163"/>
                  <a:gd name="T67" fmla="*/ 94 h 348"/>
                  <a:gd name="T68" fmla="*/ 135 w 163"/>
                  <a:gd name="T69" fmla="*/ 66 h 348"/>
                  <a:gd name="T70" fmla="*/ 11 w 163"/>
                  <a:gd name="T71" fmla="*/ 72 h 348"/>
                  <a:gd name="T72" fmla="*/ 14 w 163"/>
                  <a:gd name="T73" fmla="*/ 61 h 348"/>
                  <a:gd name="T74" fmla="*/ 132 w 163"/>
                  <a:gd name="T75" fmla="*/ 44 h 348"/>
                  <a:gd name="T76" fmla="*/ 134 w 163"/>
                  <a:gd name="T77" fmla="*/ 55 h 348"/>
                  <a:gd name="T78" fmla="*/ 18 w 163"/>
                  <a:gd name="T79" fmla="*/ 38 h 348"/>
                  <a:gd name="T80" fmla="*/ 128 w 163"/>
                  <a:gd name="T81" fmla="*/ 34 h 348"/>
                  <a:gd name="T82" fmla="*/ 127 w 163"/>
                  <a:gd name="T83" fmla="*/ 22 h 348"/>
                  <a:gd name="T84" fmla="*/ 128 w 163"/>
                  <a:gd name="T85" fmla="*/ 34 h 348"/>
                  <a:gd name="T86" fmla="*/ 32 w 163"/>
                  <a:gd name="T87" fmla="*/ 20 h 348"/>
                  <a:gd name="T88" fmla="*/ 45 w 163"/>
                  <a:gd name="T89" fmla="*/ 17 h 348"/>
                  <a:gd name="T90" fmla="*/ 54 w 163"/>
                  <a:gd name="T91" fmla="*/ 12 h 348"/>
                  <a:gd name="T92" fmla="*/ 107 w 163"/>
                  <a:gd name="T93" fmla="*/ 11 h 348"/>
                  <a:gd name="T94" fmla="*/ 115 w 163"/>
                  <a:gd name="T95" fmla="*/ 17 h 348"/>
                  <a:gd name="T96" fmla="*/ 74 w 163"/>
                  <a:gd name="T97" fmla="*/ 1 h 348"/>
                  <a:gd name="T98" fmla="*/ 97 w 163"/>
                  <a:gd name="T99" fmla="*/ 8 h 348"/>
                  <a:gd name="T100" fmla="*/ 98 w 163"/>
                  <a:gd name="T10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3" h="348">
                    <a:moveTo>
                      <a:pt x="150" y="348"/>
                    </a:moveTo>
                    <a:cubicBezTo>
                      <a:pt x="147" y="348"/>
                      <a:pt x="145" y="347"/>
                      <a:pt x="142" y="347"/>
                    </a:cubicBezTo>
                    <a:cubicBezTo>
                      <a:pt x="143" y="341"/>
                      <a:pt x="143" y="341"/>
                      <a:pt x="143" y="341"/>
                    </a:cubicBezTo>
                    <a:cubicBezTo>
                      <a:pt x="147" y="342"/>
                      <a:pt x="150" y="342"/>
                      <a:pt x="153" y="342"/>
                    </a:cubicBezTo>
                    <a:cubicBezTo>
                      <a:pt x="154" y="347"/>
                      <a:pt x="154" y="347"/>
                      <a:pt x="154" y="347"/>
                    </a:cubicBezTo>
                    <a:cubicBezTo>
                      <a:pt x="153" y="347"/>
                      <a:pt x="151" y="348"/>
                      <a:pt x="150" y="348"/>
                    </a:cubicBezTo>
                    <a:close/>
                    <a:moveTo>
                      <a:pt x="130" y="343"/>
                    </a:moveTo>
                    <a:cubicBezTo>
                      <a:pt x="127" y="341"/>
                      <a:pt x="124" y="339"/>
                      <a:pt x="120" y="337"/>
                    </a:cubicBezTo>
                    <a:cubicBezTo>
                      <a:pt x="123" y="332"/>
                      <a:pt x="123" y="332"/>
                      <a:pt x="123" y="332"/>
                    </a:cubicBezTo>
                    <a:cubicBezTo>
                      <a:pt x="126" y="334"/>
                      <a:pt x="130" y="336"/>
                      <a:pt x="133" y="337"/>
                    </a:cubicBezTo>
                    <a:lnTo>
                      <a:pt x="130" y="343"/>
                    </a:lnTo>
                    <a:close/>
                    <a:moveTo>
                      <a:pt x="110" y="331"/>
                    </a:moveTo>
                    <a:cubicBezTo>
                      <a:pt x="107" y="329"/>
                      <a:pt x="104" y="326"/>
                      <a:pt x="101" y="324"/>
                    </a:cubicBezTo>
                    <a:cubicBezTo>
                      <a:pt x="105" y="319"/>
                      <a:pt x="105" y="319"/>
                      <a:pt x="105" y="319"/>
                    </a:cubicBezTo>
                    <a:cubicBezTo>
                      <a:pt x="108" y="322"/>
                      <a:pt x="111" y="324"/>
                      <a:pt x="114" y="326"/>
                    </a:cubicBezTo>
                    <a:lnTo>
                      <a:pt x="110" y="331"/>
                    </a:lnTo>
                    <a:close/>
                    <a:moveTo>
                      <a:pt x="92" y="317"/>
                    </a:moveTo>
                    <a:cubicBezTo>
                      <a:pt x="89" y="314"/>
                      <a:pt x="87" y="311"/>
                      <a:pt x="84" y="309"/>
                    </a:cubicBezTo>
                    <a:cubicBezTo>
                      <a:pt x="88" y="305"/>
                      <a:pt x="88" y="305"/>
                      <a:pt x="88" y="305"/>
                    </a:cubicBezTo>
                    <a:cubicBezTo>
                      <a:pt x="90" y="307"/>
                      <a:pt x="93" y="310"/>
                      <a:pt x="96" y="312"/>
                    </a:cubicBezTo>
                    <a:lnTo>
                      <a:pt x="92" y="317"/>
                    </a:lnTo>
                    <a:close/>
                    <a:moveTo>
                      <a:pt x="76" y="301"/>
                    </a:moveTo>
                    <a:cubicBezTo>
                      <a:pt x="73" y="298"/>
                      <a:pt x="70" y="296"/>
                      <a:pt x="68" y="293"/>
                    </a:cubicBezTo>
                    <a:cubicBezTo>
                      <a:pt x="72" y="289"/>
                      <a:pt x="72" y="289"/>
                      <a:pt x="72" y="289"/>
                    </a:cubicBezTo>
                    <a:cubicBezTo>
                      <a:pt x="74" y="292"/>
                      <a:pt x="77" y="294"/>
                      <a:pt x="80" y="297"/>
                    </a:cubicBezTo>
                    <a:lnTo>
                      <a:pt x="76" y="301"/>
                    </a:lnTo>
                    <a:close/>
                    <a:moveTo>
                      <a:pt x="60" y="285"/>
                    </a:moveTo>
                    <a:cubicBezTo>
                      <a:pt x="57" y="282"/>
                      <a:pt x="54" y="279"/>
                      <a:pt x="52" y="276"/>
                    </a:cubicBezTo>
                    <a:cubicBezTo>
                      <a:pt x="56" y="272"/>
                      <a:pt x="56" y="272"/>
                      <a:pt x="56" y="272"/>
                    </a:cubicBezTo>
                    <a:cubicBezTo>
                      <a:pt x="59" y="275"/>
                      <a:pt x="61" y="278"/>
                      <a:pt x="64" y="281"/>
                    </a:cubicBezTo>
                    <a:lnTo>
                      <a:pt x="60" y="285"/>
                    </a:lnTo>
                    <a:close/>
                    <a:moveTo>
                      <a:pt x="45" y="267"/>
                    </a:moveTo>
                    <a:cubicBezTo>
                      <a:pt x="43" y="265"/>
                      <a:pt x="41" y="263"/>
                      <a:pt x="40" y="261"/>
                    </a:cubicBezTo>
                    <a:cubicBezTo>
                      <a:pt x="39" y="260"/>
                      <a:pt x="38" y="259"/>
                      <a:pt x="37" y="258"/>
                    </a:cubicBezTo>
                    <a:cubicBezTo>
                      <a:pt x="42" y="255"/>
                      <a:pt x="42" y="255"/>
                      <a:pt x="42" y="255"/>
                    </a:cubicBezTo>
                    <a:cubicBezTo>
                      <a:pt x="43" y="256"/>
                      <a:pt x="43" y="257"/>
                      <a:pt x="44" y="258"/>
                    </a:cubicBezTo>
                    <a:cubicBezTo>
                      <a:pt x="45" y="259"/>
                      <a:pt x="47" y="261"/>
                      <a:pt x="49" y="264"/>
                    </a:cubicBezTo>
                    <a:lnTo>
                      <a:pt x="45" y="267"/>
                    </a:lnTo>
                    <a:close/>
                    <a:moveTo>
                      <a:pt x="31" y="249"/>
                    </a:moveTo>
                    <a:cubicBezTo>
                      <a:pt x="29" y="245"/>
                      <a:pt x="27" y="242"/>
                      <a:pt x="25" y="239"/>
                    </a:cubicBezTo>
                    <a:cubicBezTo>
                      <a:pt x="30" y="236"/>
                      <a:pt x="30" y="236"/>
                      <a:pt x="30" y="236"/>
                    </a:cubicBezTo>
                    <a:cubicBezTo>
                      <a:pt x="32" y="239"/>
                      <a:pt x="34" y="243"/>
                      <a:pt x="36" y="246"/>
                    </a:cubicBezTo>
                    <a:lnTo>
                      <a:pt x="31" y="249"/>
                    </a:lnTo>
                    <a:close/>
                    <a:moveTo>
                      <a:pt x="20" y="228"/>
                    </a:moveTo>
                    <a:cubicBezTo>
                      <a:pt x="19" y="225"/>
                      <a:pt x="18" y="221"/>
                      <a:pt x="16" y="218"/>
                    </a:cubicBezTo>
                    <a:cubicBezTo>
                      <a:pt x="21" y="216"/>
                      <a:pt x="21" y="216"/>
                      <a:pt x="21" y="216"/>
                    </a:cubicBezTo>
                    <a:cubicBezTo>
                      <a:pt x="23" y="219"/>
                      <a:pt x="24" y="223"/>
                      <a:pt x="26" y="226"/>
                    </a:cubicBezTo>
                    <a:lnTo>
                      <a:pt x="20" y="228"/>
                    </a:lnTo>
                    <a:close/>
                    <a:moveTo>
                      <a:pt x="12" y="207"/>
                    </a:moveTo>
                    <a:cubicBezTo>
                      <a:pt x="11" y="203"/>
                      <a:pt x="10" y="199"/>
                      <a:pt x="9" y="196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16" y="198"/>
                      <a:pt x="17" y="201"/>
                      <a:pt x="18" y="205"/>
                    </a:cubicBezTo>
                    <a:lnTo>
                      <a:pt x="12" y="207"/>
                    </a:lnTo>
                    <a:close/>
                    <a:moveTo>
                      <a:pt x="7" y="185"/>
                    </a:moveTo>
                    <a:cubicBezTo>
                      <a:pt x="6" y="181"/>
                      <a:pt x="5" y="177"/>
                      <a:pt x="4" y="173"/>
                    </a:cubicBezTo>
                    <a:cubicBezTo>
                      <a:pt x="10" y="172"/>
                      <a:pt x="10" y="172"/>
                      <a:pt x="10" y="172"/>
                    </a:cubicBezTo>
                    <a:cubicBezTo>
                      <a:pt x="10" y="176"/>
                      <a:pt x="11" y="180"/>
                      <a:pt x="12" y="183"/>
                    </a:cubicBezTo>
                    <a:lnTo>
                      <a:pt x="7" y="185"/>
                    </a:lnTo>
                    <a:close/>
                    <a:moveTo>
                      <a:pt x="158" y="164"/>
                    </a:moveTo>
                    <a:cubicBezTo>
                      <a:pt x="156" y="160"/>
                      <a:pt x="154" y="157"/>
                      <a:pt x="152" y="154"/>
                    </a:cubicBezTo>
                    <a:cubicBezTo>
                      <a:pt x="157" y="151"/>
                      <a:pt x="157" y="151"/>
                      <a:pt x="157" y="151"/>
                    </a:cubicBezTo>
                    <a:cubicBezTo>
                      <a:pt x="159" y="154"/>
                      <a:pt x="161" y="158"/>
                      <a:pt x="163" y="161"/>
                    </a:cubicBezTo>
                    <a:lnTo>
                      <a:pt x="158" y="164"/>
                    </a:lnTo>
                    <a:close/>
                    <a:moveTo>
                      <a:pt x="2" y="162"/>
                    </a:moveTo>
                    <a:cubicBezTo>
                      <a:pt x="2" y="158"/>
                      <a:pt x="1" y="154"/>
                      <a:pt x="1" y="151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54"/>
                      <a:pt x="8" y="157"/>
                      <a:pt x="8" y="161"/>
                    </a:cubicBezTo>
                    <a:lnTo>
                      <a:pt x="2" y="162"/>
                    </a:lnTo>
                    <a:close/>
                    <a:moveTo>
                      <a:pt x="146" y="144"/>
                    </a:moveTo>
                    <a:cubicBezTo>
                      <a:pt x="144" y="140"/>
                      <a:pt x="142" y="137"/>
                      <a:pt x="141" y="134"/>
                    </a:cubicBezTo>
                    <a:cubicBezTo>
                      <a:pt x="146" y="132"/>
                      <a:pt x="146" y="132"/>
                      <a:pt x="146" y="132"/>
                    </a:cubicBezTo>
                    <a:cubicBezTo>
                      <a:pt x="147" y="135"/>
                      <a:pt x="149" y="138"/>
                      <a:pt x="151" y="141"/>
                    </a:cubicBezTo>
                    <a:lnTo>
                      <a:pt x="146" y="144"/>
                    </a:lnTo>
                    <a:close/>
                    <a:moveTo>
                      <a:pt x="0" y="139"/>
                    </a:moveTo>
                    <a:cubicBezTo>
                      <a:pt x="0" y="135"/>
                      <a:pt x="0" y="132"/>
                      <a:pt x="0" y="128"/>
                    </a:cubicBezTo>
                    <a:cubicBezTo>
                      <a:pt x="5" y="128"/>
                      <a:pt x="5" y="128"/>
                      <a:pt x="5" y="128"/>
                    </a:cubicBezTo>
                    <a:cubicBezTo>
                      <a:pt x="5" y="131"/>
                      <a:pt x="6" y="135"/>
                      <a:pt x="6" y="139"/>
                    </a:cubicBezTo>
                    <a:lnTo>
                      <a:pt x="0" y="139"/>
                    </a:lnTo>
                    <a:close/>
                    <a:moveTo>
                      <a:pt x="136" y="123"/>
                    </a:moveTo>
                    <a:cubicBezTo>
                      <a:pt x="136" y="123"/>
                      <a:pt x="136" y="122"/>
                      <a:pt x="136" y="121"/>
                    </a:cubicBezTo>
                    <a:cubicBezTo>
                      <a:pt x="135" y="118"/>
                      <a:pt x="134" y="115"/>
                      <a:pt x="134" y="112"/>
                    </a:cubicBezTo>
                    <a:cubicBezTo>
                      <a:pt x="140" y="111"/>
                      <a:pt x="140" y="111"/>
                      <a:pt x="140" y="111"/>
                    </a:cubicBezTo>
                    <a:cubicBezTo>
                      <a:pt x="140" y="114"/>
                      <a:pt x="140" y="117"/>
                      <a:pt x="141" y="120"/>
                    </a:cubicBezTo>
                    <a:cubicBezTo>
                      <a:pt x="141" y="120"/>
                      <a:pt x="141" y="121"/>
                      <a:pt x="142" y="122"/>
                    </a:cubicBezTo>
                    <a:lnTo>
                      <a:pt x="136" y="123"/>
                    </a:lnTo>
                    <a:close/>
                    <a:moveTo>
                      <a:pt x="5" y="116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12"/>
                      <a:pt x="0" y="109"/>
                      <a:pt x="0" y="105"/>
                    </a:cubicBezTo>
                    <a:cubicBezTo>
                      <a:pt x="6" y="105"/>
                      <a:pt x="6" y="105"/>
                      <a:pt x="6" y="105"/>
                    </a:cubicBezTo>
                    <a:cubicBezTo>
                      <a:pt x="6" y="109"/>
                      <a:pt x="6" y="113"/>
                      <a:pt x="5" y="116"/>
                    </a:cubicBezTo>
                    <a:close/>
                    <a:moveTo>
                      <a:pt x="133" y="100"/>
                    </a:moveTo>
                    <a:cubicBezTo>
                      <a:pt x="133" y="99"/>
                      <a:pt x="133" y="99"/>
                      <a:pt x="133" y="99"/>
                    </a:cubicBezTo>
                    <a:cubicBezTo>
                      <a:pt x="133" y="96"/>
                      <a:pt x="133" y="93"/>
                      <a:pt x="133" y="89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9" y="93"/>
                      <a:pt x="139" y="96"/>
                      <a:pt x="139" y="99"/>
                    </a:cubicBezTo>
                    <a:cubicBezTo>
                      <a:pt x="139" y="100"/>
                      <a:pt x="139" y="100"/>
                      <a:pt x="139" y="100"/>
                    </a:cubicBezTo>
                    <a:lnTo>
                      <a:pt x="133" y="100"/>
                    </a:lnTo>
                    <a:close/>
                    <a:moveTo>
                      <a:pt x="7" y="94"/>
                    </a:moveTo>
                    <a:cubicBezTo>
                      <a:pt x="1" y="93"/>
                      <a:pt x="1" y="93"/>
                      <a:pt x="1" y="93"/>
                    </a:cubicBezTo>
                    <a:cubicBezTo>
                      <a:pt x="2" y="89"/>
                      <a:pt x="2" y="86"/>
                      <a:pt x="3" y="82"/>
                    </a:cubicBezTo>
                    <a:cubicBezTo>
                      <a:pt x="9" y="83"/>
                      <a:pt x="9" y="83"/>
                      <a:pt x="9" y="83"/>
                    </a:cubicBezTo>
                    <a:cubicBezTo>
                      <a:pt x="8" y="87"/>
                      <a:pt x="8" y="90"/>
                      <a:pt x="7" y="94"/>
                    </a:cubicBezTo>
                    <a:close/>
                    <a:moveTo>
                      <a:pt x="140" y="78"/>
                    </a:moveTo>
                    <a:cubicBezTo>
                      <a:pt x="134" y="77"/>
                      <a:pt x="134" y="77"/>
                      <a:pt x="134" y="77"/>
                    </a:cubicBezTo>
                    <a:cubicBezTo>
                      <a:pt x="134" y="74"/>
                      <a:pt x="135" y="70"/>
                      <a:pt x="135" y="66"/>
                    </a:cubicBezTo>
                    <a:cubicBezTo>
                      <a:pt x="140" y="66"/>
                      <a:pt x="140" y="66"/>
                      <a:pt x="140" y="66"/>
                    </a:cubicBezTo>
                    <a:cubicBezTo>
                      <a:pt x="140" y="70"/>
                      <a:pt x="140" y="74"/>
                      <a:pt x="140" y="78"/>
                    </a:cubicBezTo>
                    <a:close/>
                    <a:moveTo>
                      <a:pt x="11" y="72"/>
                    </a:moveTo>
                    <a:cubicBezTo>
                      <a:pt x="6" y="71"/>
                      <a:pt x="6" y="71"/>
                      <a:pt x="6" y="71"/>
                    </a:cubicBezTo>
                    <a:cubicBezTo>
                      <a:pt x="6" y="67"/>
                      <a:pt x="8" y="63"/>
                      <a:pt x="9" y="60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3" y="65"/>
                      <a:pt x="12" y="68"/>
                      <a:pt x="11" y="72"/>
                    </a:cubicBezTo>
                    <a:close/>
                    <a:moveTo>
                      <a:pt x="134" y="55"/>
                    </a:moveTo>
                    <a:cubicBezTo>
                      <a:pt x="134" y="51"/>
                      <a:pt x="133" y="48"/>
                      <a:pt x="132" y="44"/>
                    </a:cubicBezTo>
                    <a:cubicBezTo>
                      <a:pt x="138" y="43"/>
                      <a:pt x="138" y="43"/>
                      <a:pt x="138" y="43"/>
                    </a:cubicBezTo>
                    <a:cubicBezTo>
                      <a:pt x="139" y="46"/>
                      <a:pt x="139" y="50"/>
                      <a:pt x="140" y="54"/>
                    </a:cubicBezTo>
                    <a:lnTo>
                      <a:pt x="134" y="55"/>
                    </a:lnTo>
                    <a:close/>
                    <a:moveTo>
                      <a:pt x="18" y="51"/>
                    </a:moveTo>
                    <a:cubicBezTo>
                      <a:pt x="13" y="49"/>
                      <a:pt x="13" y="49"/>
                      <a:pt x="13" y="49"/>
                    </a:cubicBezTo>
                    <a:cubicBezTo>
                      <a:pt x="14" y="45"/>
                      <a:pt x="16" y="42"/>
                      <a:pt x="18" y="38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4"/>
                      <a:pt x="19" y="47"/>
                      <a:pt x="18" y="51"/>
                    </a:cubicBezTo>
                    <a:close/>
                    <a:moveTo>
                      <a:pt x="128" y="34"/>
                    </a:moveTo>
                    <a:cubicBezTo>
                      <a:pt x="128" y="33"/>
                      <a:pt x="128" y="33"/>
                      <a:pt x="127" y="32"/>
                    </a:cubicBezTo>
                    <a:cubicBezTo>
                      <a:pt x="126" y="29"/>
                      <a:pt x="124" y="27"/>
                      <a:pt x="123" y="25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9" y="24"/>
                      <a:pt x="131" y="26"/>
                      <a:pt x="132" y="29"/>
                    </a:cubicBezTo>
                    <a:cubicBezTo>
                      <a:pt x="133" y="30"/>
                      <a:pt x="133" y="31"/>
                      <a:pt x="134" y="32"/>
                    </a:cubicBezTo>
                    <a:lnTo>
                      <a:pt x="128" y="34"/>
                    </a:lnTo>
                    <a:close/>
                    <a:moveTo>
                      <a:pt x="29" y="32"/>
                    </a:moveTo>
                    <a:cubicBezTo>
                      <a:pt x="24" y="28"/>
                      <a:pt x="24" y="28"/>
                      <a:pt x="24" y="28"/>
                    </a:cubicBezTo>
                    <a:cubicBezTo>
                      <a:pt x="27" y="25"/>
                      <a:pt x="29" y="22"/>
                      <a:pt x="32" y="20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3" y="26"/>
                      <a:pt x="31" y="29"/>
                      <a:pt x="29" y="32"/>
                    </a:cubicBezTo>
                    <a:close/>
                    <a:moveTo>
                      <a:pt x="45" y="17"/>
                    </a:moveTo>
                    <a:cubicBezTo>
                      <a:pt x="42" y="13"/>
                      <a:pt x="42" y="13"/>
                      <a:pt x="42" y="13"/>
                    </a:cubicBezTo>
                    <a:cubicBezTo>
                      <a:pt x="45" y="10"/>
                      <a:pt x="48" y="9"/>
                      <a:pt x="52" y="7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1" y="14"/>
                      <a:pt x="48" y="15"/>
                      <a:pt x="45" y="17"/>
                    </a:cubicBezTo>
                    <a:close/>
                    <a:moveTo>
                      <a:pt x="115" y="17"/>
                    </a:moveTo>
                    <a:cubicBezTo>
                      <a:pt x="113" y="15"/>
                      <a:pt x="110" y="13"/>
                      <a:pt x="107" y="11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13" y="8"/>
                      <a:pt x="116" y="10"/>
                      <a:pt x="119" y="13"/>
                    </a:cubicBezTo>
                    <a:lnTo>
                      <a:pt x="115" y="17"/>
                    </a:lnTo>
                    <a:close/>
                    <a:moveTo>
                      <a:pt x="64" y="8"/>
                    </a:moveTo>
                    <a:cubicBezTo>
                      <a:pt x="63" y="3"/>
                      <a:pt x="63" y="3"/>
                      <a:pt x="63" y="3"/>
                    </a:cubicBezTo>
                    <a:cubicBezTo>
                      <a:pt x="67" y="2"/>
                      <a:pt x="71" y="1"/>
                      <a:pt x="74" y="1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2" y="7"/>
                      <a:pt x="68" y="7"/>
                      <a:pt x="64" y="8"/>
                    </a:cubicBezTo>
                    <a:close/>
                    <a:moveTo>
                      <a:pt x="97" y="8"/>
                    </a:moveTo>
                    <a:cubicBezTo>
                      <a:pt x="93" y="7"/>
                      <a:pt x="90" y="6"/>
                      <a:pt x="86" y="6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90" y="0"/>
                      <a:pt x="94" y="1"/>
                      <a:pt x="98" y="2"/>
                    </a:cubicBezTo>
                    <a:lnTo>
                      <a:pt x="97" y="8"/>
                    </a:lnTo>
                    <a:close/>
                  </a:path>
                </a:pathLst>
              </a:custGeom>
              <a:solidFill>
                <a:srgbClr val="664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淘宝网Chenying0907出品 415"/>
              <p:cNvSpPr>
                <a:spLocks/>
              </p:cNvSpPr>
              <p:nvPr/>
            </p:nvSpPr>
            <p:spPr bwMode="auto">
              <a:xfrm>
                <a:off x="3777" y="1681"/>
                <a:ext cx="19" cy="61"/>
              </a:xfrm>
              <a:custGeom>
                <a:avLst/>
                <a:gdLst>
                  <a:gd name="T0" fmla="*/ 8 w 8"/>
                  <a:gd name="T1" fmla="*/ 26 h 26"/>
                  <a:gd name="T2" fmla="*/ 2 w 8"/>
                  <a:gd name="T3" fmla="*/ 6 h 26"/>
                  <a:gd name="T4" fmla="*/ 0 w 8"/>
                  <a:gd name="T5" fmla="*/ 2 h 26"/>
                  <a:gd name="T6" fmla="*/ 2 w 8"/>
                  <a:gd name="T7" fmla="*/ 1 h 26"/>
                  <a:gd name="T8" fmla="*/ 2 w 8"/>
                  <a:gd name="T9" fmla="*/ 1 h 26"/>
                  <a:gd name="T10" fmla="*/ 4 w 8"/>
                  <a:gd name="T11" fmla="*/ 1 h 26"/>
                  <a:gd name="T12" fmla="*/ 6 w 8"/>
                  <a:gd name="T13" fmla="*/ 0 h 26"/>
                  <a:gd name="T14" fmla="*/ 6 w 8"/>
                  <a:gd name="T15" fmla="*/ 1 h 26"/>
                  <a:gd name="T16" fmla="*/ 7 w 8"/>
                  <a:gd name="T17" fmla="*/ 1 h 26"/>
                  <a:gd name="T18" fmla="*/ 8 w 8"/>
                  <a:gd name="T1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26">
                    <a:moveTo>
                      <a:pt x="8" y="26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1" y="3"/>
                      <a:pt x="0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7" y="1"/>
                      <a:pt x="7" y="1"/>
                    </a:cubicBezTo>
                    <a:lnTo>
                      <a:pt x="8" y="26"/>
                    </a:lnTo>
                    <a:close/>
                  </a:path>
                </a:pathLst>
              </a:custGeom>
              <a:solidFill>
                <a:srgbClr val="664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淘宝网Chenying0907出品 416"/>
              <p:cNvSpPr>
                <a:spLocks noEditPoints="1"/>
              </p:cNvSpPr>
              <p:nvPr/>
            </p:nvSpPr>
            <p:spPr bwMode="auto">
              <a:xfrm>
                <a:off x="3780" y="1184"/>
                <a:ext cx="324" cy="897"/>
              </a:xfrm>
              <a:custGeom>
                <a:avLst/>
                <a:gdLst>
                  <a:gd name="T0" fmla="*/ 62 w 137"/>
                  <a:gd name="T1" fmla="*/ 367 h 379"/>
                  <a:gd name="T2" fmla="*/ 53 w 137"/>
                  <a:gd name="T3" fmla="*/ 357 h 379"/>
                  <a:gd name="T4" fmla="*/ 59 w 137"/>
                  <a:gd name="T5" fmla="*/ 356 h 379"/>
                  <a:gd name="T6" fmla="*/ 47 w 137"/>
                  <a:gd name="T7" fmla="*/ 323 h 379"/>
                  <a:gd name="T8" fmla="*/ 49 w 137"/>
                  <a:gd name="T9" fmla="*/ 334 h 379"/>
                  <a:gd name="T10" fmla="*/ 47 w 137"/>
                  <a:gd name="T11" fmla="*/ 299 h 379"/>
                  <a:gd name="T12" fmla="*/ 52 w 137"/>
                  <a:gd name="T13" fmla="*/ 311 h 379"/>
                  <a:gd name="T14" fmla="*/ 48 w 137"/>
                  <a:gd name="T15" fmla="*/ 288 h 379"/>
                  <a:gd name="T16" fmla="*/ 54 w 137"/>
                  <a:gd name="T17" fmla="*/ 289 h 379"/>
                  <a:gd name="T18" fmla="*/ 57 w 137"/>
                  <a:gd name="T19" fmla="*/ 254 h 379"/>
                  <a:gd name="T20" fmla="*/ 66 w 137"/>
                  <a:gd name="T21" fmla="*/ 245 h 379"/>
                  <a:gd name="T22" fmla="*/ 70 w 137"/>
                  <a:gd name="T23" fmla="*/ 235 h 379"/>
                  <a:gd name="T24" fmla="*/ 70 w 137"/>
                  <a:gd name="T25" fmla="*/ 222 h 379"/>
                  <a:gd name="T26" fmla="*/ 75 w 137"/>
                  <a:gd name="T27" fmla="*/ 224 h 379"/>
                  <a:gd name="T28" fmla="*/ 85 w 137"/>
                  <a:gd name="T29" fmla="*/ 191 h 379"/>
                  <a:gd name="T30" fmla="*/ 0 w 137"/>
                  <a:gd name="T31" fmla="*/ 202 h 379"/>
                  <a:gd name="T32" fmla="*/ 6 w 137"/>
                  <a:gd name="T33" fmla="*/ 201 h 379"/>
                  <a:gd name="T34" fmla="*/ 91 w 137"/>
                  <a:gd name="T35" fmla="*/ 181 h 379"/>
                  <a:gd name="T36" fmla="*/ 96 w 137"/>
                  <a:gd name="T37" fmla="*/ 183 h 379"/>
                  <a:gd name="T38" fmla="*/ 0 w 137"/>
                  <a:gd name="T39" fmla="*/ 167 h 379"/>
                  <a:gd name="T40" fmla="*/ 106 w 137"/>
                  <a:gd name="T41" fmla="*/ 163 h 379"/>
                  <a:gd name="T42" fmla="*/ 111 w 137"/>
                  <a:gd name="T43" fmla="*/ 153 h 379"/>
                  <a:gd name="T44" fmla="*/ 1 w 137"/>
                  <a:gd name="T45" fmla="*/ 156 h 379"/>
                  <a:gd name="T46" fmla="*/ 6 w 137"/>
                  <a:gd name="T47" fmla="*/ 156 h 379"/>
                  <a:gd name="T48" fmla="*/ 116 w 137"/>
                  <a:gd name="T49" fmla="*/ 130 h 379"/>
                  <a:gd name="T50" fmla="*/ 8 w 137"/>
                  <a:gd name="T51" fmla="*/ 133 h 379"/>
                  <a:gd name="T52" fmla="*/ 9 w 137"/>
                  <a:gd name="T53" fmla="*/ 122 h 379"/>
                  <a:gd name="T54" fmla="*/ 120 w 137"/>
                  <a:gd name="T55" fmla="*/ 119 h 379"/>
                  <a:gd name="T56" fmla="*/ 125 w 137"/>
                  <a:gd name="T57" fmla="*/ 121 h 379"/>
                  <a:gd name="T58" fmla="*/ 7 w 137"/>
                  <a:gd name="T59" fmla="*/ 98 h 379"/>
                  <a:gd name="T60" fmla="*/ 132 w 137"/>
                  <a:gd name="T61" fmla="*/ 99 h 379"/>
                  <a:gd name="T62" fmla="*/ 134 w 137"/>
                  <a:gd name="T63" fmla="*/ 87 h 379"/>
                  <a:gd name="T64" fmla="*/ 10 w 137"/>
                  <a:gd name="T65" fmla="*/ 87 h 379"/>
                  <a:gd name="T66" fmla="*/ 15 w 137"/>
                  <a:gd name="T67" fmla="*/ 88 h 379"/>
                  <a:gd name="T68" fmla="*/ 131 w 137"/>
                  <a:gd name="T69" fmla="*/ 64 h 379"/>
                  <a:gd name="T70" fmla="*/ 136 w 137"/>
                  <a:gd name="T71" fmla="*/ 76 h 379"/>
                  <a:gd name="T72" fmla="*/ 22 w 137"/>
                  <a:gd name="T73" fmla="*/ 54 h 379"/>
                  <a:gd name="T74" fmla="*/ 130 w 137"/>
                  <a:gd name="T75" fmla="*/ 53 h 379"/>
                  <a:gd name="T76" fmla="*/ 136 w 137"/>
                  <a:gd name="T77" fmla="*/ 52 h 379"/>
                  <a:gd name="T78" fmla="*/ 27 w 137"/>
                  <a:gd name="T79" fmla="*/ 44 h 379"/>
                  <a:gd name="T80" fmla="*/ 32 w 137"/>
                  <a:gd name="T81" fmla="*/ 47 h 379"/>
                  <a:gd name="T82" fmla="*/ 124 w 137"/>
                  <a:gd name="T83" fmla="*/ 19 h 379"/>
                  <a:gd name="T84" fmla="*/ 45 w 137"/>
                  <a:gd name="T85" fmla="*/ 28 h 379"/>
                  <a:gd name="T86" fmla="*/ 53 w 137"/>
                  <a:gd name="T87" fmla="*/ 20 h 379"/>
                  <a:gd name="T88" fmla="*/ 103 w 137"/>
                  <a:gd name="T89" fmla="*/ 9 h 379"/>
                  <a:gd name="T90" fmla="*/ 112 w 137"/>
                  <a:gd name="T91" fmla="*/ 15 h 379"/>
                  <a:gd name="T92" fmla="*/ 69 w 137"/>
                  <a:gd name="T93" fmla="*/ 4 h 379"/>
                  <a:gd name="T94" fmla="*/ 92 w 137"/>
                  <a:gd name="T95" fmla="*/ 6 h 379"/>
                  <a:gd name="T96" fmla="*/ 93 w 137"/>
                  <a:gd name="T97" fmla="*/ 1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7" h="379">
                    <a:moveTo>
                      <a:pt x="60" y="379"/>
                    </a:moveTo>
                    <a:cubicBezTo>
                      <a:pt x="59" y="376"/>
                      <a:pt x="57" y="372"/>
                      <a:pt x="56" y="368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3" y="370"/>
                      <a:pt x="64" y="374"/>
                      <a:pt x="65" y="377"/>
                    </a:cubicBezTo>
                    <a:lnTo>
                      <a:pt x="60" y="379"/>
                    </a:lnTo>
                    <a:close/>
                    <a:moveTo>
                      <a:pt x="53" y="357"/>
                    </a:moveTo>
                    <a:cubicBezTo>
                      <a:pt x="52" y="353"/>
                      <a:pt x="51" y="349"/>
                      <a:pt x="51" y="346"/>
                    </a:cubicBezTo>
                    <a:cubicBezTo>
                      <a:pt x="56" y="345"/>
                      <a:pt x="56" y="345"/>
                      <a:pt x="56" y="345"/>
                    </a:cubicBezTo>
                    <a:cubicBezTo>
                      <a:pt x="57" y="348"/>
                      <a:pt x="58" y="352"/>
                      <a:pt x="59" y="356"/>
                    </a:cubicBezTo>
                    <a:lnTo>
                      <a:pt x="53" y="357"/>
                    </a:lnTo>
                    <a:close/>
                    <a:moveTo>
                      <a:pt x="49" y="334"/>
                    </a:moveTo>
                    <a:cubicBezTo>
                      <a:pt x="48" y="330"/>
                      <a:pt x="48" y="326"/>
                      <a:pt x="47" y="323"/>
                    </a:cubicBezTo>
                    <a:cubicBezTo>
                      <a:pt x="53" y="322"/>
                      <a:pt x="53" y="322"/>
                      <a:pt x="53" y="322"/>
                    </a:cubicBezTo>
                    <a:cubicBezTo>
                      <a:pt x="53" y="326"/>
                      <a:pt x="54" y="330"/>
                      <a:pt x="54" y="333"/>
                    </a:cubicBezTo>
                    <a:lnTo>
                      <a:pt x="49" y="334"/>
                    </a:lnTo>
                    <a:close/>
                    <a:moveTo>
                      <a:pt x="47" y="311"/>
                    </a:moveTo>
                    <a:cubicBezTo>
                      <a:pt x="47" y="310"/>
                      <a:pt x="47" y="310"/>
                      <a:pt x="47" y="310"/>
                    </a:cubicBezTo>
                    <a:cubicBezTo>
                      <a:pt x="47" y="306"/>
                      <a:pt x="47" y="303"/>
                      <a:pt x="47" y="299"/>
                    </a:cubicBezTo>
                    <a:cubicBezTo>
                      <a:pt x="53" y="300"/>
                      <a:pt x="53" y="300"/>
                      <a:pt x="53" y="300"/>
                    </a:cubicBezTo>
                    <a:cubicBezTo>
                      <a:pt x="53" y="303"/>
                      <a:pt x="52" y="306"/>
                      <a:pt x="52" y="310"/>
                    </a:cubicBezTo>
                    <a:cubicBezTo>
                      <a:pt x="52" y="311"/>
                      <a:pt x="52" y="311"/>
                      <a:pt x="52" y="311"/>
                    </a:cubicBezTo>
                    <a:lnTo>
                      <a:pt x="47" y="311"/>
                    </a:lnTo>
                    <a:close/>
                    <a:moveTo>
                      <a:pt x="54" y="289"/>
                    </a:moveTo>
                    <a:cubicBezTo>
                      <a:pt x="48" y="288"/>
                      <a:pt x="48" y="288"/>
                      <a:pt x="48" y="288"/>
                    </a:cubicBezTo>
                    <a:cubicBezTo>
                      <a:pt x="49" y="284"/>
                      <a:pt x="50" y="280"/>
                      <a:pt x="50" y="276"/>
                    </a:cubicBezTo>
                    <a:cubicBezTo>
                      <a:pt x="56" y="277"/>
                      <a:pt x="56" y="277"/>
                      <a:pt x="56" y="277"/>
                    </a:cubicBezTo>
                    <a:cubicBezTo>
                      <a:pt x="55" y="281"/>
                      <a:pt x="54" y="285"/>
                      <a:pt x="54" y="289"/>
                    </a:cubicBezTo>
                    <a:close/>
                    <a:moveTo>
                      <a:pt x="59" y="267"/>
                    </a:moveTo>
                    <a:cubicBezTo>
                      <a:pt x="53" y="265"/>
                      <a:pt x="53" y="265"/>
                      <a:pt x="53" y="265"/>
                    </a:cubicBezTo>
                    <a:cubicBezTo>
                      <a:pt x="54" y="261"/>
                      <a:pt x="55" y="258"/>
                      <a:pt x="57" y="254"/>
                    </a:cubicBezTo>
                    <a:cubicBezTo>
                      <a:pt x="62" y="256"/>
                      <a:pt x="62" y="256"/>
                      <a:pt x="62" y="256"/>
                    </a:cubicBezTo>
                    <a:cubicBezTo>
                      <a:pt x="61" y="259"/>
                      <a:pt x="60" y="263"/>
                      <a:pt x="59" y="267"/>
                    </a:cubicBezTo>
                    <a:close/>
                    <a:moveTo>
                      <a:pt x="66" y="245"/>
                    </a:moveTo>
                    <a:cubicBezTo>
                      <a:pt x="61" y="243"/>
                      <a:pt x="61" y="243"/>
                      <a:pt x="61" y="243"/>
                    </a:cubicBezTo>
                    <a:cubicBezTo>
                      <a:pt x="62" y="239"/>
                      <a:pt x="64" y="236"/>
                      <a:pt x="65" y="232"/>
                    </a:cubicBezTo>
                    <a:cubicBezTo>
                      <a:pt x="70" y="235"/>
                      <a:pt x="70" y="235"/>
                      <a:pt x="70" y="235"/>
                    </a:cubicBezTo>
                    <a:cubicBezTo>
                      <a:pt x="69" y="238"/>
                      <a:pt x="67" y="242"/>
                      <a:pt x="66" y="245"/>
                    </a:cubicBezTo>
                    <a:close/>
                    <a:moveTo>
                      <a:pt x="75" y="224"/>
                    </a:moveTo>
                    <a:cubicBezTo>
                      <a:pt x="70" y="222"/>
                      <a:pt x="70" y="222"/>
                      <a:pt x="70" y="222"/>
                    </a:cubicBezTo>
                    <a:cubicBezTo>
                      <a:pt x="72" y="218"/>
                      <a:pt x="73" y="215"/>
                      <a:pt x="75" y="211"/>
                    </a:cubicBezTo>
                    <a:cubicBezTo>
                      <a:pt x="80" y="214"/>
                      <a:pt x="80" y="214"/>
                      <a:pt x="80" y="214"/>
                    </a:cubicBezTo>
                    <a:cubicBezTo>
                      <a:pt x="78" y="217"/>
                      <a:pt x="77" y="221"/>
                      <a:pt x="75" y="224"/>
                    </a:cubicBezTo>
                    <a:close/>
                    <a:moveTo>
                      <a:pt x="85" y="204"/>
                    </a:moveTo>
                    <a:cubicBezTo>
                      <a:pt x="80" y="201"/>
                      <a:pt x="80" y="201"/>
                      <a:pt x="80" y="201"/>
                    </a:cubicBezTo>
                    <a:cubicBezTo>
                      <a:pt x="82" y="198"/>
                      <a:pt x="84" y="194"/>
                      <a:pt x="85" y="191"/>
                    </a:cubicBezTo>
                    <a:cubicBezTo>
                      <a:pt x="90" y="194"/>
                      <a:pt x="90" y="194"/>
                      <a:pt x="90" y="194"/>
                    </a:cubicBezTo>
                    <a:cubicBezTo>
                      <a:pt x="89" y="197"/>
                      <a:pt x="87" y="200"/>
                      <a:pt x="85" y="204"/>
                    </a:cubicBezTo>
                    <a:close/>
                    <a:moveTo>
                      <a:pt x="0" y="202"/>
                    </a:moveTo>
                    <a:cubicBezTo>
                      <a:pt x="0" y="198"/>
                      <a:pt x="0" y="194"/>
                      <a:pt x="0" y="190"/>
                    </a:cubicBezTo>
                    <a:cubicBezTo>
                      <a:pt x="6" y="190"/>
                      <a:pt x="6" y="190"/>
                      <a:pt x="6" y="190"/>
                    </a:cubicBezTo>
                    <a:cubicBezTo>
                      <a:pt x="6" y="194"/>
                      <a:pt x="6" y="198"/>
                      <a:pt x="6" y="201"/>
                    </a:cubicBezTo>
                    <a:lnTo>
                      <a:pt x="0" y="202"/>
                    </a:lnTo>
                    <a:close/>
                    <a:moveTo>
                      <a:pt x="96" y="183"/>
                    </a:moveTo>
                    <a:cubicBezTo>
                      <a:pt x="91" y="181"/>
                      <a:pt x="91" y="181"/>
                      <a:pt x="91" y="181"/>
                    </a:cubicBezTo>
                    <a:cubicBezTo>
                      <a:pt x="93" y="177"/>
                      <a:pt x="94" y="174"/>
                      <a:pt x="96" y="171"/>
                    </a:cubicBezTo>
                    <a:cubicBezTo>
                      <a:pt x="101" y="173"/>
                      <a:pt x="101" y="173"/>
                      <a:pt x="101" y="173"/>
                    </a:cubicBezTo>
                    <a:cubicBezTo>
                      <a:pt x="99" y="177"/>
                      <a:pt x="98" y="180"/>
                      <a:pt x="96" y="183"/>
                    </a:cubicBezTo>
                    <a:close/>
                    <a:moveTo>
                      <a:pt x="6" y="179"/>
                    </a:moveTo>
                    <a:cubicBezTo>
                      <a:pt x="0" y="179"/>
                      <a:pt x="0" y="179"/>
                      <a:pt x="0" y="179"/>
                    </a:cubicBezTo>
                    <a:cubicBezTo>
                      <a:pt x="0" y="175"/>
                      <a:pt x="0" y="171"/>
                      <a:pt x="0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71"/>
                      <a:pt x="6" y="175"/>
                      <a:pt x="6" y="179"/>
                    </a:cubicBezTo>
                    <a:close/>
                    <a:moveTo>
                      <a:pt x="106" y="163"/>
                    </a:moveTo>
                    <a:cubicBezTo>
                      <a:pt x="101" y="161"/>
                      <a:pt x="101" y="161"/>
                      <a:pt x="101" y="161"/>
                    </a:cubicBezTo>
                    <a:cubicBezTo>
                      <a:pt x="103" y="157"/>
                      <a:pt x="105" y="154"/>
                      <a:pt x="106" y="150"/>
                    </a:cubicBezTo>
                    <a:cubicBezTo>
                      <a:pt x="111" y="153"/>
                      <a:pt x="111" y="153"/>
                      <a:pt x="111" y="153"/>
                    </a:cubicBezTo>
                    <a:cubicBezTo>
                      <a:pt x="110" y="156"/>
                      <a:pt x="108" y="160"/>
                      <a:pt x="106" y="163"/>
                    </a:cubicBezTo>
                    <a:close/>
                    <a:moveTo>
                      <a:pt x="6" y="156"/>
                    </a:moveTo>
                    <a:cubicBezTo>
                      <a:pt x="1" y="156"/>
                      <a:pt x="1" y="156"/>
                      <a:pt x="1" y="156"/>
                    </a:cubicBezTo>
                    <a:cubicBezTo>
                      <a:pt x="1" y="152"/>
                      <a:pt x="1" y="148"/>
                      <a:pt x="1" y="144"/>
                    </a:cubicBezTo>
                    <a:cubicBezTo>
                      <a:pt x="7" y="144"/>
                      <a:pt x="7" y="144"/>
                      <a:pt x="7" y="144"/>
                    </a:cubicBezTo>
                    <a:cubicBezTo>
                      <a:pt x="7" y="148"/>
                      <a:pt x="7" y="152"/>
                      <a:pt x="6" y="156"/>
                    </a:cubicBezTo>
                    <a:close/>
                    <a:moveTo>
                      <a:pt x="116" y="142"/>
                    </a:moveTo>
                    <a:cubicBezTo>
                      <a:pt x="111" y="140"/>
                      <a:pt x="111" y="140"/>
                      <a:pt x="111" y="140"/>
                    </a:cubicBezTo>
                    <a:cubicBezTo>
                      <a:pt x="113" y="136"/>
                      <a:pt x="114" y="133"/>
                      <a:pt x="116" y="130"/>
                    </a:cubicBezTo>
                    <a:cubicBezTo>
                      <a:pt x="121" y="132"/>
                      <a:pt x="121" y="132"/>
                      <a:pt x="121" y="132"/>
                    </a:cubicBezTo>
                    <a:cubicBezTo>
                      <a:pt x="119" y="135"/>
                      <a:pt x="118" y="139"/>
                      <a:pt x="116" y="142"/>
                    </a:cubicBezTo>
                    <a:close/>
                    <a:moveTo>
                      <a:pt x="8" y="133"/>
                    </a:moveTo>
                    <a:cubicBezTo>
                      <a:pt x="2" y="133"/>
                      <a:pt x="2" y="133"/>
                      <a:pt x="2" y="133"/>
                    </a:cubicBezTo>
                    <a:cubicBezTo>
                      <a:pt x="3" y="129"/>
                      <a:pt x="3" y="125"/>
                      <a:pt x="3" y="121"/>
                    </a:cubicBezTo>
                    <a:cubicBezTo>
                      <a:pt x="9" y="122"/>
                      <a:pt x="9" y="122"/>
                      <a:pt x="9" y="122"/>
                    </a:cubicBezTo>
                    <a:cubicBezTo>
                      <a:pt x="9" y="126"/>
                      <a:pt x="8" y="129"/>
                      <a:pt x="8" y="133"/>
                    </a:cubicBezTo>
                    <a:close/>
                    <a:moveTo>
                      <a:pt x="125" y="121"/>
                    </a:moveTo>
                    <a:cubicBezTo>
                      <a:pt x="120" y="119"/>
                      <a:pt x="120" y="119"/>
                      <a:pt x="120" y="119"/>
                    </a:cubicBezTo>
                    <a:cubicBezTo>
                      <a:pt x="121" y="115"/>
                      <a:pt x="122" y="112"/>
                      <a:pt x="123" y="108"/>
                    </a:cubicBezTo>
                    <a:cubicBezTo>
                      <a:pt x="129" y="110"/>
                      <a:pt x="129" y="110"/>
                      <a:pt x="129" y="110"/>
                    </a:cubicBezTo>
                    <a:cubicBezTo>
                      <a:pt x="128" y="113"/>
                      <a:pt x="126" y="117"/>
                      <a:pt x="125" y="121"/>
                    </a:cubicBezTo>
                    <a:close/>
                    <a:moveTo>
                      <a:pt x="11" y="111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6" y="106"/>
                      <a:pt x="7" y="102"/>
                      <a:pt x="7" y="98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2" y="103"/>
                      <a:pt x="11" y="107"/>
                      <a:pt x="11" y="111"/>
                    </a:cubicBezTo>
                    <a:close/>
                    <a:moveTo>
                      <a:pt x="132" y="99"/>
                    </a:moveTo>
                    <a:cubicBezTo>
                      <a:pt x="126" y="97"/>
                      <a:pt x="126" y="97"/>
                      <a:pt x="126" y="97"/>
                    </a:cubicBezTo>
                    <a:cubicBezTo>
                      <a:pt x="127" y="94"/>
                      <a:pt x="128" y="90"/>
                      <a:pt x="129" y="86"/>
                    </a:cubicBezTo>
                    <a:cubicBezTo>
                      <a:pt x="134" y="87"/>
                      <a:pt x="134" y="87"/>
                      <a:pt x="134" y="87"/>
                    </a:cubicBezTo>
                    <a:cubicBezTo>
                      <a:pt x="134" y="91"/>
                      <a:pt x="133" y="95"/>
                      <a:pt x="132" y="99"/>
                    </a:cubicBezTo>
                    <a:close/>
                    <a:moveTo>
                      <a:pt x="15" y="88"/>
                    </a:moveTo>
                    <a:cubicBezTo>
                      <a:pt x="10" y="87"/>
                      <a:pt x="10" y="87"/>
                      <a:pt x="10" y="87"/>
                    </a:cubicBezTo>
                    <a:cubicBezTo>
                      <a:pt x="11" y="83"/>
                      <a:pt x="12" y="79"/>
                      <a:pt x="13" y="76"/>
                    </a:cubicBezTo>
                    <a:cubicBezTo>
                      <a:pt x="19" y="78"/>
                      <a:pt x="19" y="78"/>
                      <a:pt x="19" y="78"/>
                    </a:cubicBezTo>
                    <a:cubicBezTo>
                      <a:pt x="18" y="81"/>
                      <a:pt x="16" y="85"/>
                      <a:pt x="15" y="88"/>
                    </a:cubicBezTo>
                    <a:close/>
                    <a:moveTo>
                      <a:pt x="136" y="76"/>
                    </a:moveTo>
                    <a:cubicBezTo>
                      <a:pt x="130" y="75"/>
                      <a:pt x="130" y="75"/>
                      <a:pt x="130" y="75"/>
                    </a:cubicBezTo>
                    <a:cubicBezTo>
                      <a:pt x="131" y="72"/>
                      <a:pt x="131" y="68"/>
                      <a:pt x="131" y="64"/>
                    </a:cubicBezTo>
                    <a:cubicBezTo>
                      <a:pt x="135" y="64"/>
                      <a:pt x="135" y="64"/>
                      <a:pt x="135" y="64"/>
                    </a:cubicBezTo>
                    <a:cubicBezTo>
                      <a:pt x="137" y="64"/>
                      <a:pt x="137" y="64"/>
                      <a:pt x="137" y="64"/>
                    </a:cubicBezTo>
                    <a:cubicBezTo>
                      <a:pt x="136" y="68"/>
                      <a:pt x="136" y="72"/>
                      <a:pt x="136" y="76"/>
                    </a:cubicBezTo>
                    <a:close/>
                    <a:moveTo>
                      <a:pt x="23" y="67"/>
                    </a:moveTo>
                    <a:cubicBezTo>
                      <a:pt x="17" y="65"/>
                      <a:pt x="17" y="65"/>
                      <a:pt x="17" y="65"/>
                    </a:cubicBezTo>
                    <a:cubicBezTo>
                      <a:pt x="19" y="61"/>
                      <a:pt x="20" y="58"/>
                      <a:pt x="22" y="54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5" y="60"/>
                      <a:pt x="24" y="63"/>
                      <a:pt x="23" y="67"/>
                    </a:cubicBezTo>
                    <a:close/>
                    <a:moveTo>
                      <a:pt x="130" y="53"/>
                    </a:moveTo>
                    <a:cubicBezTo>
                      <a:pt x="130" y="49"/>
                      <a:pt x="129" y="45"/>
                      <a:pt x="128" y="42"/>
                    </a:cubicBezTo>
                    <a:cubicBezTo>
                      <a:pt x="134" y="41"/>
                      <a:pt x="134" y="41"/>
                      <a:pt x="134" y="41"/>
                    </a:cubicBezTo>
                    <a:cubicBezTo>
                      <a:pt x="135" y="44"/>
                      <a:pt x="136" y="48"/>
                      <a:pt x="136" y="52"/>
                    </a:cubicBezTo>
                    <a:lnTo>
                      <a:pt x="130" y="53"/>
                    </a:lnTo>
                    <a:close/>
                    <a:moveTo>
                      <a:pt x="32" y="47"/>
                    </a:moveTo>
                    <a:cubicBezTo>
                      <a:pt x="27" y="44"/>
                      <a:pt x="27" y="44"/>
                      <a:pt x="27" y="44"/>
                    </a:cubicBezTo>
                    <a:cubicBezTo>
                      <a:pt x="29" y="40"/>
                      <a:pt x="31" y="37"/>
                      <a:pt x="33" y="34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6" y="40"/>
                      <a:pt x="34" y="43"/>
                      <a:pt x="32" y="47"/>
                    </a:cubicBezTo>
                    <a:close/>
                    <a:moveTo>
                      <a:pt x="125" y="32"/>
                    </a:moveTo>
                    <a:cubicBezTo>
                      <a:pt x="123" y="28"/>
                      <a:pt x="121" y="25"/>
                      <a:pt x="119" y="22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6" y="22"/>
                      <a:pt x="128" y="26"/>
                      <a:pt x="130" y="29"/>
                    </a:cubicBezTo>
                    <a:lnTo>
                      <a:pt x="125" y="32"/>
                    </a:lnTo>
                    <a:close/>
                    <a:moveTo>
                      <a:pt x="45" y="28"/>
                    </a:moveTo>
                    <a:cubicBezTo>
                      <a:pt x="41" y="25"/>
                      <a:pt x="41" y="25"/>
                      <a:pt x="41" y="25"/>
                    </a:cubicBezTo>
                    <a:cubicBezTo>
                      <a:pt x="43" y="21"/>
                      <a:pt x="46" y="19"/>
                      <a:pt x="49" y="16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0" y="23"/>
                      <a:pt x="47" y="25"/>
                      <a:pt x="45" y="28"/>
                    </a:cubicBezTo>
                    <a:close/>
                    <a:moveTo>
                      <a:pt x="112" y="15"/>
                    </a:moveTo>
                    <a:cubicBezTo>
                      <a:pt x="109" y="13"/>
                      <a:pt x="106" y="11"/>
                      <a:pt x="103" y="9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9" y="6"/>
                      <a:pt x="112" y="8"/>
                      <a:pt x="115" y="10"/>
                    </a:cubicBezTo>
                    <a:lnTo>
                      <a:pt x="112" y="15"/>
                    </a:lnTo>
                    <a:close/>
                    <a:moveTo>
                      <a:pt x="61" y="14"/>
                    </a:moveTo>
                    <a:cubicBezTo>
                      <a:pt x="58" y="9"/>
                      <a:pt x="58" y="9"/>
                      <a:pt x="58" y="9"/>
                    </a:cubicBezTo>
                    <a:cubicBezTo>
                      <a:pt x="62" y="7"/>
                      <a:pt x="66" y="5"/>
                      <a:pt x="69" y="4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68" y="10"/>
                      <a:pt x="65" y="12"/>
                      <a:pt x="61" y="14"/>
                    </a:cubicBezTo>
                    <a:close/>
                    <a:moveTo>
                      <a:pt x="92" y="6"/>
                    </a:moveTo>
                    <a:cubicBezTo>
                      <a:pt x="89" y="6"/>
                      <a:pt x="85" y="6"/>
                      <a:pt x="82" y="6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5" y="0"/>
                      <a:pt x="89" y="0"/>
                      <a:pt x="93" y="1"/>
                    </a:cubicBezTo>
                    <a:lnTo>
                      <a:pt x="92" y="6"/>
                    </a:lnTo>
                    <a:close/>
                  </a:path>
                </a:pathLst>
              </a:custGeom>
              <a:solidFill>
                <a:srgbClr val="664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淘宝网Chenying0907出品 417"/>
              <p:cNvSpPr>
                <a:spLocks/>
              </p:cNvSpPr>
              <p:nvPr/>
            </p:nvSpPr>
            <p:spPr bwMode="auto">
              <a:xfrm>
                <a:off x="3933" y="2107"/>
                <a:ext cx="24" cy="21"/>
              </a:xfrm>
              <a:custGeom>
                <a:avLst/>
                <a:gdLst>
                  <a:gd name="T0" fmla="*/ 4 w 10"/>
                  <a:gd name="T1" fmla="*/ 9 h 9"/>
                  <a:gd name="T2" fmla="*/ 4 w 10"/>
                  <a:gd name="T3" fmla="*/ 9 h 9"/>
                  <a:gd name="T4" fmla="*/ 2 w 10"/>
                  <a:gd name="T5" fmla="*/ 8 h 9"/>
                  <a:gd name="T6" fmla="*/ 1 w 10"/>
                  <a:gd name="T7" fmla="*/ 7 h 9"/>
                  <a:gd name="T8" fmla="*/ 0 w 10"/>
                  <a:gd name="T9" fmla="*/ 3 h 9"/>
                  <a:gd name="T10" fmla="*/ 5 w 10"/>
                  <a:gd name="T11" fmla="*/ 1 h 9"/>
                  <a:gd name="T12" fmla="*/ 5 w 10"/>
                  <a:gd name="T13" fmla="*/ 1 h 9"/>
                  <a:gd name="T14" fmla="*/ 6 w 10"/>
                  <a:gd name="T15" fmla="*/ 0 h 9"/>
                  <a:gd name="T16" fmla="*/ 10 w 10"/>
                  <a:gd name="T17" fmla="*/ 4 h 9"/>
                  <a:gd name="T18" fmla="*/ 9 w 10"/>
                  <a:gd name="T19" fmla="*/ 4 h 9"/>
                  <a:gd name="T20" fmla="*/ 4 w 10"/>
                  <a:gd name="T2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9">
                    <a:moveTo>
                      <a:pt x="4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9" y="9"/>
                      <a:pt x="4" y="9"/>
                    </a:cubicBezTo>
                    <a:close/>
                  </a:path>
                </a:pathLst>
              </a:custGeom>
              <a:solidFill>
                <a:srgbClr val="664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0" name="Oval 419"/>
            <p:cNvSpPr>
              <a:spLocks noChangeArrowheads="1"/>
            </p:cNvSpPr>
            <p:nvPr/>
          </p:nvSpPr>
          <p:spPr bwMode="auto">
            <a:xfrm>
              <a:off x="6762750" y="2641600"/>
              <a:ext cx="274638" cy="271463"/>
            </a:xfrm>
            <a:prstGeom prst="ellipse">
              <a:avLst/>
            </a:prstGeom>
            <a:solidFill>
              <a:srgbClr val="664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420"/>
            <p:cNvSpPr>
              <a:spLocks noChangeArrowheads="1"/>
            </p:cNvSpPr>
            <p:nvPr/>
          </p:nvSpPr>
          <p:spPr bwMode="auto">
            <a:xfrm>
              <a:off x="6034088" y="2679700"/>
              <a:ext cx="269875" cy="274638"/>
            </a:xfrm>
            <a:prstGeom prst="ellipse">
              <a:avLst/>
            </a:prstGeom>
            <a:solidFill>
              <a:srgbClr val="664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55" name="淘宝网chenying0907出品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8796" y="272333"/>
            <a:ext cx="2358288" cy="2358288"/>
          </a:xfrm>
          <a:prstGeom prst="rect">
            <a:avLst/>
          </a:prstGeom>
        </p:spPr>
      </p:pic>
      <p:pic>
        <p:nvPicPr>
          <p:cNvPr id="42" name="淘宝网chenying0907出品 4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57"/>
          <a:stretch/>
        </p:blipFill>
        <p:spPr>
          <a:xfrm>
            <a:off x="3490759" y="2767616"/>
            <a:ext cx="2387528" cy="322450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grpSp>
        <p:nvGrpSpPr>
          <p:cNvPr id="8" name="淘宝网Chenying0907出品 7"/>
          <p:cNvGrpSpPr/>
          <p:nvPr/>
        </p:nvGrpSpPr>
        <p:grpSpPr>
          <a:xfrm>
            <a:off x="638142" y="1262601"/>
            <a:ext cx="2983904" cy="3593091"/>
            <a:chOff x="3886994" y="742096"/>
            <a:chExt cx="2983904" cy="3593091"/>
          </a:xfrm>
        </p:grpSpPr>
        <p:grpSp>
          <p:nvGrpSpPr>
            <p:cNvPr id="5" name="淘宝网Chenying0907出品 4"/>
            <p:cNvGrpSpPr/>
            <p:nvPr/>
          </p:nvGrpSpPr>
          <p:grpSpPr>
            <a:xfrm>
              <a:off x="3886994" y="742096"/>
              <a:ext cx="2983904" cy="3593091"/>
              <a:chOff x="3633429" y="789584"/>
              <a:chExt cx="2983904" cy="3593091"/>
            </a:xfrm>
          </p:grpSpPr>
          <p:sp>
            <p:nvSpPr>
              <p:cNvPr id="2" name="圆角淘宝网Chenying0907出品 1"/>
              <p:cNvSpPr/>
              <p:nvPr/>
            </p:nvSpPr>
            <p:spPr>
              <a:xfrm rot="20949018">
                <a:off x="3633429" y="789584"/>
                <a:ext cx="2983904" cy="3593091"/>
              </a:xfrm>
              <a:prstGeom prst="roundRect">
                <a:avLst>
                  <a:gd name="adj" fmla="val 4247"/>
                </a:avLst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52400" dist="152400" dir="2100000" sx="99000" sy="99000" algn="tl" rotWithShape="0">
                  <a:schemeClr val="tx1">
                    <a:lumMod val="85000"/>
                    <a:lumOff val="15000"/>
                    <a:alpha val="8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圆角淘宝网Chenying0907出品 3"/>
              <p:cNvSpPr/>
              <p:nvPr/>
            </p:nvSpPr>
            <p:spPr>
              <a:xfrm rot="20949018">
                <a:off x="3691734" y="859792"/>
                <a:ext cx="2867295" cy="3452675"/>
              </a:xfrm>
              <a:prstGeom prst="roundRect">
                <a:avLst>
                  <a:gd name="adj" fmla="val 4247"/>
                </a:avLst>
              </a:prstGeom>
              <a:noFill/>
              <a:ln w="28575">
                <a:solidFill>
                  <a:srgbClr val="68615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圆角淘宝网Chenying0907出品 5"/>
            <p:cNvSpPr/>
            <p:nvPr/>
          </p:nvSpPr>
          <p:spPr>
            <a:xfrm rot="20949018">
              <a:off x="4115848" y="941817"/>
              <a:ext cx="2526196" cy="3193648"/>
            </a:xfrm>
            <a:prstGeom prst="roundRect">
              <a:avLst>
                <a:gd name="adj" fmla="val 4247"/>
              </a:avLst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淘宝网Chenying0907出品 6"/>
            <p:cNvSpPr/>
            <p:nvPr/>
          </p:nvSpPr>
          <p:spPr>
            <a:xfrm rot="20949018">
              <a:off x="4180605" y="1023683"/>
              <a:ext cx="2396683" cy="3029916"/>
            </a:xfrm>
            <a:prstGeom prst="roundRect">
              <a:avLst>
                <a:gd name="adj" fmla="val 4247"/>
              </a:avLst>
            </a:prstGeom>
            <a:noFill/>
            <a:ln w="28575">
              <a:solidFill>
                <a:srgbClr val="F2E6CE"/>
              </a:solidFill>
              <a:prstDash val="dash"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3" name="淘宝网chenying0907出品 42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80"/>
          <a:stretch/>
        </p:blipFill>
        <p:spPr>
          <a:xfrm rot="20940000">
            <a:off x="1018493" y="1592303"/>
            <a:ext cx="2232162" cy="2966947"/>
          </a:xfrm>
          <a:prstGeom prst="roundRect">
            <a:avLst>
              <a:gd name="adj" fmla="val 3602"/>
            </a:avLst>
          </a:prstGeom>
          <a:effectLst>
            <a:innerShdw blurRad="114300">
              <a:prstClr val="black"/>
            </a:innerShdw>
          </a:effectLst>
        </p:spPr>
      </p:pic>
      <p:pic>
        <p:nvPicPr>
          <p:cNvPr id="56" name="淘宝网chenying0907出品 5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36141">
            <a:off x="6366596" y="508551"/>
            <a:ext cx="2602293" cy="2146814"/>
          </a:xfrm>
          <a:prstGeom prst="rect">
            <a:avLst/>
          </a:prstGeom>
        </p:spPr>
      </p:pic>
      <p:grpSp>
        <p:nvGrpSpPr>
          <p:cNvPr id="467" name="淘宝网Chenying0907出品 466"/>
          <p:cNvGrpSpPr/>
          <p:nvPr/>
        </p:nvGrpSpPr>
        <p:grpSpPr>
          <a:xfrm>
            <a:off x="6147434" y="2794606"/>
            <a:ext cx="3759437" cy="3786483"/>
            <a:chOff x="6327331" y="2291553"/>
            <a:chExt cx="3759437" cy="3786483"/>
          </a:xfrm>
          <a:solidFill>
            <a:srgbClr val="F2C350"/>
          </a:solidFill>
        </p:grpSpPr>
        <p:sp>
          <p:nvSpPr>
            <p:cNvPr id="57" name="淘宝网Chenying0907出品 425"/>
            <p:cNvSpPr>
              <a:spLocks/>
            </p:cNvSpPr>
            <p:nvPr/>
          </p:nvSpPr>
          <p:spPr bwMode="auto">
            <a:xfrm>
              <a:off x="6352574" y="2347449"/>
              <a:ext cx="3734194" cy="3730587"/>
            </a:xfrm>
            <a:custGeom>
              <a:avLst/>
              <a:gdLst>
                <a:gd name="T0" fmla="*/ 404 w 874"/>
                <a:gd name="T1" fmla="*/ 34 h 873"/>
                <a:gd name="T2" fmla="*/ 365 w 874"/>
                <a:gd name="T3" fmla="*/ 6 h 873"/>
                <a:gd name="T4" fmla="*/ 307 w 874"/>
                <a:gd name="T5" fmla="*/ 21 h 873"/>
                <a:gd name="T6" fmla="*/ 275 w 874"/>
                <a:gd name="T7" fmla="*/ 66 h 873"/>
                <a:gd name="T8" fmla="*/ 229 w 874"/>
                <a:gd name="T9" fmla="*/ 52 h 873"/>
                <a:gd name="T10" fmla="*/ 190 w 874"/>
                <a:gd name="T11" fmla="*/ 84 h 873"/>
                <a:gd name="T12" fmla="*/ 164 w 874"/>
                <a:gd name="T13" fmla="*/ 139 h 873"/>
                <a:gd name="T14" fmla="*/ 116 w 874"/>
                <a:gd name="T15" fmla="*/ 141 h 873"/>
                <a:gd name="T16" fmla="*/ 99 w 874"/>
                <a:gd name="T17" fmla="*/ 182 h 873"/>
                <a:gd name="T18" fmla="*/ 82 w 874"/>
                <a:gd name="T19" fmla="*/ 244 h 873"/>
                <a:gd name="T20" fmla="*/ 37 w 874"/>
                <a:gd name="T21" fmla="*/ 261 h 873"/>
                <a:gd name="T22" fmla="*/ 45 w 874"/>
                <a:gd name="T23" fmla="*/ 304 h 873"/>
                <a:gd name="T24" fmla="*/ 39 w 874"/>
                <a:gd name="T25" fmla="*/ 370 h 873"/>
                <a:gd name="T26" fmla="*/ 2 w 874"/>
                <a:gd name="T27" fmla="*/ 400 h 873"/>
                <a:gd name="T28" fmla="*/ 2 w 874"/>
                <a:gd name="T29" fmla="*/ 472 h 873"/>
                <a:gd name="T30" fmla="*/ 39 w 874"/>
                <a:gd name="T31" fmla="*/ 503 h 873"/>
                <a:gd name="T32" fmla="*/ 45 w 874"/>
                <a:gd name="T33" fmla="*/ 569 h 873"/>
                <a:gd name="T34" fmla="*/ 37 w 874"/>
                <a:gd name="T35" fmla="*/ 612 h 873"/>
                <a:gd name="T36" fmla="*/ 82 w 874"/>
                <a:gd name="T37" fmla="*/ 628 h 873"/>
                <a:gd name="T38" fmla="*/ 99 w 874"/>
                <a:gd name="T39" fmla="*/ 691 h 873"/>
                <a:gd name="T40" fmla="*/ 116 w 874"/>
                <a:gd name="T41" fmla="*/ 732 h 873"/>
                <a:gd name="T42" fmla="*/ 164 w 874"/>
                <a:gd name="T43" fmla="*/ 733 h 873"/>
                <a:gd name="T44" fmla="*/ 190 w 874"/>
                <a:gd name="T45" fmla="*/ 788 h 873"/>
                <a:gd name="T46" fmla="*/ 229 w 874"/>
                <a:gd name="T47" fmla="*/ 820 h 873"/>
                <a:gd name="T48" fmla="*/ 275 w 874"/>
                <a:gd name="T49" fmla="*/ 806 h 873"/>
                <a:gd name="T50" fmla="*/ 307 w 874"/>
                <a:gd name="T51" fmla="*/ 851 h 873"/>
                <a:gd name="T52" fmla="*/ 365 w 874"/>
                <a:gd name="T53" fmla="*/ 867 h 873"/>
                <a:gd name="T54" fmla="*/ 404 w 874"/>
                <a:gd name="T55" fmla="*/ 839 h 873"/>
                <a:gd name="T56" fmla="*/ 470 w 874"/>
                <a:gd name="T57" fmla="*/ 839 h 873"/>
                <a:gd name="T58" fmla="*/ 509 w 874"/>
                <a:gd name="T59" fmla="*/ 867 h 873"/>
                <a:gd name="T60" fmla="*/ 567 w 874"/>
                <a:gd name="T61" fmla="*/ 851 h 873"/>
                <a:gd name="T62" fmla="*/ 599 w 874"/>
                <a:gd name="T63" fmla="*/ 806 h 873"/>
                <a:gd name="T64" fmla="*/ 645 w 874"/>
                <a:gd name="T65" fmla="*/ 820 h 873"/>
                <a:gd name="T66" fmla="*/ 684 w 874"/>
                <a:gd name="T67" fmla="*/ 788 h 873"/>
                <a:gd name="T68" fmla="*/ 711 w 874"/>
                <a:gd name="T69" fmla="*/ 733 h 873"/>
                <a:gd name="T70" fmla="*/ 758 w 874"/>
                <a:gd name="T71" fmla="*/ 732 h 873"/>
                <a:gd name="T72" fmla="*/ 775 w 874"/>
                <a:gd name="T73" fmla="*/ 691 h 873"/>
                <a:gd name="T74" fmla="*/ 792 w 874"/>
                <a:gd name="T75" fmla="*/ 628 h 873"/>
                <a:gd name="T76" fmla="*/ 837 w 874"/>
                <a:gd name="T77" fmla="*/ 612 h 873"/>
                <a:gd name="T78" fmla="*/ 829 w 874"/>
                <a:gd name="T79" fmla="*/ 569 h 873"/>
                <a:gd name="T80" fmla="*/ 835 w 874"/>
                <a:gd name="T81" fmla="*/ 503 h 873"/>
                <a:gd name="T82" fmla="*/ 872 w 874"/>
                <a:gd name="T83" fmla="*/ 472 h 873"/>
                <a:gd name="T84" fmla="*/ 872 w 874"/>
                <a:gd name="T85" fmla="*/ 400 h 873"/>
                <a:gd name="T86" fmla="*/ 835 w 874"/>
                <a:gd name="T87" fmla="*/ 370 h 873"/>
                <a:gd name="T88" fmla="*/ 829 w 874"/>
                <a:gd name="T89" fmla="*/ 304 h 873"/>
                <a:gd name="T90" fmla="*/ 837 w 874"/>
                <a:gd name="T91" fmla="*/ 261 h 873"/>
                <a:gd name="T92" fmla="*/ 792 w 874"/>
                <a:gd name="T93" fmla="*/ 244 h 873"/>
                <a:gd name="T94" fmla="*/ 775 w 874"/>
                <a:gd name="T95" fmla="*/ 182 h 873"/>
                <a:gd name="T96" fmla="*/ 758 w 874"/>
                <a:gd name="T97" fmla="*/ 141 h 873"/>
                <a:gd name="T98" fmla="*/ 711 w 874"/>
                <a:gd name="T99" fmla="*/ 139 h 873"/>
                <a:gd name="T100" fmla="*/ 684 w 874"/>
                <a:gd name="T101" fmla="*/ 84 h 873"/>
                <a:gd name="T102" fmla="*/ 645 w 874"/>
                <a:gd name="T103" fmla="*/ 52 h 873"/>
                <a:gd name="T104" fmla="*/ 599 w 874"/>
                <a:gd name="T105" fmla="*/ 66 h 873"/>
                <a:gd name="T106" fmla="*/ 567 w 874"/>
                <a:gd name="T107" fmla="*/ 21 h 873"/>
                <a:gd name="T108" fmla="*/ 509 w 874"/>
                <a:gd name="T109" fmla="*/ 6 h 873"/>
                <a:gd name="T110" fmla="*/ 470 w 874"/>
                <a:gd name="T111" fmla="*/ 34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74" h="873">
                  <a:moveTo>
                    <a:pt x="437" y="0"/>
                  </a:moveTo>
                  <a:cubicBezTo>
                    <a:pt x="417" y="0"/>
                    <a:pt x="403" y="16"/>
                    <a:pt x="404" y="34"/>
                  </a:cubicBezTo>
                  <a:cubicBezTo>
                    <a:pt x="402" y="18"/>
                    <a:pt x="388" y="5"/>
                    <a:pt x="371" y="5"/>
                  </a:cubicBezTo>
                  <a:cubicBezTo>
                    <a:pt x="369" y="5"/>
                    <a:pt x="367" y="5"/>
                    <a:pt x="365" y="6"/>
                  </a:cubicBezTo>
                  <a:cubicBezTo>
                    <a:pt x="346" y="9"/>
                    <a:pt x="334" y="27"/>
                    <a:pt x="338" y="45"/>
                  </a:cubicBezTo>
                  <a:cubicBezTo>
                    <a:pt x="334" y="31"/>
                    <a:pt x="321" y="21"/>
                    <a:pt x="307" y="21"/>
                  </a:cubicBezTo>
                  <a:cubicBezTo>
                    <a:pt x="303" y="21"/>
                    <a:pt x="299" y="22"/>
                    <a:pt x="295" y="23"/>
                  </a:cubicBezTo>
                  <a:cubicBezTo>
                    <a:pt x="276" y="30"/>
                    <a:pt x="268" y="50"/>
                    <a:pt x="275" y="66"/>
                  </a:cubicBezTo>
                  <a:cubicBezTo>
                    <a:pt x="270" y="55"/>
                    <a:pt x="258" y="48"/>
                    <a:pt x="246" y="48"/>
                  </a:cubicBezTo>
                  <a:cubicBezTo>
                    <a:pt x="240" y="48"/>
                    <a:pt x="235" y="49"/>
                    <a:pt x="229" y="52"/>
                  </a:cubicBezTo>
                  <a:cubicBezTo>
                    <a:pt x="212" y="62"/>
                    <a:pt x="207" y="83"/>
                    <a:pt x="216" y="98"/>
                  </a:cubicBezTo>
                  <a:cubicBezTo>
                    <a:pt x="210" y="89"/>
                    <a:pt x="200" y="84"/>
                    <a:pt x="190" y="84"/>
                  </a:cubicBezTo>
                  <a:cubicBezTo>
                    <a:pt x="183" y="84"/>
                    <a:pt x="175" y="87"/>
                    <a:pt x="169" y="92"/>
                  </a:cubicBezTo>
                  <a:cubicBezTo>
                    <a:pt x="153" y="104"/>
                    <a:pt x="151" y="126"/>
                    <a:pt x="164" y="139"/>
                  </a:cubicBezTo>
                  <a:cubicBezTo>
                    <a:pt x="158" y="133"/>
                    <a:pt x="149" y="129"/>
                    <a:pt x="141" y="129"/>
                  </a:cubicBezTo>
                  <a:cubicBezTo>
                    <a:pt x="132" y="129"/>
                    <a:pt x="123" y="133"/>
                    <a:pt x="116" y="141"/>
                  </a:cubicBezTo>
                  <a:cubicBezTo>
                    <a:pt x="102" y="155"/>
                    <a:pt x="104" y="177"/>
                    <a:pt x="119" y="188"/>
                  </a:cubicBezTo>
                  <a:cubicBezTo>
                    <a:pt x="113" y="184"/>
                    <a:pt x="106" y="182"/>
                    <a:pt x="99" y="182"/>
                  </a:cubicBezTo>
                  <a:cubicBezTo>
                    <a:pt x="89" y="182"/>
                    <a:pt x="78" y="187"/>
                    <a:pt x="72" y="197"/>
                  </a:cubicBezTo>
                  <a:cubicBezTo>
                    <a:pt x="61" y="214"/>
                    <a:pt x="66" y="235"/>
                    <a:pt x="82" y="244"/>
                  </a:cubicBezTo>
                  <a:cubicBezTo>
                    <a:pt x="77" y="242"/>
                    <a:pt x="72" y="241"/>
                    <a:pt x="67" y="241"/>
                  </a:cubicBezTo>
                  <a:cubicBezTo>
                    <a:pt x="55" y="241"/>
                    <a:pt x="43" y="248"/>
                    <a:pt x="37" y="261"/>
                  </a:cubicBezTo>
                  <a:cubicBezTo>
                    <a:pt x="29" y="279"/>
                    <a:pt x="38" y="299"/>
                    <a:pt x="55" y="305"/>
                  </a:cubicBezTo>
                  <a:cubicBezTo>
                    <a:pt x="52" y="304"/>
                    <a:pt x="49" y="304"/>
                    <a:pt x="45" y="304"/>
                  </a:cubicBezTo>
                  <a:cubicBezTo>
                    <a:pt x="31" y="304"/>
                    <a:pt x="18" y="313"/>
                    <a:pt x="14" y="329"/>
                  </a:cubicBezTo>
                  <a:cubicBezTo>
                    <a:pt x="9" y="348"/>
                    <a:pt x="21" y="367"/>
                    <a:pt x="39" y="370"/>
                  </a:cubicBezTo>
                  <a:cubicBezTo>
                    <a:pt x="37" y="370"/>
                    <a:pt x="36" y="369"/>
                    <a:pt x="34" y="369"/>
                  </a:cubicBezTo>
                  <a:cubicBezTo>
                    <a:pt x="18" y="369"/>
                    <a:pt x="3" y="382"/>
                    <a:pt x="2" y="400"/>
                  </a:cubicBezTo>
                  <a:cubicBezTo>
                    <a:pt x="0" y="420"/>
                    <a:pt x="15" y="436"/>
                    <a:pt x="33" y="436"/>
                  </a:cubicBezTo>
                  <a:cubicBezTo>
                    <a:pt x="15" y="437"/>
                    <a:pt x="0" y="452"/>
                    <a:pt x="2" y="472"/>
                  </a:cubicBezTo>
                  <a:cubicBezTo>
                    <a:pt x="3" y="490"/>
                    <a:pt x="18" y="503"/>
                    <a:pt x="34" y="503"/>
                  </a:cubicBezTo>
                  <a:cubicBezTo>
                    <a:pt x="36" y="503"/>
                    <a:pt x="37" y="503"/>
                    <a:pt x="39" y="503"/>
                  </a:cubicBezTo>
                  <a:cubicBezTo>
                    <a:pt x="21" y="506"/>
                    <a:pt x="9" y="524"/>
                    <a:pt x="14" y="543"/>
                  </a:cubicBezTo>
                  <a:cubicBezTo>
                    <a:pt x="18" y="559"/>
                    <a:pt x="31" y="569"/>
                    <a:pt x="45" y="569"/>
                  </a:cubicBezTo>
                  <a:cubicBezTo>
                    <a:pt x="49" y="569"/>
                    <a:pt x="52" y="568"/>
                    <a:pt x="55" y="567"/>
                  </a:cubicBezTo>
                  <a:cubicBezTo>
                    <a:pt x="38" y="574"/>
                    <a:pt x="29" y="593"/>
                    <a:pt x="37" y="612"/>
                  </a:cubicBezTo>
                  <a:cubicBezTo>
                    <a:pt x="43" y="625"/>
                    <a:pt x="55" y="632"/>
                    <a:pt x="67" y="632"/>
                  </a:cubicBezTo>
                  <a:cubicBezTo>
                    <a:pt x="72" y="632"/>
                    <a:pt x="77" y="631"/>
                    <a:pt x="82" y="628"/>
                  </a:cubicBezTo>
                  <a:cubicBezTo>
                    <a:pt x="66" y="637"/>
                    <a:pt x="61" y="659"/>
                    <a:pt x="72" y="675"/>
                  </a:cubicBezTo>
                  <a:cubicBezTo>
                    <a:pt x="78" y="685"/>
                    <a:pt x="89" y="691"/>
                    <a:pt x="99" y="691"/>
                  </a:cubicBezTo>
                  <a:cubicBezTo>
                    <a:pt x="106" y="691"/>
                    <a:pt x="113" y="688"/>
                    <a:pt x="119" y="684"/>
                  </a:cubicBezTo>
                  <a:cubicBezTo>
                    <a:pt x="104" y="696"/>
                    <a:pt x="102" y="717"/>
                    <a:pt x="116" y="732"/>
                  </a:cubicBezTo>
                  <a:cubicBezTo>
                    <a:pt x="123" y="739"/>
                    <a:pt x="132" y="743"/>
                    <a:pt x="141" y="743"/>
                  </a:cubicBezTo>
                  <a:cubicBezTo>
                    <a:pt x="149" y="743"/>
                    <a:pt x="158" y="740"/>
                    <a:pt x="164" y="733"/>
                  </a:cubicBezTo>
                  <a:cubicBezTo>
                    <a:pt x="151" y="747"/>
                    <a:pt x="153" y="769"/>
                    <a:pt x="169" y="781"/>
                  </a:cubicBezTo>
                  <a:cubicBezTo>
                    <a:pt x="175" y="786"/>
                    <a:pt x="183" y="788"/>
                    <a:pt x="190" y="788"/>
                  </a:cubicBezTo>
                  <a:cubicBezTo>
                    <a:pt x="200" y="788"/>
                    <a:pt x="210" y="783"/>
                    <a:pt x="216" y="774"/>
                  </a:cubicBezTo>
                  <a:cubicBezTo>
                    <a:pt x="207" y="790"/>
                    <a:pt x="212" y="811"/>
                    <a:pt x="229" y="820"/>
                  </a:cubicBezTo>
                  <a:cubicBezTo>
                    <a:pt x="235" y="823"/>
                    <a:pt x="240" y="825"/>
                    <a:pt x="246" y="825"/>
                  </a:cubicBezTo>
                  <a:cubicBezTo>
                    <a:pt x="258" y="825"/>
                    <a:pt x="270" y="818"/>
                    <a:pt x="275" y="806"/>
                  </a:cubicBezTo>
                  <a:cubicBezTo>
                    <a:pt x="268" y="823"/>
                    <a:pt x="276" y="843"/>
                    <a:pt x="295" y="849"/>
                  </a:cubicBezTo>
                  <a:cubicBezTo>
                    <a:pt x="299" y="851"/>
                    <a:pt x="303" y="851"/>
                    <a:pt x="307" y="851"/>
                  </a:cubicBezTo>
                  <a:cubicBezTo>
                    <a:pt x="321" y="851"/>
                    <a:pt x="334" y="842"/>
                    <a:pt x="338" y="828"/>
                  </a:cubicBezTo>
                  <a:cubicBezTo>
                    <a:pt x="334" y="845"/>
                    <a:pt x="346" y="864"/>
                    <a:pt x="365" y="867"/>
                  </a:cubicBezTo>
                  <a:cubicBezTo>
                    <a:pt x="367" y="867"/>
                    <a:pt x="369" y="867"/>
                    <a:pt x="371" y="867"/>
                  </a:cubicBezTo>
                  <a:cubicBezTo>
                    <a:pt x="388" y="867"/>
                    <a:pt x="402" y="855"/>
                    <a:pt x="404" y="839"/>
                  </a:cubicBezTo>
                  <a:cubicBezTo>
                    <a:pt x="403" y="857"/>
                    <a:pt x="417" y="873"/>
                    <a:pt x="437" y="873"/>
                  </a:cubicBezTo>
                  <a:cubicBezTo>
                    <a:pt x="457" y="873"/>
                    <a:pt x="472" y="857"/>
                    <a:pt x="470" y="839"/>
                  </a:cubicBezTo>
                  <a:cubicBezTo>
                    <a:pt x="472" y="855"/>
                    <a:pt x="486" y="867"/>
                    <a:pt x="503" y="867"/>
                  </a:cubicBezTo>
                  <a:cubicBezTo>
                    <a:pt x="505" y="867"/>
                    <a:pt x="507" y="867"/>
                    <a:pt x="509" y="867"/>
                  </a:cubicBezTo>
                  <a:cubicBezTo>
                    <a:pt x="529" y="864"/>
                    <a:pt x="540" y="845"/>
                    <a:pt x="536" y="828"/>
                  </a:cubicBezTo>
                  <a:cubicBezTo>
                    <a:pt x="540" y="842"/>
                    <a:pt x="553" y="851"/>
                    <a:pt x="567" y="851"/>
                  </a:cubicBezTo>
                  <a:cubicBezTo>
                    <a:pt x="571" y="851"/>
                    <a:pt x="575" y="851"/>
                    <a:pt x="579" y="849"/>
                  </a:cubicBezTo>
                  <a:cubicBezTo>
                    <a:pt x="598" y="843"/>
                    <a:pt x="606" y="823"/>
                    <a:pt x="599" y="806"/>
                  </a:cubicBezTo>
                  <a:cubicBezTo>
                    <a:pt x="605" y="818"/>
                    <a:pt x="616" y="825"/>
                    <a:pt x="629" y="825"/>
                  </a:cubicBezTo>
                  <a:cubicBezTo>
                    <a:pt x="634" y="825"/>
                    <a:pt x="640" y="823"/>
                    <a:pt x="645" y="820"/>
                  </a:cubicBezTo>
                  <a:cubicBezTo>
                    <a:pt x="662" y="811"/>
                    <a:pt x="668" y="790"/>
                    <a:pt x="658" y="774"/>
                  </a:cubicBezTo>
                  <a:cubicBezTo>
                    <a:pt x="664" y="783"/>
                    <a:pt x="674" y="788"/>
                    <a:pt x="684" y="788"/>
                  </a:cubicBezTo>
                  <a:cubicBezTo>
                    <a:pt x="691" y="788"/>
                    <a:pt x="699" y="786"/>
                    <a:pt x="705" y="781"/>
                  </a:cubicBezTo>
                  <a:cubicBezTo>
                    <a:pt x="721" y="769"/>
                    <a:pt x="723" y="747"/>
                    <a:pt x="711" y="733"/>
                  </a:cubicBezTo>
                  <a:cubicBezTo>
                    <a:pt x="717" y="740"/>
                    <a:pt x="725" y="743"/>
                    <a:pt x="734" y="743"/>
                  </a:cubicBezTo>
                  <a:cubicBezTo>
                    <a:pt x="742" y="743"/>
                    <a:pt x="751" y="739"/>
                    <a:pt x="758" y="732"/>
                  </a:cubicBezTo>
                  <a:cubicBezTo>
                    <a:pt x="772" y="717"/>
                    <a:pt x="770" y="696"/>
                    <a:pt x="756" y="684"/>
                  </a:cubicBezTo>
                  <a:cubicBezTo>
                    <a:pt x="761" y="688"/>
                    <a:pt x="768" y="691"/>
                    <a:pt x="775" y="691"/>
                  </a:cubicBezTo>
                  <a:cubicBezTo>
                    <a:pt x="785" y="691"/>
                    <a:pt x="796" y="685"/>
                    <a:pt x="803" y="675"/>
                  </a:cubicBezTo>
                  <a:cubicBezTo>
                    <a:pt x="814" y="659"/>
                    <a:pt x="808" y="637"/>
                    <a:pt x="792" y="628"/>
                  </a:cubicBezTo>
                  <a:cubicBezTo>
                    <a:pt x="797" y="631"/>
                    <a:pt x="802" y="632"/>
                    <a:pt x="807" y="632"/>
                  </a:cubicBezTo>
                  <a:cubicBezTo>
                    <a:pt x="819" y="632"/>
                    <a:pt x="831" y="625"/>
                    <a:pt x="837" y="612"/>
                  </a:cubicBezTo>
                  <a:cubicBezTo>
                    <a:pt x="845" y="593"/>
                    <a:pt x="836" y="574"/>
                    <a:pt x="819" y="567"/>
                  </a:cubicBezTo>
                  <a:cubicBezTo>
                    <a:pt x="822" y="568"/>
                    <a:pt x="825" y="569"/>
                    <a:pt x="829" y="569"/>
                  </a:cubicBezTo>
                  <a:cubicBezTo>
                    <a:pt x="843" y="569"/>
                    <a:pt x="856" y="559"/>
                    <a:pt x="860" y="543"/>
                  </a:cubicBezTo>
                  <a:cubicBezTo>
                    <a:pt x="865" y="524"/>
                    <a:pt x="853" y="506"/>
                    <a:pt x="835" y="503"/>
                  </a:cubicBezTo>
                  <a:cubicBezTo>
                    <a:pt x="837" y="503"/>
                    <a:pt x="838" y="503"/>
                    <a:pt x="840" y="503"/>
                  </a:cubicBezTo>
                  <a:cubicBezTo>
                    <a:pt x="856" y="503"/>
                    <a:pt x="871" y="490"/>
                    <a:pt x="872" y="472"/>
                  </a:cubicBezTo>
                  <a:cubicBezTo>
                    <a:pt x="874" y="452"/>
                    <a:pt x="859" y="437"/>
                    <a:pt x="841" y="436"/>
                  </a:cubicBezTo>
                  <a:cubicBezTo>
                    <a:pt x="859" y="436"/>
                    <a:pt x="874" y="420"/>
                    <a:pt x="872" y="400"/>
                  </a:cubicBezTo>
                  <a:cubicBezTo>
                    <a:pt x="871" y="382"/>
                    <a:pt x="856" y="369"/>
                    <a:pt x="840" y="369"/>
                  </a:cubicBezTo>
                  <a:cubicBezTo>
                    <a:pt x="838" y="369"/>
                    <a:pt x="837" y="370"/>
                    <a:pt x="835" y="370"/>
                  </a:cubicBezTo>
                  <a:cubicBezTo>
                    <a:pt x="853" y="367"/>
                    <a:pt x="865" y="348"/>
                    <a:pt x="860" y="329"/>
                  </a:cubicBezTo>
                  <a:cubicBezTo>
                    <a:pt x="856" y="313"/>
                    <a:pt x="843" y="304"/>
                    <a:pt x="829" y="304"/>
                  </a:cubicBezTo>
                  <a:cubicBezTo>
                    <a:pt x="825" y="304"/>
                    <a:pt x="822" y="304"/>
                    <a:pt x="819" y="305"/>
                  </a:cubicBezTo>
                  <a:cubicBezTo>
                    <a:pt x="836" y="299"/>
                    <a:pt x="845" y="279"/>
                    <a:pt x="837" y="261"/>
                  </a:cubicBezTo>
                  <a:cubicBezTo>
                    <a:pt x="831" y="248"/>
                    <a:pt x="819" y="241"/>
                    <a:pt x="807" y="241"/>
                  </a:cubicBezTo>
                  <a:cubicBezTo>
                    <a:pt x="802" y="241"/>
                    <a:pt x="797" y="242"/>
                    <a:pt x="792" y="244"/>
                  </a:cubicBezTo>
                  <a:cubicBezTo>
                    <a:pt x="808" y="235"/>
                    <a:pt x="814" y="214"/>
                    <a:pt x="803" y="197"/>
                  </a:cubicBezTo>
                  <a:cubicBezTo>
                    <a:pt x="796" y="187"/>
                    <a:pt x="785" y="182"/>
                    <a:pt x="775" y="182"/>
                  </a:cubicBezTo>
                  <a:cubicBezTo>
                    <a:pt x="768" y="182"/>
                    <a:pt x="761" y="184"/>
                    <a:pt x="756" y="188"/>
                  </a:cubicBezTo>
                  <a:cubicBezTo>
                    <a:pt x="770" y="177"/>
                    <a:pt x="772" y="155"/>
                    <a:pt x="758" y="141"/>
                  </a:cubicBezTo>
                  <a:cubicBezTo>
                    <a:pt x="751" y="133"/>
                    <a:pt x="742" y="129"/>
                    <a:pt x="734" y="129"/>
                  </a:cubicBezTo>
                  <a:cubicBezTo>
                    <a:pt x="725" y="129"/>
                    <a:pt x="717" y="133"/>
                    <a:pt x="711" y="139"/>
                  </a:cubicBezTo>
                  <a:cubicBezTo>
                    <a:pt x="723" y="126"/>
                    <a:pt x="721" y="104"/>
                    <a:pt x="705" y="92"/>
                  </a:cubicBezTo>
                  <a:cubicBezTo>
                    <a:pt x="699" y="87"/>
                    <a:pt x="691" y="84"/>
                    <a:pt x="684" y="84"/>
                  </a:cubicBezTo>
                  <a:cubicBezTo>
                    <a:pt x="674" y="84"/>
                    <a:pt x="664" y="89"/>
                    <a:pt x="658" y="98"/>
                  </a:cubicBezTo>
                  <a:cubicBezTo>
                    <a:pt x="668" y="83"/>
                    <a:pt x="662" y="62"/>
                    <a:pt x="645" y="52"/>
                  </a:cubicBezTo>
                  <a:cubicBezTo>
                    <a:pt x="640" y="49"/>
                    <a:pt x="634" y="48"/>
                    <a:pt x="629" y="48"/>
                  </a:cubicBezTo>
                  <a:cubicBezTo>
                    <a:pt x="616" y="48"/>
                    <a:pt x="605" y="55"/>
                    <a:pt x="599" y="66"/>
                  </a:cubicBezTo>
                  <a:cubicBezTo>
                    <a:pt x="606" y="50"/>
                    <a:pt x="598" y="30"/>
                    <a:pt x="579" y="23"/>
                  </a:cubicBezTo>
                  <a:cubicBezTo>
                    <a:pt x="575" y="22"/>
                    <a:pt x="571" y="21"/>
                    <a:pt x="567" y="21"/>
                  </a:cubicBezTo>
                  <a:cubicBezTo>
                    <a:pt x="553" y="21"/>
                    <a:pt x="540" y="31"/>
                    <a:pt x="536" y="45"/>
                  </a:cubicBezTo>
                  <a:cubicBezTo>
                    <a:pt x="540" y="27"/>
                    <a:pt x="529" y="9"/>
                    <a:pt x="509" y="6"/>
                  </a:cubicBezTo>
                  <a:cubicBezTo>
                    <a:pt x="507" y="5"/>
                    <a:pt x="505" y="5"/>
                    <a:pt x="503" y="5"/>
                  </a:cubicBezTo>
                  <a:cubicBezTo>
                    <a:pt x="486" y="5"/>
                    <a:pt x="472" y="18"/>
                    <a:pt x="470" y="34"/>
                  </a:cubicBezTo>
                  <a:cubicBezTo>
                    <a:pt x="472" y="16"/>
                    <a:pt x="457" y="0"/>
                    <a:pt x="437" y="0"/>
                  </a:cubicBezTo>
                </a:path>
              </a:pathLst>
            </a:custGeom>
            <a:grpFill/>
            <a:ln w="28575">
              <a:noFill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66" name="淘宝网Chenying0907出品 465"/>
            <p:cNvGrpSpPr/>
            <p:nvPr/>
          </p:nvGrpSpPr>
          <p:grpSpPr>
            <a:xfrm>
              <a:off x="6327331" y="2291553"/>
              <a:ext cx="3734194" cy="3732390"/>
              <a:chOff x="6327331" y="2291553"/>
              <a:chExt cx="3734194" cy="3732390"/>
            </a:xfrm>
            <a:grpFill/>
          </p:grpSpPr>
          <p:sp>
            <p:nvSpPr>
              <p:cNvPr id="464" name="淘宝网Chenying0907出品 426"/>
              <p:cNvSpPr>
                <a:spLocks noEditPoints="1"/>
              </p:cNvSpPr>
              <p:nvPr/>
            </p:nvSpPr>
            <p:spPr bwMode="auto">
              <a:xfrm>
                <a:off x="6327331" y="2291553"/>
                <a:ext cx="3734194" cy="3732390"/>
              </a:xfrm>
              <a:custGeom>
                <a:avLst/>
                <a:gdLst>
                  <a:gd name="T0" fmla="*/ 803 w 874"/>
                  <a:gd name="T1" fmla="*/ 198 h 873"/>
                  <a:gd name="T2" fmla="*/ 579 w 874"/>
                  <a:gd name="T3" fmla="*/ 24 h 873"/>
                  <a:gd name="T4" fmla="*/ 296 w 874"/>
                  <a:gd name="T5" fmla="*/ 24 h 873"/>
                  <a:gd name="T6" fmla="*/ 72 w 874"/>
                  <a:gd name="T7" fmla="*/ 198 h 873"/>
                  <a:gd name="T8" fmla="*/ 2 w 874"/>
                  <a:gd name="T9" fmla="*/ 473 h 873"/>
                  <a:gd name="T10" fmla="*/ 116 w 874"/>
                  <a:gd name="T11" fmla="*/ 732 h 873"/>
                  <a:gd name="T12" fmla="*/ 366 w 874"/>
                  <a:gd name="T13" fmla="*/ 867 h 873"/>
                  <a:gd name="T14" fmla="*/ 645 w 874"/>
                  <a:gd name="T15" fmla="*/ 821 h 873"/>
                  <a:gd name="T16" fmla="*/ 837 w 874"/>
                  <a:gd name="T17" fmla="*/ 612 h 873"/>
                  <a:gd name="T18" fmla="*/ 844 w 874"/>
                  <a:gd name="T19" fmla="*/ 415 h 873"/>
                  <a:gd name="T20" fmla="*/ 829 w 874"/>
                  <a:gd name="T21" fmla="*/ 326 h 873"/>
                  <a:gd name="T22" fmla="*/ 814 w 874"/>
                  <a:gd name="T23" fmla="*/ 374 h 873"/>
                  <a:gd name="T24" fmla="*/ 814 w 874"/>
                  <a:gd name="T25" fmla="*/ 307 h 873"/>
                  <a:gd name="T26" fmla="*/ 772 w 874"/>
                  <a:gd name="T27" fmla="*/ 205 h 873"/>
                  <a:gd name="T28" fmla="*/ 739 w 874"/>
                  <a:gd name="T29" fmla="*/ 202 h 873"/>
                  <a:gd name="T30" fmla="*/ 707 w 874"/>
                  <a:gd name="T31" fmla="*/ 144 h 873"/>
                  <a:gd name="T32" fmla="*/ 680 w 874"/>
                  <a:gd name="T33" fmla="*/ 125 h 873"/>
                  <a:gd name="T34" fmla="*/ 637 w 874"/>
                  <a:gd name="T35" fmla="*/ 68 h 873"/>
                  <a:gd name="T36" fmla="*/ 587 w 874"/>
                  <a:gd name="T37" fmla="*/ 76 h 873"/>
                  <a:gd name="T38" fmla="*/ 541 w 874"/>
                  <a:gd name="T39" fmla="*/ 61 h 873"/>
                  <a:gd name="T40" fmla="*/ 470 w 874"/>
                  <a:gd name="T41" fmla="*/ 40 h 873"/>
                  <a:gd name="T42" fmla="*/ 426 w 874"/>
                  <a:gd name="T43" fmla="*/ 30 h 873"/>
                  <a:gd name="T44" fmla="*/ 382 w 874"/>
                  <a:gd name="T45" fmla="*/ 33 h 873"/>
                  <a:gd name="T46" fmla="*/ 340 w 874"/>
                  <a:gd name="T47" fmla="*/ 50 h 873"/>
                  <a:gd name="T48" fmla="*/ 284 w 874"/>
                  <a:gd name="T49" fmla="*/ 87 h 873"/>
                  <a:gd name="T50" fmla="*/ 219 w 874"/>
                  <a:gd name="T51" fmla="*/ 103 h 873"/>
                  <a:gd name="T52" fmla="*/ 178 w 874"/>
                  <a:gd name="T53" fmla="*/ 123 h 873"/>
                  <a:gd name="T54" fmla="*/ 146 w 874"/>
                  <a:gd name="T55" fmla="*/ 153 h 873"/>
                  <a:gd name="T56" fmla="*/ 123 w 874"/>
                  <a:gd name="T57" fmla="*/ 192 h 873"/>
                  <a:gd name="T58" fmla="*/ 87 w 874"/>
                  <a:gd name="T59" fmla="*/ 247 h 873"/>
                  <a:gd name="T60" fmla="*/ 76 w 874"/>
                  <a:gd name="T61" fmla="*/ 313 h 873"/>
                  <a:gd name="T62" fmla="*/ 54 w 874"/>
                  <a:gd name="T63" fmla="*/ 365 h 873"/>
                  <a:gd name="T64" fmla="*/ 46 w 874"/>
                  <a:gd name="T65" fmla="*/ 326 h 873"/>
                  <a:gd name="T66" fmla="*/ 31 w 874"/>
                  <a:gd name="T67" fmla="*/ 415 h 873"/>
                  <a:gd name="T68" fmla="*/ 40 w 874"/>
                  <a:gd name="T69" fmla="*/ 525 h 873"/>
                  <a:gd name="T70" fmla="*/ 69 w 874"/>
                  <a:gd name="T71" fmla="*/ 611 h 873"/>
                  <a:gd name="T72" fmla="*/ 76 w 874"/>
                  <a:gd name="T73" fmla="*/ 561 h 873"/>
                  <a:gd name="T74" fmla="*/ 102 w 874"/>
                  <a:gd name="T75" fmla="*/ 618 h 873"/>
                  <a:gd name="T76" fmla="*/ 123 w 874"/>
                  <a:gd name="T77" fmla="*/ 681 h 873"/>
                  <a:gd name="T78" fmla="*/ 179 w 874"/>
                  <a:gd name="T79" fmla="*/ 718 h 873"/>
                  <a:gd name="T80" fmla="*/ 219 w 874"/>
                  <a:gd name="T81" fmla="*/ 770 h 873"/>
                  <a:gd name="T82" fmla="*/ 249 w 874"/>
                  <a:gd name="T83" fmla="*/ 785 h 873"/>
                  <a:gd name="T84" fmla="*/ 301 w 874"/>
                  <a:gd name="T85" fmla="*/ 833 h 873"/>
                  <a:gd name="T86" fmla="*/ 349 w 874"/>
                  <a:gd name="T87" fmla="*/ 817 h 873"/>
                  <a:gd name="T88" fmla="*/ 406 w 874"/>
                  <a:gd name="T89" fmla="*/ 817 h 873"/>
                  <a:gd name="T90" fmla="*/ 470 w 874"/>
                  <a:gd name="T91" fmla="*/ 834 h 873"/>
                  <a:gd name="T92" fmla="*/ 516 w 874"/>
                  <a:gd name="T93" fmla="*/ 836 h 873"/>
                  <a:gd name="T94" fmla="*/ 559 w 874"/>
                  <a:gd name="T95" fmla="*/ 825 h 873"/>
                  <a:gd name="T96" fmla="*/ 597 w 874"/>
                  <a:gd name="T97" fmla="*/ 802 h 873"/>
                  <a:gd name="T98" fmla="*/ 646 w 874"/>
                  <a:gd name="T99" fmla="*/ 756 h 873"/>
                  <a:gd name="T100" fmla="*/ 707 w 874"/>
                  <a:gd name="T101" fmla="*/ 730 h 873"/>
                  <a:gd name="T102" fmla="*/ 744 w 874"/>
                  <a:gd name="T103" fmla="*/ 704 h 873"/>
                  <a:gd name="T104" fmla="*/ 772 w 874"/>
                  <a:gd name="T105" fmla="*/ 669 h 873"/>
                  <a:gd name="T106" fmla="*/ 773 w 874"/>
                  <a:gd name="T107" fmla="*/ 618 h 873"/>
                  <a:gd name="T108" fmla="*/ 800 w 874"/>
                  <a:gd name="T109" fmla="*/ 596 h 873"/>
                  <a:gd name="T110" fmla="*/ 843 w 874"/>
                  <a:gd name="T111" fmla="*/ 539 h 873"/>
                  <a:gd name="T112" fmla="*/ 844 w 874"/>
                  <a:gd name="T113" fmla="*/ 459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4" h="873">
                    <a:moveTo>
                      <a:pt x="840" y="437"/>
                    </a:moveTo>
                    <a:cubicBezTo>
                      <a:pt x="859" y="437"/>
                      <a:pt x="874" y="421"/>
                      <a:pt x="872" y="401"/>
                    </a:cubicBezTo>
                    <a:cubicBezTo>
                      <a:pt x="871" y="380"/>
                      <a:pt x="853" y="367"/>
                      <a:pt x="835" y="370"/>
                    </a:cubicBezTo>
                    <a:cubicBezTo>
                      <a:pt x="853" y="368"/>
                      <a:pt x="866" y="349"/>
                      <a:pt x="861" y="329"/>
                    </a:cubicBezTo>
                    <a:cubicBezTo>
                      <a:pt x="856" y="310"/>
                      <a:pt x="836" y="300"/>
                      <a:pt x="818" y="306"/>
                    </a:cubicBezTo>
                    <a:cubicBezTo>
                      <a:pt x="836" y="300"/>
                      <a:pt x="845" y="280"/>
                      <a:pt x="837" y="261"/>
                    </a:cubicBezTo>
                    <a:cubicBezTo>
                      <a:pt x="829" y="243"/>
                      <a:pt x="808" y="236"/>
                      <a:pt x="792" y="245"/>
                    </a:cubicBezTo>
                    <a:cubicBezTo>
                      <a:pt x="808" y="236"/>
                      <a:pt x="814" y="215"/>
                      <a:pt x="803" y="198"/>
                    </a:cubicBezTo>
                    <a:cubicBezTo>
                      <a:pt x="792" y="181"/>
                      <a:pt x="770" y="178"/>
                      <a:pt x="755" y="189"/>
                    </a:cubicBezTo>
                    <a:cubicBezTo>
                      <a:pt x="770" y="178"/>
                      <a:pt x="772" y="156"/>
                      <a:pt x="759" y="141"/>
                    </a:cubicBezTo>
                    <a:cubicBezTo>
                      <a:pt x="745" y="126"/>
                      <a:pt x="723" y="126"/>
                      <a:pt x="710" y="140"/>
                    </a:cubicBezTo>
                    <a:cubicBezTo>
                      <a:pt x="723" y="127"/>
                      <a:pt x="722" y="105"/>
                      <a:pt x="706" y="92"/>
                    </a:cubicBezTo>
                    <a:cubicBezTo>
                      <a:pt x="690" y="80"/>
                      <a:pt x="668" y="84"/>
                      <a:pt x="658" y="99"/>
                    </a:cubicBezTo>
                    <a:cubicBezTo>
                      <a:pt x="668" y="84"/>
                      <a:pt x="663" y="62"/>
                      <a:pt x="645" y="53"/>
                    </a:cubicBezTo>
                    <a:cubicBezTo>
                      <a:pt x="627" y="43"/>
                      <a:pt x="606" y="51"/>
                      <a:pt x="599" y="68"/>
                    </a:cubicBezTo>
                    <a:cubicBezTo>
                      <a:pt x="607" y="51"/>
                      <a:pt x="598" y="30"/>
                      <a:pt x="579" y="24"/>
                    </a:cubicBezTo>
                    <a:cubicBezTo>
                      <a:pt x="560" y="17"/>
                      <a:pt x="541" y="28"/>
                      <a:pt x="536" y="46"/>
                    </a:cubicBezTo>
                    <a:cubicBezTo>
                      <a:pt x="541" y="28"/>
                      <a:pt x="529" y="9"/>
                      <a:pt x="509" y="6"/>
                    </a:cubicBezTo>
                    <a:cubicBezTo>
                      <a:pt x="489" y="3"/>
                      <a:pt x="472" y="17"/>
                      <a:pt x="471" y="35"/>
                    </a:cubicBezTo>
                    <a:cubicBezTo>
                      <a:pt x="472" y="17"/>
                      <a:pt x="458" y="0"/>
                      <a:pt x="437" y="0"/>
                    </a:cubicBezTo>
                    <a:cubicBezTo>
                      <a:pt x="417" y="0"/>
                      <a:pt x="402" y="17"/>
                      <a:pt x="404" y="35"/>
                    </a:cubicBezTo>
                    <a:cubicBezTo>
                      <a:pt x="403" y="17"/>
                      <a:pt x="385" y="3"/>
                      <a:pt x="366" y="6"/>
                    </a:cubicBezTo>
                    <a:cubicBezTo>
                      <a:pt x="346" y="9"/>
                      <a:pt x="334" y="28"/>
                      <a:pt x="338" y="46"/>
                    </a:cubicBezTo>
                    <a:cubicBezTo>
                      <a:pt x="334" y="28"/>
                      <a:pt x="315" y="17"/>
                      <a:pt x="296" y="24"/>
                    </a:cubicBezTo>
                    <a:cubicBezTo>
                      <a:pt x="276" y="30"/>
                      <a:pt x="268" y="51"/>
                      <a:pt x="276" y="68"/>
                    </a:cubicBezTo>
                    <a:cubicBezTo>
                      <a:pt x="268" y="51"/>
                      <a:pt x="247" y="43"/>
                      <a:pt x="229" y="53"/>
                    </a:cubicBezTo>
                    <a:cubicBezTo>
                      <a:pt x="212" y="62"/>
                      <a:pt x="207" y="84"/>
                      <a:pt x="217" y="99"/>
                    </a:cubicBezTo>
                    <a:cubicBezTo>
                      <a:pt x="207" y="84"/>
                      <a:pt x="185" y="80"/>
                      <a:pt x="169" y="92"/>
                    </a:cubicBezTo>
                    <a:cubicBezTo>
                      <a:pt x="153" y="105"/>
                      <a:pt x="152" y="127"/>
                      <a:pt x="165" y="140"/>
                    </a:cubicBezTo>
                    <a:cubicBezTo>
                      <a:pt x="152" y="126"/>
                      <a:pt x="130" y="126"/>
                      <a:pt x="116" y="141"/>
                    </a:cubicBezTo>
                    <a:cubicBezTo>
                      <a:pt x="102" y="156"/>
                      <a:pt x="105" y="178"/>
                      <a:pt x="120" y="189"/>
                    </a:cubicBezTo>
                    <a:cubicBezTo>
                      <a:pt x="105" y="178"/>
                      <a:pt x="83" y="181"/>
                      <a:pt x="72" y="198"/>
                    </a:cubicBezTo>
                    <a:cubicBezTo>
                      <a:pt x="61" y="215"/>
                      <a:pt x="67" y="236"/>
                      <a:pt x="83" y="245"/>
                    </a:cubicBezTo>
                    <a:cubicBezTo>
                      <a:pt x="67" y="236"/>
                      <a:pt x="45" y="243"/>
                      <a:pt x="37" y="261"/>
                    </a:cubicBezTo>
                    <a:cubicBezTo>
                      <a:pt x="29" y="280"/>
                      <a:pt x="39" y="300"/>
                      <a:pt x="56" y="306"/>
                    </a:cubicBezTo>
                    <a:cubicBezTo>
                      <a:pt x="39" y="300"/>
                      <a:pt x="19" y="310"/>
                      <a:pt x="14" y="329"/>
                    </a:cubicBezTo>
                    <a:cubicBezTo>
                      <a:pt x="9" y="349"/>
                      <a:pt x="22" y="368"/>
                      <a:pt x="40" y="370"/>
                    </a:cubicBezTo>
                    <a:cubicBezTo>
                      <a:pt x="22" y="367"/>
                      <a:pt x="4" y="380"/>
                      <a:pt x="2" y="401"/>
                    </a:cubicBezTo>
                    <a:cubicBezTo>
                      <a:pt x="0" y="421"/>
                      <a:pt x="16" y="437"/>
                      <a:pt x="35" y="437"/>
                    </a:cubicBezTo>
                    <a:cubicBezTo>
                      <a:pt x="16" y="436"/>
                      <a:pt x="0" y="453"/>
                      <a:pt x="2" y="473"/>
                    </a:cubicBezTo>
                    <a:cubicBezTo>
                      <a:pt x="4" y="493"/>
                      <a:pt x="22" y="506"/>
                      <a:pt x="40" y="503"/>
                    </a:cubicBezTo>
                    <a:cubicBezTo>
                      <a:pt x="22" y="506"/>
                      <a:pt x="9" y="524"/>
                      <a:pt x="14" y="544"/>
                    </a:cubicBezTo>
                    <a:cubicBezTo>
                      <a:pt x="19" y="563"/>
                      <a:pt x="39" y="574"/>
                      <a:pt x="56" y="567"/>
                    </a:cubicBezTo>
                    <a:cubicBezTo>
                      <a:pt x="39" y="573"/>
                      <a:pt x="29" y="594"/>
                      <a:pt x="37" y="612"/>
                    </a:cubicBezTo>
                    <a:cubicBezTo>
                      <a:pt x="45" y="631"/>
                      <a:pt x="67" y="637"/>
                      <a:pt x="83" y="628"/>
                    </a:cubicBezTo>
                    <a:cubicBezTo>
                      <a:pt x="67" y="637"/>
                      <a:pt x="61" y="659"/>
                      <a:pt x="72" y="675"/>
                    </a:cubicBezTo>
                    <a:cubicBezTo>
                      <a:pt x="83" y="692"/>
                      <a:pt x="105" y="696"/>
                      <a:pt x="120" y="684"/>
                    </a:cubicBezTo>
                    <a:cubicBezTo>
                      <a:pt x="105" y="695"/>
                      <a:pt x="102" y="717"/>
                      <a:pt x="116" y="732"/>
                    </a:cubicBezTo>
                    <a:cubicBezTo>
                      <a:pt x="130" y="747"/>
                      <a:pt x="152" y="747"/>
                      <a:pt x="165" y="733"/>
                    </a:cubicBezTo>
                    <a:cubicBezTo>
                      <a:pt x="152" y="747"/>
                      <a:pt x="153" y="769"/>
                      <a:pt x="169" y="781"/>
                    </a:cubicBezTo>
                    <a:cubicBezTo>
                      <a:pt x="185" y="794"/>
                      <a:pt x="207" y="790"/>
                      <a:pt x="217" y="774"/>
                    </a:cubicBezTo>
                    <a:cubicBezTo>
                      <a:pt x="207" y="789"/>
                      <a:pt x="212" y="811"/>
                      <a:pt x="229" y="821"/>
                    </a:cubicBezTo>
                    <a:cubicBezTo>
                      <a:pt x="247" y="830"/>
                      <a:pt x="268" y="823"/>
                      <a:pt x="276" y="806"/>
                    </a:cubicBezTo>
                    <a:cubicBezTo>
                      <a:pt x="268" y="823"/>
                      <a:pt x="276" y="843"/>
                      <a:pt x="296" y="850"/>
                    </a:cubicBezTo>
                    <a:cubicBezTo>
                      <a:pt x="315" y="856"/>
                      <a:pt x="334" y="845"/>
                      <a:pt x="338" y="827"/>
                    </a:cubicBezTo>
                    <a:cubicBezTo>
                      <a:pt x="334" y="845"/>
                      <a:pt x="346" y="864"/>
                      <a:pt x="366" y="867"/>
                    </a:cubicBezTo>
                    <a:cubicBezTo>
                      <a:pt x="385" y="871"/>
                      <a:pt x="403" y="857"/>
                      <a:pt x="404" y="838"/>
                    </a:cubicBezTo>
                    <a:cubicBezTo>
                      <a:pt x="402" y="857"/>
                      <a:pt x="417" y="873"/>
                      <a:pt x="437" y="873"/>
                    </a:cubicBezTo>
                    <a:cubicBezTo>
                      <a:pt x="458" y="873"/>
                      <a:pt x="472" y="857"/>
                      <a:pt x="471" y="838"/>
                    </a:cubicBezTo>
                    <a:cubicBezTo>
                      <a:pt x="472" y="857"/>
                      <a:pt x="489" y="871"/>
                      <a:pt x="509" y="867"/>
                    </a:cubicBezTo>
                    <a:cubicBezTo>
                      <a:pt x="529" y="864"/>
                      <a:pt x="541" y="845"/>
                      <a:pt x="536" y="827"/>
                    </a:cubicBezTo>
                    <a:cubicBezTo>
                      <a:pt x="541" y="845"/>
                      <a:pt x="560" y="856"/>
                      <a:pt x="579" y="850"/>
                    </a:cubicBezTo>
                    <a:cubicBezTo>
                      <a:pt x="598" y="843"/>
                      <a:pt x="607" y="823"/>
                      <a:pt x="599" y="806"/>
                    </a:cubicBezTo>
                    <a:cubicBezTo>
                      <a:pt x="606" y="823"/>
                      <a:pt x="627" y="830"/>
                      <a:pt x="645" y="821"/>
                    </a:cubicBezTo>
                    <a:cubicBezTo>
                      <a:pt x="663" y="811"/>
                      <a:pt x="668" y="789"/>
                      <a:pt x="658" y="774"/>
                    </a:cubicBezTo>
                    <a:cubicBezTo>
                      <a:pt x="668" y="790"/>
                      <a:pt x="690" y="794"/>
                      <a:pt x="706" y="781"/>
                    </a:cubicBezTo>
                    <a:cubicBezTo>
                      <a:pt x="722" y="769"/>
                      <a:pt x="723" y="747"/>
                      <a:pt x="710" y="733"/>
                    </a:cubicBezTo>
                    <a:cubicBezTo>
                      <a:pt x="723" y="747"/>
                      <a:pt x="745" y="747"/>
                      <a:pt x="759" y="732"/>
                    </a:cubicBezTo>
                    <a:cubicBezTo>
                      <a:pt x="772" y="717"/>
                      <a:pt x="770" y="695"/>
                      <a:pt x="755" y="684"/>
                    </a:cubicBezTo>
                    <a:cubicBezTo>
                      <a:pt x="770" y="696"/>
                      <a:pt x="792" y="692"/>
                      <a:pt x="803" y="675"/>
                    </a:cubicBezTo>
                    <a:cubicBezTo>
                      <a:pt x="814" y="659"/>
                      <a:pt x="808" y="637"/>
                      <a:pt x="792" y="628"/>
                    </a:cubicBezTo>
                    <a:cubicBezTo>
                      <a:pt x="808" y="637"/>
                      <a:pt x="829" y="631"/>
                      <a:pt x="837" y="612"/>
                    </a:cubicBezTo>
                    <a:cubicBezTo>
                      <a:pt x="845" y="594"/>
                      <a:pt x="836" y="573"/>
                      <a:pt x="818" y="567"/>
                    </a:cubicBezTo>
                    <a:cubicBezTo>
                      <a:pt x="836" y="574"/>
                      <a:pt x="856" y="563"/>
                      <a:pt x="861" y="544"/>
                    </a:cubicBezTo>
                    <a:cubicBezTo>
                      <a:pt x="866" y="524"/>
                      <a:pt x="853" y="506"/>
                      <a:pt x="835" y="503"/>
                    </a:cubicBezTo>
                    <a:cubicBezTo>
                      <a:pt x="853" y="506"/>
                      <a:pt x="871" y="493"/>
                      <a:pt x="872" y="473"/>
                    </a:cubicBezTo>
                    <a:cubicBezTo>
                      <a:pt x="874" y="453"/>
                      <a:pt x="859" y="436"/>
                      <a:pt x="840" y="437"/>
                    </a:cubicBezTo>
                    <a:close/>
                    <a:moveTo>
                      <a:pt x="842" y="392"/>
                    </a:moveTo>
                    <a:cubicBezTo>
                      <a:pt x="848" y="391"/>
                      <a:pt x="854" y="396"/>
                      <a:pt x="854" y="402"/>
                    </a:cubicBezTo>
                    <a:cubicBezTo>
                      <a:pt x="855" y="409"/>
                      <a:pt x="850" y="414"/>
                      <a:pt x="844" y="415"/>
                    </a:cubicBezTo>
                    <a:cubicBezTo>
                      <a:pt x="837" y="415"/>
                      <a:pt x="832" y="410"/>
                      <a:pt x="831" y="404"/>
                    </a:cubicBezTo>
                    <a:cubicBezTo>
                      <a:pt x="831" y="398"/>
                      <a:pt x="836" y="392"/>
                      <a:pt x="842" y="392"/>
                    </a:cubicBezTo>
                    <a:close/>
                    <a:moveTo>
                      <a:pt x="836" y="437"/>
                    </a:moveTo>
                    <a:cubicBezTo>
                      <a:pt x="836" y="441"/>
                      <a:pt x="832" y="445"/>
                      <a:pt x="827" y="445"/>
                    </a:cubicBezTo>
                    <a:cubicBezTo>
                      <a:pt x="823" y="445"/>
                      <a:pt x="819" y="441"/>
                      <a:pt x="819" y="437"/>
                    </a:cubicBezTo>
                    <a:cubicBezTo>
                      <a:pt x="819" y="432"/>
                      <a:pt x="823" y="429"/>
                      <a:pt x="827" y="429"/>
                    </a:cubicBezTo>
                    <a:cubicBezTo>
                      <a:pt x="832" y="429"/>
                      <a:pt x="836" y="432"/>
                      <a:pt x="836" y="437"/>
                    </a:cubicBezTo>
                    <a:close/>
                    <a:moveTo>
                      <a:pt x="829" y="326"/>
                    </a:moveTo>
                    <a:cubicBezTo>
                      <a:pt x="835" y="324"/>
                      <a:pt x="842" y="328"/>
                      <a:pt x="843" y="334"/>
                    </a:cubicBezTo>
                    <a:cubicBezTo>
                      <a:pt x="845" y="340"/>
                      <a:pt x="841" y="347"/>
                      <a:pt x="835" y="348"/>
                    </a:cubicBezTo>
                    <a:cubicBezTo>
                      <a:pt x="828" y="349"/>
                      <a:pt x="822" y="346"/>
                      <a:pt x="821" y="340"/>
                    </a:cubicBezTo>
                    <a:cubicBezTo>
                      <a:pt x="819" y="334"/>
                      <a:pt x="823" y="327"/>
                      <a:pt x="829" y="326"/>
                    </a:cubicBezTo>
                    <a:close/>
                    <a:moveTo>
                      <a:pt x="821" y="365"/>
                    </a:moveTo>
                    <a:cubicBezTo>
                      <a:pt x="825" y="364"/>
                      <a:pt x="830" y="367"/>
                      <a:pt x="830" y="371"/>
                    </a:cubicBezTo>
                    <a:cubicBezTo>
                      <a:pt x="831" y="375"/>
                      <a:pt x="828" y="380"/>
                      <a:pt x="823" y="380"/>
                    </a:cubicBezTo>
                    <a:cubicBezTo>
                      <a:pt x="819" y="381"/>
                      <a:pt x="815" y="378"/>
                      <a:pt x="814" y="374"/>
                    </a:cubicBezTo>
                    <a:cubicBezTo>
                      <a:pt x="813" y="370"/>
                      <a:pt x="816" y="365"/>
                      <a:pt x="821" y="365"/>
                    </a:cubicBezTo>
                    <a:close/>
                    <a:moveTo>
                      <a:pt x="805" y="263"/>
                    </a:moveTo>
                    <a:cubicBezTo>
                      <a:pt x="811" y="260"/>
                      <a:pt x="818" y="262"/>
                      <a:pt x="821" y="268"/>
                    </a:cubicBezTo>
                    <a:cubicBezTo>
                      <a:pt x="824" y="274"/>
                      <a:pt x="821" y="281"/>
                      <a:pt x="815" y="284"/>
                    </a:cubicBezTo>
                    <a:cubicBezTo>
                      <a:pt x="809" y="286"/>
                      <a:pt x="802" y="283"/>
                      <a:pt x="800" y="278"/>
                    </a:cubicBezTo>
                    <a:cubicBezTo>
                      <a:pt x="797" y="272"/>
                      <a:pt x="800" y="265"/>
                      <a:pt x="805" y="263"/>
                    </a:cubicBezTo>
                    <a:close/>
                    <a:moveTo>
                      <a:pt x="804" y="302"/>
                    </a:moveTo>
                    <a:cubicBezTo>
                      <a:pt x="808" y="301"/>
                      <a:pt x="813" y="303"/>
                      <a:pt x="814" y="307"/>
                    </a:cubicBezTo>
                    <a:cubicBezTo>
                      <a:pt x="816" y="312"/>
                      <a:pt x="813" y="316"/>
                      <a:pt x="809" y="318"/>
                    </a:cubicBezTo>
                    <a:cubicBezTo>
                      <a:pt x="805" y="319"/>
                      <a:pt x="800" y="317"/>
                      <a:pt x="798" y="313"/>
                    </a:cubicBezTo>
                    <a:cubicBezTo>
                      <a:pt x="797" y="309"/>
                      <a:pt x="799" y="304"/>
                      <a:pt x="804" y="302"/>
                    </a:cubicBezTo>
                    <a:close/>
                    <a:moveTo>
                      <a:pt x="772" y="205"/>
                    </a:moveTo>
                    <a:cubicBezTo>
                      <a:pt x="777" y="201"/>
                      <a:pt x="784" y="202"/>
                      <a:pt x="788" y="208"/>
                    </a:cubicBezTo>
                    <a:cubicBezTo>
                      <a:pt x="791" y="213"/>
                      <a:pt x="790" y="220"/>
                      <a:pt x="784" y="224"/>
                    </a:cubicBezTo>
                    <a:cubicBezTo>
                      <a:pt x="779" y="227"/>
                      <a:pt x="772" y="226"/>
                      <a:pt x="768" y="220"/>
                    </a:cubicBezTo>
                    <a:cubicBezTo>
                      <a:pt x="765" y="215"/>
                      <a:pt x="766" y="208"/>
                      <a:pt x="772" y="205"/>
                    </a:cubicBezTo>
                    <a:close/>
                    <a:moveTo>
                      <a:pt x="784" y="258"/>
                    </a:moveTo>
                    <a:cubicBezTo>
                      <a:pt x="780" y="260"/>
                      <a:pt x="775" y="259"/>
                      <a:pt x="773" y="255"/>
                    </a:cubicBezTo>
                    <a:cubicBezTo>
                      <a:pt x="771" y="251"/>
                      <a:pt x="773" y="246"/>
                      <a:pt x="777" y="244"/>
                    </a:cubicBezTo>
                    <a:cubicBezTo>
                      <a:pt x="781" y="242"/>
                      <a:pt x="786" y="243"/>
                      <a:pt x="788" y="247"/>
                    </a:cubicBezTo>
                    <a:cubicBezTo>
                      <a:pt x="790" y="251"/>
                      <a:pt x="788" y="256"/>
                      <a:pt x="784" y="258"/>
                    </a:cubicBezTo>
                    <a:close/>
                    <a:moveTo>
                      <a:pt x="752" y="192"/>
                    </a:moveTo>
                    <a:cubicBezTo>
                      <a:pt x="755" y="196"/>
                      <a:pt x="754" y="201"/>
                      <a:pt x="750" y="203"/>
                    </a:cubicBezTo>
                    <a:cubicBezTo>
                      <a:pt x="746" y="206"/>
                      <a:pt x="741" y="206"/>
                      <a:pt x="739" y="202"/>
                    </a:cubicBezTo>
                    <a:cubicBezTo>
                      <a:pt x="736" y="199"/>
                      <a:pt x="737" y="194"/>
                      <a:pt x="740" y="191"/>
                    </a:cubicBezTo>
                    <a:cubicBezTo>
                      <a:pt x="744" y="188"/>
                      <a:pt x="749" y="188"/>
                      <a:pt x="752" y="192"/>
                    </a:cubicBezTo>
                    <a:close/>
                    <a:moveTo>
                      <a:pt x="729" y="153"/>
                    </a:moveTo>
                    <a:cubicBezTo>
                      <a:pt x="733" y="148"/>
                      <a:pt x="741" y="148"/>
                      <a:pt x="745" y="153"/>
                    </a:cubicBezTo>
                    <a:cubicBezTo>
                      <a:pt x="750" y="158"/>
                      <a:pt x="749" y="165"/>
                      <a:pt x="744" y="170"/>
                    </a:cubicBezTo>
                    <a:cubicBezTo>
                      <a:pt x="740" y="174"/>
                      <a:pt x="733" y="173"/>
                      <a:pt x="728" y="169"/>
                    </a:cubicBezTo>
                    <a:cubicBezTo>
                      <a:pt x="724" y="164"/>
                      <a:pt x="724" y="157"/>
                      <a:pt x="729" y="153"/>
                    </a:cubicBezTo>
                    <a:close/>
                    <a:moveTo>
                      <a:pt x="707" y="144"/>
                    </a:moveTo>
                    <a:cubicBezTo>
                      <a:pt x="710" y="147"/>
                      <a:pt x="711" y="152"/>
                      <a:pt x="707" y="155"/>
                    </a:cubicBezTo>
                    <a:cubicBezTo>
                      <a:pt x="704" y="158"/>
                      <a:pt x="699" y="159"/>
                      <a:pt x="696" y="156"/>
                    </a:cubicBezTo>
                    <a:cubicBezTo>
                      <a:pt x="693" y="153"/>
                      <a:pt x="693" y="148"/>
                      <a:pt x="696" y="144"/>
                    </a:cubicBezTo>
                    <a:cubicBezTo>
                      <a:pt x="699" y="141"/>
                      <a:pt x="704" y="140"/>
                      <a:pt x="707" y="144"/>
                    </a:cubicBezTo>
                    <a:close/>
                    <a:moveTo>
                      <a:pt x="678" y="109"/>
                    </a:moveTo>
                    <a:cubicBezTo>
                      <a:pt x="682" y="103"/>
                      <a:pt x="689" y="102"/>
                      <a:pt x="694" y="106"/>
                    </a:cubicBezTo>
                    <a:cubicBezTo>
                      <a:pt x="700" y="110"/>
                      <a:pt x="700" y="118"/>
                      <a:pt x="696" y="123"/>
                    </a:cubicBezTo>
                    <a:cubicBezTo>
                      <a:pt x="692" y="128"/>
                      <a:pt x="685" y="128"/>
                      <a:pt x="680" y="125"/>
                    </a:cubicBezTo>
                    <a:cubicBezTo>
                      <a:pt x="675" y="121"/>
                      <a:pt x="674" y="114"/>
                      <a:pt x="678" y="109"/>
                    </a:cubicBezTo>
                    <a:close/>
                    <a:moveTo>
                      <a:pt x="655" y="103"/>
                    </a:moveTo>
                    <a:cubicBezTo>
                      <a:pt x="659" y="105"/>
                      <a:pt x="660" y="111"/>
                      <a:pt x="657" y="114"/>
                    </a:cubicBezTo>
                    <a:cubicBezTo>
                      <a:pt x="655" y="118"/>
                      <a:pt x="650" y="119"/>
                      <a:pt x="646" y="117"/>
                    </a:cubicBezTo>
                    <a:cubicBezTo>
                      <a:pt x="643" y="115"/>
                      <a:pt x="642" y="110"/>
                      <a:pt x="644" y="106"/>
                    </a:cubicBezTo>
                    <a:cubicBezTo>
                      <a:pt x="646" y="102"/>
                      <a:pt x="651" y="101"/>
                      <a:pt x="655" y="103"/>
                    </a:cubicBezTo>
                    <a:close/>
                    <a:moveTo>
                      <a:pt x="621" y="73"/>
                    </a:moveTo>
                    <a:cubicBezTo>
                      <a:pt x="624" y="68"/>
                      <a:pt x="631" y="65"/>
                      <a:pt x="637" y="68"/>
                    </a:cubicBezTo>
                    <a:cubicBezTo>
                      <a:pt x="642" y="72"/>
                      <a:pt x="644" y="79"/>
                      <a:pt x="641" y="84"/>
                    </a:cubicBezTo>
                    <a:cubicBezTo>
                      <a:pt x="638" y="90"/>
                      <a:pt x="631" y="92"/>
                      <a:pt x="626" y="89"/>
                    </a:cubicBezTo>
                    <a:cubicBezTo>
                      <a:pt x="620" y="86"/>
                      <a:pt x="618" y="79"/>
                      <a:pt x="621" y="73"/>
                    </a:cubicBezTo>
                    <a:close/>
                    <a:moveTo>
                      <a:pt x="587" y="76"/>
                    </a:moveTo>
                    <a:cubicBezTo>
                      <a:pt x="589" y="72"/>
                      <a:pt x="593" y="70"/>
                      <a:pt x="597" y="72"/>
                    </a:cubicBezTo>
                    <a:cubicBezTo>
                      <a:pt x="602" y="74"/>
                      <a:pt x="603" y="78"/>
                      <a:pt x="601" y="83"/>
                    </a:cubicBezTo>
                    <a:cubicBezTo>
                      <a:pt x="599" y="87"/>
                      <a:pt x="595" y="89"/>
                      <a:pt x="591" y="87"/>
                    </a:cubicBezTo>
                    <a:cubicBezTo>
                      <a:pt x="587" y="85"/>
                      <a:pt x="585" y="80"/>
                      <a:pt x="587" y="76"/>
                    </a:cubicBezTo>
                    <a:close/>
                    <a:moveTo>
                      <a:pt x="559" y="48"/>
                    </a:moveTo>
                    <a:cubicBezTo>
                      <a:pt x="561" y="42"/>
                      <a:pt x="567" y="39"/>
                      <a:pt x="573" y="41"/>
                    </a:cubicBezTo>
                    <a:cubicBezTo>
                      <a:pt x="580" y="43"/>
                      <a:pt x="583" y="49"/>
                      <a:pt x="580" y="55"/>
                    </a:cubicBezTo>
                    <a:cubicBezTo>
                      <a:pt x="578" y="61"/>
                      <a:pt x="572" y="64"/>
                      <a:pt x="566" y="63"/>
                    </a:cubicBezTo>
                    <a:cubicBezTo>
                      <a:pt x="560" y="61"/>
                      <a:pt x="557" y="54"/>
                      <a:pt x="559" y="48"/>
                    </a:cubicBezTo>
                    <a:close/>
                    <a:moveTo>
                      <a:pt x="525" y="57"/>
                    </a:moveTo>
                    <a:cubicBezTo>
                      <a:pt x="526" y="52"/>
                      <a:pt x="531" y="49"/>
                      <a:pt x="535" y="50"/>
                    </a:cubicBezTo>
                    <a:cubicBezTo>
                      <a:pt x="540" y="51"/>
                      <a:pt x="542" y="56"/>
                      <a:pt x="541" y="61"/>
                    </a:cubicBezTo>
                    <a:cubicBezTo>
                      <a:pt x="540" y="65"/>
                      <a:pt x="535" y="68"/>
                      <a:pt x="531" y="67"/>
                    </a:cubicBezTo>
                    <a:cubicBezTo>
                      <a:pt x="527" y="66"/>
                      <a:pt x="524" y="61"/>
                      <a:pt x="525" y="57"/>
                    </a:cubicBezTo>
                    <a:close/>
                    <a:moveTo>
                      <a:pt x="493" y="33"/>
                    </a:moveTo>
                    <a:cubicBezTo>
                      <a:pt x="494" y="27"/>
                      <a:pt x="500" y="22"/>
                      <a:pt x="506" y="24"/>
                    </a:cubicBezTo>
                    <a:cubicBezTo>
                      <a:pt x="513" y="25"/>
                      <a:pt x="517" y="31"/>
                      <a:pt x="516" y="37"/>
                    </a:cubicBezTo>
                    <a:cubicBezTo>
                      <a:pt x="514" y="43"/>
                      <a:pt x="509" y="48"/>
                      <a:pt x="502" y="47"/>
                    </a:cubicBezTo>
                    <a:cubicBezTo>
                      <a:pt x="496" y="45"/>
                      <a:pt x="492" y="40"/>
                      <a:pt x="493" y="33"/>
                    </a:cubicBezTo>
                    <a:close/>
                    <a:moveTo>
                      <a:pt x="470" y="40"/>
                    </a:moveTo>
                    <a:cubicBezTo>
                      <a:pt x="475" y="40"/>
                      <a:pt x="478" y="44"/>
                      <a:pt x="478" y="49"/>
                    </a:cubicBezTo>
                    <a:cubicBezTo>
                      <a:pt x="477" y="53"/>
                      <a:pt x="473" y="57"/>
                      <a:pt x="469" y="56"/>
                    </a:cubicBezTo>
                    <a:cubicBezTo>
                      <a:pt x="465" y="56"/>
                      <a:pt x="461" y="52"/>
                      <a:pt x="462" y="47"/>
                    </a:cubicBezTo>
                    <a:cubicBezTo>
                      <a:pt x="462" y="43"/>
                      <a:pt x="466" y="39"/>
                      <a:pt x="470" y="40"/>
                    </a:cubicBezTo>
                    <a:close/>
                    <a:moveTo>
                      <a:pt x="437" y="18"/>
                    </a:moveTo>
                    <a:cubicBezTo>
                      <a:pt x="444" y="18"/>
                      <a:pt x="449" y="23"/>
                      <a:pt x="449" y="30"/>
                    </a:cubicBezTo>
                    <a:cubicBezTo>
                      <a:pt x="449" y="36"/>
                      <a:pt x="444" y="41"/>
                      <a:pt x="437" y="41"/>
                    </a:cubicBezTo>
                    <a:cubicBezTo>
                      <a:pt x="431" y="41"/>
                      <a:pt x="426" y="36"/>
                      <a:pt x="426" y="30"/>
                    </a:cubicBezTo>
                    <a:cubicBezTo>
                      <a:pt x="426" y="23"/>
                      <a:pt x="431" y="18"/>
                      <a:pt x="437" y="18"/>
                    </a:cubicBezTo>
                    <a:close/>
                    <a:moveTo>
                      <a:pt x="404" y="40"/>
                    </a:moveTo>
                    <a:cubicBezTo>
                      <a:pt x="409" y="39"/>
                      <a:pt x="413" y="43"/>
                      <a:pt x="413" y="47"/>
                    </a:cubicBezTo>
                    <a:cubicBezTo>
                      <a:pt x="413" y="52"/>
                      <a:pt x="410" y="56"/>
                      <a:pt x="406" y="56"/>
                    </a:cubicBezTo>
                    <a:cubicBezTo>
                      <a:pt x="402" y="57"/>
                      <a:pt x="398" y="53"/>
                      <a:pt x="397" y="49"/>
                    </a:cubicBezTo>
                    <a:cubicBezTo>
                      <a:pt x="397" y="44"/>
                      <a:pt x="400" y="40"/>
                      <a:pt x="404" y="40"/>
                    </a:cubicBezTo>
                    <a:close/>
                    <a:moveTo>
                      <a:pt x="368" y="24"/>
                    </a:moveTo>
                    <a:cubicBezTo>
                      <a:pt x="375" y="22"/>
                      <a:pt x="381" y="27"/>
                      <a:pt x="382" y="33"/>
                    </a:cubicBezTo>
                    <a:cubicBezTo>
                      <a:pt x="383" y="40"/>
                      <a:pt x="378" y="45"/>
                      <a:pt x="372" y="47"/>
                    </a:cubicBezTo>
                    <a:cubicBezTo>
                      <a:pt x="366" y="48"/>
                      <a:pt x="360" y="43"/>
                      <a:pt x="359" y="37"/>
                    </a:cubicBezTo>
                    <a:cubicBezTo>
                      <a:pt x="358" y="31"/>
                      <a:pt x="362" y="25"/>
                      <a:pt x="368" y="24"/>
                    </a:cubicBezTo>
                    <a:close/>
                    <a:moveTo>
                      <a:pt x="340" y="50"/>
                    </a:moveTo>
                    <a:cubicBezTo>
                      <a:pt x="344" y="49"/>
                      <a:pt x="348" y="52"/>
                      <a:pt x="349" y="57"/>
                    </a:cubicBezTo>
                    <a:cubicBezTo>
                      <a:pt x="350" y="61"/>
                      <a:pt x="348" y="66"/>
                      <a:pt x="344" y="67"/>
                    </a:cubicBezTo>
                    <a:cubicBezTo>
                      <a:pt x="339" y="68"/>
                      <a:pt x="335" y="65"/>
                      <a:pt x="334" y="61"/>
                    </a:cubicBezTo>
                    <a:cubicBezTo>
                      <a:pt x="333" y="56"/>
                      <a:pt x="335" y="51"/>
                      <a:pt x="340" y="50"/>
                    </a:cubicBezTo>
                    <a:close/>
                    <a:moveTo>
                      <a:pt x="301" y="41"/>
                    </a:moveTo>
                    <a:cubicBezTo>
                      <a:pt x="308" y="39"/>
                      <a:pt x="314" y="42"/>
                      <a:pt x="316" y="48"/>
                    </a:cubicBezTo>
                    <a:cubicBezTo>
                      <a:pt x="318" y="54"/>
                      <a:pt x="315" y="61"/>
                      <a:pt x="309" y="63"/>
                    </a:cubicBezTo>
                    <a:cubicBezTo>
                      <a:pt x="303" y="64"/>
                      <a:pt x="297" y="61"/>
                      <a:pt x="294" y="55"/>
                    </a:cubicBezTo>
                    <a:cubicBezTo>
                      <a:pt x="292" y="49"/>
                      <a:pt x="295" y="43"/>
                      <a:pt x="301" y="41"/>
                    </a:cubicBezTo>
                    <a:close/>
                    <a:moveTo>
                      <a:pt x="277" y="72"/>
                    </a:moveTo>
                    <a:cubicBezTo>
                      <a:pt x="281" y="70"/>
                      <a:pt x="286" y="72"/>
                      <a:pt x="288" y="76"/>
                    </a:cubicBezTo>
                    <a:cubicBezTo>
                      <a:pt x="290" y="80"/>
                      <a:pt x="288" y="85"/>
                      <a:pt x="284" y="87"/>
                    </a:cubicBezTo>
                    <a:cubicBezTo>
                      <a:pt x="280" y="89"/>
                      <a:pt x="275" y="87"/>
                      <a:pt x="273" y="83"/>
                    </a:cubicBezTo>
                    <a:cubicBezTo>
                      <a:pt x="271" y="78"/>
                      <a:pt x="273" y="74"/>
                      <a:pt x="277" y="72"/>
                    </a:cubicBezTo>
                    <a:close/>
                    <a:moveTo>
                      <a:pt x="238" y="68"/>
                    </a:moveTo>
                    <a:cubicBezTo>
                      <a:pt x="244" y="65"/>
                      <a:pt x="251" y="68"/>
                      <a:pt x="254" y="73"/>
                    </a:cubicBezTo>
                    <a:cubicBezTo>
                      <a:pt x="257" y="79"/>
                      <a:pt x="255" y="86"/>
                      <a:pt x="249" y="89"/>
                    </a:cubicBezTo>
                    <a:cubicBezTo>
                      <a:pt x="244" y="92"/>
                      <a:pt x="237" y="90"/>
                      <a:pt x="234" y="84"/>
                    </a:cubicBezTo>
                    <a:cubicBezTo>
                      <a:pt x="230" y="79"/>
                      <a:pt x="232" y="72"/>
                      <a:pt x="238" y="68"/>
                    </a:cubicBezTo>
                    <a:close/>
                    <a:moveTo>
                      <a:pt x="219" y="103"/>
                    </a:moveTo>
                    <a:cubicBezTo>
                      <a:pt x="223" y="101"/>
                      <a:pt x="228" y="102"/>
                      <a:pt x="231" y="106"/>
                    </a:cubicBezTo>
                    <a:cubicBezTo>
                      <a:pt x="233" y="110"/>
                      <a:pt x="232" y="115"/>
                      <a:pt x="229" y="117"/>
                    </a:cubicBezTo>
                    <a:cubicBezTo>
                      <a:pt x="225" y="119"/>
                      <a:pt x="220" y="118"/>
                      <a:pt x="217" y="114"/>
                    </a:cubicBezTo>
                    <a:cubicBezTo>
                      <a:pt x="215" y="111"/>
                      <a:pt x="216" y="105"/>
                      <a:pt x="219" y="103"/>
                    </a:cubicBezTo>
                    <a:close/>
                    <a:moveTo>
                      <a:pt x="180" y="106"/>
                    </a:moveTo>
                    <a:cubicBezTo>
                      <a:pt x="185" y="102"/>
                      <a:pt x="193" y="103"/>
                      <a:pt x="197" y="109"/>
                    </a:cubicBezTo>
                    <a:cubicBezTo>
                      <a:pt x="200" y="114"/>
                      <a:pt x="199" y="121"/>
                      <a:pt x="195" y="125"/>
                    </a:cubicBezTo>
                    <a:cubicBezTo>
                      <a:pt x="190" y="128"/>
                      <a:pt x="182" y="128"/>
                      <a:pt x="178" y="123"/>
                    </a:cubicBezTo>
                    <a:cubicBezTo>
                      <a:pt x="174" y="118"/>
                      <a:pt x="175" y="110"/>
                      <a:pt x="180" y="106"/>
                    </a:cubicBezTo>
                    <a:close/>
                    <a:moveTo>
                      <a:pt x="168" y="144"/>
                    </a:moveTo>
                    <a:cubicBezTo>
                      <a:pt x="171" y="140"/>
                      <a:pt x="176" y="141"/>
                      <a:pt x="179" y="144"/>
                    </a:cubicBezTo>
                    <a:cubicBezTo>
                      <a:pt x="182" y="148"/>
                      <a:pt x="182" y="153"/>
                      <a:pt x="179" y="156"/>
                    </a:cubicBezTo>
                    <a:cubicBezTo>
                      <a:pt x="176" y="159"/>
                      <a:pt x="171" y="158"/>
                      <a:pt x="167" y="155"/>
                    </a:cubicBezTo>
                    <a:cubicBezTo>
                      <a:pt x="164" y="152"/>
                      <a:pt x="164" y="147"/>
                      <a:pt x="168" y="144"/>
                    </a:cubicBezTo>
                    <a:close/>
                    <a:moveTo>
                      <a:pt x="129" y="153"/>
                    </a:moveTo>
                    <a:cubicBezTo>
                      <a:pt x="134" y="148"/>
                      <a:pt x="141" y="148"/>
                      <a:pt x="146" y="153"/>
                    </a:cubicBezTo>
                    <a:cubicBezTo>
                      <a:pt x="150" y="157"/>
                      <a:pt x="151" y="164"/>
                      <a:pt x="146" y="169"/>
                    </a:cubicBezTo>
                    <a:cubicBezTo>
                      <a:pt x="142" y="173"/>
                      <a:pt x="135" y="174"/>
                      <a:pt x="130" y="170"/>
                    </a:cubicBezTo>
                    <a:cubicBezTo>
                      <a:pt x="125" y="165"/>
                      <a:pt x="125" y="158"/>
                      <a:pt x="129" y="153"/>
                    </a:cubicBezTo>
                    <a:close/>
                    <a:moveTo>
                      <a:pt x="123" y="192"/>
                    </a:moveTo>
                    <a:cubicBezTo>
                      <a:pt x="126" y="188"/>
                      <a:pt x="131" y="188"/>
                      <a:pt x="134" y="191"/>
                    </a:cubicBezTo>
                    <a:cubicBezTo>
                      <a:pt x="138" y="194"/>
                      <a:pt x="139" y="199"/>
                      <a:pt x="136" y="202"/>
                    </a:cubicBezTo>
                    <a:cubicBezTo>
                      <a:pt x="134" y="206"/>
                      <a:pt x="128" y="206"/>
                      <a:pt x="125" y="203"/>
                    </a:cubicBezTo>
                    <a:cubicBezTo>
                      <a:pt x="121" y="201"/>
                      <a:pt x="120" y="196"/>
                      <a:pt x="123" y="192"/>
                    </a:cubicBezTo>
                    <a:close/>
                    <a:moveTo>
                      <a:pt x="87" y="208"/>
                    </a:moveTo>
                    <a:cubicBezTo>
                      <a:pt x="90" y="202"/>
                      <a:pt x="98" y="201"/>
                      <a:pt x="103" y="205"/>
                    </a:cubicBezTo>
                    <a:cubicBezTo>
                      <a:pt x="108" y="208"/>
                      <a:pt x="110" y="215"/>
                      <a:pt x="106" y="220"/>
                    </a:cubicBezTo>
                    <a:cubicBezTo>
                      <a:pt x="103" y="226"/>
                      <a:pt x="96" y="227"/>
                      <a:pt x="90" y="224"/>
                    </a:cubicBezTo>
                    <a:cubicBezTo>
                      <a:pt x="85" y="220"/>
                      <a:pt x="83" y="213"/>
                      <a:pt x="87" y="208"/>
                    </a:cubicBezTo>
                    <a:close/>
                    <a:moveTo>
                      <a:pt x="102" y="255"/>
                    </a:moveTo>
                    <a:cubicBezTo>
                      <a:pt x="100" y="259"/>
                      <a:pt x="95" y="260"/>
                      <a:pt x="91" y="258"/>
                    </a:cubicBezTo>
                    <a:cubicBezTo>
                      <a:pt x="86" y="256"/>
                      <a:pt x="85" y="251"/>
                      <a:pt x="87" y="247"/>
                    </a:cubicBezTo>
                    <a:cubicBezTo>
                      <a:pt x="89" y="243"/>
                      <a:pt x="94" y="242"/>
                      <a:pt x="98" y="244"/>
                    </a:cubicBezTo>
                    <a:cubicBezTo>
                      <a:pt x="102" y="246"/>
                      <a:pt x="104" y="251"/>
                      <a:pt x="102" y="255"/>
                    </a:cubicBezTo>
                    <a:close/>
                    <a:moveTo>
                      <a:pt x="54" y="268"/>
                    </a:moveTo>
                    <a:cubicBezTo>
                      <a:pt x="57" y="263"/>
                      <a:pt x="64" y="260"/>
                      <a:pt x="69" y="263"/>
                    </a:cubicBezTo>
                    <a:cubicBezTo>
                      <a:pt x="75" y="265"/>
                      <a:pt x="78" y="272"/>
                      <a:pt x="75" y="278"/>
                    </a:cubicBezTo>
                    <a:cubicBezTo>
                      <a:pt x="73" y="283"/>
                      <a:pt x="66" y="286"/>
                      <a:pt x="60" y="284"/>
                    </a:cubicBezTo>
                    <a:cubicBezTo>
                      <a:pt x="54" y="281"/>
                      <a:pt x="51" y="274"/>
                      <a:pt x="54" y="268"/>
                    </a:cubicBezTo>
                    <a:close/>
                    <a:moveTo>
                      <a:pt x="76" y="313"/>
                    </a:moveTo>
                    <a:cubicBezTo>
                      <a:pt x="75" y="317"/>
                      <a:pt x="70" y="319"/>
                      <a:pt x="66" y="318"/>
                    </a:cubicBezTo>
                    <a:cubicBezTo>
                      <a:pt x="61" y="316"/>
                      <a:pt x="59" y="312"/>
                      <a:pt x="60" y="307"/>
                    </a:cubicBezTo>
                    <a:cubicBezTo>
                      <a:pt x="62" y="303"/>
                      <a:pt x="67" y="301"/>
                      <a:pt x="71" y="302"/>
                    </a:cubicBezTo>
                    <a:cubicBezTo>
                      <a:pt x="75" y="304"/>
                      <a:pt x="78" y="309"/>
                      <a:pt x="76" y="313"/>
                    </a:cubicBezTo>
                    <a:close/>
                    <a:moveTo>
                      <a:pt x="61" y="374"/>
                    </a:moveTo>
                    <a:cubicBezTo>
                      <a:pt x="60" y="378"/>
                      <a:pt x="56" y="381"/>
                      <a:pt x="51" y="380"/>
                    </a:cubicBezTo>
                    <a:cubicBezTo>
                      <a:pt x="47" y="380"/>
                      <a:pt x="43" y="375"/>
                      <a:pt x="44" y="371"/>
                    </a:cubicBezTo>
                    <a:cubicBezTo>
                      <a:pt x="45" y="367"/>
                      <a:pt x="49" y="364"/>
                      <a:pt x="54" y="365"/>
                    </a:cubicBezTo>
                    <a:cubicBezTo>
                      <a:pt x="59" y="365"/>
                      <a:pt x="62" y="370"/>
                      <a:pt x="61" y="374"/>
                    </a:cubicBezTo>
                    <a:close/>
                    <a:moveTo>
                      <a:pt x="56" y="437"/>
                    </a:moveTo>
                    <a:cubicBezTo>
                      <a:pt x="56" y="441"/>
                      <a:pt x="52" y="445"/>
                      <a:pt x="47" y="445"/>
                    </a:cubicBezTo>
                    <a:cubicBezTo>
                      <a:pt x="43" y="445"/>
                      <a:pt x="39" y="441"/>
                      <a:pt x="39" y="437"/>
                    </a:cubicBezTo>
                    <a:cubicBezTo>
                      <a:pt x="39" y="432"/>
                      <a:pt x="43" y="429"/>
                      <a:pt x="47" y="429"/>
                    </a:cubicBezTo>
                    <a:cubicBezTo>
                      <a:pt x="52" y="429"/>
                      <a:pt x="56" y="432"/>
                      <a:pt x="56" y="437"/>
                    </a:cubicBezTo>
                    <a:close/>
                    <a:moveTo>
                      <a:pt x="31" y="334"/>
                    </a:moveTo>
                    <a:cubicBezTo>
                      <a:pt x="33" y="328"/>
                      <a:pt x="40" y="324"/>
                      <a:pt x="46" y="326"/>
                    </a:cubicBezTo>
                    <a:cubicBezTo>
                      <a:pt x="52" y="327"/>
                      <a:pt x="55" y="334"/>
                      <a:pt x="54" y="340"/>
                    </a:cubicBezTo>
                    <a:cubicBezTo>
                      <a:pt x="53" y="346"/>
                      <a:pt x="46" y="349"/>
                      <a:pt x="40" y="348"/>
                    </a:cubicBezTo>
                    <a:cubicBezTo>
                      <a:pt x="34" y="347"/>
                      <a:pt x="30" y="340"/>
                      <a:pt x="31" y="334"/>
                    </a:cubicBezTo>
                    <a:close/>
                    <a:moveTo>
                      <a:pt x="31" y="415"/>
                    </a:moveTo>
                    <a:cubicBezTo>
                      <a:pt x="25" y="414"/>
                      <a:pt x="20" y="409"/>
                      <a:pt x="20" y="402"/>
                    </a:cubicBezTo>
                    <a:cubicBezTo>
                      <a:pt x="21" y="396"/>
                      <a:pt x="26" y="391"/>
                      <a:pt x="33" y="392"/>
                    </a:cubicBezTo>
                    <a:cubicBezTo>
                      <a:pt x="39" y="392"/>
                      <a:pt x="44" y="398"/>
                      <a:pt x="43" y="404"/>
                    </a:cubicBezTo>
                    <a:cubicBezTo>
                      <a:pt x="43" y="410"/>
                      <a:pt x="37" y="415"/>
                      <a:pt x="31" y="415"/>
                    </a:cubicBezTo>
                    <a:close/>
                    <a:moveTo>
                      <a:pt x="33" y="482"/>
                    </a:moveTo>
                    <a:cubicBezTo>
                      <a:pt x="26" y="482"/>
                      <a:pt x="21" y="478"/>
                      <a:pt x="20" y="471"/>
                    </a:cubicBezTo>
                    <a:cubicBezTo>
                      <a:pt x="20" y="465"/>
                      <a:pt x="25" y="459"/>
                      <a:pt x="31" y="459"/>
                    </a:cubicBezTo>
                    <a:cubicBezTo>
                      <a:pt x="37" y="458"/>
                      <a:pt x="43" y="463"/>
                      <a:pt x="43" y="469"/>
                    </a:cubicBezTo>
                    <a:cubicBezTo>
                      <a:pt x="44" y="475"/>
                      <a:pt x="39" y="481"/>
                      <a:pt x="33" y="482"/>
                    </a:cubicBezTo>
                    <a:close/>
                    <a:moveTo>
                      <a:pt x="46" y="548"/>
                    </a:moveTo>
                    <a:cubicBezTo>
                      <a:pt x="40" y="549"/>
                      <a:pt x="33" y="546"/>
                      <a:pt x="31" y="539"/>
                    </a:cubicBezTo>
                    <a:cubicBezTo>
                      <a:pt x="30" y="533"/>
                      <a:pt x="34" y="527"/>
                      <a:pt x="40" y="525"/>
                    </a:cubicBezTo>
                    <a:cubicBezTo>
                      <a:pt x="46" y="524"/>
                      <a:pt x="53" y="528"/>
                      <a:pt x="54" y="534"/>
                    </a:cubicBezTo>
                    <a:cubicBezTo>
                      <a:pt x="55" y="540"/>
                      <a:pt x="52" y="546"/>
                      <a:pt x="46" y="548"/>
                    </a:cubicBezTo>
                    <a:close/>
                    <a:moveTo>
                      <a:pt x="54" y="509"/>
                    </a:moveTo>
                    <a:cubicBezTo>
                      <a:pt x="49" y="510"/>
                      <a:pt x="45" y="507"/>
                      <a:pt x="44" y="502"/>
                    </a:cubicBezTo>
                    <a:cubicBezTo>
                      <a:pt x="43" y="498"/>
                      <a:pt x="47" y="494"/>
                      <a:pt x="51" y="493"/>
                    </a:cubicBezTo>
                    <a:cubicBezTo>
                      <a:pt x="56" y="492"/>
                      <a:pt x="60" y="495"/>
                      <a:pt x="61" y="500"/>
                    </a:cubicBezTo>
                    <a:cubicBezTo>
                      <a:pt x="62" y="504"/>
                      <a:pt x="59" y="508"/>
                      <a:pt x="54" y="509"/>
                    </a:cubicBezTo>
                    <a:close/>
                    <a:moveTo>
                      <a:pt x="69" y="611"/>
                    </a:moveTo>
                    <a:cubicBezTo>
                      <a:pt x="64" y="613"/>
                      <a:pt x="57" y="611"/>
                      <a:pt x="54" y="605"/>
                    </a:cubicBezTo>
                    <a:cubicBezTo>
                      <a:pt x="51" y="599"/>
                      <a:pt x="54" y="592"/>
                      <a:pt x="60" y="590"/>
                    </a:cubicBezTo>
                    <a:cubicBezTo>
                      <a:pt x="66" y="587"/>
                      <a:pt x="73" y="590"/>
                      <a:pt x="75" y="596"/>
                    </a:cubicBezTo>
                    <a:cubicBezTo>
                      <a:pt x="78" y="601"/>
                      <a:pt x="75" y="608"/>
                      <a:pt x="69" y="611"/>
                    </a:cubicBezTo>
                    <a:close/>
                    <a:moveTo>
                      <a:pt x="71" y="571"/>
                    </a:moveTo>
                    <a:cubicBezTo>
                      <a:pt x="67" y="572"/>
                      <a:pt x="62" y="570"/>
                      <a:pt x="60" y="566"/>
                    </a:cubicBezTo>
                    <a:cubicBezTo>
                      <a:pt x="59" y="562"/>
                      <a:pt x="61" y="557"/>
                      <a:pt x="66" y="556"/>
                    </a:cubicBezTo>
                    <a:cubicBezTo>
                      <a:pt x="70" y="554"/>
                      <a:pt x="75" y="557"/>
                      <a:pt x="76" y="561"/>
                    </a:cubicBezTo>
                    <a:cubicBezTo>
                      <a:pt x="78" y="565"/>
                      <a:pt x="75" y="569"/>
                      <a:pt x="71" y="571"/>
                    </a:cubicBezTo>
                    <a:close/>
                    <a:moveTo>
                      <a:pt x="103" y="669"/>
                    </a:moveTo>
                    <a:cubicBezTo>
                      <a:pt x="98" y="672"/>
                      <a:pt x="90" y="671"/>
                      <a:pt x="87" y="666"/>
                    </a:cubicBezTo>
                    <a:cubicBezTo>
                      <a:pt x="83" y="660"/>
                      <a:pt x="85" y="653"/>
                      <a:pt x="90" y="650"/>
                    </a:cubicBezTo>
                    <a:cubicBezTo>
                      <a:pt x="96" y="646"/>
                      <a:pt x="103" y="648"/>
                      <a:pt x="106" y="653"/>
                    </a:cubicBezTo>
                    <a:cubicBezTo>
                      <a:pt x="110" y="658"/>
                      <a:pt x="108" y="665"/>
                      <a:pt x="103" y="669"/>
                    </a:cubicBezTo>
                    <a:close/>
                    <a:moveTo>
                      <a:pt x="91" y="615"/>
                    </a:moveTo>
                    <a:cubicBezTo>
                      <a:pt x="95" y="613"/>
                      <a:pt x="100" y="615"/>
                      <a:pt x="102" y="618"/>
                    </a:cubicBezTo>
                    <a:cubicBezTo>
                      <a:pt x="104" y="622"/>
                      <a:pt x="102" y="627"/>
                      <a:pt x="98" y="629"/>
                    </a:cubicBezTo>
                    <a:cubicBezTo>
                      <a:pt x="94" y="632"/>
                      <a:pt x="89" y="630"/>
                      <a:pt x="87" y="626"/>
                    </a:cubicBezTo>
                    <a:cubicBezTo>
                      <a:pt x="85" y="622"/>
                      <a:pt x="86" y="617"/>
                      <a:pt x="91" y="615"/>
                    </a:cubicBezTo>
                    <a:close/>
                    <a:moveTo>
                      <a:pt x="123" y="681"/>
                    </a:moveTo>
                    <a:cubicBezTo>
                      <a:pt x="120" y="678"/>
                      <a:pt x="121" y="673"/>
                      <a:pt x="125" y="670"/>
                    </a:cubicBezTo>
                    <a:cubicBezTo>
                      <a:pt x="128" y="667"/>
                      <a:pt x="134" y="668"/>
                      <a:pt x="136" y="671"/>
                    </a:cubicBezTo>
                    <a:cubicBezTo>
                      <a:pt x="139" y="674"/>
                      <a:pt x="138" y="680"/>
                      <a:pt x="134" y="682"/>
                    </a:cubicBezTo>
                    <a:cubicBezTo>
                      <a:pt x="131" y="685"/>
                      <a:pt x="126" y="685"/>
                      <a:pt x="123" y="681"/>
                    </a:cubicBezTo>
                    <a:close/>
                    <a:moveTo>
                      <a:pt x="146" y="721"/>
                    </a:moveTo>
                    <a:cubicBezTo>
                      <a:pt x="141" y="725"/>
                      <a:pt x="134" y="725"/>
                      <a:pt x="129" y="720"/>
                    </a:cubicBezTo>
                    <a:cubicBezTo>
                      <a:pt x="125" y="715"/>
                      <a:pt x="125" y="708"/>
                      <a:pt x="130" y="704"/>
                    </a:cubicBezTo>
                    <a:cubicBezTo>
                      <a:pt x="135" y="700"/>
                      <a:pt x="142" y="700"/>
                      <a:pt x="146" y="704"/>
                    </a:cubicBezTo>
                    <a:cubicBezTo>
                      <a:pt x="151" y="709"/>
                      <a:pt x="150" y="716"/>
                      <a:pt x="146" y="721"/>
                    </a:cubicBezTo>
                    <a:close/>
                    <a:moveTo>
                      <a:pt x="168" y="730"/>
                    </a:moveTo>
                    <a:cubicBezTo>
                      <a:pt x="164" y="727"/>
                      <a:pt x="164" y="721"/>
                      <a:pt x="167" y="718"/>
                    </a:cubicBezTo>
                    <a:cubicBezTo>
                      <a:pt x="171" y="715"/>
                      <a:pt x="176" y="715"/>
                      <a:pt x="179" y="718"/>
                    </a:cubicBezTo>
                    <a:cubicBezTo>
                      <a:pt x="182" y="720"/>
                      <a:pt x="182" y="725"/>
                      <a:pt x="179" y="729"/>
                    </a:cubicBezTo>
                    <a:cubicBezTo>
                      <a:pt x="176" y="732"/>
                      <a:pt x="171" y="733"/>
                      <a:pt x="168" y="730"/>
                    </a:cubicBezTo>
                    <a:close/>
                    <a:moveTo>
                      <a:pt x="197" y="765"/>
                    </a:moveTo>
                    <a:cubicBezTo>
                      <a:pt x="193" y="770"/>
                      <a:pt x="185" y="771"/>
                      <a:pt x="180" y="767"/>
                    </a:cubicBezTo>
                    <a:cubicBezTo>
                      <a:pt x="175" y="763"/>
                      <a:pt x="174" y="756"/>
                      <a:pt x="178" y="751"/>
                    </a:cubicBezTo>
                    <a:cubicBezTo>
                      <a:pt x="182" y="746"/>
                      <a:pt x="190" y="745"/>
                      <a:pt x="195" y="749"/>
                    </a:cubicBezTo>
                    <a:cubicBezTo>
                      <a:pt x="199" y="753"/>
                      <a:pt x="200" y="760"/>
                      <a:pt x="197" y="765"/>
                    </a:cubicBezTo>
                    <a:close/>
                    <a:moveTo>
                      <a:pt x="219" y="770"/>
                    </a:moveTo>
                    <a:cubicBezTo>
                      <a:pt x="216" y="768"/>
                      <a:pt x="215" y="763"/>
                      <a:pt x="217" y="759"/>
                    </a:cubicBezTo>
                    <a:cubicBezTo>
                      <a:pt x="220" y="755"/>
                      <a:pt x="225" y="754"/>
                      <a:pt x="229" y="756"/>
                    </a:cubicBezTo>
                    <a:cubicBezTo>
                      <a:pt x="232" y="759"/>
                      <a:pt x="233" y="764"/>
                      <a:pt x="231" y="768"/>
                    </a:cubicBezTo>
                    <a:cubicBezTo>
                      <a:pt x="228" y="771"/>
                      <a:pt x="223" y="773"/>
                      <a:pt x="219" y="770"/>
                    </a:cubicBezTo>
                    <a:close/>
                    <a:moveTo>
                      <a:pt x="254" y="800"/>
                    </a:moveTo>
                    <a:cubicBezTo>
                      <a:pt x="251" y="806"/>
                      <a:pt x="244" y="808"/>
                      <a:pt x="238" y="805"/>
                    </a:cubicBezTo>
                    <a:cubicBezTo>
                      <a:pt x="232" y="802"/>
                      <a:pt x="230" y="795"/>
                      <a:pt x="234" y="789"/>
                    </a:cubicBezTo>
                    <a:cubicBezTo>
                      <a:pt x="237" y="783"/>
                      <a:pt x="244" y="782"/>
                      <a:pt x="249" y="785"/>
                    </a:cubicBezTo>
                    <a:cubicBezTo>
                      <a:pt x="255" y="787"/>
                      <a:pt x="257" y="794"/>
                      <a:pt x="254" y="800"/>
                    </a:cubicBezTo>
                    <a:close/>
                    <a:moveTo>
                      <a:pt x="288" y="797"/>
                    </a:moveTo>
                    <a:cubicBezTo>
                      <a:pt x="286" y="801"/>
                      <a:pt x="281" y="804"/>
                      <a:pt x="277" y="802"/>
                    </a:cubicBezTo>
                    <a:cubicBezTo>
                      <a:pt x="273" y="800"/>
                      <a:pt x="271" y="795"/>
                      <a:pt x="273" y="791"/>
                    </a:cubicBezTo>
                    <a:cubicBezTo>
                      <a:pt x="275" y="786"/>
                      <a:pt x="280" y="785"/>
                      <a:pt x="284" y="786"/>
                    </a:cubicBezTo>
                    <a:cubicBezTo>
                      <a:pt x="288" y="788"/>
                      <a:pt x="290" y="793"/>
                      <a:pt x="288" y="797"/>
                    </a:cubicBezTo>
                    <a:close/>
                    <a:moveTo>
                      <a:pt x="316" y="825"/>
                    </a:moveTo>
                    <a:cubicBezTo>
                      <a:pt x="314" y="831"/>
                      <a:pt x="308" y="835"/>
                      <a:pt x="301" y="833"/>
                    </a:cubicBezTo>
                    <a:cubicBezTo>
                      <a:pt x="295" y="831"/>
                      <a:pt x="292" y="824"/>
                      <a:pt x="294" y="818"/>
                    </a:cubicBezTo>
                    <a:cubicBezTo>
                      <a:pt x="297" y="812"/>
                      <a:pt x="303" y="809"/>
                      <a:pt x="309" y="811"/>
                    </a:cubicBezTo>
                    <a:cubicBezTo>
                      <a:pt x="315" y="813"/>
                      <a:pt x="318" y="819"/>
                      <a:pt x="316" y="825"/>
                    </a:cubicBezTo>
                    <a:close/>
                    <a:moveTo>
                      <a:pt x="349" y="817"/>
                    </a:moveTo>
                    <a:cubicBezTo>
                      <a:pt x="348" y="821"/>
                      <a:pt x="344" y="824"/>
                      <a:pt x="340" y="823"/>
                    </a:cubicBezTo>
                    <a:cubicBezTo>
                      <a:pt x="335" y="822"/>
                      <a:pt x="333" y="817"/>
                      <a:pt x="334" y="813"/>
                    </a:cubicBezTo>
                    <a:cubicBezTo>
                      <a:pt x="335" y="808"/>
                      <a:pt x="339" y="806"/>
                      <a:pt x="344" y="807"/>
                    </a:cubicBezTo>
                    <a:cubicBezTo>
                      <a:pt x="348" y="808"/>
                      <a:pt x="350" y="812"/>
                      <a:pt x="349" y="817"/>
                    </a:cubicBezTo>
                    <a:close/>
                    <a:moveTo>
                      <a:pt x="382" y="840"/>
                    </a:moveTo>
                    <a:cubicBezTo>
                      <a:pt x="381" y="846"/>
                      <a:pt x="375" y="851"/>
                      <a:pt x="368" y="850"/>
                    </a:cubicBezTo>
                    <a:cubicBezTo>
                      <a:pt x="362" y="848"/>
                      <a:pt x="358" y="842"/>
                      <a:pt x="359" y="836"/>
                    </a:cubicBezTo>
                    <a:cubicBezTo>
                      <a:pt x="360" y="830"/>
                      <a:pt x="366" y="826"/>
                      <a:pt x="372" y="827"/>
                    </a:cubicBezTo>
                    <a:cubicBezTo>
                      <a:pt x="378" y="828"/>
                      <a:pt x="383" y="833"/>
                      <a:pt x="382" y="840"/>
                    </a:cubicBezTo>
                    <a:close/>
                    <a:moveTo>
                      <a:pt x="404" y="834"/>
                    </a:moveTo>
                    <a:cubicBezTo>
                      <a:pt x="400" y="833"/>
                      <a:pt x="397" y="829"/>
                      <a:pt x="397" y="825"/>
                    </a:cubicBezTo>
                    <a:cubicBezTo>
                      <a:pt x="398" y="820"/>
                      <a:pt x="402" y="817"/>
                      <a:pt x="406" y="817"/>
                    </a:cubicBezTo>
                    <a:cubicBezTo>
                      <a:pt x="410" y="817"/>
                      <a:pt x="413" y="821"/>
                      <a:pt x="413" y="826"/>
                    </a:cubicBezTo>
                    <a:cubicBezTo>
                      <a:pt x="413" y="831"/>
                      <a:pt x="409" y="834"/>
                      <a:pt x="404" y="834"/>
                    </a:cubicBezTo>
                    <a:close/>
                    <a:moveTo>
                      <a:pt x="437" y="855"/>
                    </a:moveTo>
                    <a:cubicBezTo>
                      <a:pt x="431" y="855"/>
                      <a:pt x="426" y="850"/>
                      <a:pt x="426" y="843"/>
                    </a:cubicBezTo>
                    <a:cubicBezTo>
                      <a:pt x="426" y="837"/>
                      <a:pt x="431" y="832"/>
                      <a:pt x="437" y="832"/>
                    </a:cubicBezTo>
                    <a:cubicBezTo>
                      <a:pt x="444" y="832"/>
                      <a:pt x="449" y="837"/>
                      <a:pt x="449" y="843"/>
                    </a:cubicBezTo>
                    <a:cubicBezTo>
                      <a:pt x="449" y="850"/>
                      <a:pt x="444" y="855"/>
                      <a:pt x="437" y="855"/>
                    </a:cubicBezTo>
                    <a:close/>
                    <a:moveTo>
                      <a:pt x="470" y="834"/>
                    </a:moveTo>
                    <a:cubicBezTo>
                      <a:pt x="466" y="834"/>
                      <a:pt x="462" y="831"/>
                      <a:pt x="462" y="826"/>
                    </a:cubicBezTo>
                    <a:cubicBezTo>
                      <a:pt x="461" y="821"/>
                      <a:pt x="465" y="817"/>
                      <a:pt x="469" y="817"/>
                    </a:cubicBezTo>
                    <a:cubicBezTo>
                      <a:pt x="473" y="817"/>
                      <a:pt x="477" y="820"/>
                      <a:pt x="478" y="825"/>
                    </a:cubicBezTo>
                    <a:cubicBezTo>
                      <a:pt x="478" y="829"/>
                      <a:pt x="475" y="833"/>
                      <a:pt x="470" y="834"/>
                    </a:cubicBezTo>
                    <a:close/>
                    <a:moveTo>
                      <a:pt x="506" y="850"/>
                    </a:moveTo>
                    <a:cubicBezTo>
                      <a:pt x="500" y="851"/>
                      <a:pt x="494" y="846"/>
                      <a:pt x="493" y="840"/>
                    </a:cubicBezTo>
                    <a:cubicBezTo>
                      <a:pt x="492" y="833"/>
                      <a:pt x="496" y="828"/>
                      <a:pt x="502" y="827"/>
                    </a:cubicBezTo>
                    <a:cubicBezTo>
                      <a:pt x="509" y="826"/>
                      <a:pt x="514" y="830"/>
                      <a:pt x="516" y="836"/>
                    </a:cubicBezTo>
                    <a:cubicBezTo>
                      <a:pt x="517" y="842"/>
                      <a:pt x="513" y="848"/>
                      <a:pt x="506" y="850"/>
                    </a:cubicBezTo>
                    <a:close/>
                    <a:moveTo>
                      <a:pt x="535" y="823"/>
                    </a:moveTo>
                    <a:cubicBezTo>
                      <a:pt x="531" y="824"/>
                      <a:pt x="526" y="821"/>
                      <a:pt x="525" y="817"/>
                    </a:cubicBezTo>
                    <a:cubicBezTo>
                      <a:pt x="524" y="812"/>
                      <a:pt x="527" y="808"/>
                      <a:pt x="531" y="807"/>
                    </a:cubicBezTo>
                    <a:cubicBezTo>
                      <a:pt x="535" y="806"/>
                      <a:pt x="540" y="808"/>
                      <a:pt x="541" y="813"/>
                    </a:cubicBezTo>
                    <a:cubicBezTo>
                      <a:pt x="542" y="817"/>
                      <a:pt x="540" y="822"/>
                      <a:pt x="535" y="823"/>
                    </a:cubicBezTo>
                    <a:close/>
                    <a:moveTo>
                      <a:pt x="573" y="833"/>
                    </a:moveTo>
                    <a:cubicBezTo>
                      <a:pt x="567" y="835"/>
                      <a:pt x="561" y="831"/>
                      <a:pt x="559" y="825"/>
                    </a:cubicBezTo>
                    <a:cubicBezTo>
                      <a:pt x="557" y="819"/>
                      <a:pt x="560" y="813"/>
                      <a:pt x="566" y="811"/>
                    </a:cubicBezTo>
                    <a:cubicBezTo>
                      <a:pt x="572" y="809"/>
                      <a:pt x="578" y="812"/>
                      <a:pt x="580" y="818"/>
                    </a:cubicBezTo>
                    <a:cubicBezTo>
                      <a:pt x="583" y="824"/>
                      <a:pt x="580" y="831"/>
                      <a:pt x="573" y="833"/>
                    </a:cubicBezTo>
                    <a:close/>
                    <a:moveTo>
                      <a:pt x="597" y="802"/>
                    </a:moveTo>
                    <a:cubicBezTo>
                      <a:pt x="593" y="804"/>
                      <a:pt x="589" y="801"/>
                      <a:pt x="587" y="797"/>
                    </a:cubicBezTo>
                    <a:cubicBezTo>
                      <a:pt x="585" y="793"/>
                      <a:pt x="587" y="788"/>
                      <a:pt x="591" y="786"/>
                    </a:cubicBezTo>
                    <a:cubicBezTo>
                      <a:pt x="595" y="785"/>
                      <a:pt x="599" y="786"/>
                      <a:pt x="601" y="791"/>
                    </a:cubicBezTo>
                    <a:cubicBezTo>
                      <a:pt x="603" y="795"/>
                      <a:pt x="602" y="800"/>
                      <a:pt x="597" y="802"/>
                    </a:cubicBezTo>
                    <a:close/>
                    <a:moveTo>
                      <a:pt x="637" y="805"/>
                    </a:moveTo>
                    <a:cubicBezTo>
                      <a:pt x="631" y="808"/>
                      <a:pt x="624" y="806"/>
                      <a:pt x="621" y="800"/>
                    </a:cubicBezTo>
                    <a:cubicBezTo>
                      <a:pt x="618" y="794"/>
                      <a:pt x="620" y="787"/>
                      <a:pt x="626" y="785"/>
                    </a:cubicBezTo>
                    <a:cubicBezTo>
                      <a:pt x="631" y="782"/>
                      <a:pt x="638" y="783"/>
                      <a:pt x="641" y="789"/>
                    </a:cubicBezTo>
                    <a:cubicBezTo>
                      <a:pt x="644" y="795"/>
                      <a:pt x="642" y="802"/>
                      <a:pt x="637" y="805"/>
                    </a:cubicBezTo>
                    <a:close/>
                    <a:moveTo>
                      <a:pt x="655" y="770"/>
                    </a:moveTo>
                    <a:cubicBezTo>
                      <a:pt x="651" y="773"/>
                      <a:pt x="646" y="771"/>
                      <a:pt x="644" y="768"/>
                    </a:cubicBezTo>
                    <a:cubicBezTo>
                      <a:pt x="642" y="764"/>
                      <a:pt x="643" y="759"/>
                      <a:pt x="646" y="756"/>
                    </a:cubicBezTo>
                    <a:cubicBezTo>
                      <a:pt x="650" y="754"/>
                      <a:pt x="655" y="755"/>
                      <a:pt x="657" y="759"/>
                    </a:cubicBezTo>
                    <a:cubicBezTo>
                      <a:pt x="660" y="763"/>
                      <a:pt x="659" y="768"/>
                      <a:pt x="655" y="770"/>
                    </a:cubicBezTo>
                    <a:close/>
                    <a:moveTo>
                      <a:pt x="694" y="767"/>
                    </a:moveTo>
                    <a:cubicBezTo>
                      <a:pt x="689" y="771"/>
                      <a:pt x="682" y="770"/>
                      <a:pt x="678" y="765"/>
                    </a:cubicBezTo>
                    <a:cubicBezTo>
                      <a:pt x="674" y="760"/>
                      <a:pt x="675" y="753"/>
                      <a:pt x="680" y="749"/>
                    </a:cubicBezTo>
                    <a:cubicBezTo>
                      <a:pt x="685" y="745"/>
                      <a:pt x="692" y="746"/>
                      <a:pt x="696" y="751"/>
                    </a:cubicBezTo>
                    <a:cubicBezTo>
                      <a:pt x="700" y="756"/>
                      <a:pt x="700" y="763"/>
                      <a:pt x="694" y="767"/>
                    </a:cubicBezTo>
                    <a:close/>
                    <a:moveTo>
                      <a:pt x="707" y="730"/>
                    </a:moveTo>
                    <a:cubicBezTo>
                      <a:pt x="704" y="733"/>
                      <a:pt x="699" y="732"/>
                      <a:pt x="696" y="729"/>
                    </a:cubicBezTo>
                    <a:cubicBezTo>
                      <a:pt x="693" y="725"/>
                      <a:pt x="693" y="720"/>
                      <a:pt x="696" y="717"/>
                    </a:cubicBezTo>
                    <a:cubicBezTo>
                      <a:pt x="699" y="715"/>
                      <a:pt x="704" y="715"/>
                      <a:pt x="707" y="718"/>
                    </a:cubicBezTo>
                    <a:cubicBezTo>
                      <a:pt x="711" y="721"/>
                      <a:pt x="710" y="727"/>
                      <a:pt x="707" y="730"/>
                    </a:cubicBezTo>
                    <a:close/>
                    <a:moveTo>
                      <a:pt x="745" y="720"/>
                    </a:moveTo>
                    <a:cubicBezTo>
                      <a:pt x="741" y="725"/>
                      <a:pt x="733" y="725"/>
                      <a:pt x="729" y="721"/>
                    </a:cubicBezTo>
                    <a:cubicBezTo>
                      <a:pt x="724" y="716"/>
                      <a:pt x="724" y="709"/>
                      <a:pt x="728" y="704"/>
                    </a:cubicBezTo>
                    <a:cubicBezTo>
                      <a:pt x="733" y="700"/>
                      <a:pt x="740" y="700"/>
                      <a:pt x="744" y="704"/>
                    </a:cubicBezTo>
                    <a:cubicBezTo>
                      <a:pt x="749" y="708"/>
                      <a:pt x="750" y="715"/>
                      <a:pt x="745" y="720"/>
                    </a:cubicBezTo>
                    <a:close/>
                    <a:moveTo>
                      <a:pt x="752" y="681"/>
                    </a:moveTo>
                    <a:cubicBezTo>
                      <a:pt x="749" y="685"/>
                      <a:pt x="744" y="685"/>
                      <a:pt x="740" y="682"/>
                    </a:cubicBezTo>
                    <a:cubicBezTo>
                      <a:pt x="737" y="680"/>
                      <a:pt x="736" y="674"/>
                      <a:pt x="739" y="671"/>
                    </a:cubicBezTo>
                    <a:cubicBezTo>
                      <a:pt x="741" y="668"/>
                      <a:pt x="746" y="667"/>
                      <a:pt x="750" y="670"/>
                    </a:cubicBezTo>
                    <a:cubicBezTo>
                      <a:pt x="754" y="673"/>
                      <a:pt x="755" y="678"/>
                      <a:pt x="752" y="681"/>
                    </a:cubicBezTo>
                    <a:close/>
                    <a:moveTo>
                      <a:pt x="788" y="666"/>
                    </a:moveTo>
                    <a:cubicBezTo>
                      <a:pt x="784" y="671"/>
                      <a:pt x="777" y="672"/>
                      <a:pt x="772" y="669"/>
                    </a:cubicBezTo>
                    <a:cubicBezTo>
                      <a:pt x="766" y="665"/>
                      <a:pt x="765" y="658"/>
                      <a:pt x="768" y="653"/>
                    </a:cubicBezTo>
                    <a:cubicBezTo>
                      <a:pt x="772" y="648"/>
                      <a:pt x="779" y="646"/>
                      <a:pt x="784" y="650"/>
                    </a:cubicBezTo>
                    <a:cubicBezTo>
                      <a:pt x="790" y="653"/>
                      <a:pt x="791" y="660"/>
                      <a:pt x="788" y="666"/>
                    </a:cubicBezTo>
                    <a:close/>
                    <a:moveTo>
                      <a:pt x="773" y="618"/>
                    </a:moveTo>
                    <a:cubicBezTo>
                      <a:pt x="775" y="615"/>
                      <a:pt x="780" y="613"/>
                      <a:pt x="784" y="615"/>
                    </a:cubicBezTo>
                    <a:cubicBezTo>
                      <a:pt x="788" y="617"/>
                      <a:pt x="790" y="622"/>
                      <a:pt x="788" y="626"/>
                    </a:cubicBezTo>
                    <a:cubicBezTo>
                      <a:pt x="786" y="630"/>
                      <a:pt x="781" y="632"/>
                      <a:pt x="777" y="629"/>
                    </a:cubicBezTo>
                    <a:cubicBezTo>
                      <a:pt x="773" y="627"/>
                      <a:pt x="771" y="622"/>
                      <a:pt x="773" y="618"/>
                    </a:cubicBezTo>
                    <a:close/>
                    <a:moveTo>
                      <a:pt x="798" y="561"/>
                    </a:moveTo>
                    <a:cubicBezTo>
                      <a:pt x="800" y="557"/>
                      <a:pt x="805" y="554"/>
                      <a:pt x="809" y="556"/>
                    </a:cubicBezTo>
                    <a:cubicBezTo>
                      <a:pt x="813" y="557"/>
                      <a:pt x="816" y="562"/>
                      <a:pt x="814" y="566"/>
                    </a:cubicBezTo>
                    <a:cubicBezTo>
                      <a:pt x="813" y="570"/>
                      <a:pt x="808" y="572"/>
                      <a:pt x="804" y="571"/>
                    </a:cubicBezTo>
                    <a:cubicBezTo>
                      <a:pt x="799" y="569"/>
                      <a:pt x="797" y="565"/>
                      <a:pt x="798" y="561"/>
                    </a:cubicBezTo>
                    <a:close/>
                    <a:moveTo>
                      <a:pt x="821" y="605"/>
                    </a:moveTo>
                    <a:cubicBezTo>
                      <a:pt x="818" y="611"/>
                      <a:pt x="811" y="613"/>
                      <a:pt x="805" y="611"/>
                    </a:cubicBezTo>
                    <a:cubicBezTo>
                      <a:pt x="800" y="608"/>
                      <a:pt x="797" y="601"/>
                      <a:pt x="800" y="596"/>
                    </a:cubicBezTo>
                    <a:cubicBezTo>
                      <a:pt x="802" y="590"/>
                      <a:pt x="809" y="587"/>
                      <a:pt x="815" y="590"/>
                    </a:cubicBezTo>
                    <a:cubicBezTo>
                      <a:pt x="821" y="592"/>
                      <a:pt x="824" y="599"/>
                      <a:pt x="821" y="605"/>
                    </a:cubicBezTo>
                    <a:close/>
                    <a:moveTo>
                      <a:pt x="814" y="500"/>
                    </a:moveTo>
                    <a:cubicBezTo>
                      <a:pt x="815" y="495"/>
                      <a:pt x="819" y="492"/>
                      <a:pt x="823" y="493"/>
                    </a:cubicBezTo>
                    <a:cubicBezTo>
                      <a:pt x="828" y="494"/>
                      <a:pt x="831" y="498"/>
                      <a:pt x="830" y="502"/>
                    </a:cubicBezTo>
                    <a:cubicBezTo>
                      <a:pt x="830" y="507"/>
                      <a:pt x="825" y="510"/>
                      <a:pt x="821" y="509"/>
                    </a:cubicBezTo>
                    <a:cubicBezTo>
                      <a:pt x="816" y="508"/>
                      <a:pt x="813" y="504"/>
                      <a:pt x="814" y="500"/>
                    </a:cubicBezTo>
                    <a:close/>
                    <a:moveTo>
                      <a:pt x="843" y="539"/>
                    </a:moveTo>
                    <a:cubicBezTo>
                      <a:pt x="842" y="546"/>
                      <a:pt x="835" y="549"/>
                      <a:pt x="829" y="548"/>
                    </a:cubicBezTo>
                    <a:cubicBezTo>
                      <a:pt x="823" y="546"/>
                      <a:pt x="819" y="540"/>
                      <a:pt x="821" y="534"/>
                    </a:cubicBezTo>
                    <a:cubicBezTo>
                      <a:pt x="822" y="528"/>
                      <a:pt x="828" y="524"/>
                      <a:pt x="835" y="525"/>
                    </a:cubicBezTo>
                    <a:cubicBezTo>
                      <a:pt x="841" y="527"/>
                      <a:pt x="845" y="533"/>
                      <a:pt x="843" y="539"/>
                    </a:cubicBezTo>
                    <a:close/>
                    <a:moveTo>
                      <a:pt x="854" y="471"/>
                    </a:moveTo>
                    <a:cubicBezTo>
                      <a:pt x="854" y="478"/>
                      <a:pt x="848" y="482"/>
                      <a:pt x="842" y="482"/>
                    </a:cubicBezTo>
                    <a:cubicBezTo>
                      <a:pt x="836" y="481"/>
                      <a:pt x="831" y="475"/>
                      <a:pt x="831" y="469"/>
                    </a:cubicBezTo>
                    <a:cubicBezTo>
                      <a:pt x="832" y="463"/>
                      <a:pt x="837" y="458"/>
                      <a:pt x="844" y="459"/>
                    </a:cubicBezTo>
                    <a:cubicBezTo>
                      <a:pt x="850" y="459"/>
                      <a:pt x="855" y="465"/>
                      <a:pt x="854" y="4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Oval 427"/>
              <p:cNvSpPr>
                <a:spLocks noChangeArrowheads="1"/>
              </p:cNvSpPr>
              <p:nvPr/>
            </p:nvSpPr>
            <p:spPr bwMode="auto">
              <a:xfrm>
                <a:off x="6583369" y="2547591"/>
                <a:ext cx="3222117" cy="32239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淘宝网Chenying0907出品 10"/>
          <p:cNvGrpSpPr/>
          <p:nvPr/>
        </p:nvGrpSpPr>
        <p:grpSpPr>
          <a:xfrm>
            <a:off x="6372730" y="3007810"/>
            <a:ext cx="3305981" cy="3305981"/>
            <a:chOff x="9065454" y="957213"/>
            <a:chExt cx="2855741" cy="2855741"/>
          </a:xfrm>
        </p:grpSpPr>
        <p:sp>
          <p:nvSpPr>
            <p:cNvPr id="10" name="淘宝网Chenying0907出品 9"/>
            <p:cNvSpPr/>
            <p:nvPr/>
          </p:nvSpPr>
          <p:spPr>
            <a:xfrm>
              <a:off x="9141655" y="1033414"/>
              <a:ext cx="2703341" cy="2703341"/>
            </a:xfrm>
            <a:prstGeom prst="ellipse">
              <a:avLst/>
            </a:prstGeom>
            <a:noFill/>
            <a:ln w="28575">
              <a:solidFill>
                <a:srgbClr val="F2E6CE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淘宝网Chenying0907出品 8"/>
            <p:cNvSpPr/>
            <p:nvPr/>
          </p:nvSpPr>
          <p:spPr>
            <a:xfrm>
              <a:off x="9065454" y="957213"/>
              <a:ext cx="2855741" cy="2855741"/>
            </a:xfrm>
            <a:prstGeom prst="ellipse">
              <a:avLst/>
            </a:prstGeom>
            <a:blipFill dpi="0" rotWithShape="1">
              <a:blip r:embed="rId10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4507" y="3132174"/>
            <a:ext cx="3041056" cy="3093201"/>
          </a:xfrm>
          <a:prstGeom prst="ellipse">
            <a:avLst/>
          </a:prstGeom>
        </p:spPr>
      </p:pic>
      <p:sp>
        <p:nvSpPr>
          <p:cNvPr id="468" name="淘宝网Chenying0907出品 467"/>
          <p:cNvSpPr/>
          <p:nvPr/>
        </p:nvSpPr>
        <p:spPr>
          <a:xfrm rot="200676">
            <a:off x="9281470" y="406045"/>
            <a:ext cx="2740515" cy="227840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0" name="淘宝网chenying0907出品 469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0000">
            <a:off x="9330141" y="452951"/>
            <a:ext cx="2646421" cy="220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71280"/>
      </p:ext>
    </p:extLst>
  </p:cSld>
  <p:clrMapOvr>
    <a:masterClrMapping/>
  </p:clrMapOvr>
  <p:transition spd="slow" advClick="0" advTm="9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4" grpId="0" animBg="1"/>
      <p:bldP spid="13" grpId="0" animBg="1"/>
      <p:bldP spid="12" grpId="0" animBg="1"/>
      <p:bldP spid="40" grpId="0" animBg="1"/>
      <p:bldP spid="46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淘宝网Chenying0907出品 30"/>
          <p:cNvSpPr/>
          <p:nvPr/>
        </p:nvSpPr>
        <p:spPr>
          <a:xfrm rot="21405962">
            <a:off x="632428" y="190136"/>
            <a:ext cx="9359830" cy="644557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31"/>
          <p:cNvSpPr/>
          <p:nvPr/>
        </p:nvSpPr>
        <p:spPr>
          <a:xfrm>
            <a:off x="2417798" y="229902"/>
            <a:ext cx="9359830" cy="644557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网Chenying0907出品 32"/>
          <p:cNvSpPr/>
          <p:nvPr/>
        </p:nvSpPr>
        <p:spPr>
          <a:xfrm>
            <a:off x="886314" y="149992"/>
            <a:ext cx="10092496" cy="6286785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淘宝网chenying0907出品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0041" y="1679773"/>
            <a:ext cx="4172618" cy="5176875"/>
          </a:xfrm>
          <a:prstGeom prst="rect">
            <a:avLst/>
          </a:prstGeom>
        </p:spPr>
      </p:pic>
      <p:pic>
        <p:nvPicPr>
          <p:cNvPr id="38" name="淘宝网chenying0907出品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201" y="5358385"/>
            <a:ext cx="2733750" cy="1428750"/>
          </a:xfrm>
          <a:prstGeom prst="rect">
            <a:avLst/>
          </a:prstGeom>
        </p:spPr>
      </p:pic>
      <p:sp>
        <p:nvSpPr>
          <p:cNvPr id="79" name="淘宝网Chenying0907出品 78"/>
          <p:cNvSpPr/>
          <p:nvPr/>
        </p:nvSpPr>
        <p:spPr>
          <a:xfrm>
            <a:off x="1741210" y="1638013"/>
            <a:ext cx="3532500" cy="34059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0" name="淘宝网Chenying0907出品 79"/>
          <p:cNvGrpSpPr/>
          <p:nvPr/>
        </p:nvGrpSpPr>
        <p:grpSpPr>
          <a:xfrm rot="430537">
            <a:off x="6873664" y="372162"/>
            <a:ext cx="2377207" cy="1585714"/>
            <a:chOff x="3886994" y="742096"/>
            <a:chExt cx="2983904" cy="3593091"/>
          </a:xfrm>
        </p:grpSpPr>
        <p:grpSp>
          <p:nvGrpSpPr>
            <p:cNvPr id="81" name="淘宝网Chenying0907出品 80"/>
            <p:cNvGrpSpPr/>
            <p:nvPr/>
          </p:nvGrpSpPr>
          <p:grpSpPr>
            <a:xfrm>
              <a:off x="3886994" y="742096"/>
              <a:ext cx="2983904" cy="3593091"/>
              <a:chOff x="3633429" y="789584"/>
              <a:chExt cx="2983904" cy="3593091"/>
            </a:xfrm>
          </p:grpSpPr>
          <p:sp>
            <p:nvSpPr>
              <p:cNvPr id="84" name="圆角淘宝网Chenying0907出品 83"/>
              <p:cNvSpPr/>
              <p:nvPr/>
            </p:nvSpPr>
            <p:spPr>
              <a:xfrm rot="20949018">
                <a:off x="3633429" y="789584"/>
                <a:ext cx="2983904" cy="3593091"/>
              </a:xfrm>
              <a:prstGeom prst="roundRect">
                <a:avLst>
                  <a:gd name="adj" fmla="val 4247"/>
                </a:avLst>
              </a:prstGeom>
              <a:blipFill dpi="0"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52400" dist="152400" dir="2100000" sx="99000" sy="99000" algn="tl" rotWithShape="0">
                  <a:schemeClr val="tx1">
                    <a:lumMod val="85000"/>
                    <a:lumOff val="15000"/>
                    <a:alpha val="8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圆角淘宝网Chenying0907出品 84"/>
              <p:cNvSpPr/>
              <p:nvPr/>
            </p:nvSpPr>
            <p:spPr>
              <a:xfrm rot="20949018">
                <a:off x="3691734" y="859792"/>
                <a:ext cx="2867295" cy="3452675"/>
              </a:xfrm>
              <a:prstGeom prst="roundRect">
                <a:avLst>
                  <a:gd name="adj" fmla="val 4247"/>
                </a:avLst>
              </a:prstGeom>
              <a:noFill/>
              <a:ln w="28575">
                <a:solidFill>
                  <a:srgbClr val="68615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2" name="圆角淘宝网Chenying0907出品 81"/>
            <p:cNvSpPr/>
            <p:nvPr/>
          </p:nvSpPr>
          <p:spPr>
            <a:xfrm rot="20949018">
              <a:off x="4115848" y="941817"/>
              <a:ext cx="2526196" cy="3193648"/>
            </a:xfrm>
            <a:prstGeom prst="roundRect">
              <a:avLst>
                <a:gd name="adj" fmla="val 4247"/>
              </a:avLst>
            </a:pr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圆角淘宝网Chenying0907出品 82"/>
            <p:cNvSpPr/>
            <p:nvPr/>
          </p:nvSpPr>
          <p:spPr>
            <a:xfrm rot="20949018">
              <a:off x="4180605" y="1023683"/>
              <a:ext cx="2396683" cy="3029916"/>
            </a:xfrm>
            <a:prstGeom prst="roundRect">
              <a:avLst>
                <a:gd name="adj" fmla="val 4247"/>
              </a:avLst>
            </a:prstGeom>
            <a:noFill/>
            <a:ln w="28575">
              <a:solidFill>
                <a:srgbClr val="F2E6CE"/>
              </a:solidFill>
              <a:prstDash val="dash"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 rot="1189185">
            <a:off x="6515630" y="2639720"/>
            <a:ext cx="2377207" cy="1585714"/>
            <a:chOff x="3886994" y="742096"/>
            <a:chExt cx="2983904" cy="3593091"/>
          </a:xfrm>
        </p:grpSpPr>
        <p:grpSp>
          <p:nvGrpSpPr>
            <p:cNvPr id="40" name="淘宝网Chenying0907出品 39"/>
            <p:cNvGrpSpPr/>
            <p:nvPr/>
          </p:nvGrpSpPr>
          <p:grpSpPr>
            <a:xfrm>
              <a:off x="3886994" y="742096"/>
              <a:ext cx="2983904" cy="3593091"/>
              <a:chOff x="3633429" y="789584"/>
              <a:chExt cx="2983904" cy="3593091"/>
            </a:xfrm>
          </p:grpSpPr>
          <p:sp>
            <p:nvSpPr>
              <p:cNvPr id="43" name="圆角淘宝网Chenying0907出品 42"/>
              <p:cNvSpPr/>
              <p:nvPr/>
            </p:nvSpPr>
            <p:spPr>
              <a:xfrm rot="20949018">
                <a:off x="3633429" y="789584"/>
                <a:ext cx="2983904" cy="3593091"/>
              </a:xfrm>
              <a:prstGeom prst="roundRect">
                <a:avLst>
                  <a:gd name="adj" fmla="val 4247"/>
                </a:avLst>
              </a:prstGeom>
              <a:blipFill dpi="0"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52400" dist="152400" dir="2100000" sx="99000" sy="99000" algn="tl" rotWithShape="0">
                  <a:schemeClr val="tx1">
                    <a:lumMod val="85000"/>
                    <a:lumOff val="15000"/>
                    <a:alpha val="8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圆角淘宝网Chenying0907出品 43"/>
              <p:cNvSpPr/>
              <p:nvPr/>
            </p:nvSpPr>
            <p:spPr>
              <a:xfrm rot="20949018">
                <a:off x="3691734" y="859792"/>
                <a:ext cx="2867295" cy="3452675"/>
              </a:xfrm>
              <a:prstGeom prst="roundRect">
                <a:avLst>
                  <a:gd name="adj" fmla="val 4247"/>
                </a:avLst>
              </a:prstGeom>
              <a:noFill/>
              <a:ln w="28575">
                <a:solidFill>
                  <a:srgbClr val="68615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圆角淘宝网Chenying0907出品 40"/>
            <p:cNvSpPr/>
            <p:nvPr/>
          </p:nvSpPr>
          <p:spPr>
            <a:xfrm rot="20949018">
              <a:off x="4115848" y="941817"/>
              <a:ext cx="2526196" cy="3193648"/>
            </a:xfrm>
            <a:prstGeom prst="roundRect">
              <a:avLst>
                <a:gd name="adj" fmla="val 4247"/>
              </a:avLst>
            </a:pr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淘宝网Chenying0907出品 41"/>
            <p:cNvSpPr/>
            <p:nvPr/>
          </p:nvSpPr>
          <p:spPr>
            <a:xfrm rot="20949018">
              <a:off x="4180605" y="1023683"/>
              <a:ext cx="2396683" cy="3029916"/>
            </a:xfrm>
            <a:prstGeom prst="roundRect">
              <a:avLst>
                <a:gd name="adj" fmla="val 4247"/>
              </a:avLst>
            </a:prstGeom>
            <a:noFill/>
            <a:ln w="28575">
              <a:solidFill>
                <a:srgbClr val="F2E6CE"/>
              </a:solidFill>
              <a:prstDash val="dash"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淘宝网Chenying0907出品 45"/>
          <p:cNvGrpSpPr/>
          <p:nvPr/>
        </p:nvGrpSpPr>
        <p:grpSpPr>
          <a:xfrm rot="375364">
            <a:off x="5991806" y="4782546"/>
            <a:ext cx="2649465" cy="1585714"/>
            <a:chOff x="3886994" y="742096"/>
            <a:chExt cx="2983904" cy="3593091"/>
          </a:xfrm>
        </p:grpSpPr>
        <p:grpSp>
          <p:nvGrpSpPr>
            <p:cNvPr id="47" name="淘宝网Chenying0907出品 46"/>
            <p:cNvGrpSpPr/>
            <p:nvPr/>
          </p:nvGrpSpPr>
          <p:grpSpPr>
            <a:xfrm>
              <a:off x="3886994" y="742096"/>
              <a:ext cx="2983904" cy="3593091"/>
              <a:chOff x="3633429" y="789584"/>
              <a:chExt cx="2983904" cy="3593091"/>
            </a:xfrm>
          </p:grpSpPr>
          <p:sp>
            <p:nvSpPr>
              <p:cNvPr id="50" name="圆角淘宝网Chenying0907出品 49"/>
              <p:cNvSpPr/>
              <p:nvPr/>
            </p:nvSpPr>
            <p:spPr>
              <a:xfrm rot="20949018">
                <a:off x="3633429" y="789584"/>
                <a:ext cx="2983904" cy="3593091"/>
              </a:xfrm>
              <a:prstGeom prst="roundRect">
                <a:avLst>
                  <a:gd name="adj" fmla="val 4247"/>
                </a:avLst>
              </a:prstGeom>
              <a:blipFill dpi="0" rotWithShape="1">
                <a:blip r:embed="rId1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52400" dist="152400" dir="2100000" sx="99000" sy="99000" algn="tl" rotWithShape="0">
                  <a:schemeClr val="tx1">
                    <a:lumMod val="85000"/>
                    <a:lumOff val="15000"/>
                    <a:alpha val="8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圆角淘宝网Chenying0907出品 50"/>
              <p:cNvSpPr/>
              <p:nvPr/>
            </p:nvSpPr>
            <p:spPr>
              <a:xfrm rot="20949018">
                <a:off x="3691734" y="859792"/>
                <a:ext cx="2867295" cy="3452675"/>
              </a:xfrm>
              <a:prstGeom prst="roundRect">
                <a:avLst>
                  <a:gd name="adj" fmla="val 4247"/>
                </a:avLst>
              </a:prstGeom>
              <a:noFill/>
              <a:ln w="28575">
                <a:solidFill>
                  <a:srgbClr val="68615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8" name="圆角淘宝网Chenying0907出品 47"/>
            <p:cNvSpPr/>
            <p:nvPr/>
          </p:nvSpPr>
          <p:spPr>
            <a:xfrm rot="20949018">
              <a:off x="4115848" y="941817"/>
              <a:ext cx="2526196" cy="3193648"/>
            </a:xfrm>
            <a:prstGeom prst="roundRect">
              <a:avLst>
                <a:gd name="adj" fmla="val 4247"/>
              </a:avLst>
            </a:pr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圆角淘宝网Chenying0907出品 48"/>
            <p:cNvSpPr/>
            <p:nvPr/>
          </p:nvSpPr>
          <p:spPr>
            <a:xfrm rot="20949018">
              <a:off x="4180605" y="1023683"/>
              <a:ext cx="2396683" cy="3029916"/>
            </a:xfrm>
            <a:prstGeom prst="roundRect">
              <a:avLst>
                <a:gd name="adj" fmla="val 4247"/>
              </a:avLst>
            </a:prstGeom>
            <a:noFill/>
            <a:ln w="28575">
              <a:solidFill>
                <a:srgbClr val="F2E6CE"/>
              </a:solidFill>
              <a:prstDash val="dash"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538" y="1637604"/>
            <a:ext cx="3457530" cy="3457530"/>
          </a:xfrm>
          <a:prstGeom prst="rect">
            <a:avLst/>
          </a:prstGeom>
        </p:spPr>
      </p:pic>
      <p:grpSp>
        <p:nvGrpSpPr>
          <p:cNvPr id="62" name="淘宝网Chenying0907出品 61"/>
          <p:cNvGrpSpPr/>
          <p:nvPr/>
        </p:nvGrpSpPr>
        <p:grpSpPr>
          <a:xfrm>
            <a:off x="1411452" y="1370236"/>
            <a:ext cx="4233580" cy="4032000"/>
            <a:chOff x="2291799" y="2266077"/>
            <a:chExt cx="4233580" cy="4032000"/>
          </a:xfrm>
          <a:effectLst>
            <a:outerShdw blurRad="165100" dist="76200" dir="2700000" algn="tl" rotWithShape="0">
              <a:prstClr val="black">
                <a:alpha val="54000"/>
              </a:prstClr>
            </a:outerShdw>
          </a:effectLst>
        </p:grpSpPr>
        <p:grpSp>
          <p:nvGrpSpPr>
            <p:cNvPr id="63" name="淘宝网Chenying0907出品 62"/>
            <p:cNvGrpSpPr/>
            <p:nvPr/>
          </p:nvGrpSpPr>
          <p:grpSpPr>
            <a:xfrm>
              <a:off x="2291799" y="2266077"/>
              <a:ext cx="4233580" cy="4032000"/>
              <a:chOff x="2291799" y="2266077"/>
              <a:chExt cx="4233580" cy="4032000"/>
            </a:xfrm>
          </p:grpSpPr>
          <p:grpSp>
            <p:nvGrpSpPr>
              <p:cNvPr id="70" name="淘宝网Chenying0907出品 69"/>
              <p:cNvGrpSpPr/>
              <p:nvPr/>
            </p:nvGrpSpPr>
            <p:grpSpPr>
              <a:xfrm>
                <a:off x="2291799" y="2266077"/>
                <a:ext cx="4233580" cy="4032000"/>
                <a:chOff x="1889222" y="1787637"/>
                <a:chExt cx="4233580" cy="4032000"/>
              </a:xfrm>
            </p:grpSpPr>
            <p:sp>
              <p:nvSpPr>
                <p:cNvPr id="75" name="圆角淘宝网Chenying0907出品 74"/>
                <p:cNvSpPr/>
                <p:nvPr/>
              </p:nvSpPr>
              <p:spPr>
                <a:xfrm rot="16200000">
                  <a:off x="252634" y="3687049"/>
                  <a:ext cx="4032000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15">
                    <a:extLst>
                      <a:ext uri="{BEBA8EAE-BF5A-486C-A8C5-ECC9F3942E4B}">
                        <a14:imgProps xmlns:a14="http://schemas.microsoft.com/office/drawing/2010/main">
                          <a14:imgLayer r:embed="rId16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圆角淘宝网Chenying0907出品 75"/>
                <p:cNvSpPr/>
                <p:nvPr/>
              </p:nvSpPr>
              <p:spPr>
                <a:xfrm rot="16200000">
                  <a:off x="3690419" y="3687049"/>
                  <a:ext cx="4032000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15">
                    <a:extLst>
                      <a:ext uri="{BEBA8EAE-BF5A-486C-A8C5-ECC9F3942E4B}">
                        <a14:imgProps xmlns:a14="http://schemas.microsoft.com/office/drawing/2010/main">
                          <a14:imgLayer r:embed="rId16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圆角淘宝网Chenying0907出品 76"/>
                <p:cNvSpPr/>
                <p:nvPr/>
              </p:nvSpPr>
              <p:spPr>
                <a:xfrm>
                  <a:off x="1889222" y="5301317"/>
                  <a:ext cx="4232275" cy="298449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15">
                    <a:extLst>
                      <a:ext uri="{BEBA8EAE-BF5A-486C-A8C5-ECC9F3942E4B}">
                        <a14:imgProps xmlns:a14="http://schemas.microsoft.com/office/drawing/2010/main">
                          <a14:imgLayer r:embed="rId16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圆角淘宝网Chenying0907出品 77"/>
                <p:cNvSpPr/>
                <p:nvPr/>
              </p:nvSpPr>
              <p:spPr>
                <a:xfrm>
                  <a:off x="1890527" y="1969525"/>
                  <a:ext cx="4232275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15">
                    <a:extLst>
                      <a:ext uri="{BEBA8EAE-BF5A-486C-A8C5-ECC9F3942E4B}">
                        <a14:imgProps xmlns:a14="http://schemas.microsoft.com/office/drawing/2010/main">
                          <a14:imgLayer r:embed="rId16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1" name="淘宝网Chenying0907出品 70"/>
              <p:cNvSpPr/>
              <p:nvPr/>
            </p:nvSpPr>
            <p:spPr>
              <a:xfrm>
                <a:off x="2577246" y="2426411"/>
                <a:ext cx="194400" cy="275815"/>
              </a:xfrm>
              <a:prstGeom prst="rect">
                <a:avLst/>
              </a:prstGeom>
              <a:blipFill dpi="0" rotWithShape="1">
                <a:blip r:embed="rId17" cstate="print"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淘宝网Chenying0907出品 71"/>
              <p:cNvSpPr/>
              <p:nvPr/>
            </p:nvSpPr>
            <p:spPr>
              <a:xfrm>
                <a:off x="6009410" y="2423200"/>
                <a:ext cx="196450" cy="275815"/>
              </a:xfrm>
              <a:prstGeom prst="rect">
                <a:avLst/>
              </a:prstGeom>
              <a:blipFill dpi="0" rotWithShape="1">
                <a:blip r:embed="rId17" cstate="print"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淘宝网Chenying0907出品 72"/>
              <p:cNvSpPr/>
              <p:nvPr/>
            </p:nvSpPr>
            <p:spPr>
              <a:xfrm>
                <a:off x="6011460" y="5224978"/>
                <a:ext cx="194400" cy="988744"/>
              </a:xfrm>
              <a:prstGeom prst="rect">
                <a:avLst/>
              </a:prstGeom>
              <a:blipFill dpi="0" rotWithShape="1">
                <a:blip r:embed="rId19" cstate="print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淘宝网Chenying0907出品 73"/>
              <p:cNvSpPr/>
              <p:nvPr/>
            </p:nvSpPr>
            <p:spPr>
              <a:xfrm>
                <a:off x="2572799" y="5203547"/>
                <a:ext cx="189811" cy="988744"/>
              </a:xfrm>
              <a:prstGeom prst="rect">
                <a:avLst/>
              </a:prstGeom>
              <a:blipFill dpi="0" rotWithShape="1">
                <a:blip r:embed="rId21" cstate="print">
                  <a:extLst>
                    <a:ext uri="{BEBA8EAE-BF5A-486C-A8C5-ECC9F3942E4B}">
                      <a14:imgProps xmlns:a14="http://schemas.microsoft.com/office/drawing/2010/main">
                        <a14:imgLayer r:embed="rId22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4" name="淘宝网Chenying0907出品 63"/>
            <p:cNvSpPr/>
            <p:nvPr/>
          </p:nvSpPr>
          <p:spPr>
            <a:xfrm>
              <a:off x="2597236" y="2539247"/>
              <a:ext cx="180975" cy="1647825"/>
            </a:xfrm>
            <a:custGeom>
              <a:avLst/>
              <a:gdLst>
                <a:gd name="connsiteX0" fmla="*/ 0 w 180975"/>
                <a:gd name="connsiteY0" fmla="*/ 0 h 1647825"/>
                <a:gd name="connsiteX1" fmla="*/ 104775 w 180975"/>
                <a:gd name="connsiteY1" fmla="*/ 419100 h 1647825"/>
                <a:gd name="connsiteX2" fmla="*/ 28575 w 180975"/>
                <a:gd name="connsiteY2" fmla="*/ 876300 h 1647825"/>
                <a:gd name="connsiteX3" fmla="*/ 76200 w 180975"/>
                <a:gd name="connsiteY3" fmla="*/ 1428750 h 1647825"/>
                <a:gd name="connsiteX4" fmla="*/ 180975 w 180975"/>
                <a:gd name="connsiteY4" fmla="*/ 1647825 h 1647825"/>
                <a:gd name="connsiteX5" fmla="*/ 180975 w 180975"/>
                <a:gd name="connsiteY5" fmla="*/ 1647825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75" h="1647825">
                  <a:moveTo>
                    <a:pt x="0" y="0"/>
                  </a:moveTo>
                  <a:cubicBezTo>
                    <a:pt x="50006" y="136525"/>
                    <a:pt x="100013" y="273050"/>
                    <a:pt x="104775" y="419100"/>
                  </a:cubicBezTo>
                  <a:cubicBezTo>
                    <a:pt x="109537" y="565150"/>
                    <a:pt x="33338" y="708025"/>
                    <a:pt x="28575" y="876300"/>
                  </a:cubicBezTo>
                  <a:cubicBezTo>
                    <a:pt x="23813" y="1044575"/>
                    <a:pt x="50800" y="1300162"/>
                    <a:pt x="76200" y="1428750"/>
                  </a:cubicBezTo>
                  <a:cubicBezTo>
                    <a:pt x="101600" y="1557338"/>
                    <a:pt x="180975" y="1647825"/>
                    <a:pt x="180975" y="1647825"/>
                  </a:cubicBezTo>
                  <a:lnTo>
                    <a:pt x="180975" y="1647825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淘宝网Chenying0907出品 64"/>
            <p:cNvSpPr/>
            <p:nvPr/>
          </p:nvSpPr>
          <p:spPr>
            <a:xfrm>
              <a:off x="2638785" y="4268328"/>
              <a:ext cx="123825" cy="1485900"/>
            </a:xfrm>
            <a:custGeom>
              <a:avLst/>
              <a:gdLst>
                <a:gd name="connsiteX0" fmla="*/ 123825 w 123825"/>
                <a:gd name="connsiteY0" fmla="*/ 0 h 1485900"/>
                <a:gd name="connsiteX1" fmla="*/ 28575 w 123825"/>
                <a:gd name="connsiteY1" fmla="*/ 428625 h 1485900"/>
                <a:gd name="connsiteX2" fmla="*/ 104775 w 123825"/>
                <a:gd name="connsiteY2" fmla="*/ 771525 h 1485900"/>
                <a:gd name="connsiteX3" fmla="*/ 0 w 123825"/>
                <a:gd name="connsiteY3" fmla="*/ 1485900 h 1485900"/>
                <a:gd name="connsiteX4" fmla="*/ 0 w 123825"/>
                <a:gd name="connsiteY4" fmla="*/ 1485900 h 148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485900">
                  <a:moveTo>
                    <a:pt x="123825" y="0"/>
                  </a:moveTo>
                  <a:cubicBezTo>
                    <a:pt x="77787" y="150019"/>
                    <a:pt x="31750" y="300038"/>
                    <a:pt x="28575" y="428625"/>
                  </a:cubicBezTo>
                  <a:cubicBezTo>
                    <a:pt x="25400" y="557212"/>
                    <a:pt x="109537" y="595313"/>
                    <a:pt x="104775" y="771525"/>
                  </a:cubicBezTo>
                  <a:cubicBezTo>
                    <a:pt x="100013" y="947737"/>
                    <a:pt x="0" y="1485900"/>
                    <a:pt x="0" y="1485900"/>
                  </a:cubicBezTo>
                  <a:lnTo>
                    <a:pt x="0" y="1485900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淘宝网Chenying0907出品 65"/>
            <p:cNvSpPr/>
            <p:nvPr/>
          </p:nvSpPr>
          <p:spPr>
            <a:xfrm>
              <a:off x="4780000" y="2494225"/>
              <a:ext cx="1552575" cy="144988"/>
            </a:xfrm>
            <a:custGeom>
              <a:avLst/>
              <a:gdLst>
                <a:gd name="connsiteX0" fmla="*/ 0 w 1552575"/>
                <a:gd name="connsiteY0" fmla="*/ 85992 h 85992"/>
                <a:gd name="connsiteX1" fmla="*/ 581025 w 1552575"/>
                <a:gd name="connsiteY1" fmla="*/ 267 h 85992"/>
                <a:gd name="connsiteX2" fmla="*/ 1209675 w 1552575"/>
                <a:gd name="connsiteY2" fmla="*/ 57417 h 85992"/>
                <a:gd name="connsiteX3" fmla="*/ 1552575 w 1552575"/>
                <a:gd name="connsiteY3" fmla="*/ 9792 h 85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575" h="85992">
                  <a:moveTo>
                    <a:pt x="0" y="85992"/>
                  </a:moveTo>
                  <a:cubicBezTo>
                    <a:pt x="189706" y="45510"/>
                    <a:pt x="379413" y="5029"/>
                    <a:pt x="581025" y="267"/>
                  </a:cubicBezTo>
                  <a:cubicBezTo>
                    <a:pt x="782637" y="-4495"/>
                    <a:pt x="1047750" y="55829"/>
                    <a:pt x="1209675" y="57417"/>
                  </a:cubicBezTo>
                  <a:cubicBezTo>
                    <a:pt x="1371600" y="59004"/>
                    <a:pt x="1462087" y="34398"/>
                    <a:pt x="1552575" y="9792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淘宝网Chenying0907出品 66"/>
            <p:cNvSpPr/>
            <p:nvPr/>
          </p:nvSpPr>
          <p:spPr>
            <a:xfrm>
              <a:off x="6049891" y="2863029"/>
              <a:ext cx="126553" cy="2171700"/>
            </a:xfrm>
            <a:custGeom>
              <a:avLst/>
              <a:gdLst>
                <a:gd name="connsiteX0" fmla="*/ 86314 w 126553"/>
                <a:gd name="connsiteY0" fmla="*/ 0 h 2171700"/>
                <a:gd name="connsiteX1" fmla="*/ 589 w 126553"/>
                <a:gd name="connsiteY1" fmla="*/ 819150 h 2171700"/>
                <a:gd name="connsiteX2" fmla="*/ 124414 w 126553"/>
                <a:gd name="connsiteY2" fmla="*/ 1476375 h 2171700"/>
                <a:gd name="connsiteX3" fmla="*/ 67264 w 126553"/>
                <a:gd name="connsiteY3" fmla="*/ 21717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53" h="2171700">
                  <a:moveTo>
                    <a:pt x="86314" y="0"/>
                  </a:moveTo>
                  <a:cubicBezTo>
                    <a:pt x="40276" y="286544"/>
                    <a:pt x="-5761" y="573088"/>
                    <a:pt x="589" y="819150"/>
                  </a:cubicBezTo>
                  <a:cubicBezTo>
                    <a:pt x="6939" y="1065212"/>
                    <a:pt x="113302" y="1250950"/>
                    <a:pt x="124414" y="1476375"/>
                  </a:cubicBezTo>
                  <a:cubicBezTo>
                    <a:pt x="135526" y="1701800"/>
                    <a:pt x="101395" y="1936750"/>
                    <a:pt x="67264" y="217170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淘宝网Chenying0907出品 67"/>
            <p:cNvSpPr/>
            <p:nvPr/>
          </p:nvSpPr>
          <p:spPr>
            <a:xfrm>
              <a:off x="6090414" y="6075330"/>
              <a:ext cx="63643" cy="194841"/>
            </a:xfrm>
            <a:custGeom>
              <a:avLst/>
              <a:gdLst>
                <a:gd name="connsiteX0" fmla="*/ 5586 w 63643"/>
                <a:gd name="connsiteY0" fmla="*/ 194841 h 194841"/>
                <a:gd name="connsiteX1" fmla="*/ 5586 w 63643"/>
                <a:gd name="connsiteY1" fmla="*/ 6156 h 194841"/>
                <a:gd name="connsiteX2" fmla="*/ 63643 w 63643"/>
                <a:gd name="connsiteY2" fmla="*/ 64213 h 19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43" h="194841">
                  <a:moveTo>
                    <a:pt x="5586" y="194841"/>
                  </a:moveTo>
                  <a:cubicBezTo>
                    <a:pt x="748" y="111384"/>
                    <a:pt x="-4090" y="27927"/>
                    <a:pt x="5586" y="6156"/>
                  </a:cubicBezTo>
                  <a:cubicBezTo>
                    <a:pt x="15262" y="-15615"/>
                    <a:pt x="39452" y="24299"/>
                    <a:pt x="63643" y="64213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淘宝网Chenying0907出品 68"/>
            <p:cNvSpPr/>
            <p:nvPr/>
          </p:nvSpPr>
          <p:spPr>
            <a:xfrm>
              <a:off x="2324100" y="5840597"/>
              <a:ext cx="406467" cy="342489"/>
            </a:xfrm>
            <a:custGeom>
              <a:avLst/>
              <a:gdLst>
                <a:gd name="connsiteX0" fmla="*/ 0 w 406467"/>
                <a:gd name="connsiteY0" fmla="*/ 188860 h 435603"/>
                <a:gd name="connsiteX1" fmla="*/ 333829 w 406467"/>
                <a:gd name="connsiteY1" fmla="*/ 174 h 435603"/>
                <a:gd name="connsiteX2" fmla="*/ 333829 w 406467"/>
                <a:gd name="connsiteY2" fmla="*/ 217888 h 435603"/>
                <a:gd name="connsiteX3" fmla="*/ 406400 w 406467"/>
                <a:gd name="connsiteY3" fmla="*/ 217888 h 435603"/>
                <a:gd name="connsiteX4" fmla="*/ 319314 w 406467"/>
                <a:gd name="connsiteY4" fmla="*/ 435603 h 4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67" h="435603">
                  <a:moveTo>
                    <a:pt x="0" y="188860"/>
                  </a:moveTo>
                  <a:cubicBezTo>
                    <a:pt x="139095" y="92098"/>
                    <a:pt x="278191" y="-4664"/>
                    <a:pt x="333829" y="174"/>
                  </a:cubicBezTo>
                  <a:cubicBezTo>
                    <a:pt x="389467" y="5012"/>
                    <a:pt x="321734" y="181602"/>
                    <a:pt x="333829" y="217888"/>
                  </a:cubicBezTo>
                  <a:cubicBezTo>
                    <a:pt x="345924" y="254174"/>
                    <a:pt x="408819" y="181602"/>
                    <a:pt x="406400" y="217888"/>
                  </a:cubicBezTo>
                  <a:cubicBezTo>
                    <a:pt x="403981" y="254174"/>
                    <a:pt x="361647" y="344888"/>
                    <a:pt x="319314" y="435603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00">
            <a:off x="7125563" y="511061"/>
            <a:ext cx="1884347" cy="1311666"/>
          </a:xfrm>
          <a:prstGeom prst="roundRect">
            <a:avLst>
              <a:gd name="adj" fmla="val 5458"/>
            </a:avLst>
          </a:prstGeom>
          <a:effectLst>
            <a:innerShdw blurRad="114300">
              <a:prstClr val="black"/>
            </a:innerShdw>
          </a:effectLst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">
            <a:off x="6771761" y="2802082"/>
            <a:ext cx="1848712" cy="1267012"/>
          </a:xfrm>
          <a:prstGeom prst="roundRect">
            <a:avLst>
              <a:gd name="adj" fmla="val 5458"/>
            </a:avLst>
          </a:prstGeom>
          <a:effectLst>
            <a:innerShdw blurRad="114300">
              <a:prstClr val="black"/>
            </a:innerShdw>
          </a:effectLst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27575">
            <a:off x="6274564" y="4930539"/>
            <a:ext cx="2084578" cy="1300659"/>
          </a:xfrm>
          <a:prstGeom prst="roundRect">
            <a:avLst>
              <a:gd name="adj" fmla="val 5458"/>
            </a:avLst>
          </a:prstGeom>
          <a:effectLst>
            <a:innerShdw blurRad="114300">
              <a:prstClr val="black"/>
            </a:innerShdw>
          </a:effectLst>
        </p:spPr>
      </p:pic>
      <p:grpSp>
        <p:nvGrpSpPr>
          <p:cNvPr id="34" name="淘宝网Chenying0907出品 33"/>
          <p:cNvGrpSpPr/>
          <p:nvPr/>
        </p:nvGrpSpPr>
        <p:grpSpPr>
          <a:xfrm>
            <a:off x="-31897" y="212053"/>
            <a:ext cx="2082417" cy="2019139"/>
            <a:chOff x="5522913" y="2871788"/>
            <a:chExt cx="1149350" cy="1114425"/>
          </a:xfrm>
        </p:grpSpPr>
        <p:sp>
          <p:nvSpPr>
            <p:cNvPr id="35" name="淘宝网Chenying0907出品 23"/>
            <p:cNvSpPr>
              <a:spLocks noEditPoints="1"/>
            </p:cNvSpPr>
            <p:nvPr/>
          </p:nvSpPr>
          <p:spPr bwMode="auto">
            <a:xfrm>
              <a:off x="5678488" y="3054351"/>
              <a:ext cx="892175" cy="795338"/>
            </a:xfrm>
            <a:custGeom>
              <a:avLst/>
              <a:gdLst>
                <a:gd name="T0" fmla="*/ 195 w 236"/>
                <a:gd name="T1" fmla="*/ 130 h 210"/>
                <a:gd name="T2" fmla="*/ 181 w 236"/>
                <a:gd name="T3" fmla="*/ 50 h 210"/>
                <a:gd name="T4" fmla="*/ 130 w 236"/>
                <a:gd name="T5" fmla="*/ 38 h 210"/>
                <a:gd name="T6" fmla="*/ 83 w 236"/>
                <a:gd name="T7" fmla="*/ 45 h 210"/>
                <a:gd name="T8" fmla="*/ 53 w 236"/>
                <a:gd name="T9" fmla="*/ 128 h 210"/>
                <a:gd name="T10" fmla="*/ 128 w 236"/>
                <a:gd name="T11" fmla="*/ 175 h 210"/>
                <a:gd name="T12" fmla="*/ 195 w 236"/>
                <a:gd name="T13" fmla="*/ 130 h 210"/>
                <a:gd name="T14" fmla="*/ 175 w 236"/>
                <a:gd name="T15" fmla="*/ 24 h 210"/>
                <a:gd name="T16" fmla="*/ 190 w 236"/>
                <a:gd name="T17" fmla="*/ 179 h 210"/>
                <a:gd name="T18" fmla="*/ 73 w 236"/>
                <a:gd name="T19" fmla="*/ 188 h 210"/>
                <a:gd name="T20" fmla="*/ 71 w 236"/>
                <a:gd name="T21" fmla="*/ 14 h 210"/>
                <a:gd name="T22" fmla="*/ 175 w 236"/>
                <a:gd name="T23" fmla="*/ 2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6" h="210">
                  <a:moveTo>
                    <a:pt x="195" y="130"/>
                  </a:moveTo>
                  <a:cubicBezTo>
                    <a:pt x="202" y="108"/>
                    <a:pt x="198" y="68"/>
                    <a:pt x="181" y="50"/>
                  </a:cubicBezTo>
                  <a:cubicBezTo>
                    <a:pt x="168" y="37"/>
                    <a:pt x="148" y="37"/>
                    <a:pt x="130" y="38"/>
                  </a:cubicBezTo>
                  <a:cubicBezTo>
                    <a:pt x="113" y="39"/>
                    <a:pt x="99" y="36"/>
                    <a:pt x="83" y="45"/>
                  </a:cubicBezTo>
                  <a:cubicBezTo>
                    <a:pt x="53" y="61"/>
                    <a:pt x="41" y="97"/>
                    <a:pt x="53" y="128"/>
                  </a:cubicBezTo>
                  <a:cubicBezTo>
                    <a:pt x="64" y="159"/>
                    <a:pt x="97" y="173"/>
                    <a:pt x="128" y="175"/>
                  </a:cubicBezTo>
                  <a:cubicBezTo>
                    <a:pt x="161" y="178"/>
                    <a:pt x="184" y="162"/>
                    <a:pt x="195" y="130"/>
                  </a:cubicBezTo>
                  <a:close/>
                  <a:moveTo>
                    <a:pt x="175" y="24"/>
                  </a:moveTo>
                  <a:cubicBezTo>
                    <a:pt x="229" y="51"/>
                    <a:pt x="236" y="141"/>
                    <a:pt x="190" y="179"/>
                  </a:cubicBezTo>
                  <a:cubicBezTo>
                    <a:pt x="152" y="210"/>
                    <a:pt x="114" y="207"/>
                    <a:pt x="73" y="188"/>
                  </a:cubicBezTo>
                  <a:cubicBezTo>
                    <a:pt x="6" y="159"/>
                    <a:pt x="0" y="36"/>
                    <a:pt x="71" y="14"/>
                  </a:cubicBezTo>
                  <a:cubicBezTo>
                    <a:pt x="95" y="6"/>
                    <a:pt x="128" y="0"/>
                    <a:pt x="175" y="24"/>
                  </a:cubicBezTo>
                  <a:close/>
                </a:path>
              </a:pathLst>
            </a:custGeom>
            <a:solidFill>
              <a:srgbClr val="E9B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24"/>
            <p:cNvSpPr>
              <a:spLocks noEditPoints="1"/>
            </p:cNvSpPr>
            <p:nvPr/>
          </p:nvSpPr>
          <p:spPr bwMode="auto">
            <a:xfrm>
              <a:off x="5522913" y="2871788"/>
              <a:ext cx="1149350" cy="1114425"/>
            </a:xfrm>
            <a:custGeom>
              <a:avLst/>
              <a:gdLst>
                <a:gd name="T0" fmla="*/ 161 w 304"/>
                <a:gd name="T1" fmla="*/ 61 h 294"/>
                <a:gd name="T2" fmla="*/ 104 w 304"/>
                <a:gd name="T3" fmla="*/ 63 h 294"/>
                <a:gd name="T4" fmla="*/ 68 w 304"/>
                <a:gd name="T5" fmla="*/ 107 h 294"/>
                <a:gd name="T6" fmla="*/ 77 w 304"/>
                <a:gd name="T7" fmla="*/ 202 h 294"/>
                <a:gd name="T8" fmla="*/ 59 w 304"/>
                <a:gd name="T9" fmla="*/ 168 h 294"/>
                <a:gd name="T10" fmla="*/ 101 w 304"/>
                <a:gd name="T11" fmla="*/ 231 h 294"/>
                <a:gd name="T12" fmla="*/ 182 w 304"/>
                <a:gd name="T13" fmla="*/ 249 h 294"/>
                <a:gd name="T14" fmla="*/ 255 w 304"/>
                <a:gd name="T15" fmla="*/ 199 h 294"/>
                <a:gd name="T16" fmla="*/ 240 w 304"/>
                <a:gd name="T17" fmla="*/ 219 h 294"/>
                <a:gd name="T18" fmla="*/ 263 w 304"/>
                <a:gd name="T19" fmla="*/ 154 h 294"/>
                <a:gd name="T20" fmla="*/ 205 w 304"/>
                <a:gd name="T21" fmla="*/ 72 h 294"/>
                <a:gd name="T22" fmla="*/ 149 w 304"/>
                <a:gd name="T23" fmla="*/ 64 h 294"/>
                <a:gd name="T24" fmla="*/ 230 w 304"/>
                <a:gd name="T25" fmla="*/ 174 h 294"/>
                <a:gd name="T26" fmla="*/ 225 w 304"/>
                <a:gd name="T27" fmla="*/ 186 h 294"/>
                <a:gd name="T28" fmla="*/ 205 w 304"/>
                <a:gd name="T29" fmla="*/ 208 h 294"/>
                <a:gd name="T30" fmla="*/ 161 w 304"/>
                <a:gd name="T31" fmla="*/ 215 h 294"/>
                <a:gd name="T32" fmla="*/ 109 w 304"/>
                <a:gd name="T33" fmla="*/ 201 h 294"/>
                <a:gd name="T34" fmla="*/ 126 w 304"/>
                <a:gd name="T35" fmla="*/ 206 h 294"/>
                <a:gd name="T36" fmla="*/ 92 w 304"/>
                <a:gd name="T37" fmla="*/ 176 h 294"/>
                <a:gd name="T38" fmla="*/ 87 w 304"/>
                <a:gd name="T39" fmla="*/ 122 h 294"/>
                <a:gd name="T40" fmla="*/ 133 w 304"/>
                <a:gd name="T41" fmla="*/ 86 h 294"/>
                <a:gd name="T42" fmla="*/ 117 w 304"/>
                <a:gd name="T43" fmla="*/ 88 h 294"/>
                <a:gd name="T44" fmla="*/ 163 w 304"/>
                <a:gd name="T45" fmla="*/ 83 h 294"/>
                <a:gd name="T46" fmla="*/ 222 w 304"/>
                <a:gd name="T47" fmla="*/ 97 h 294"/>
                <a:gd name="T48" fmla="*/ 237 w 304"/>
                <a:gd name="T49" fmla="*/ 143 h 294"/>
                <a:gd name="T50" fmla="*/ 176 w 304"/>
                <a:gd name="T51" fmla="*/ 1 h 294"/>
                <a:gd name="T52" fmla="*/ 172 w 304"/>
                <a:gd name="T53" fmla="*/ 28 h 294"/>
                <a:gd name="T54" fmla="*/ 169 w 304"/>
                <a:gd name="T55" fmla="*/ 67 h 294"/>
                <a:gd name="T56" fmla="*/ 175 w 304"/>
                <a:gd name="T57" fmla="*/ 25 h 294"/>
                <a:gd name="T58" fmla="*/ 245 w 304"/>
                <a:gd name="T59" fmla="*/ 37 h 294"/>
                <a:gd name="T60" fmla="*/ 225 w 304"/>
                <a:gd name="T61" fmla="*/ 67 h 294"/>
                <a:gd name="T62" fmla="*/ 224 w 304"/>
                <a:gd name="T63" fmla="*/ 76 h 294"/>
                <a:gd name="T64" fmla="*/ 243 w 304"/>
                <a:gd name="T65" fmla="*/ 40 h 294"/>
                <a:gd name="T66" fmla="*/ 286 w 304"/>
                <a:gd name="T67" fmla="*/ 107 h 294"/>
                <a:gd name="T68" fmla="*/ 243 w 304"/>
                <a:gd name="T69" fmla="*/ 117 h 294"/>
                <a:gd name="T70" fmla="*/ 257 w 304"/>
                <a:gd name="T71" fmla="*/ 116 h 294"/>
                <a:gd name="T72" fmla="*/ 285 w 304"/>
                <a:gd name="T73" fmla="*/ 107 h 294"/>
                <a:gd name="T74" fmla="*/ 302 w 304"/>
                <a:gd name="T75" fmla="*/ 183 h 294"/>
                <a:gd name="T76" fmla="*/ 247 w 304"/>
                <a:gd name="T77" fmla="*/ 168 h 294"/>
                <a:gd name="T78" fmla="*/ 269 w 304"/>
                <a:gd name="T79" fmla="*/ 177 h 294"/>
                <a:gd name="T80" fmla="*/ 274 w 304"/>
                <a:gd name="T81" fmla="*/ 249 h 294"/>
                <a:gd name="T82" fmla="*/ 264 w 304"/>
                <a:gd name="T83" fmla="*/ 242 h 294"/>
                <a:gd name="T84" fmla="*/ 229 w 304"/>
                <a:gd name="T85" fmla="*/ 210 h 294"/>
                <a:gd name="T86" fmla="*/ 253 w 304"/>
                <a:gd name="T87" fmla="*/ 234 h 294"/>
                <a:gd name="T88" fmla="*/ 204 w 304"/>
                <a:gd name="T89" fmla="*/ 282 h 294"/>
                <a:gd name="T90" fmla="*/ 195 w 304"/>
                <a:gd name="T91" fmla="*/ 256 h 294"/>
                <a:gd name="T92" fmla="*/ 188 w 304"/>
                <a:gd name="T93" fmla="*/ 237 h 294"/>
                <a:gd name="T94" fmla="*/ 199 w 304"/>
                <a:gd name="T95" fmla="*/ 274 h 294"/>
                <a:gd name="T96" fmla="*/ 131 w 304"/>
                <a:gd name="T97" fmla="*/ 278 h 294"/>
                <a:gd name="T98" fmla="*/ 144 w 304"/>
                <a:gd name="T99" fmla="*/ 228 h 294"/>
                <a:gd name="T100" fmla="*/ 139 w 304"/>
                <a:gd name="T101" fmla="*/ 242 h 294"/>
                <a:gd name="T102" fmla="*/ 131 w 304"/>
                <a:gd name="T103" fmla="*/ 271 h 294"/>
                <a:gd name="T104" fmla="*/ 45 w 304"/>
                <a:gd name="T105" fmla="*/ 243 h 294"/>
                <a:gd name="T106" fmla="*/ 104 w 304"/>
                <a:gd name="T107" fmla="*/ 193 h 294"/>
                <a:gd name="T108" fmla="*/ 78 w 304"/>
                <a:gd name="T109" fmla="*/ 210 h 294"/>
                <a:gd name="T110" fmla="*/ 0 w 304"/>
                <a:gd name="T111" fmla="*/ 127 h 294"/>
                <a:gd name="T112" fmla="*/ 11 w 304"/>
                <a:gd name="T113" fmla="*/ 129 h 294"/>
                <a:gd name="T114" fmla="*/ 81 w 304"/>
                <a:gd name="T115" fmla="*/ 145 h 294"/>
                <a:gd name="T116" fmla="*/ 42 w 304"/>
                <a:gd name="T117" fmla="*/ 134 h 294"/>
                <a:gd name="T118" fmla="*/ 49 w 304"/>
                <a:gd name="T119" fmla="*/ 32 h 294"/>
                <a:gd name="T120" fmla="*/ 73 w 304"/>
                <a:gd name="T121" fmla="*/ 57 h 294"/>
                <a:gd name="T122" fmla="*/ 105 w 304"/>
                <a:gd name="T123" fmla="*/ 85 h 294"/>
                <a:gd name="T124" fmla="*/ 69 w 304"/>
                <a:gd name="T125" fmla="*/ 5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4" h="294">
                  <a:moveTo>
                    <a:pt x="178" y="67"/>
                  </a:moveTo>
                  <a:cubicBezTo>
                    <a:pt x="176" y="66"/>
                    <a:pt x="176" y="66"/>
                    <a:pt x="176" y="66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8" y="67"/>
                    <a:pt x="178" y="67"/>
                    <a:pt x="178" y="67"/>
                  </a:cubicBezTo>
                  <a:close/>
                  <a:moveTo>
                    <a:pt x="171" y="61"/>
                  </a:moveTo>
                  <a:cubicBezTo>
                    <a:pt x="167" y="60"/>
                    <a:pt x="167" y="60"/>
                    <a:pt x="167" y="60"/>
                  </a:cubicBezTo>
                  <a:cubicBezTo>
                    <a:pt x="168" y="64"/>
                    <a:pt x="166" y="62"/>
                    <a:pt x="170" y="66"/>
                  </a:cubicBezTo>
                  <a:cubicBezTo>
                    <a:pt x="172" y="66"/>
                    <a:pt x="176" y="66"/>
                    <a:pt x="176" y="65"/>
                  </a:cubicBezTo>
                  <a:cubicBezTo>
                    <a:pt x="175" y="65"/>
                    <a:pt x="173" y="65"/>
                    <a:pt x="171" y="64"/>
                  </a:cubicBezTo>
                  <a:cubicBezTo>
                    <a:pt x="172" y="63"/>
                    <a:pt x="174" y="64"/>
                    <a:pt x="175" y="64"/>
                  </a:cubicBezTo>
                  <a:cubicBezTo>
                    <a:pt x="173" y="62"/>
                    <a:pt x="173" y="63"/>
                    <a:pt x="170" y="62"/>
                  </a:cubicBezTo>
                  <a:cubicBezTo>
                    <a:pt x="171" y="61"/>
                    <a:pt x="171" y="61"/>
                    <a:pt x="171" y="61"/>
                  </a:cubicBezTo>
                  <a:close/>
                  <a:moveTo>
                    <a:pt x="166" y="63"/>
                  </a:moveTo>
                  <a:cubicBezTo>
                    <a:pt x="166" y="62"/>
                    <a:pt x="167" y="62"/>
                    <a:pt x="167" y="61"/>
                  </a:cubicBezTo>
                  <a:cubicBezTo>
                    <a:pt x="166" y="62"/>
                    <a:pt x="165" y="62"/>
                    <a:pt x="166" y="63"/>
                  </a:cubicBezTo>
                  <a:close/>
                  <a:moveTo>
                    <a:pt x="164" y="62"/>
                  </a:moveTo>
                  <a:cubicBezTo>
                    <a:pt x="162" y="62"/>
                    <a:pt x="164" y="61"/>
                    <a:pt x="164" y="61"/>
                  </a:cubicBezTo>
                  <a:cubicBezTo>
                    <a:pt x="161" y="63"/>
                    <a:pt x="161" y="63"/>
                    <a:pt x="161" y="63"/>
                  </a:cubicBezTo>
                  <a:cubicBezTo>
                    <a:pt x="164" y="62"/>
                    <a:pt x="164" y="62"/>
                    <a:pt x="164" y="62"/>
                  </a:cubicBezTo>
                  <a:close/>
                  <a:moveTo>
                    <a:pt x="155" y="61"/>
                  </a:moveTo>
                  <a:cubicBezTo>
                    <a:pt x="154" y="61"/>
                    <a:pt x="154" y="61"/>
                    <a:pt x="154" y="61"/>
                  </a:cubicBezTo>
                  <a:cubicBezTo>
                    <a:pt x="155" y="61"/>
                    <a:pt x="155" y="61"/>
                    <a:pt x="155" y="61"/>
                  </a:cubicBezTo>
                  <a:close/>
                  <a:moveTo>
                    <a:pt x="151" y="60"/>
                  </a:moveTo>
                  <a:cubicBezTo>
                    <a:pt x="152" y="61"/>
                    <a:pt x="153" y="61"/>
                    <a:pt x="154" y="61"/>
                  </a:cubicBezTo>
                  <a:cubicBezTo>
                    <a:pt x="154" y="61"/>
                    <a:pt x="154" y="61"/>
                    <a:pt x="154" y="61"/>
                  </a:cubicBezTo>
                  <a:cubicBezTo>
                    <a:pt x="153" y="60"/>
                    <a:pt x="154" y="59"/>
                    <a:pt x="156" y="59"/>
                  </a:cubicBezTo>
                  <a:cubicBezTo>
                    <a:pt x="158" y="59"/>
                    <a:pt x="158" y="61"/>
                    <a:pt x="160" y="60"/>
                  </a:cubicBezTo>
                  <a:cubicBezTo>
                    <a:pt x="158" y="59"/>
                    <a:pt x="158" y="59"/>
                    <a:pt x="158" y="59"/>
                  </a:cubicBezTo>
                  <a:cubicBezTo>
                    <a:pt x="154" y="58"/>
                    <a:pt x="152" y="60"/>
                    <a:pt x="151" y="60"/>
                  </a:cubicBezTo>
                  <a:close/>
                  <a:moveTo>
                    <a:pt x="155" y="61"/>
                  </a:moveTo>
                  <a:cubicBezTo>
                    <a:pt x="156" y="61"/>
                    <a:pt x="156" y="61"/>
                    <a:pt x="156" y="61"/>
                  </a:cubicBezTo>
                  <a:cubicBezTo>
                    <a:pt x="156" y="60"/>
                    <a:pt x="156" y="61"/>
                    <a:pt x="155" y="61"/>
                  </a:cubicBezTo>
                  <a:close/>
                  <a:moveTo>
                    <a:pt x="160" y="62"/>
                  </a:moveTo>
                  <a:cubicBezTo>
                    <a:pt x="161" y="62"/>
                    <a:pt x="161" y="62"/>
                    <a:pt x="161" y="62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60" y="62"/>
                    <a:pt x="160" y="62"/>
                    <a:pt x="160" y="62"/>
                  </a:cubicBezTo>
                  <a:close/>
                  <a:moveTo>
                    <a:pt x="144" y="60"/>
                  </a:moveTo>
                  <a:cubicBezTo>
                    <a:pt x="144" y="58"/>
                    <a:pt x="149" y="60"/>
                    <a:pt x="150" y="59"/>
                  </a:cubicBezTo>
                  <a:cubicBezTo>
                    <a:pt x="147" y="59"/>
                    <a:pt x="145" y="57"/>
                    <a:pt x="145" y="56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41" y="57"/>
                    <a:pt x="142" y="59"/>
                    <a:pt x="144" y="60"/>
                  </a:cubicBezTo>
                  <a:close/>
                  <a:moveTo>
                    <a:pt x="138" y="55"/>
                  </a:moveTo>
                  <a:cubicBezTo>
                    <a:pt x="137" y="55"/>
                    <a:pt x="137" y="55"/>
                    <a:pt x="137" y="55"/>
                  </a:cubicBezTo>
                  <a:cubicBezTo>
                    <a:pt x="137" y="55"/>
                    <a:pt x="138" y="55"/>
                    <a:pt x="138" y="55"/>
                  </a:cubicBezTo>
                  <a:close/>
                  <a:moveTo>
                    <a:pt x="122" y="59"/>
                  </a:moveTo>
                  <a:cubicBezTo>
                    <a:pt x="124" y="58"/>
                    <a:pt x="127" y="57"/>
                    <a:pt x="129" y="56"/>
                  </a:cubicBezTo>
                  <a:cubicBezTo>
                    <a:pt x="128" y="57"/>
                    <a:pt x="129" y="57"/>
                    <a:pt x="127" y="57"/>
                  </a:cubicBezTo>
                  <a:cubicBezTo>
                    <a:pt x="130" y="58"/>
                    <a:pt x="131" y="56"/>
                    <a:pt x="133" y="57"/>
                  </a:cubicBezTo>
                  <a:cubicBezTo>
                    <a:pt x="134" y="58"/>
                    <a:pt x="129" y="57"/>
                    <a:pt x="130" y="58"/>
                  </a:cubicBezTo>
                  <a:cubicBezTo>
                    <a:pt x="132" y="58"/>
                    <a:pt x="135" y="58"/>
                    <a:pt x="137" y="57"/>
                  </a:cubicBezTo>
                  <a:cubicBezTo>
                    <a:pt x="140" y="58"/>
                    <a:pt x="140" y="58"/>
                    <a:pt x="140" y="58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7" y="55"/>
                    <a:pt x="136" y="57"/>
                    <a:pt x="135" y="56"/>
                  </a:cubicBezTo>
                  <a:cubicBezTo>
                    <a:pt x="135" y="55"/>
                    <a:pt x="136" y="55"/>
                    <a:pt x="137" y="55"/>
                  </a:cubicBezTo>
                  <a:cubicBezTo>
                    <a:pt x="135" y="55"/>
                    <a:pt x="132" y="54"/>
                    <a:pt x="127" y="54"/>
                  </a:cubicBezTo>
                  <a:cubicBezTo>
                    <a:pt x="123" y="54"/>
                    <a:pt x="124" y="57"/>
                    <a:pt x="122" y="59"/>
                  </a:cubicBezTo>
                  <a:close/>
                  <a:moveTo>
                    <a:pt x="121" y="56"/>
                  </a:moveTo>
                  <a:cubicBezTo>
                    <a:pt x="121" y="56"/>
                    <a:pt x="121" y="56"/>
                    <a:pt x="121" y="56"/>
                  </a:cubicBezTo>
                  <a:cubicBezTo>
                    <a:pt x="121" y="57"/>
                    <a:pt x="121" y="57"/>
                    <a:pt x="121" y="57"/>
                  </a:cubicBezTo>
                  <a:cubicBezTo>
                    <a:pt x="121" y="56"/>
                    <a:pt x="121" y="56"/>
                    <a:pt x="121" y="56"/>
                  </a:cubicBezTo>
                  <a:close/>
                  <a:moveTo>
                    <a:pt x="114" y="60"/>
                  </a:moveTo>
                  <a:cubicBezTo>
                    <a:pt x="117" y="58"/>
                    <a:pt x="117" y="58"/>
                    <a:pt x="117" y="58"/>
                  </a:cubicBezTo>
                  <a:cubicBezTo>
                    <a:pt x="118" y="58"/>
                    <a:pt x="118" y="59"/>
                    <a:pt x="118" y="59"/>
                  </a:cubicBezTo>
                  <a:cubicBezTo>
                    <a:pt x="118" y="59"/>
                    <a:pt x="119" y="58"/>
                    <a:pt x="119" y="57"/>
                  </a:cubicBezTo>
                  <a:cubicBezTo>
                    <a:pt x="117" y="56"/>
                    <a:pt x="114" y="59"/>
                    <a:pt x="112" y="60"/>
                  </a:cubicBezTo>
                  <a:cubicBezTo>
                    <a:pt x="106" y="61"/>
                    <a:pt x="112" y="59"/>
                    <a:pt x="109" y="58"/>
                  </a:cubicBezTo>
                  <a:cubicBezTo>
                    <a:pt x="111" y="57"/>
                    <a:pt x="111" y="58"/>
                    <a:pt x="113" y="57"/>
                  </a:cubicBezTo>
                  <a:cubicBezTo>
                    <a:pt x="109" y="56"/>
                    <a:pt x="105" y="60"/>
                    <a:pt x="104" y="62"/>
                  </a:cubicBezTo>
                  <a:cubicBezTo>
                    <a:pt x="104" y="61"/>
                    <a:pt x="105" y="62"/>
                    <a:pt x="106" y="61"/>
                  </a:cubicBezTo>
                  <a:cubicBezTo>
                    <a:pt x="105" y="62"/>
                    <a:pt x="105" y="62"/>
                    <a:pt x="104" y="63"/>
                  </a:cubicBezTo>
                  <a:cubicBezTo>
                    <a:pt x="107" y="63"/>
                    <a:pt x="109" y="62"/>
                    <a:pt x="114" y="60"/>
                  </a:cubicBezTo>
                  <a:close/>
                  <a:moveTo>
                    <a:pt x="120" y="59"/>
                  </a:moveTo>
                  <a:cubicBezTo>
                    <a:pt x="119" y="59"/>
                    <a:pt x="118" y="59"/>
                    <a:pt x="118" y="59"/>
                  </a:cubicBezTo>
                  <a:cubicBezTo>
                    <a:pt x="119" y="60"/>
                    <a:pt x="119" y="60"/>
                    <a:pt x="120" y="59"/>
                  </a:cubicBezTo>
                  <a:close/>
                  <a:moveTo>
                    <a:pt x="103" y="62"/>
                  </a:moveTo>
                  <a:cubicBezTo>
                    <a:pt x="103" y="62"/>
                    <a:pt x="103" y="62"/>
                    <a:pt x="104" y="62"/>
                  </a:cubicBezTo>
                  <a:cubicBezTo>
                    <a:pt x="103" y="62"/>
                    <a:pt x="103" y="62"/>
                    <a:pt x="103" y="62"/>
                  </a:cubicBezTo>
                  <a:close/>
                  <a:moveTo>
                    <a:pt x="106" y="63"/>
                  </a:moveTo>
                  <a:cubicBezTo>
                    <a:pt x="103" y="64"/>
                    <a:pt x="103" y="64"/>
                    <a:pt x="103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4"/>
                    <a:pt x="106" y="63"/>
                    <a:pt x="106" y="63"/>
                  </a:cubicBezTo>
                  <a:close/>
                  <a:moveTo>
                    <a:pt x="57" y="151"/>
                  </a:moveTo>
                  <a:cubicBezTo>
                    <a:pt x="57" y="151"/>
                    <a:pt x="58" y="150"/>
                    <a:pt x="57" y="148"/>
                  </a:cubicBezTo>
                  <a:cubicBezTo>
                    <a:pt x="58" y="148"/>
                    <a:pt x="58" y="151"/>
                    <a:pt x="59" y="152"/>
                  </a:cubicBezTo>
                  <a:cubicBezTo>
                    <a:pt x="59" y="149"/>
                    <a:pt x="60" y="152"/>
                    <a:pt x="61" y="151"/>
                  </a:cubicBezTo>
                  <a:cubicBezTo>
                    <a:pt x="61" y="148"/>
                    <a:pt x="60" y="147"/>
                    <a:pt x="60" y="143"/>
                  </a:cubicBezTo>
                  <a:cubicBezTo>
                    <a:pt x="60" y="144"/>
                    <a:pt x="61" y="144"/>
                    <a:pt x="61" y="143"/>
                  </a:cubicBezTo>
                  <a:cubicBezTo>
                    <a:pt x="60" y="139"/>
                    <a:pt x="61" y="132"/>
                    <a:pt x="62" y="129"/>
                  </a:cubicBezTo>
                  <a:cubicBezTo>
                    <a:pt x="63" y="125"/>
                    <a:pt x="63" y="123"/>
                    <a:pt x="64" y="118"/>
                  </a:cubicBezTo>
                  <a:cubicBezTo>
                    <a:pt x="69" y="106"/>
                    <a:pt x="76" y="94"/>
                    <a:pt x="85" y="8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6" y="80"/>
                    <a:pt x="87" y="77"/>
                    <a:pt x="88" y="78"/>
                  </a:cubicBezTo>
                  <a:cubicBezTo>
                    <a:pt x="87" y="79"/>
                    <a:pt x="87" y="80"/>
                    <a:pt x="86" y="80"/>
                  </a:cubicBezTo>
                  <a:cubicBezTo>
                    <a:pt x="90" y="79"/>
                    <a:pt x="92" y="74"/>
                    <a:pt x="95" y="72"/>
                  </a:cubicBezTo>
                  <a:cubicBezTo>
                    <a:pt x="94" y="72"/>
                    <a:pt x="93" y="71"/>
                    <a:pt x="93" y="70"/>
                  </a:cubicBezTo>
                  <a:cubicBezTo>
                    <a:pt x="95" y="72"/>
                    <a:pt x="97" y="67"/>
                    <a:pt x="99" y="68"/>
                  </a:cubicBezTo>
                  <a:cubicBezTo>
                    <a:pt x="102" y="66"/>
                    <a:pt x="98" y="67"/>
                    <a:pt x="102" y="65"/>
                  </a:cubicBezTo>
                  <a:cubicBezTo>
                    <a:pt x="101" y="64"/>
                    <a:pt x="98" y="66"/>
                    <a:pt x="97" y="66"/>
                  </a:cubicBezTo>
                  <a:cubicBezTo>
                    <a:pt x="97" y="65"/>
                    <a:pt x="100" y="64"/>
                    <a:pt x="99" y="63"/>
                  </a:cubicBezTo>
                  <a:cubicBezTo>
                    <a:pt x="93" y="67"/>
                    <a:pt x="87" y="77"/>
                    <a:pt x="82" y="85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79" y="88"/>
                    <a:pt x="75" y="95"/>
                    <a:pt x="71" y="97"/>
                  </a:cubicBezTo>
                  <a:cubicBezTo>
                    <a:pt x="72" y="97"/>
                    <a:pt x="67" y="103"/>
                    <a:pt x="69" y="104"/>
                  </a:cubicBezTo>
                  <a:cubicBezTo>
                    <a:pt x="68" y="104"/>
                    <a:pt x="68" y="105"/>
                    <a:pt x="67" y="106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9"/>
                    <a:pt x="66" y="108"/>
                    <a:pt x="65" y="111"/>
                  </a:cubicBezTo>
                  <a:cubicBezTo>
                    <a:pt x="66" y="110"/>
                    <a:pt x="66" y="112"/>
                    <a:pt x="66" y="113"/>
                  </a:cubicBezTo>
                  <a:cubicBezTo>
                    <a:pt x="64" y="116"/>
                    <a:pt x="62" y="119"/>
                    <a:pt x="60" y="122"/>
                  </a:cubicBezTo>
                  <a:cubicBezTo>
                    <a:pt x="60" y="121"/>
                    <a:pt x="61" y="121"/>
                    <a:pt x="62" y="120"/>
                  </a:cubicBezTo>
                  <a:cubicBezTo>
                    <a:pt x="61" y="122"/>
                    <a:pt x="62" y="122"/>
                    <a:pt x="62" y="123"/>
                  </a:cubicBezTo>
                  <a:cubicBezTo>
                    <a:pt x="61" y="125"/>
                    <a:pt x="60" y="124"/>
                    <a:pt x="60" y="124"/>
                  </a:cubicBezTo>
                  <a:cubicBezTo>
                    <a:pt x="58" y="127"/>
                    <a:pt x="60" y="129"/>
                    <a:pt x="59" y="132"/>
                  </a:cubicBezTo>
                  <a:cubicBezTo>
                    <a:pt x="60" y="131"/>
                    <a:pt x="60" y="131"/>
                    <a:pt x="60" y="131"/>
                  </a:cubicBezTo>
                  <a:cubicBezTo>
                    <a:pt x="60" y="135"/>
                    <a:pt x="58" y="138"/>
                    <a:pt x="59" y="142"/>
                  </a:cubicBezTo>
                  <a:cubicBezTo>
                    <a:pt x="57" y="143"/>
                    <a:pt x="57" y="138"/>
                    <a:pt x="57" y="136"/>
                  </a:cubicBezTo>
                  <a:cubicBezTo>
                    <a:pt x="57" y="137"/>
                    <a:pt x="57" y="139"/>
                    <a:pt x="56" y="140"/>
                  </a:cubicBezTo>
                  <a:cubicBezTo>
                    <a:pt x="57" y="141"/>
                    <a:pt x="58" y="144"/>
                    <a:pt x="58" y="146"/>
                  </a:cubicBezTo>
                  <a:cubicBezTo>
                    <a:pt x="57" y="144"/>
                    <a:pt x="56" y="150"/>
                    <a:pt x="57" y="151"/>
                  </a:cubicBezTo>
                  <a:close/>
                  <a:moveTo>
                    <a:pt x="56" y="140"/>
                  </a:moveTo>
                  <a:cubicBezTo>
                    <a:pt x="56" y="139"/>
                    <a:pt x="56" y="139"/>
                    <a:pt x="55" y="138"/>
                  </a:cubicBezTo>
                  <a:cubicBezTo>
                    <a:pt x="56" y="139"/>
                    <a:pt x="56" y="139"/>
                    <a:pt x="56" y="140"/>
                  </a:cubicBezTo>
                  <a:cubicBezTo>
                    <a:pt x="56" y="140"/>
                    <a:pt x="56" y="140"/>
                    <a:pt x="56" y="140"/>
                  </a:cubicBezTo>
                  <a:close/>
                  <a:moveTo>
                    <a:pt x="57" y="151"/>
                  </a:moveTo>
                  <a:cubicBezTo>
                    <a:pt x="56" y="151"/>
                    <a:pt x="56" y="151"/>
                    <a:pt x="56" y="151"/>
                  </a:cubicBezTo>
                  <a:cubicBezTo>
                    <a:pt x="57" y="151"/>
                    <a:pt x="57" y="151"/>
                    <a:pt x="57" y="151"/>
                  </a:cubicBezTo>
                  <a:close/>
                  <a:moveTo>
                    <a:pt x="62" y="128"/>
                  </a:moveTo>
                  <a:cubicBezTo>
                    <a:pt x="62" y="129"/>
                    <a:pt x="62" y="129"/>
                    <a:pt x="62" y="129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62" y="128"/>
                    <a:pt x="62" y="128"/>
                    <a:pt x="62" y="128"/>
                  </a:cubicBezTo>
                  <a:close/>
                  <a:moveTo>
                    <a:pt x="58" y="124"/>
                  </a:moveTo>
                  <a:cubicBezTo>
                    <a:pt x="59" y="124"/>
                    <a:pt x="59" y="123"/>
                    <a:pt x="60" y="122"/>
                  </a:cubicBezTo>
                  <a:cubicBezTo>
                    <a:pt x="59" y="122"/>
                    <a:pt x="59" y="122"/>
                    <a:pt x="58" y="124"/>
                  </a:cubicBezTo>
                  <a:close/>
                  <a:moveTo>
                    <a:pt x="69" y="101"/>
                  </a:moveTo>
                  <a:cubicBezTo>
                    <a:pt x="69" y="101"/>
                    <a:pt x="68" y="101"/>
                    <a:pt x="68" y="100"/>
                  </a:cubicBezTo>
                  <a:cubicBezTo>
                    <a:pt x="67" y="101"/>
                    <a:pt x="67" y="102"/>
                    <a:pt x="69" y="101"/>
                  </a:cubicBezTo>
                  <a:close/>
                  <a:moveTo>
                    <a:pt x="56" y="144"/>
                  </a:moveTo>
                  <a:cubicBezTo>
                    <a:pt x="56" y="147"/>
                    <a:pt x="56" y="147"/>
                    <a:pt x="56" y="147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6" y="144"/>
                    <a:pt x="56" y="144"/>
                    <a:pt x="56" y="144"/>
                  </a:cubicBezTo>
                  <a:close/>
                  <a:moveTo>
                    <a:pt x="77" y="202"/>
                  </a:moveTo>
                  <a:cubicBezTo>
                    <a:pt x="77" y="199"/>
                    <a:pt x="74" y="196"/>
                    <a:pt x="73" y="193"/>
                  </a:cubicBezTo>
                  <a:cubicBezTo>
                    <a:pt x="70" y="188"/>
                    <a:pt x="70" y="193"/>
                    <a:pt x="67" y="188"/>
                  </a:cubicBezTo>
                  <a:cubicBezTo>
                    <a:pt x="70" y="188"/>
                    <a:pt x="70" y="188"/>
                    <a:pt x="70" y="188"/>
                  </a:cubicBezTo>
                  <a:cubicBezTo>
                    <a:pt x="68" y="183"/>
                    <a:pt x="66" y="175"/>
                    <a:pt x="62" y="171"/>
                  </a:cubicBezTo>
                  <a:cubicBezTo>
                    <a:pt x="63" y="171"/>
                    <a:pt x="63" y="170"/>
                    <a:pt x="63" y="171"/>
                  </a:cubicBezTo>
                  <a:cubicBezTo>
                    <a:pt x="63" y="167"/>
                    <a:pt x="59" y="170"/>
                    <a:pt x="59" y="165"/>
                  </a:cubicBezTo>
                  <a:cubicBezTo>
                    <a:pt x="62" y="169"/>
                    <a:pt x="61" y="163"/>
                    <a:pt x="62" y="164"/>
                  </a:cubicBezTo>
                  <a:cubicBezTo>
                    <a:pt x="63" y="164"/>
                    <a:pt x="63" y="164"/>
                    <a:pt x="63" y="164"/>
                  </a:cubicBezTo>
                  <a:cubicBezTo>
                    <a:pt x="62" y="161"/>
                    <a:pt x="60" y="157"/>
                    <a:pt x="61" y="155"/>
                  </a:cubicBezTo>
                  <a:cubicBezTo>
                    <a:pt x="60" y="155"/>
                    <a:pt x="59" y="157"/>
                    <a:pt x="59" y="154"/>
                  </a:cubicBezTo>
                  <a:cubicBezTo>
                    <a:pt x="59" y="155"/>
                    <a:pt x="58" y="155"/>
                    <a:pt x="57" y="155"/>
                  </a:cubicBezTo>
                  <a:cubicBezTo>
                    <a:pt x="58" y="158"/>
                    <a:pt x="58" y="160"/>
                    <a:pt x="59" y="161"/>
                  </a:cubicBezTo>
                  <a:cubicBezTo>
                    <a:pt x="58" y="163"/>
                    <a:pt x="59" y="160"/>
                    <a:pt x="58" y="162"/>
                  </a:cubicBezTo>
                  <a:cubicBezTo>
                    <a:pt x="59" y="164"/>
                    <a:pt x="59" y="164"/>
                    <a:pt x="59" y="164"/>
                  </a:cubicBezTo>
                  <a:cubicBezTo>
                    <a:pt x="59" y="166"/>
                    <a:pt x="58" y="162"/>
                    <a:pt x="58" y="165"/>
                  </a:cubicBezTo>
                  <a:cubicBezTo>
                    <a:pt x="59" y="166"/>
                    <a:pt x="60" y="168"/>
                    <a:pt x="60" y="170"/>
                  </a:cubicBezTo>
                  <a:cubicBezTo>
                    <a:pt x="60" y="169"/>
                    <a:pt x="60" y="169"/>
                    <a:pt x="60" y="169"/>
                  </a:cubicBezTo>
                  <a:cubicBezTo>
                    <a:pt x="60" y="171"/>
                    <a:pt x="60" y="173"/>
                    <a:pt x="62" y="172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62" y="174"/>
                    <a:pt x="62" y="174"/>
                    <a:pt x="62" y="174"/>
                  </a:cubicBezTo>
                  <a:cubicBezTo>
                    <a:pt x="62" y="178"/>
                    <a:pt x="61" y="181"/>
                    <a:pt x="64" y="186"/>
                  </a:cubicBezTo>
                  <a:cubicBezTo>
                    <a:pt x="64" y="184"/>
                    <a:pt x="65" y="185"/>
                    <a:pt x="65" y="186"/>
                  </a:cubicBezTo>
                  <a:cubicBezTo>
                    <a:pt x="65" y="183"/>
                    <a:pt x="63" y="183"/>
                    <a:pt x="62" y="181"/>
                  </a:cubicBezTo>
                  <a:cubicBezTo>
                    <a:pt x="63" y="181"/>
                    <a:pt x="66" y="184"/>
                    <a:pt x="65" y="181"/>
                  </a:cubicBezTo>
                  <a:cubicBezTo>
                    <a:pt x="65" y="184"/>
                    <a:pt x="67" y="186"/>
                    <a:pt x="66" y="188"/>
                  </a:cubicBezTo>
                  <a:cubicBezTo>
                    <a:pt x="67" y="192"/>
                    <a:pt x="69" y="193"/>
                    <a:pt x="70" y="196"/>
                  </a:cubicBezTo>
                  <a:cubicBezTo>
                    <a:pt x="69" y="196"/>
                    <a:pt x="69" y="196"/>
                    <a:pt x="69" y="196"/>
                  </a:cubicBezTo>
                  <a:cubicBezTo>
                    <a:pt x="71" y="196"/>
                    <a:pt x="70" y="199"/>
                    <a:pt x="73" y="201"/>
                  </a:cubicBezTo>
                  <a:cubicBezTo>
                    <a:pt x="73" y="199"/>
                    <a:pt x="73" y="199"/>
                    <a:pt x="73" y="199"/>
                  </a:cubicBezTo>
                  <a:cubicBezTo>
                    <a:pt x="73" y="199"/>
                    <a:pt x="74" y="200"/>
                    <a:pt x="74" y="201"/>
                  </a:cubicBezTo>
                  <a:cubicBezTo>
                    <a:pt x="74" y="201"/>
                    <a:pt x="74" y="201"/>
                    <a:pt x="74" y="201"/>
                  </a:cubicBezTo>
                  <a:cubicBezTo>
                    <a:pt x="75" y="201"/>
                    <a:pt x="78" y="205"/>
                    <a:pt x="78" y="205"/>
                  </a:cubicBezTo>
                  <a:cubicBezTo>
                    <a:pt x="77" y="203"/>
                    <a:pt x="76" y="202"/>
                    <a:pt x="74" y="200"/>
                  </a:cubicBezTo>
                  <a:cubicBezTo>
                    <a:pt x="75" y="201"/>
                    <a:pt x="76" y="200"/>
                    <a:pt x="77" y="202"/>
                  </a:cubicBezTo>
                  <a:close/>
                  <a:moveTo>
                    <a:pt x="59" y="168"/>
                  </a:moveTo>
                  <a:cubicBezTo>
                    <a:pt x="60" y="169"/>
                    <a:pt x="60" y="169"/>
                    <a:pt x="60" y="169"/>
                  </a:cubicBezTo>
                  <a:cubicBezTo>
                    <a:pt x="59" y="169"/>
                    <a:pt x="59" y="168"/>
                    <a:pt x="59" y="168"/>
                  </a:cubicBezTo>
                  <a:close/>
                  <a:moveTo>
                    <a:pt x="85" y="216"/>
                  </a:moveTo>
                  <a:cubicBezTo>
                    <a:pt x="86" y="218"/>
                    <a:pt x="84" y="216"/>
                    <a:pt x="85" y="218"/>
                  </a:cubicBezTo>
                  <a:cubicBezTo>
                    <a:pt x="87" y="219"/>
                    <a:pt x="84" y="215"/>
                    <a:pt x="87" y="216"/>
                  </a:cubicBezTo>
                  <a:cubicBezTo>
                    <a:pt x="87" y="217"/>
                    <a:pt x="90" y="218"/>
                    <a:pt x="90" y="219"/>
                  </a:cubicBezTo>
                  <a:cubicBezTo>
                    <a:pt x="89" y="219"/>
                    <a:pt x="88" y="220"/>
                    <a:pt x="89" y="221"/>
                  </a:cubicBezTo>
                  <a:cubicBezTo>
                    <a:pt x="90" y="221"/>
                    <a:pt x="91" y="223"/>
                    <a:pt x="92" y="224"/>
                  </a:cubicBezTo>
                  <a:cubicBezTo>
                    <a:pt x="89" y="221"/>
                    <a:pt x="94" y="226"/>
                    <a:pt x="93" y="223"/>
                  </a:cubicBezTo>
                  <a:cubicBezTo>
                    <a:pt x="93" y="222"/>
                    <a:pt x="96" y="224"/>
                    <a:pt x="97" y="225"/>
                  </a:cubicBezTo>
                  <a:cubicBezTo>
                    <a:pt x="97" y="226"/>
                    <a:pt x="96" y="225"/>
                    <a:pt x="95" y="224"/>
                  </a:cubicBezTo>
                  <a:cubicBezTo>
                    <a:pt x="94" y="225"/>
                    <a:pt x="96" y="226"/>
                    <a:pt x="96" y="228"/>
                  </a:cubicBezTo>
                  <a:cubicBezTo>
                    <a:pt x="100" y="229"/>
                    <a:pt x="110" y="235"/>
                    <a:pt x="108" y="230"/>
                  </a:cubicBezTo>
                  <a:cubicBezTo>
                    <a:pt x="108" y="229"/>
                    <a:pt x="106" y="230"/>
                    <a:pt x="105" y="229"/>
                  </a:cubicBezTo>
                  <a:cubicBezTo>
                    <a:pt x="108" y="231"/>
                    <a:pt x="105" y="230"/>
                    <a:pt x="104" y="230"/>
                  </a:cubicBezTo>
                  <a:cubicBezTo>
                    <a:pt x="103" y="229"/>
                    <a:pt x="100" y="228"/>
                    <a:pt x="101" y="228"/>
                  </a:cubicBezTo>
                  <a:cubicBezTo>
                    <a:pt x="104" y="228"/>
                    <a:pt x="104" y="228"/>
                    <a:pt x="104" y="228"/>
                  </a:cubicBezTo>
                  <a:cubicBezTo>
                    <a:pt x="97" y="224"/>
                    <a:pt x="90" y="216"/>
                    <a:pt x="84" y="210"/>
                  </a:cubicBezTo>
                  <a:cubicBezTo>
                    <a:pt x="84" y="211"/>
                    <a:pt x="85" y="212"/>
                    <a:pt x="86" y="213"/>
                  </a:cubicBezTo>
                  <a:cubicBezTo>
                    <a:pt x="85" y="213"/>
                    <a:pt x="84" y="212"/>
                    <a:pt x="83" y="211"/>
                  </a:cubicBezTo>
                  <a:cubicBezTo>
                    <a:pt x="82" y="213"/>
                    <a:pt x="82" y="213"/>
                    <a:pt x="82" y="213"/>
                  </a:cubicBezTo>
                  <a:cubicBezTo>
                    <a:pt x="82" y="212"/>
                    <a:pt x="81" y="212"/>
                    <a:pt x="81" y="211"/>
                  </a:cubicBezTo>
                  <a:cubicBezTo>
                    <a:pt x="80" y="211"/>
                    <a:pt x="80" y="211"/>
                    <a:pt x="80" y="213"/>
                  </a:cubicBezTo>
                  <a:cubicBezTo>
                    <a:pt x="78" y="210"/>
                    <a:pt x="78" y="209"/>
                    <a:pt x="76" y="208"/>
                  </a:cubicBezTo>
                  <a:cubicBezTo>
                    <a:pt x="78" y="213"/>
                    <a:pt x="79" y="211"/>
                    <a:pt x="82" y="216"/>
                  </a:cubicBezTo>
                  <a:cubicBezTo>
                    <a:pt x="85" y="216"/>
                    <a:pt x="85" y="216"/>
                    <a:pt x="85" y="216"/>
                  </a:cubicBezTo>
                  <a:close/>
                  <a:moveTo>
                    <a:pt x="77" y="208"/>
                  </a:moveTo>
                  <a:cubicBezTo>
                    <a:pt x="79" y="208"/>
                    <a:pt x="79" y="208"/>
                    <a:pt x="79" y="208"/>
                  </a:cubicBezTo>
                  <a:cubicBezTo>
                    <a:pt x="77" y="207"/>
                    <a:pt x="77" y="207"/>
                    <a:pt x="77" y="207"/>
                  </a:cubicBezTo>
                  <a:cubicBezTo>
                    <a:pt x="77" y="208"/>
                    <a:pt x="77" y="208"/>
                    <a:pt x="77" y="208"/>
                  </a:cubicBezTo>
                  <a:close/>
                  <a:moveTo>
                    <a:pt x="82" y="207"/>
                  </a:moveTo>
                  <a:cubicBezTo>
                    <a:pt x="82" y="207"/>
                    <a:pt x="81" y="207"/>
                    <a:pt x="81" y="207"/>
                  </a:cubicBezTo>
                  <a:cubicBezTo>
                    <a:pt x="82" y="209"/>
                    <a:pt x="82" y="209"/>
                    <a:pt x="82" y="207"/>
                  </a:cubicBezTo>
                  <a:close/>
                  <a:moveTo>
                    <a:pt x="99" y="230"/>
                  </a:moveTo>
                  <a:cubicBezTo>
                    <a:pt x="101" y="231"/>
                    <a:pt x="101" y="231"/>
                    <a:pt x="101" y="231"/>
                  </a:cubicBezTo>
                  <a:cubicBezTo>
                    <a:pt x="100" y="230"/>
                    <a:pt x="100" y="230"/>
                    <a:pt x="100" y="230"/>
                  </a:cubicBezTo>
                  <a:cubicBezTo>
                    <a:pt x="100" y="230"/>
                    <a:pt x="99" y="230"/>
                    <a:pt x="99" y="230"/>
                  </a:cubicBezTo>
                  <a:close/>
                  <a:moveTo>
                    <a:pt x="119" y="236"/>
                  </a:moveTo>
                  <a:cubicBezTo>
                    <a:pt x="115" y="234"/>
                    <a:pt x="114" y="234"/>
                    <a:pt x="110" y="231"/>
                  </a:cubicBezTo>
                  <a:cubicBezTo>
                    <a:pt x="107" y="231"/>
                    <a:pt x="110" y="234"/>
                    <a:pt x="108" y="234"/>
                  </a:cubicBezTo>
                  <a:cubicBezTo>
                    <a:pt x="110" y="235"/>
                    <a:pt x="111" y="233"/>
                    <a:pt x="113" y="234"/>
                  </a:cubicBezTo>
                  <a:cubicBezTo>
                    <a:pt x="114" y="236"/>
                    <a:pt x="117" y="236"/>
                    <a:pt x="119" y="237"/>
                  </a:cubicBezTo>
                  <a:cubicBezTo>
                    <a:pt x="118" y="236"/>
                    <a:pt x="119" y="236"/>
                    <a:pt x="119" y="236"/>
                  </a:cubicBezTo>
                  <a:close/>
                  <a:moveTo>
                    <a:pt x="131" y="245"/>
                  </a:moveTo>
                  <a:cubicBezTo>
                    <a:pt x="132" y="246"/>
                    <a:pt x="134" y="246"/>
                    <a:pt x="136" y="247"/>
                  </a:cubicBezTo>
                  <a:cubicBezTo>
                    <a:pt x="135" y="248"/>
                    <a:pt x="134" y="248"/>
                    <a:pt x="133" y="247"/>
                  </a:cubicBezTo>
                  <a:cubicBezTo>
                    <a:pt x="133" y="249"/>
                    <a:pt x="135" y="247"/>
                    <a:pt x="137" y="249"/>
                  </a:cubicBezTo>
                  <a:cubicBezTo>
                    <a:pt x="136" y="249"/>
                    <a:pt x="136" y="248"/>
                    <a:pt x="137" y="248"/>
                  </a:cubicBezTo>
                  <a:cubicBezTo>
                    <a:pt x="141" y="251"/>
                    <a:pt x="140" y="248"/>
                    <a:pt x="146" y="251"/>
                  </a:cubicBezTo>
                  <a:cubicBezTo>
                    <a:pt x="147" y="251"/>
                    <a:pt x="148" y="251"/>
                    <a:pt x="148" y="250"/>
                  </a:cubicBezTo>
                  <a:cubicBezTo>
                    <a:pt x="151" y="252"/>
                    <a:pt x="149" y="252"/>
                    <a:pt x="154" y="254"/>
                  </a:cubicBezTo>
                  <a:cubicBezTo>
                    <a:pt x="154" y="253"/>
                    <a:pt x="152" y="252"/>
                    <a:pt x="153" y="250"/>
                  </a:cubicBezTo>
                  <a:cubicBezTo>
                    <a:pt x="159" y="253"/>
                    <a:pt x="159" y="251"/>
                    <a:pt x="163" y="252"/>
                  </a:cubicBezTo>
                  <a:cubicBezTo>
                    <a:pt x="163" y="253"/>
                    <a:pt x="162" y="253"/>
                    <a:pt x="161" y="253"/>
                  </a:cubicBezTo>
                  <a:cubicBezTo>
                    <a:pt x="161" y="255"/>
                    <a:pt x="164" y="252"/>
                    <a:pt x="167" y="252"/>
                  </a:cubicBezTo>
                  <a:cubicBezTo>
                    <a:pt x="167" y="254"/>
                    <a:pt x="167" y="254"/>
                    <a:pt x="167" y="254"/>
                  </a:cubicBezTo>
                  <a:cubicBezTo>
                    <a:pt x="169" y="254"/>
                    <a:pt x="172" y="252"/>
                    <a:pt x="175" y="253"/>
                  </a:cubicBezTo>
                  <a:cubicBezTo>
                    <a:pt x="175" y="254"/>
                    <a:pt x="175" y="254"/>
                    <a:pt x="175" y="254"/>
                  </a:cubicBezTo>
                  <a:cubicBezTo>
                    <a:pt x="180" y="252"/>
                    <a:pt x="186" y="251"/>
                    <a:pt x="190" y="249"/>
                  </a:cubicBezTo>
                  <a:cubicBezTo>
                    <a:pt x="193" y="249"/>
                    <a:pt x="193" y="249"/>
                    <a:pt x="193" y="249"/>
                  </a:cubicBezTo>
                  <a:cubicBezTo>
                    <a:pt x="199" y="247"/>
                    <a:pt x="187" y="250"/>
                    <a:pt x="191" y="247"/>
                  </a:cubicBezTo>
                  <a:cubicBezTo>
                    <a:pt x="192" y="249"/>
                    <a:pt x="194" y="245"/>
                    <a:pt x="197" y="245"/>
                  </a:cubicBezTo>
                  <a:cubicBezTo>
                    <a:pt x="199" y="246"/>
                    <a:pt x="194" y="247"/>
                    <a:pt x="196" y="248"/>
                  </a:cubicBezTo>
                  <a:cubicBezTo>
                    <a:pt x="196" y="246"/>
                    <a:pt x="198" y="247"/>
                    <a:pt x="199" y="246"/>
                  </a:cubicBezTo>
                  <a:cubicBezTo>
                    <a:pt x="199" y="247"/>
                    <a:pt x="203" y="245"/>
                    <a:pt x="203" y="246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9" y="242"/>
                    <a:pt x="211" y="241"/>
                    <a:pt x="212" y="240"/>
                  </a:cubicBezTo>
                  <a:cubicBezTo>
                    <a:pt x="209" y="242"/>
                    <a:pt x="212" y="238"/>
                    <a:pt x="208" y="239"/>
                  </a:cubicBezTo>
                  <a:cubicBezTo>
                    <a:pt x="203" y="242"/>
                    <a:pt x="194" y="246"/>
                    <a:pt x="187" y="247"/>
                  </a:cubicBezTo>
                  <a:cubicBezTo>
                    <a:pt x="187" y="249"/>
                    <a:pt x="182" y="248"/>
                    <a:pt x="182" y="249"/>
                  </a:cubicBezTo>
                  <a:cubicBezTo>
                    <a:pt x="181" y="249"/>
                    <a:pt x="181" y="248"/>
                    <a:pt x="180" y="248"/>
                  </a:cubicBezTo>
                  <a:cubicBezTo>
                    <a:pt x="176" y="249"/>
                    <a:pt x="182" y="249"/>
                    <a:pt x="181" y="250"/>
                  </a:cubicBezTo>
                  <a:cubicBezTo>
                    <a:pt x="179" y="250"/>
                    <a:pt x="177" y="249"/>
                    <a:pt x="177" y="249"/>
                  </a:cubicBezTo>
                  <a:cubicBezTo>
                    <a:pt x="174" y="249"/>
                    <a:pt x="177" y="249"/>
                    <a:pt x="175" y="251"/>
                  </a:cubicBezTo>
                  <a:cubicBezTo>
                    <a:pt x="173" y="249"/>
                    <a:pt x="173" y="249"/>
                    <a:pt x="173" y="249"/>
                  </a:cubicBezTo>
                  <a:cubicBezTo>
                    <a:pt x="163" y="252"/>
                    <a:pt x="148" y="251"/>
                    <a:pt x="137" y="245"/>
                  </a:cubicBezTo>
                  <a:cubicBezTo>
                    <a:pt x="138" y="247"/>
                    <a:pt x="138" y="247"/>
                    <a:pt x="138" y="247"/>
                  </a:cubicBezTo>
                  <a:cubicBezTo>
                    <a:pt x="133" y="244"/>
                    <a:pt x="128" y="246"/>
                    <a:pt x="125" y="241"/>
                  </a:cubicBezTo>
                  <a:cubicBezTo>
                    <a:pt x="123" y="241"/>
                    <a:pt x="123" y="241"/>
                    <a:pt x="123" y="241"/>
                  </a:cubicBezTo>
                  <a:cubicBezTo>
                    <a:pt x="124" y="241"/>
                    <a:pt x="123" y="239"/>
                    <a:pt x="125" y="239"/>
                  </a:cubicBezTo>
                  <a:cubicBezTo>
                    <a:pt x="123" y="239"/>
                    <a:pt x="122" y="238"/>
                    <a:pt x="120" y="237"/>
                  </a:cubicBezTo>
                  <a:cubicBezTo>
                    <a:pt x="123" y="239"/>
                    <a:pt x="123" y="239"/>
                    <a:pt x="123" y="239"/>
                  </a:cubicBezTo>
                  <a:cubicBezTo>
                    <a:pt x="120" y="239"/>
                    <a:pt x="119" y="238"/>
                    <a:pt x="119" y="237"/>
                  </a:cubicBezTo>
                  <a:cubicBezTo>
                    <a:pt x="114" y="236"/>
                    <a:pt x="120" y="240"/>
                    <a:pt x="120" y="241"/>
                  </a:cubicBezTo>
                  <a:cubicBezTo>
                    <a:pt x="126" y="241"/>
                    <a:pt x="124" y="246"/>
                    <a:pt x="130" y="247"/>
                  </a:cubicBezTo>
                  <a:cubicBezTo>
                    <a:pt x="133" y="248"/>
                    <a:pt x="130" y="246"/>
                    <a:pt x="131" y="245"/>
                  </a:cubicBezTo>
                  <a:close/>
                  <a:moveTo>
                    <a:pt x="126" y="239"/>
                  </a:moveTo>
                  <a:cubicBezTo>
                    <a:pt x="125" y="239"/>
                    <a:pt x="125" y="239"/>
                    <a:pt x="125" y="239"/>
                  </a:cubicBezTo>
                  <a:cubicBezTo>
                    <a:pt x="126" y="239"/>
                    <a:pt x="126" y="239"/>
                    <a:pt x="126" y="239"/>
                  </a:cubicBezTo>
                  <a:close/>
                  <a:moveTo>
                    <a:pt x="212" y="240"/>
                  </a:moveTo>
                  <a:cubicBezTo>
                    <a:pt x="213" y="240"/>
                    <a:pt x="213" y="240"/>
                    <a:pt x="214" y="239"/>
                  </a:cubicBezTo>
                  <a:cubicBezTo>
                    <a:pt x="214" y="239"/>
                    <a:pt x="213" y="239"/>
                    <a:pt x="212" y="240"/>
                  </a:cubicBezTo>
                  <a:close/>
                  <a:moveTo>
                    <a:pt x="119" y="237"/>
                  </a:moveTo>
                  <a:cubicBezTo>
                    <a:pt x="119" y="237"/>
                    <a:pt x="119" y="237"/>
                    <a:pt x="119" y="237"/>
                  </a:cubicBezTo>
                  <a:cubicBezTo>
                    <a:pt x="119" y="237"/>
                    <a:pt x="119" y="237"/>
                    <a:pt x="119" y="237"/>
                  </a:cubicBezTo>
                  <a:cubicBezTo>
                    <a:pt x="119" y="237"/>
                    <a:pt x="119" y="237"/>
                    <a:pt x="119" y="237"/>
                  </a:cubicBezTo>
                  <a:close/>
                  <a:moveTo>
                    <a:pt x="115" y="238"/>
                  </a:moveTo>
                  <a:cubicBezTo>
                    <a:pt x="116" y="239"/>
                    <a:pt x="116" y="239"/>
                    <a:pt x="116" y="239"/>
                  </a:cubicBezTo>
                  <a:cubicBezTo>
                    <a:pt x="116" y="238"/>
                    <a:pt x="116" y="238"/>
                    <a:pt x="116" y="238"/>
                  </a:cubicBezTo>
                  <a:cubicBezTo>
                    <a:pt x="115" y="238"/>
                    <a:pt x="115" y="238"/>
                    <a:pt x="115" y="238"/>
                  </a:cubicBezTo>
                  <a:close/>
                  <a:moveTo>
                    <a:pt x="227" y="233"/>
                  </a:moveTo>
                  <a:cubicBezTo>
                    <a:pt x="227" y="232"/>
                    <a:pt x="227" y="232"/>
                    <a:pt x="227" y="232"/>
                  </a:cubicBezTo>
                  <a:cubicBezTo>
                    <a:pt x="227" y="233"/>
                    <a:pt x="227" y="233"/>
                    <a:pt x="227" y="233"/>
                  </a:cubicBezTo>
                  <a:close/>
                  <a:moveTo>
                    <a:pt x="255" y="199"/>
                  </a:moveTo>
                  <a:cubicBezTo>
                    <a:pt x="255" y="199"/>
                    <a:pt x="255" y="199"/>
                    <a:pt x="255" y="199"/>
                  </a:cubicBezTo>
                  <a:cubicBezTo>
                    <a:pt x="255" y="199"/>
                    <a:pt x="255" y="199"/>
                    <a:pt x="255" y="199"/>
                  </a:cubicBezTo>
                  <a:close/>
                  <a:moveTo>
                    <a:pt x="243" y="97"/>
                  </a:moveTo>
                  <a:cubicBezTo>
                    <a:pt x="241" y="94"/>
                    <a:pt x="239" y="92"/>
                    <a:pt x="237" y="91"/>
                  </a:cubicBezTo>
                  <a:cubicBezTo>
                    <a:pt x="237" y="90"/>
                    <a:pt x="237" y="90"/>
                    <a:pt x="237" y="90"/>
                  </a:cubicBezTo>
                  <a:cubicBezTo>
                    <a:pt x="236" y="89"/>
                    <a:pt x="232" y="86"/>
                    <a:pt x="233" y="90"/>
                  </a:cubicBezTo>
                  <a:cubicBezTo>
                    <a:pt x="234" y="90"/>
                    <a:pt x="234" y="90"/>
                    <a:pt x="234" y="90"/>
                  </a:cubicBezTo>
                  <a:cubicBezTo>
                    <a:pt x="237" y="92"/>
                    <a:pt x="235" y="92"/>
                    <a:pt x="236" y="95"/>
                  </a:cubicBezTo>
                  <a:cubicBezTo>
                    <a:pt x="238" y="97"/>
                    <a:pt x="241" y="97"/>
                    <a:pt x="243" y="100"/>
                  </a:cubicBezTo>
                  <a:cubicBezTo>
                    <a:pt x="243" y="101"/>
                    <a:pt x="243" y="102"/>
                    <a:pt x="242" y="102"/>
                  </a:cubicBezTo>
                  <a:cubicBezTo>
                    <a:pt x="243" y="104"/>
                    <a:pt x="246" y="104"/>
                    <a:pt x="247" y="106"/>
                  </a:cubicBezTo>
                  <a:cubicBezTo>
                    <a:pt x="243" y="109"/>
                    <a:pt x="253" y="113"/>
                    <a:pt x="251" y="119"/>
                  </a:cubicBezTo>
                  <a:cubicBezTo>
                    <a:pt x="253" y="121"/>
                    <a:pt x="254" y="125"/>
                    <a:pt x="256" y="128"/>
                  </a:cubicBezTo>
                  <a:cubicBezTo>
                    <a:pt x="254" y="127"/>
                    <a:pt x="257" y="131"/>
                    <a:pt x="255" y="131"/>
                  </a:cubicBezTo>
                  <a:cubicBezTo>
                    <a:pt x="258" y="131"/>
                    <a:pt x="256" y="141"/>
                    <a:pt x="259" y="141"/>
                  </a:cubicBezTo>
                  <a:cubicBezTo>
                    <a:pt x="259" y="146"/>
                    <a:pt x="260" y="141"/>
                    <a:pt x="259" y="147"/>
                  </a:cubicBezTo>
                  <a:cubicBezTo>
                    <a:pt x="259" y="147"/>
                    <a:pt x="259" y="146"/>
                    <a:pt x="259" y="146"/>
                  </a:cubicBezTo>
                  <a:cubicBezTo>
                    <a:pt x="258" y="148"/>
                    <a:pt x="260" y="149"/>
                    <a:pt x="259" y="151"/>
                  </a:cubicBezTo>
                  <a:cubicBezTo>
                    <a:pt x="258" y="155"/>
                    <a:pt x="260" y="152"/>
                    <a:pt x="261" y="154"/>
                  </a:cubicBezTo>
                  <a:cubicBezTo>
                    <a:pt x="260" y="159"/>
                    <a:pt x="260" y="158"/>
                    <a:pt x="258" y="160"/>
                  </a:cubicBezTo>
                  <a:cubicBezTo>
                    <a:pt x="260" y="161"/>
                    <a:pt x="259" y="163"/>
                    <a:pt x="259" y="166"/>
                  </a:cubicBezTo>
                  <a:cubicBezTo>
                    <a:pt x="260" y="165"/>
                    <a:pt x="260" y="162"/>
                    <a:pt x="261" y="164"/>
                  </a:cubicBezTo>
                  <a:cubicBezTo>
                    <a:pt x="260" y="170"/>
                    <a:pt x="262" y="169"/>
                    <a:pt x="261" y="174"/>
                  </a:cubicBezTo>
                  <a:cubicBezTo>
                    <a:pt x="259" y="176"/>
                    <a:pt x="262" y="169"/>
                    <a:pt x="260" y="173"/>
                  </a:cubicBezTo>
                  <a:cubicBezTo>
                    <a:pt x="259" y="170"/>
                    <a:pt x="260" y="167"/>
                    <a:pt x="258" y="165"/>
                  </a:cubicBezTo>
                  <a:cubicBezTo>
                    <a:pt x="258" y="170"/>
                    <a:pt x="257" y="175"/>
                    <a:pt x="258" y="180"/>
                  </a:cubicBezTo>
                  <a:cubicBezTo>
                    <a:pt x="257" y="182"/>
                    <a:pt x="257" y="178"/>
                    <a:pt x="256" y="180"/>
                  </a:cubicBezTo>
                  <a:cubicBezTo>
                    <a:pt x="255" y="185"/>
                    <a:pt x="257" y="188"/>
                    <a:pt x="255" y="191"/>
                  </a:cubicBezTo>
                  <a:cubicBezTo>
                    <a:pt x="254" y="190"/>
                    <a:pt x="254" y="190"/>
                    <a:pt x="254" y="190"/>
                  </a:cubicBezTo>
                  <a:cubicBezTo>
                    <a:pt x="255" y="193"/>
                    <a:pt x="251" y="198"/>
                    <a:pt x="250" y="202"/>
                  </a:cubicBezTo>
                  <a:cubicBezTo>
                    <a:pt x="251" y="202"/>
                    <a:pt x="251" y="202"/>
                    <a:pt x="251" y="202"/>
                  </a:cubicBezTo>
                  <a:cubicBezTo>
                    <a:pt x="249" y="201"/>
                    <a:pt x="250" y="208"/>
                    <a:pt x="246" y="211"/>
                  </a:cubicBezTo>
                  <a:cubicBezTo>
                    <a:pt x="247" y="212"/>
                    <a:pt x="245" y="216"/>
                    <a:pt x="244" y="218"/>
                  </a:cubicBezTo>
                  <a:cubicBezTo>
                    <a:pt x="243" y="218"/>
                    <a:pt x="243" y="218"/>
                    <a:pt x="242" y="217"/>
                  </a:cubicBezTo>
                  <a:cubicBezTo>
                    <a:pt x="246" y="215"/>
                    <a:pt x="243" y="213"/>
                    <a:pt x="245" y="210"/>
                  </a:cubicBezTo>
                  <a:cubicBezTo>
                    <a:pt x="244" y="213"/>
                    <a:pt x="240" y="216"/>
                    <a:pt x="240" y="219"/>
                  </a:cubicBezTo>
                  <a:cubicBezTo>
                    <a:pt x="239" y="217"/>
                    <a:pt x="239" y="217"/>
                    <a:pt x="239" y="217"/>
                  </a:cubicBezTo>
                  <a:cubicBezTo>
                    <a:pt x="237" y="220"/>
                    <a:pt x="239" y="221"/>
                    <a:pt x="235" y="223"/>
                  </a:cubicBezTo>
                  <a:cubicBezTo>
                    <a:pt x="235" y="222"/>
                    <a:pt x="235" y="222"/>
                    <a:pt x="235" y="222"/>
                  </a:cubicBezTo>
                  <a:cubicBezTo>
                    <a:pt x="229" y="229"/>
                    <a:pt x="220" y="232"/>
                    <a:pt x="215" y="237"/>
                  </a:cubicBezTo>
                  <a:cubicBezTo>
                    <a:pt x="215" y="238"/>
                    <a:pt x="219" y="238"/>
                    <a:pt x="219" y="239"/>
                  </a:cubicBezTo>
                  <a:cubicBezTo>
                    <a:pt x="223" y="236"/>
                    <a:pt x="224" y="234"/>
                    <a:pt x="226" y="231"/>
                  </a:cubicBezTo>
                  <a:cubicBezTo>
                    <a:pt x="227" y="232"/>
                    <a:pt x="227" y="232"/>
                    <a:pt x="227" y="232"/>
                  </a:cubicBezTo>
                  <a:cubicBezTo>
                    <a:pt x="227" y="231"/>
                    <a:pt x="229" y="229"/>
                    <a:pt x="227" y="229"/>
                  </a:cubicBezTo>
                  <a:cubicBezTo>
                    <a:pt x="229" y="227"/>
                    <a:pt x="230" y="229"/>
                    <a:pt x="231" y="227"/>
                  </a:cubicBezTo>
                  <a:cubicBezTo>
                    <a:pt x="232" y="228"/>
                    <a:pt x="231" y="229"/>
                    <a:pt x="232" y="230"/>
                  </a:cubicBezTo>
                  <a:cubicBezTo>
                    <a:pt x="232" y="229"/>
                    <a:pt x="233" y="229"/>
                    <a:pt x="233" y="228"/>
                  </a:cubicBezTo>
                  <a:cubicBezTo>
                    <a:pt x="233" y="229"/>
                    <a:pt x="235" y="227"/>
                    <a:pt x="234" y="228"/>
                  </a:cubicBezTo>
                  <a:cubicBezTo>
                    <a:pt x="236" y="224"/>
                    <a:pt x="240" y="224"/>
                    <a:pt x="243" y="220"/>
                  </a:cubicBezTo>
                  <a:cubicBezTo>
                    <a:pt x="242" y="221"/>
                    <a:pt x="241" y="221"/>
                    <a:pt x="240" y="222"/>
                  </a:cubicBezTo>
                  <a:cubicBezTo>
                    <a:pt x="240" y="221"/>
                    <a:pt x="241" y="220"/>
                    <a:pt x="242" y="219"/>
                  </a:cubicBezTo>
                  <a:cubicBezTo>
                    <a:pt x="243" y="219"/>
                    <a:pt x="244" y="218"/>
                    <a:pt x="246" y="216"/>
                  </a:cubicBezTo>
                  <a:cubicBezTo>
                    <a:pt x="246" y="214"/>
                    <a:pt x="246" y="213"/>
                    <a:pt x="248" y="210"/>
                  </a:cubicBezTo>
                  <a:cubicBezTo>
                    <a:pt x="249" y="212"/>
                    <a:pt x="251" y="206"/>
                    <a:pt x="252" y="207"/>
                  </a:cubicBezTo>
                  <a:cubicBezTo>
                    <a:pt x="251" y="205"/>
                    <a:pt x="254" y="201"/>
                    <a:pt x="254" y="201"/>
                  </a:cubicBezTo>
                  <a:cubicBezTo>
                    <a:pt x="254" y="199"/>
                    <a:pt x="255" y="197"/>
                    <a:pt x="256" y="197"/>
                  </a:cubicBezTo>
                  <a:cubicBezTo>
                    <a:pt x="255" y="198"/>
                    <a:pt x="255" y="198"/>
                    <a:pt x="255" y="199"/>
                  </a:cubicBezTo>
                  <a:cubicBezTo>
                    <a:pt x="256" y="197"/>
                    <a:pt x="256" y="197"/>
                    <a:pt x="256" y="197"/>
                  </a:cubicBezTo>
                  <a:cubicBezTo>
                    <a:pt x="256" y="197"/>
                    <a:pt x="256" y="197"/>
                    <a:pt x="256" y="197"/>
                  </a:cubicBezTo>
                  <a:cubicBezTo>
                    <a:pt x="257" y="196"/>
                    <a:pt x="256" y="196"/>
                    <a:pt x="257" y="194"/>
                  </a:cubicBezTo>
                  <a:cubicBezTo>
                    <a:pt x="257" y="194"/>
                    <a:pt x="257" y="195"/>
                    <a:pt x="257" y="196"/>
                  </a:cubicBezTo>
                  <a:cubicBezTo>
                    <a:pt x="259" y="193"/>
                    <a:pt x="257" y="189"/>
                    <a:pt x="259" y="187"/>
                  </a:cubicBezTo>
                  <a:cubicBezTo>
                    <a:pt x="258" y="186"/>
                    <a:pt x="259" y="182"/>
                    <a:pt x="257" y="182"/>
                  </a:cubicBezTo>
                  <a:cubicBezTo>
                    <a:pt x="258" y="181"/>
                    <a:pt x="259" y="182"/>
                    <a:pt x="260" y="179"/>
                  </a:cubicBezTo>
                  <a:cubicBezTo>
                    <a:pt x="258" y="177"/>
                    <a:pt x="261" y="176"/>
                    <a:pt x="260" y="173"/>
                  </a:cubicBezTo>
                  <a:cubicBezTo>
                    <a:pt x="261" y="177"/>
                    <a:pt x="260" y="173"/>
                    <a:pt x="262" y="176"/>
                  </a:cubicBezTo>
                  <a:cubicBezTo>
                    <a:pt x="262" y="174"/>
                    <a:pt x="261" y="171"/>
                    <a:pt x="261" y="167"/>
                  </a:cubicBezTo>
                  <a:cubicBezTo>
                    <a:pt x="262" y="167"/>
                    <a:pt x="262" y="167"/>
                    <a:pt x="263" y="167"/>
                  </a:cubicBezTo>
                  <a:cubicBezTo>
                    <a:pt x="262" y="165"/>
                    <a:pt x="261" y="164"/>
                    <a:pt x="262" y="162"/>
                  </a:cubicBezTo>
                  <a:cubicBezTo>
                    <a:pt x="261" y="162"/>
                    <a:pt x="261" y="162"/>
                    <a:pt x="261" y="162"/>
                  </a:cubicBezTo>
                  <a:cubicBezTo>
                    <a:pt x="262" y="160"/>
                    <a:pt x="262" y="157"/>
                    <a:pt x="263" y="154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3" y="147"/>
                    <a:pt x="261" y="141"/>
                    <a:pt x="259" y="138"/>
                  </a:cubicBezTo>
                  <a:cubicBezTo>
                    <a:pt x="259" y="137"/>
                    <a:pt x="258" y="134"/>
                    <a:pt x="259" y="134"/>
                  </a:cubicBezTo>
                  <a:cubicBezTo>
                    <a:pt x="259" y="135"/>
                    <a:pt x="260" y="135"/>
                    <a:pt x="260" y="136"/>
                  </a:cubicBezTo>
                  <a:cubicBezTo>
                    <a:pt x="260" y="134"/>
                    <a:pt x="260" y="131"/>
                    <a:pt x="258" y="130"/>
                  </a:cubicBezTo>
                  <a:cubicBezTo>
                    <a:pt x="257" y="128"/>
                    <a:pt x="259" y="128"/>
                    <a:pt x="258" y="126"/>
                  </a:cubicBezTo>
                  <a:cubicBezTo>
                    <a:pt x="255" y="122"/>
                    <a:pt x="255" y="112"/>
                    <a:pt x="251" y="113"/>
                  </a:cubicBezTo>
                  <a:cubicBezTo>
                    <a:pt x="252" y="114"/>
                    <a:pt x="253" y="118"/>
                    <a:pt x="254" y="121"/>
                  </a:cubicBezTo>
                  <a:cubicBezTo>
                    <a:pt x="253" y="120"/>
                    <a:pt x="253" y="121"/>
                    <a:pt x="253" y="120"/>
                  </a:cubicBezTo>
                  <a:cubicBezTo>
                    <a:pt x="251" y="117"/>
                    <a:pt x="251" y="115"/>
                    <a:pt x="249" y="112"/>
                  </a:cubicBezTo>
                  <a:cubicBezTo>
                    <a:pt x="252" y="111"/>
                    <a:pt x="252" y="111"/>
                    <a:pt x="252" y="111"/>
                  </a:cubicBezTo>
                  <a:cubicBezTo>
                    <a:pt x="251" y="105"/>
                    <a:pt x="243" y="102"/>
                    <a:pt x="243" y="97"/>
                  </a:cubicBezTo>
                  <a:close/>
                  <a:moveTo>
                    <a:pt x="261" y="140"/>
                  </a:moveTo>
                  <a:cubicBezTo>
                    <a:pt x="262" y="137"/>
                    <a:pt x="262" y="137"/>
                    <a:pt x="262" y="137"/>
                  </a:cubicBezTo>
                  <a:cubicBezTo>
                    <a:pt x="261" y="137"/>
                    <a:pt x="261" y="137"/>
                    <a:pt x="261" y="137"/>
                  </a:cubicBezTo>
                  <a:cubicBezTo>
                    <a:pt x="261" y="138"/>
                    <a:pt x="261" y="139"/>
                    <a:pt x="261" y="140"/>
                  </a:cubicBezTo>
                  <a:close/>
                  <a:moveTo>
                    <a:pt x="261" y="137"/>
                  </a:moveTo>
                  <a:cubicBezTo>
                    <a:pt x="260" y="136"/>
                    <a:pt x="260" y="136"/>
                    <a:pt x="260" y="136"/>
                  </a:cubicBezTo>
                  <a:cubicBezTo>
                    <a:pt x="260" y="137"/>
                    <a:pt x="260" y="137"/>
                    <a:pt x="260" y="137"/>
                  </a:cubicBezTo>
                  <a:cubicBezTo>
                    <a:pt x="261" y="137"/>
                    <a:pt x="261" y="137"/>
                    <a:pt x="261" y="137"/>
                  </a:cubicBezTo>
                  <a:close/>
                  <a:moveTo>
                    <a:pt x="237" y="88"/>
                  </a:moveTo>
                  <a:cubicBezTo>
                    <a:pt x="236" y="88"/>
                    <a:pt x="236" y="87"/>
                    <a:pt x="235" y="86"/>
                  </a:cubicBezTo>
                  <a:cubicBezTo>
                    <a:pt x="235" y="87"/>
                    <a:pt x="236" y="88"/>
                    <a:pt x="237" y="88"/>
                  </a:cubicBezTo>
                  <a:close/>
                  <a:moveTo>
                    <a:pt x="234" y="87"/>
                  </a:moveTo>
                  <a:cubicBezTo>
                    <a:pt x="235" y="88"/>
                    <a:pt x="235" y="88"/>
                    <a:pt x="235" y="88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4" y="87"/>
                    <a:pt x="234" y="87"/>
                    <a:pt x="234" y="87"/>
                  </a:cubicBezTo>
                  <a:close/>
                  <a:moveTo>
                    <a:pt x="164" y="63"/>
                  </a:moveTo>
                  <a:cubicBezTo>
                    <a:pt x="160" y="64"/>
                    <a:pt x="160" y="64"/>
                    <a:pt x="160" y="64"/>
                  </a:cubicBezTo>
                  <a:cubicBezTo>
                    <a:pt x="159" y="64"/>
                    <a:pt x="155" y="65"/>
                    <a:pt x="156" y="63"/>
                  </a:cubicBezTo>
                  <a:cubicBezTo>
                    <a:pt x="153" y="65"/>
                    <a:pt x="148" y="64"/>
                    <a:pt x="151" y="66"/>
                  </a:cubicBezTo>
                  <a:cubicBezTo>
                    <a:pt x="162" y="65"/>
                    <a:pt x="179" y="67"/>
                    <a:pt x="193" y="68"/>
                  </a:cubicBezTo>
                  <a:cubicBezTo>
                    <a:pt x="191" y="68"/>
                    <a:pt x="191" y="68"/>
                    <a:pt x="191" y="68"/>
                  </a:cubicBezTo>
                  <a:cubicBezTo>
                    <a:pt x="198" y="68"/>
                    <a:pt x="200" y="72"/>
                    <a:pt x="206" y="70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8" y="73"/>
                    <a:pt x="212" y="71"/>
                    <a:pt x="214" y="74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5" y="74"/>
                    <a:pt x="215" y="74"/>
                    <a:pt x="216" y="75"/>
                  </a:cubicBezTo>
                  <a:cubicBezTo>
                    <a:pt x="216" y="74"/>
                    <a:pt x="216" y="74"/>
                    <a:pt x="216" y="74"/>
                  </a:cubicBezTo>
                  <a:cubicBezTo>
                    <a:pt x="218" y="75"/>
                    <a:pt x="219" y="76"/>
                    <a:pt x="221" y="78"/>
                  </a:cubicBezTo>
                  <a:cubicBezTo>
                    <a:pt x="221" y="78"/>
                    <a:pt x="220" y="77"/>
                    <a:pt x="219" y="77"/>
                  </a:cubicBezTo>
                  <a:cubicBezTo>
                    <a:pt x="220" y="78"/>
                    <a:pt x="222" y="78"/>
                    <a:pt x="223" y="79"/>
                  </a:cubicBezTo>
                  <a:cubicBezTo>
                    <a:pt x="224" y="81"/>
                    <a:pt x="223" y="80"/>
                    <a:pt x="223" y="80"/>
                  </a:cubicBezTo>
                  <a:cubicBezTo>
                    <a:pt x="227" y="83"/>
                    <a:pt x="228" y="86"/>
                    <a:pt x="232" y="87"/>
                  </a:cubicBezTo>
                  <a:cubicBezTo>
                    <a:pt x="233" y="87"/>
                    <a:pt x="232" y="85"/>
                    <a:pt x="234" y="87"/>
                  </a:cubicBezTo>
                  <a:cubicBezTo>
                    <a:pt x="232" y="83"/>
                    <a:pt x="229" y="82"/>
                    <a:pt x="226" y="80"/>
                  </a:cubicBezTo>
                  <a:cubicBezTo>
                    <a:pt x="226" y="81"/>
                    <a:pt x="226" y="81"/>
                    <a:pt x="226" y="81"/>
                  </a:cubicBezTo>
                  <a:cubicBezTo>
                    <a:pt x="223" y="81"/>
                    <a:pt x="225" y="79"/>
                    <a:pt x="221" y="77"/>
                  </a:cubicBezTo>
                  <a:cubicBezTo>
                    <a:pt x="223" y="77"/>
                    <a:pt x="224" y="78"/>
                    <a:pt x="225" y="78"/>
                  </a:cubicBezTo>
                  <a:cubicBezTo>
                    <a:pt x="222" y="73"/>
                    <a:pt x="219" y="75"/>
                    <a:pt x="217" y="71"/>
                  </a:cubicBezTo>
                  <a:cubicBezTo>
                    <a:pt x="217" y="72"/>
                    <a:pt x="217" y="72"/>
                    <a:pt x="217" y="72"/>
                  </a:cubicBezTo>
                  <a:cubicBezTo>
                    <a:pt x="217" y="71"/>
                    <a:pt x="215" y="71"/>
                    <a:pt x="214" y="71"/>
                  </a:cubicBezTo>
                  <a:cubicBezTo>
                    <a:pt x="214" y="71"/>
                    <a:pt x="215" y="71"/>
                    <a:pt x="216" y="72"/>
                  </a:cubicBezTo>
                  <a:cubicBezTo>
                    <a:pt x="215" y="72"/>
                    <a:pt x="214" y="73"/>
                    <a:pt x="213" y="73"/>
                  </a:cubicBezTo>
                  <a:cubicBezTo>
                    <a:pt x="213" y="71"/>
                    <a:pt x="211" y="73"/>
                    <a:pt x="210" y="72"/>
                  </a:cubicBezTo>
                  <a:cubicBezTo>
                    <a:pt x="210" y="70"/>
                    <a:pt x="212" y="71"/>
                    <a:pt x="213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8" y="70"/>
                    <a:pt x="209" y="69"/>
                    <a:pt x="208" y="68"/>
                  </a:cubicBezTo>
                  <a:cubicBezTo>
                    <a:pt x="206" y="68"/>
                    <a:pt x="209" y="69"/>
                    <a:pt x="207" y="70"/>
                  </a:cubicBezTo>
                  <a:cubicBezTo>
                    <a:pt x="205" y="68"/>
                    <a:pt x="195" y="66"/>
                    <a:pt x="190" y="66"/>
                  </a:cubicBezTo>
                  <a:cubicBezTo>
                    <a:pt x="191" y="66"/>
                    <a:pt x="190" y="65"/>
                    <a:pt x="192" y="65"/>
                  </a:cubicBezTo>
                  <a:cubicBezTo>
                    <a:pt x="192" y="65"/>
                    <a:pt x="189" y="65"/>
                    <a:pt x="189" y="66"/>
                  </a:cubicBezTo>
                  <a:cubicBezTo>
                    <a:pt x="185" y="66"/>
                    <a:pt x="181" y="65"/>
                    <a:pt x="178" y="64"/>
                  </a:cubicBezTo>
                  <a:cubicBezTo>
                    <a:pt x="179" y="65"/>
                    <a:pt x="179" y="65"/>
                    <a:pt x="179" y="65"/>
                  </a:cubicBezTo>
                  <a:cubicBezTo>
                    <a:pt x="176" y="66"/>
                    <a:pt x="172" y="63"/>
                    <a:pt x="167" y="64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6" y="64"/>
                    <a:pt x="165" y="66"/>
                    <a:pt x="162" y="65"/>
                  </a:cubicBezTo>
                  <a:cubicBezTo>
                    <a:pt x="163" y="64"/>
                    <a:pt x="164" y="64"/>
                    <a:pt x="164" y="63"/>
                  </a:cubicBezTo>
                  <a:close/>
                  <a:moveTo>
                    <a:pt x="148" y="65"/>
                  </a:moveTo>
                  <a:cubicBezTo>
                    <a:pt x="149" y="64"/>
                    <a:pt x="149" y="64"/>
                    <a:pt x="149" y="64"/>
                  </a:cubicBezTo>
                  <a:cubicBezTo>
                    <a:pt x="148" y="64"/>
                    <a:pt x="146" y="66"/>
                    <a:pt x="146" y="67"/>
                  </a:cubicBezTo>
                  <a:cubicBezTo>
                    <a:pt x="148" y="66"/>
                    <a:pt x="149" y="66"/>
                    <a:pt x="149" y="66"/>
                  </a:cubicBezTo>
                  <a:cubicBezTo>
                    <a:pt x="149" y="66"/>
                    <a:pt x="149" y="65"/>
                    <a:pt x="148" y="65"/>
                  </a:cubicBezTo>
                  <a:close/>
                  <a:moveTo>
                    <a:pt x="117" y="72"/>
                  </a:moveTo>
                  <a:cubicBezTo>
                    <a:pt x="117" y="73"/>
                    <a:pt x="117" y="73"/>
                    <a:pt x="117" y="74"/>
                  </a:cubicBezTo>
                  <a:cubicBezTo>
                    <a:pt x="123" y="72"/>
                    <a:pt x="131" y="70"/>
                    <a:pt x="134" y="70"/>
                  </a:cubicBezTo>
                  <a:cubicBezTo>
                    <a:pt x="136" y="70"/>
                    <a:pt x="136" y="68"/>
                    <a:pt x="139" y="67"/>
                  </a:cubicBezTo>
                  <a:cubicBezTo>
                    <a:pt x="141" y="68"/>
                    <a:pt x="141" y="68"/>
                    <a:pt x="141" y="68"/>
                  </a:cubicBezTo>
                  <a:cubicBezTo>
                    <a:pt x="142" y="67"/>
                    <a:pt x="147" y="67"/>
                    <a:pt x="145" y="66"/>
                  </a:cubicBezTo>
                  <a:cubicBezTo>
                    <a:pt x="145" y="65"/>
                    <a:pt x="144" y="67"/>
                    <a:pt x="142" y="67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36" y="65"/>
                    <a:pt x="138" y="69"/>
                    <a:pt x="133" y="69"/>
                  </a:cubicBezTo>
                  <a:cubicBezTo>
                    <a:pt x="133" y="68"/>
                    <a:pt x="133" y="68"/>
                    <a:pt x="133" y="68"/>
                  </a:cubicBezTo>
                  <a:cubicBezTo>
                    <a:pt x="129" y="68"/>
                    <a:pt x="128" y="69"/>
                    <a:pt x="125" y="69"/>
                  </a:cubicBezTo>
                  <a:cubicBezTo>
                    <a:pt x="125" y="69"/>
                    <a:pt x="125" y="70"/>
                    <a:pt x="125" y="69"/>
                  </a:cubicBezTo>
                  <a:cubicBezTo>
                    <a:pt x="126" y="69"/>
                    <a:pt x="127" y="70"/>
                    <a:pt x="126" y="70"/>
                  </a:cubicBezTo>
                  <a:cubicBezTo>
                    <a:pt x="122" y="73"/>
                    <a:pt x="127" y="69"/>
                    <a:pt x="123" y="69"/>
                  </a:cubicBezTo>
                  <a:cubicBezTo>
                    <a:pt x="119" y="71"/>
                    <a:pt x="111" y="74"/>
                    <a:pt x="108" y="73"/>
                  </a:cubicBezTo>
                  <a:cubicBezTo>
                    <a:pt x="111" y="74"/>
                    <a:pt x="108" y="75"/>
                    <a:pt x="105" y="76"/>
                  </a:cubicBezTo>
                  <a:cubicBezTo>
                    <a:pt x="104" y="75"/>
                    <a:pt x="106" y="74"/>
                    <a:pt x="106" y="74"/>
                  </a:cubicBezTo>
                  <a:cubicBezTo>
                    <a:pt x="105" y="74"/>
                    <a:pt x="104" y="73"/>
                    <a:pt x="103" y="74"/>
                  </a:cubicBezTo>
                  <a:cubicBezTo>
                    <a:pt x="103" y="74"/>
                    <a:pt x="104" y="75"/>
                    <a:pt x="103" y="75"/>
                  </a:cubicBezTo>
                  <a:cubicBezTo>
                    <a:pt x="103" y="76"/>
                    <a:pt x="103" y="76"/>
                    <a:pt x="102" y="76"/>
                  </a:cubicBezTo>
                  <a:cubicBezTo>
                    <a:pt x="101" y="75"/>
                    <a:pt x="100" y="79"/>
                    <a:pt x="95" y="71"/>
                  </a:cubicBezTo>
                  <a:cubicBezTo>
                    <a:pt x="100" y="80"/>
                    <a:pt x="101" y="75"/>
                    <a:pt x="103" y="77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7" y="76"/>
                    <a:pt x="108" y="76"/>
                    <a:pt x="109" y="75"/>
                  </a:cubicBezTo>
                  <a:cubicBezTo>
                    <a:pt x="112" y="74"/>
                    <a:pt x="114" y="73"/>
                    <a:pt x="117" y="72"/>
                  </a:cubicBezTo>
                  <a:close/>
                  <a:moveTo>
                    <a:pt x="116" y="74"/>
                  </a:moveTo>
                  <a:cubicBezTo>
                    <a:pt x="116" y="74"/>
                    <a:pt x="117" y="74"/>
                    <a:pt x="117" y="74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6" y="74"/>
                    <a:pt x="116" y="74"/>
                    <a:pt x="116" y="74"/>
                  </a:cubicBezTo>
                  <a:close/>
                  <a:moveTo>
                    <a:pt x="230" y="174"/>
                  </a:moveTo>
                  <a:cubicBezTo>
                    <a:pt x="229" y="175"/>
                    <a:pt x="229" y="175"/>
                    <a:pt x="229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4"/>
                    <a:pt x="230" y="174"/>
                    <a:pt x="230" y="174"/>
                  </a:cubicBezTo>
                  <a:close/>
                  <a:moveTo>
                    <a:pt x="225" y="178"/>
                  </a:moveTo>
                  <a:cubicBezTo>
                    <a:pt x="224" y="180"/>
                    <a:pt x="224" y="180"/>
                    <a:pt x="224" y="180"/>
                  </a:cubicBezTo>
                  <a:cubicBezTo>
                    <a:pt x="227" y="180"/>
                    <a:pt x="226" y="181"/>
                    <a:pt x="229" y="179"/>
                  </a:cubicBezTo>
                  <a:cubicBezTo>
                    <a:pt x="229" y="178"/>
                    <a:pt x="229" y="175"/>
                    <a:pt x="228" y="175"/>
                  </a:cubicBezTo>
                  <a:cubicBezTo>
                    <a:pt x="228" y="176"/>
                    <a:pt x="228" y="177"/>
                    <a:pt x="228" y="178"/>
                  </a:cubicBezTo>
                  <a:cubicBezTo>
                    <a:pt x="227" y="177"/>
                    <a:pt x="228" y="176"/>
                    <a:pt x="227" y="175"/>
                  </a:cubicBezTo>
                  <a:cubicBezTo>
                    <a:pt x="225" y="177"/>
                    <a:pt x="227" y="177"/>
                    <a:pt x="226" y="179"/>
                  </a:cubicBezTo>
                  <a:cubicBezTo>
                    <a:pt x="225" y="178"/>
                    <a:pt x="225" y="178"/>
                    <a:pt x="225" y="178"/>
                  </a:cubicBezTo>
                  <a:close/>
                  <a:moveTo>
                    <a:pt x="226" y="182"/>
                  </a:moveTo>
                  <a:cubicBezTo>
                    <a:pt x="226" y="181"/>
                    <a:pt x="226" y="181"/>
                    <a:pt x="225" y="181"/>
                  </a:cubicBezTo>
                  <a:cubicBezTo>
                    <a:pt x="226" y="181"/>
                    <a:pt x="226" y="182"/>
                    <a:pt x="226" y="182"/>
                  </a:cubicBezTo>
                  <a:close/>
                  <a:moveTo>
                    <a:pt x="226" y="183"/>
                  </a:moveTo>
                  <a:cubicBezTo>
                    <a:pt x="226" y="184"/>
                    <a:pt x="225" y="182"/>
                    <a:pt x="225" y="182"/>
                  </a:cubicBezTo>
                  <a:cubicBezTo>
                    <a:pt x="226" y="185"/>
                    <a:pt x="226" y="185"/>
                    <a:pt x="226" y="185"/>
                  </a:cubicBezTo>
                  <a:cubicBezTo>
                    <a:pt x="226" y="183"/>
                    <a:pt x="226" y="183"/>
                    <a:pt x="226" y="183"/>
                  </a:cubicBezTo>
                  <a:close/>
                  <a:moveTo>
                    <a:pt x="224" y="188"/>
                  </a:moveTo>
                  <a:cubicBezTo>
                    <a:pt x="223" y="189"/>
                    <a:pt x="223" y="189"/>
                    <a:pt x="223" y="189"/>
                  </a:cubicBezTo>
                  <a:cubicBezTo>
                    <a:pt x="224" y="189"/>
                    <a:pt x="224" y="188"/>
                    <a:pt x="224" y="188"/>
                  </a:cubicBezTo>
                  <a:close/>
                  <a:moveTo>
                    <a:pt x="222" y="191"/>
                  </a:moveTo>
                  <a:cubicBezTo>
                    <a:pt x="223" y="190"/>
                    <a:pt x="223" y="190"/>
                    <a:pt x="223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2" y="189"/>
                    <a:pt x="222" y="188"/>
                    <a:pt x="222" y="187"/>
                  </a:cubicBezTo>
                  <a:cubicBezTo>
                    <a:pt x="223" y="186"/>
                    <a:pt x="224" y="186"/>
                    <a:pt x="224" y="185"/>
                  </a:cubicBezTo>
                  <a:cubicBezTo>
                    <a:pt x="222" y="186"/>
                    <a:pt x="222" y="186"/>
                    <a:pt x="222" y="186"/>
                  </a:cubicBezTo>
                  <a:cubicBezTo>
                    <a:pt x="221" y="188"/>
                    <a:pt x="222" y="190"/>
                    <a:pt x="222" y="191"/>
                  </a:cubicBezTo>
                  <a:close/>
                  <a:moveTo>
                    <a:pt x="224" y="188"/>
                  </a:moveTo>
                  <a:cubicBezTo>
                    <a:pt x="224" y="187"/>
                    <a:pt x="224" y="187"/>
                    <a:pt x="224" y="187"/>
                  </a:cubicBezTo>
                  <a:cubicBezTo>
                    <a:pt x="223" y="187"/>
                    <a:pt x="223" y="188"/>
                    <a:pt x="224" y="188"/>
                  </a:cubicBezTo>
                  <a:close/>
                  <a:moveTo>
                    <a:pt x="225" y="186"/>
                  </a:moveTo>
                  <a:cubicBezTo>
                    <a:pt x="225" y="185"/>
                    <a:pt x="225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5" y="186"/>
                    <a:pt x="225" y="186"/>
                    <a:pt x="225" y="186"/>
                  </a:cubicBezTo>
                  <a:close/>
                  <a:moveTo>
                    <a:pt x="220" y="195"/>
                  </a:moveTo>
                  <a:cubicBezTo>
                    <a:pt x="219" y="193"/>
                    <a:pt x="222" y="192"/>
                    <a:pt x="221" y="191"/>
                  </a:cubicBezTo>
                  <a:cubicBezTo>
                    <a:pt x="220" y="192"/>
                    <a:pt x="218" y="193"/>
                    <a:pt x="217" y="192"/>
                  </a:cubicBezTo>
                  <a:cubicBezTo>
                    <a:pt x="217" y="193"/>
                    <a:pt x="217" y="193"/>
                    <a:pt x="217" y="194"/>
                  </a:cubicBezTo>
                  <a:cubicBezTo>
                    <a:pt x="217" y="195"/>
                    <a:pt x="219" y="195"/>
                    <a:pt x="220" y="195"/>
                  </a:cubicBezTo>
                  <a:close/>
                  <a:moveTo>
                    <a:pt x="214" y="195"/>
                  </a:moveTo>
                  <a:cubicBezTo>
                    <a:pt x="214" y="195"/>
                    <a:pt x="214" y="195"/>
                    <a:pt x="214" y="195"/>
                  </a:cubicBezTo>
                  <a:cubicBezTo>
                    <a:pt x="214" y="195"/>
                    <a:pt x="214" y="195"/>
                    <a:pt x="214" y="195"/>
                  </a:cubicBezTo>
                  <a:close/>
                  <a:moveTo>
                    <a:pt x="209" y="204"/>
                  </a:moveTo>
                  <a:cubicBezTo>
                    <a:pt x="210" y="203"/>
                    <a:pt x="211" y="201"/>
                    <a:pt x="211" y="200"/>
                  </a:cubicBezTo>
                  <a:cubicBezTo>
                    <a:pt x="211" y="201"/>
                    <a:pt x="212" y="201"/>
                    <a:pt x="211" y="202"/>
                  </a:cubicBezTo>
                  <a:cubicBezTo>
                    <a:pt x="213" y="200"/>
                    <a:pt x="212" y="199"/>
                    <a:pt x="214" y="198"/>
                  </a:cubicBezTo>
                  <a:cubicBezTo>
                    <a:pt x="215" y="199"/>
                    <a:pt x="212" y="201"/>
                    <a:pt x="213" y="201"/>
                  </a:cubicBezTo>
                  <a:cubicBezTo>
                    <a:pt x="214" y="200"/>
                    <a:pt x="215" y="198"/>
                    <a:pt x="215" y="197"/>
                  </a:cubicBezTo>
                  <a:cubicBezTo>
                    <a:pt x="217" y="196"/>
                    <a:pt x="217" y="196"/>
                    <a:pt x="217" y="196"/>
                  </a:cubicBezTo>
                  <a:cubicBezTo>
                    <a:pt x="215" y="195"/>
                    <a:pt x="215" y="195"/>
                    <a:pt x="215" y="195"/>
                  </a:cubicBezTo>
                  <a:cubicBezTo>
                    <a:pt x="214" y="196"/>
                    <a:pt x="215" y="197"/>
                    <a:pt x="214" y="197"/>
                  </a:cubicBezTo>
                  <a:cubicBezTo>
                    <a:pt x="213" y="197"/>
                    <a:pt x="214" y="196"/>
                    <a:pt x="214" y="195"/>
                  </a:cubicBezTo>
                  <a:cubicBezTo>
                    <a:pt x="213" y="197"/>
                    <a:pt x="211" y="197"/>
                    <a:pt x="209" y="199"/>
                  </a:cubicBezTo>
                  <a:cubicBezTo>
                    <a:pt x="207" y="201"/>
                    <a:pt x="210" y="202"/>
                    <a:pt x="209" y="204"/>
                  </a:cubicBezTo>
                  <a:close/>
                  <a:moveTo>
                    <a:pt x="208" y="203"/>
                  </a:moveTo>
                  <a:cubicBezTo>
                    <a:pt x="207" y="202"/>
                    <a:pt x="207" y="202"/>
                    <a:pt x="207" y="202"/>
                  </a:cubicBezTo>
                  <a:cubicBezTo>
                    <a:pt x="208" y="203"/>
                    <a:pt x="208" y="203"/>
                    <a:pt x="208" y="203"/>
                  </a:cubicBezTo>
                  <a:cubicBezTo>
                    <a:pt x="208" y="203"/>
                    <a:pt x="208" y="203"/>
                    <a:pt x="208" y="203"/>
                  </a:cubicBezTo>
                  <a:close/>
                  <a:moveTo>
                    <a:pt x="205" y="208"/>
                  </a:moveTo>
                  <a:cubicBezTo>
                    <a:pt x="206" y="205"/>
                    <a:pt x="206" y="205"/>
                    <a:pt x="206" y="205"/>
                  </a:cubicBezTo>
                  <a:cubicBezTo>
                    <a:pt x="207" y="205"/>
                    <a:pt x="207" y="206"/>
                    <a:pt x="207" y="206"/>
                  </a:cubicBezTo>
                  <a:cubicBezTo>
                    <a:pt x="207" y="205"/>
                    <a:pt x="207" y="204"/>
                    <a:pt x="207" y="204"/>
                  </a:cubicBezTo>
                  <a:cubicBezTo>
                    <a:pt x="205" y="204"/>
                    <a:pt x="205" y="207"/>
                    <a:pt x="204" y="208"/>
                  </a:cubicBezTo>
                  <a:cubicBezTo>
                    <a:pt x="201" y="209"/>
                    <a:pt x="204" y="207"/>
                    <a:pt x="202" y="206"/>
                  </a:cubicBezTo>
                  <a:cubicBezTo>
                    <a:pt x="202" y="206"/>
                    <a:pt x="203" y="206"/>
                    <a:pt x="204" y="205"/>
                  </a:cubicBezTo>
                  <a:cubicBezTo>
                    <a:pt x="201" y="205"/>
                    <a:pt x="200" y="207"/>
                    <a:pt x="199" y="208"/>
                  </a:cubicBezTo>
                  <a:cubicBezTo>
                    <a:pt x="199" y="208"/>
                    <a:pt x="200" y="209"/>
                    <a:pt x="200" y="208"/>
                  </a:cubicBezTo>
                  <a:cubicBezTo>
                    <a:pt x="199" y="210"/>
                    <a:pt x="199" y="210"/>
                    <a:pt x="199" y="210"/>
                  </a:cubicBezTo>
                  <a:cubicBezTo>
                    <a:pt x="201" y="210"/>
                    <a:pt x="203" y="210"/>
                    <a:pt x="205" y="208"/>
                  </a:cubicBezTo>
                  <a:close/>
                  <a:moveTo>
                    <a:pt x="209" y="205"/>
                  </a:moveTo>
                  <a:cubicBezTo>
                    <a:pt x="208" y="206"/>
                    <a:pt x="208" y="206"/>
                    <a:pt x="207" y="206"/>
                  </a:cubicBezTo>
                  <a:cubicBezTo>
                    <a:pt x="208" y="206"/>
                    <a:pt x="208" y="206"/>
                    <a:pt x="209" y="205"/>
                  </a:cubicBezTo>
                  <a:close/>
                  <a:moveTo>
                    <a:pt x="198" y="209"/>
                  </a:moveTo>
                  <a:cubicBezTo>
                    <a:pt x="198" y="209"/>
                    <a:pt x="199" y="209"/>
                    <a:pt x="199" y="208"/>
                  </a:cubicBezTo>
                  <a:cubicBezTo>
                    <a:pt x="199" y="209"/>
                    <a:pt x="199" y="209"/>
                    <a:pt x="198" y="209"/>
                  </a:cubicBezTo>
                  <a:close/>
                  <a:moveTo>
                    <a:pt x="200" y="210"/>
                  </a:moveTo>
                  <a:cubicBezTo>
                    <a:pt x="199" y="211"/>
                    <a:pt x="199" y="211"/>
                    <a:pt x="199" y="211"/>
                  </a:cubicBezTo>
                  <a:cubicBezTo>
                    <a:pt x="200" y="211"/>
                    <a:pt x="200" y="211"/>
                    <a:pt x="200" y="211"/>
                  </a:cubicBezTo>
                  <a:cubicBezTo>
                    <a:pt x="200" y="211"/>
                    <a:pt x="201" y="210"/>
                    <a:pt x="200" y="210"/>
                  </a:cubicBezTo>
                  <a:close/>
                  <a:moveTo>
                    <a:pt x="137" y="210"/>
                  </a:moveTo>
                  <a:cubicBezTo>
                    <a:pt x="137" y="210"/>
                    <a:pt x="137" y="211"/>
                    <a:pt x="139" y="211"/>
                  </a:cubicBezTo>
                  <a:cubicBezTo>
                    <a:pt x="138" y="212"/>
                    <a:pt x="137" y="211"/>
                    <a:pt x="136" y="212"/>
                  </a:cubicBezTo>
                  <a:cubicBezTo>
                    <a:pt x="137" y="213"/>
                    <a:pt x="135" y="213"/>
                    <a:pt x="135" y="214"/>
                  </a:cubicBezTo>
                  <a:cubicBezTo>
                    <a:pt x="137" y="214"/>
                    <a:pt x="138" y="213"/>
                    <a:pt x="140" y="214"/>
                  </a:cubicBezTo>
                  <a:cubicBezTo>
                    <a:pt x="140" y="214"/>
                    <a:pt x="140" y="215"/>
                    <a:pt x="140" y="215"/>
                  </a:cubicBezTo>
                  <a:cubicBezTo>
                    <a:pt x="143" y="215"/>
                    <a:pt x="147" y="216"/>
                    <a:pt x="150" y="217"/>
                  </a:cubicBezTo>
                  <a:cubicBezTo>
                    <a:pt x="152" y="218"/>
                    <a:pt x="154" y="217"/>
                    <a:pt x="157" y="217"/>
                  </a:cubicBezTo>
                  <a:cubicBezTo>
                    <a:pt x="165" y="219"/>
                    <a:pt x="174" y="218"/>
                    <a:pt x="184" y="217"/>
                  </a:cubicBezTo>
                  <a:cubicBezTo>
                    <a:pt x="185" y="215"/>
                    <a:pt x="185" y="215"/>
                    <a:pt x="185" y="215"/>
                  </a:cubicBezTo>
                  <a:cubicBezTo>
                    <a:pt x="185" y="216"/>
                    <a:pt x="187" y="215"/>
                    <a:pt x="187" y="216"/>
                  </a:cubicBezTo>
                  <a:cubicBezTo>
                    <a:pt x="186" y="216"/>
                    <a:pt x="186" y="216"/>
                    <a:pt x="185" y="216"/>
                  </a:cubicBezTo>
                  <a:cubicBezTo>
                    <a:pt x="188" y="217"/>
                    <a:pt x="190" y="214"/>
                    <a:pt x="193" y="214"/>
                  </a:cubicBezTo>
                  <a:cubicBezTo>
                    <a:pt x="192" y="214"/>
                    <a:pt x="191" y="213"/>
                    <a:pt x="192" y="212"/>
                  </a:cubicBezTo>
                  <a:cubicBezTo>
                    <a:pt x="193" y="214"/>
                    <a:pt x="195" y="211"/>
                    <a:pt x="196" y="213"/>
                  </a:cubicBezTo>
                  <a:cubicBezTo>
                    <a:pt x="198" y="213"/>
                    <a:pt x="196" y="212"/>
                    <a:pt x="198" y="211"/>
                  </a:cubicBezTo>
                  <a:cubicBezTo>
                    <a:pt x="197" y="210"/>
                    <a:pt x="196" y="211"/>
                    <a:pt x="195" y="211"/>
                  </a:cubicBezTo>
                  <a:cubicBezTo>
                    <a:pt x="195" y="210"/>
                    <a:pt x="197" y="210"/>
                    <a:pt x="196" y="209"/>
                  </a:cubicBezTo>
                  <a:cubicBezTo>
                    <a:pt x="193" y="210"/>
                    <a:pt x="187" y="215"/>
                    <a:pt x="181" y="216"/>
                  </a:cubicBezTo>
                  <a:cubicBezTo>
                    <a:pt x="181" y="215"/>
                    <a:pt x="181" y="215"/>
                    <a:pt x="181" y="215"/>
                  </a:cubicBezTo>
                  <a:cubicBezTo>
                    <a:pt x="178" y="216"/>
                    <a:pt x="173" y="217"/>
                    <a:pt x="171" y="215"/>
                  </a:cubicBezTo>
                  <a:cubicBezTo>
                    <a:pt x="171" y="216"/>
                    <a:pt x="166" y="214"/>
                    <a:pt x="167" y="217"/>
                  </a:cubicBezTo>
                  <a:cubicBezTo>
                    <a:pt x="166" y="216"/>
                    <a:pt x="166" y="216"/>
                    <a:pt x="165" y="216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3" y="217"/>
                    <a:pt x="163" y="216"/>
                    <a:pt x="161" y="215"/>
                  </a:cubicBezTo>
                  <a:cubicBezTo>
                    <a:pt x="162" y="217"/>
                    <a:pt x="161" y="217"/>
                    <a:pt x="160" y="218"/>
                  </a:cubicBezTo>
                  <a:cubicBezTo>
                    <a:pt x="158" y="216"/>
                    <a:pt x="156" y="215"/>
                    <a:pt x="154" y="214"/>
                  </a:cubicBezTo>
                  <a:cubicBezTo>
                    <a:pt x="155" y="214"/>
                    <a:pt x="155" y="215"/>
                    <a:pt x="155" y="215"/>
                  </a:cubicBezTo>
                  <a:cubicBezTo>
                    <a:pt x="154" y="215"/>
                    <a:pt x="154" y="216"/>
                    <a:pt x="154" y="216"/>
                  </a:cubicBezTo>
                  <a:cubicBezTo>
                    <a:pt x="153" y="216"/>
                    <a:pt x="153" y="214"/>
                    <a:pt x="153" y="214"/>
                  </a:cubicBezTo>
                  <a:cubicBezTo>
                    <a:pt x="151" y="213"/>
                    <a:pt x="150" y="215"/>
                    <a:pt x="148" y="214"/>
                  </a:cubicBezTo>
                  <a:cubicBezTo>
                    <a:pt x="148" y="215"/>
                    <a:pt x="148" y="215"/>
                    <a:pt x="148" y="215"/>
                  </a:cubicBezTo>
                  <a:cubicBezTo>
                    <a:pt x="146" y="215"/>
                    <a:pt x="144" y="213"/>
                    <a:pt x="142" y="213"/>
                  </a:cubicBezTo>
                  <a:cubicBezTo>
                    <a:pt x="141" y="212"/>
                    <a:pt x="144" y="213"/>
                    <a:pt x="145" y="212"/>
                  </a:cubicBezTo>
                  <a:cubicBezTo>
                    <a:pt x="145" y="212"/>
                    <a:pt x="144" y="211"/>
                    <a:pt x="144" y="211"/>
                  </a:cubicBezTo>
                  <a:cubicBezTo>
                    <a:pt x="142" y="211"/>
                    <a:pt x="140" y="212"/>
                    <a:pt x="139" y="212"/>
                  </a:cubicBezTo>
                  <a:cubicBezTo>
                    <a:pt x="141" y="211"/>
                    <a:pt x="138" y="210"/>
                    <a:pt x="137" y="210"/>
                  </a:cubicBezTo>
                  <a:close/>
                  <a:moveTo>
                    <a:pt x="144" y="211"/>
                  </a:moveTo>
                  <a:cubicBezTo>
                    <a:pt x="145" y="210"/>
                    <a:pt x="145" y="210"/>
                    <a:pt x="145" y="210"/>
                  </a:cubicBezTo>
                  <a:cubicBezTo>
                    <a:pt x="144" y="210"/>
                    <a:pt x="144" y="211"/>
                    <a:pt x="144" y="210"/>
                  </a:cubicBezTo>
                  <a:cubicBezTo>
                    <a:pt x="144" y="211"/>
                    <a:pt x="144" y="211"/>
                    <a:pt x="144" y="211"/>
                  </a:cubicBezTo>
                  <a:close/>
                  <a:moveTo>
                    <a:pt x="137" y="210"/>
                  </a:moveTo>
                  <a:cubicBezTo>
                    <a:pt x="137" y="210"/>
                    <a:pt x="137" y="210"/>
                    <a:pt x="137" y="210"/>
                  </a:cubicBezTo>
                  <a:cubicBezTo>
                    <a:pt x="137" y="210"/>
                    <a:pt x="137" y="210"/>
                    <a:pt x="137" y="210"/>
                  </a:cubicBezTo>
                  <a:close/>
                  <a:moveTo>
                    <a:pt x="150" y="217"/>
                  </a:moveTo>
                  <a:cubicBezTo>
                    <a:pt x="150" y="217"/>
                    <a:pt x="150" y="217"/>
                    <a:pt x="150" y="217"/>
                  </a:cubicBezTo>
                  <a:cubicBezTo>
                    <a:pt x="149" y="217"/>
                    <a:pt x="149" y="217"/>
                    <a:pt x="149" y="217"/>
                  </a:cubicBezTo>
                  <a:cubicBezTo>
                    <a:pt x="150" y="217"/>
                    <a:pt x="150" y="217"/>
                    <a:pt x="150" y="217"/>
                  </a:cubicBezTo>
                  <a:close/>
                  <a:moveTo>
                    <a:pt x="153" y="212"/>
                  </a:moveTo>
                  <a:cubicBezTo>
                    <a:pt x="153" y="213"/>
                    <a:pt x="154" y="213"/>
                    <a:pt x="154" y="214"/>
                  </a:cubicBezTo>
                  <a:cubicBezTo>
                    <a:pt x="154" y="213"/>
                    <a:pt x="154" y="213"/>
                    <a:pt x="153" y="212"/>
                  </a:cubicBezTo>
                  <a:close/>
                  <a:moveTo>
                    <a:pt x="168" y="215"/>
                  </a:moveTo>
                  <a:cubicBezTo>
                    <a:pt x="168" y="215"/>
                    <a:pt x="168" y="214"/>
                    <a:pt x="168" y="214"/>
                  </a:cubicBezTo>
                  <a:cubicBezTo>
                    <a:pt x="167" y="214"/>
                    <a:pt x="167" y="214"/>
                    <a:pt x="168" y="215"/>
                  </a:cubicBezTo>
                  <a:close/>
                  <a:moveTo>
                    <a:pt x="141" y="210"/>
                  </a:moveTo>
                  <a:cubicBezTo>
                    <a:pt x="139" y="210"/>
                    <a:pt x="139" y="210"/>
                    <a:pt x="139" y="210"/>
                  </a:cubicBezTo>
                  <a:cubicBezTo>
                    <a:pt x="138" y="210"/>
                    <a:pt x="138" y="210"/>
                    <a:pt x="138" y="210"/>
                  </a:cubicBezTo>
                  <a:cubicBezTo>
                    <a:pt x="141" y="210"/>
                    <a:pt x="141" y="210"/>
                    <a:pt x="141" y="210"/>
                  </a:cubicBezTo>
                  <a:close/>
                  <a:moveTo>
                    <a:pt x="104" y="197"/>
                  </a:moveTo>
                  <a:cubicBezTo>
                    <a:pt x="105" y="199"/>
                    <a:pt x="107" y="200"/>
                    <a:pt x="109" y="201"/>
                  </a:cubicBezTo>
                  <a:cubicBezTo>
                    <a:pt x="113" y="203"/>
                    <a:pt x="111" y="199"/>
                    <a:pt x="114" y="201"/>
                  </a:cubicBezTo>
                  <a:cubicBezTo>
                    <a:pt x="112" y="203"/>
                    <a:pt x="112" y="203"/>
                    <a:pt x="112" y="203"/>
                  </a:cubicBezTo>
                  <a:cubicBezTo>
                    <a:pt x="115" y="205"/>
                    <a:pt x="120" y="208"/>
                    <a:pt x="124" y="208"/>
                  </a:cubicBezTo>
                  <a:cubicBezTo>
                    <a:pt x="124" y="208"/>
                    <a:pt x="124" y="209"/>
                    <a:pt x="123" y="209"/>
                  </a:cubicBezTo>
                  <a:cubicBezTo>
                    <a:pt x="125" y="210"/>
                    <a:pt x="126" y="206"/>
                    <a:pt x="128" y="208"/>
                  </a:cubicBezTo>
                  <a:cubicBezTo>
                    <a:pt x="125" y="208"/>
                    <a:pt x="129" y="210"/>
                    <a:pt x="127" y="211"/>
                  </a:cubicBezTo>
                  <a:cubicBezTo>
                    <a:pt x="127" y="211"/>
                    <a:pt x="127" y="211"/>
                    <a:pt x="127" y="211"/>
                  </a:cubicBezTo>
                  <a:cubicBezTo>
                    <a:pt x="129" y="212"/>
                    <a:pt x="132" y="212"/>
                    <a:pt x="133" y="212"/>
                  </a:cubicBezTo>
                  <a:cubicBezTo>
                    <a:pt x="133" y="212"/>
                    <a:pt x="133" y="210"/>
                    <a:pt x="134" y="211"/>
                  </a:cubicBezTo>
                  <a:cubicBezTo>
                    <a:pt x="134" y="210"/>
                    <a:pt x="134" y="210"/>
                    <a:pt x="134" y="209"/>
                  </a:cubicBezTo>
                  <a:cubicBezTo>
                    <a:pt x="132" y="209"/>
                    <a:pt x="132" y="209"/>
                    <a:pt x="130" y="209"/>
                  </a:cubicBezTo>
                  <a:cubicBezTo>
                    <a:pt x="130" y="208"/>
                    <a:pt x="131" y="209"/>
                    <a:pt x="130" y="208"/>
                  </a:cubicBezTo>
                  <a:cubicBezTo>
                    <a:pt x="129" y="208"/>
                    <a:pt x="129" y="208"/>
                    <a:pt x="129" y="208"/>
                  </a:cubicBezTo>
                  <a:cubicBezTo>
                    <a:pt x="128" y="207"/>
                    <a:pt x="130" y="208"/>
                    <a:pt x="129" y="207"/>
                  </a:cubicBezTo>
                  <a:cubicBezTo>
                    <a:pt x="128" y="207"/>
                    <a:pt x="127" y="207"/>
                    <a:pt x="125" y="206"/>
                  </a:cubicBezTo>
                  <a:cubicBezTo>
                    <a:pt x="126" y="206"/>
                    <a:pt x="126" y="206"/>
                    <a:pt x="126" y="206"/>
                  </a:cubicBezTo>
                  <a:cubicBezTo>
                    <a:pt x="125" y="206"/>
                    <a:pt x="124" y="205"/>
                    <a:pt x="124" y="207"/>
                  </a:cubicBezTo>
                  <a:cubicBezTo>
                    <a:pt x="123" y="205"/>
                    <a:pt x="123" y="205"/>
                    <a:pt x="123" y="205"/>
                  </a:cubicBezTo>
                  <a:cubicBezTo>
                    <a:pt x="123" y="206"/>
                    <a:pt x="123" y="206"/>
                    <a:pt x="123" y="206"/>
                  </a:cubicBezTo>
                  <a:cubicBezTo>
                    <a:pt x="121" y="204"/>
                    <a:pt x="121" y="202"/>
                    <a:pt x="117" y="201"/>
                  </a:cubicBezTo>
                  <a:cubicBezTo>
                    <a:pt x="118" y="201"/>
                    <a:pt x="117" y="202"/>
                    <a:pt x="116" y="201"/>
                  </a:cubicBezTo>
                  <a:cubicBezTo>
                    <a:pt x="117" y="203"/>
                    <a:pt x="118" y="202"/>
                    <a:pt x="120" y="202"/>
                  </a:cubicBezTo>
                  <a:cubicBezTo>
                    <a:pt x="119" y="203"/>
                    <a:pt x="117" y="203"/>
                    <a:pt x="118" y="205"/>
                  </a:cubicBezTo>
                  <a:cubicBezTo>
                    <a:pt x="117" y="203"/>
                    <a:pt x="114" y="203"/>
                    <a:pt x="115" y="200"/>
                  </a:cubicBezTo>
                  <a:cubicBezTo>
                    <a:pt x="113" y="199"/>
                    <a:pt x="112" y="199"/>
                    <a:pt x="110" y="197"/>
                  </a:cubicBezTo>
                  <a:cubicBezTo>
                    <a:pt x="111" y="197"/>
                    <a:pt x="111" y="197"/>
                    <a:pt x="111" y="197"/>
                  </a:cubicBezTo>
                  <a:cubicBezTo>
                    <a:pt x="109" y="198"/>
                    <a:pt x="110" y="195"/>
                    <a:pt x="107" y="196"/>
                  </a:cubicBezTo>
                  <a:cubicBezTo>
                    <a:pt x="108" y="197"/>
                    <a:pt x="108" y="197"/>
                    <a:pt x="108" y="197"/>
                  </a:cubicBezTo>
                  <a:cubicBezTo>
                    <a:pt x="108" y="197"/>
                    <a:pt x="107" y="197"/>
                    <a:pt x="106" y="196"/>
                  </a:cubicBezTo>
                  <a:cubicBezTo>
                    <a:pt x="107" y="196"/>
                    <a:pt x="107" y="196"/>
                    <a:pt x="107" y="196"/>
                  </a:cubicBezTo>
                  <a:cubicBezTo>
                    <a:pt x="106" y="196"/>
                    <a:pt x="104" y="195"/>
                    <a:pt x="103" y="195"/>
                  </a:cubicBezTo>
                  <a:cubicBezTo>
                    <a:pt x="104" y="196"/>
                    <a:pt x="105" y="196"/>
                    <a:pt x="107" y="197"/>
                  </a:cubicBezTo>
                  <a:cubicBezTo>
                    <a:pt x="106" y="197"/>
                    <a:pt x="105" y="197"/>
                    <a:pt x="104" y="197"/>
                  </a:cubicBezTo>
                  <a:close/>
                  <a:moveTo>
                    <a:pt x="127" y="206"/>
                  </a:moveTo>
                  <a:cubicBezTo>
                    <a:pt x="126" y="206"/>
                    <a:pt x="126" y="206"/>
                    <a:pt x="126" y="206"/>
                  </a:cubicBezTo>
                  <a:cubicBezTo>
                    <a:pt x="126" y="206"/>
                    <a:pt x="127" y="206"/>
                    <a:pt x="127" y="206"/>
                  </a:cubicBezTo>
                  <a:close/>
                  <a:moveTo>
                    <a:pt x="99" y="187"/>
                  </a:moveTo>
                  <a:cubicBezTo>
                    <a:pt x="98" y="186"/>
                    <a:pt x="100" y="187"/>
                    <a:pt x="99" y="186"/>
                  </a:cubicBezTo>
                  <a:cubicBezTo>
                    <a:pt x="98" y="185"/>
                    <a:pt x="99" y="188"/>
                    <a:pt x="97" y="188"/>
                  </a:cubicBezTo>
                  <a:cubicBezTo>
                    <a:pt x="97" y="186"/>
                    <a:pt x="95" y="186"/>
                    <a:pt x="95" y="185"/>
                  </a:cubicBezTo>
                  <a:cubicBezTo>
                    <a:pt x="96" y="186"/>
                    <a:pt x="97" y="184"/>
                    <a:pt x="97" y="184"/>
                  </a:cubicBezTo>
                  <a:cubicBezTo>
                    <a:pt x="96" y="184"/>
                    <a:pt x="96" y="182"/>
                    <a:pt x="96" y="181"/>
                  </a:cubicBezTo>
                  <a:cubicBezTo>
                    <a:pt x="96" y="184"/>
                    <a:pt x="94" y="180"/>
                    <a:pt x="95" y="182"/>
                  </a:cubicBezTo>
                  <a:cubicBezTo>
                    <a:pt x="94" y="183"/>
                    <a:pt x="92" y="181"/>
                    <a:pt x="92" y="180"/>
                  </a:cubicBezTo>
                  <a:cubicBezTo>
                    <a:pt x="93" y="180"/>
                    <a:pt x="93" y="180"/>
                    <a:pt x="93" y="181"/>
                  </a:cubicBezTo>
                  <a:cubicBezTo>
                    <a:pt x="95" y="181"/>
                    <a:pt x="93" y="179"/>
                    <a:pt x="94" y="178"/>
                  </a:cubicBezTo>
                  <a:cubicBezTo>
                    <a:pt x="91" y="177"/>
                    <a:pt x="89" y="170"/>
                    <a:pt x="87" y="173"/>
                  </a:cubicBezTo>
                  <a:cubicBezTo>
                    <a:pt x="86" y="174"/>
                    <a:pt x="87" y="175"/>
                    <a:pt x="88" y="175"/>
                  </a:cubicBezTo>
                  <a:cubicBezTo>
                    <a:pt x="87" y="173"/>
                    <a:pt x="89" y="175"/>
                    <a:pt x="90" y="175"/>
                  </a:cubicBezTo>
                  <a:cubicBezTo>
                    <a:pt x="90" y="176"/>
                    <a:pt x="91" y="177"/>
                    <a:pt x="90" y="177"/>
                  </a:cubicBezTo>
                  <a:cubicBezTo>
                    <a:pt x="89" y="176"/>
                    <a:pt x="89" y="176"/>
                    <a:pt x="89" y="176"/>
                  </a:cubicBezTo>
                  <a:cubicBezTo>
                    <a:pt x="90" y="181"/>
                    <a:pt x="94" y="188"/>
                    <a:pt x="99" y="192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98" y="190"/>
                    <a:pt x="99" y="191"/>
                    <a:pt x="100" y="191"/>
                  </a:cubicBezTo>
                  <a:cubicBezTo>
                    <a:pt x="100" y="189"/>
                    <a:pt x="100" y="189"/>
                    <a:pt x="100" y="189"/>
                  </a:cubicBezTo>
                  <a:cubicBezTo>
                    <a:pt x="101" y="190"/>
                    <a:pt x="101" y="190"/>
                    <a:pt x="101" y="190"/>
                  </a:cubicBezTo>
                  <a:cubicBezTo>
                    <a:pt x="102" y="190"/>
                    <a:pt x="102" y="190"/>
                    <a:pt x="102" y="189"/>
                  </a:cubicBezTo>
                  <a:cubicBezTo>
                    <a:pt x="104" y="190"/>
                    <a:pt x="103" y="191"/>
                    <a:pt x="105" y="191"/>
                  </a:cubicBezTo>
                  <a:cubicBezTo>
                    <a:pt x="104" y="188"/>
                    <a:pt x="103" y="190"/>
                    <a:pt x="101" y="186"/>
                  </a:cubicBezTo>
                  <a:cubicBezTo>
                    <a:pt x="99" y="187"/>
                    <a:pt x="99" y="187"/>
                    <a:pt x="99" y="187"/>
                  </a:cubicBezTo>
                  <a:close/>
                  <a:moveTo>
                    <a:pt x="104" y="192"/>
                  </a:moveTo>
                  <a:cubicBezTo>
                    <a:pt x="103" y="192"/>
                    <a:pt x="103" y="192"/>
                    <a:pt x="103" y="192"/>
                  </a:cubicBezTo>
                  <a:cubicBezTo>
                    <a:pt x="104" y="192"/>
                    <a:pt x="104" y="192"/>
                    <a:pt x="104" y="192"/>
                  </a:cubicBezTo>
                  <a:cubicBezTo>
                    <a:pt x="104" y="192"/>
                    <a:pt x="104" y="192"/>
                    <a:pt x="104" y="192"/>
                  </a:cubicBezTo>
                  <a:close/>
                  <a:moveTo>
                    <a:pt x="100" y="194"/>
                  </a:moveTo>
                  <a:cubicBezTo>
                    <a:pt x="100" y="194"/>
                    <a:pt x="101" y="194"/>
                    <a:pt x="101" y="193"/>
                  </a:cubicBezTo>
                  <a:cubicBezTo>
                    <a:pt x="100" y="192"/>
                    <a:pt x="100" y="193"/>
                    <a:pt x="100" y="194"/>
                  </a:cubicBezTo>
                  <a:close/>
                  <a:moveTo>
                    <a:pt x="93" y="177"/>
                  </a:moveTo>
                  <a:cubicBezTo>
                    <a:pt x="92" y="175"/>
                    <a:pt x="92" y="175"/>
                    <a:pt x="92" y="175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3" y="176"/>
                    <a:pt x="93" y="176"/>
                    <a:pt x="93" y="177"/>
                  </a:cubicBezTo>
                  <a:close/>
                  <a:moveTo>
                    <a:pt x="84" y="165"/>
                  </a:moveTo>
                  <a:cubicBezTo>
                    <a:pt x="85" y="168"/>
                    <a:pt x="86" y="169"/>
                    <a:pt x="86" y="172"/>
                  </a:cubicBezTo>
                  <a:cubicBezTo>
                    <a:pt x="88" y="173"/>
                    <a:pt x="88" y="171"/>
                    <a:pt x="89" y="171"/>
                  </a:cubicBezTo>
                  <a:cubicBezTo>
                    <a:pt x="89" y="169"/>
                    <a:pt x="87" y="170"/>
                    <a:pt x="86" y="169"/>
                  </a:cubicBezTo>
                  <a:cubicBezTo>
                    <a:pt x="87" y="168"/>
                    <a:pt x="86" y="167"/>
                    <a:pt x="85" y="165"/>
                  </a:cubicBezTo>
                  <a:cubicBezTo>
                    <a:pt x="85" y="165"/>
                    <a:pt x="85" y="166"/>
                    <a:pt x="84" y="165"/>
                  </a:cubicBezTo>
                  <a:close/>
                  <a:moveTo>
                    <a:pt x="86" y="155"/>
                  </a:moveTo>
                  <a:cubicBezTo>
                    <a:pt x="86" y="154"/>
                    <a:pt x="85" y="153"/>
                    <a:pt x="86" y="152"/>
                  </a:cubicBezTo>
                  <a:cubicBezTo>
                    <a:pt x="86" y="152"/>
                    <a:pt x="87" y="153"/>
                    <a:pt x="87" y="153"/>
                  </a:cubicBezTo>
                  <a:cubicBezTo>
                    <a:pt x="88" y="153"/>
                    <a:pt x="86" y="152"/>
                    <a:pt x="87" y="151"/>
                  </a:cubicBezTo>
                  <a:cubicBezTo>
                    <a:pt x="87" y="151"/>
                    <a:pt x="87" y="151"/>
                    <a:pt x="86" y="151"/>
                  </a:cubicBezTo>
                  <a:cubicBezTo>
                    <a:pt x="87" y="148"/>
                    <a:pt x="85" y="149"/>
                    <a:pt x="86" y="145"/>
                  </a:cubicBezTo>
                  <a:cubicBezTo>
                    <a:pt x="85" y="144"/>
                    <a:pt x="85" y="144"/>
                    <a:pt x="84" y="144"/>
                  </a:cubicBezTo>
                  <a:cubicBezTo>
                    <a:pt x="86" y="142"/>
                    <a:pt x="86" y="143"/>
                    <a:pt x="87" y="140"/>
                  </a:cubicBezTo>
                  <a:cubicBezTo>
                    <a:pt x="87" y="140"/>
                    <a:pt x="85" y="141"/>
                    <a:pt x="84" y="141"/>
                  </a:cubicBezTo>
                  <a:cubicBezTo>
                    <a:pt x="86" y="137"/>
                    <a:pt x="84" y="136"/>
                    <a:pt x="86" y="134"/>
                  </a:cubicBezTo>
                  <a:cubicBezTo>
                    <a:pt x="86" y="134"/>
                    <a:pt x="86" y="135"/>
                    <a:pt x="86" y="135"/>
                  </a:cubicBezTo>
                  <a:cubicBezTo>
                    <a:pt x="88" y="135"/>
                    <a:pt x="86" y="133"/>
                    <a:pt x="87" y="132"/>
                  </a:cubicBezTo>
                  <a:cubicBezTo>
                    <a:pt x="88" y="132"/>
                    <a:pt x="88" y="132"/>
                    <a:pt x="88" y="132"/>
                  </a:cubicBezTo>
                  <a:cubicBezTo>
                    <a:pt x="88" y="131"/>
                    <a:pt x="88" y="128"/>
                    <a:pt x="89" y="127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89" y="124"/>
                    <a:pt x="92" y="121"/>
                    <a:pt x="93" y="118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5" y="113"/>
                    <a:pt x="92" y="120"/>
                    <a:pt x="91" y="116"/>
                  </a:cubicBezTo>
                  <a:cubicBezTo>
                    <a:pt x="94" y="117"/>
                    <a:pt x="91" y="114"/>
                    <a:pt x="93" y="113"/>
                  </a:cubicBezTo>
                  <a:cubicBezTo>
                    <a:pt x="95" y="112"/>
                    <a:pt x="93" y="115"/>
                    <a:pt x="94" y="114"/>
                  </a:cubicBezTo>
                  <a:cubicBezTo>
                    <a:pt x="93" y="113"/>
                    <a:pt x="95" y="113"/>
                    <a:pt x="95" y="112"/>
                  </a:cubicBezTo>
                  <a:cubicBezTo>
                    <a:pt x="96" y="113"/>
                    <a:pt x="97" y="110"/>
                    <a:pt x="97" y="111"/>
                  </a:cubicBezTo>
                  <a:cubicBezTo>
                    <a:pt x="98" y="106"/>
                    <a:pt x="98" y="106"/>
                    <a:pt x="98" y="106"/>
                  </a:cubicBezTo>
                  <a:cubicBezTo>
                    <a:pt x="99" y="106"/>
                    <a:pt x="100" y="105"/>
                    <a:pt x="100" y="104"/>
                  </a:cubicBezTo>
                  <a:cubicBezTo>
                    <a:pt x="99" y="106"/>
                    <a:pt x="99" y="103"/>
                    <a:pt x="97" y="104"/>
                  </a:cubicBezTo>
                  <a:cubicBezTo>
                    <a:pt x="95" y="108"/>
                    <a:pt x="91" y="113"/>
                    <a:pt x="89" y="118"/>
                  </a:cubicBezTo>
                  <a:cubicBezTo>
                    <a:pt x="90" y="119"/>
                    <a:pt x="88" y="121"/>
                    <a:pt x="89" y="122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6" y="125"/>
                    <a:pt x="88" y="122"/>
                    <a:pt x="89" y="123"/>
                  </a:cubicBezTo>
                  <a:cubicBezTo>
                    <a:pt x="88" y="124"/>
                    <a:pt x="87" y="125"/>
                    <a:pt x="86" y="124"/>
                  </a:cubicBezTo>
                  <a:cubicBezTo>
                    <a:pt x="86" y="126"/>
                    <a:pt x="87" y="125"/>
                    <a:pt x="87" y="126"/>
                  </a:cubicBezTo>
                  <a:cubicBezTo>
                    <a:pt x="85" y="127"/>
                    <a:pt x="85" y="127"/>
                    <a:pt x="85" y="127"/>
                  </a:cubicBezTo>
                  <a:cubicBezTo>
                    <a:pt x="83" y="134"/>
                    <a:pt x="84" y="143"/>
                    <a:pt x="83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4" y="155"/>
                    <a:pt x="88" y="156"/>
                    <a:pt x="85" y="160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6" y="160"/>
                    <a:pt x="85" y="162"/>
                    <a:pt x="84" y="161"/>
                  </a:cubicBezTo>
                  <a:cubicBezTo>
                    <a:pt x="85" y="162"/>
                    <a:pt x="84" y="163"/>
                    <a:pt x="85" y="164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7" y="163"/>
                    <a:pt x="86" y="164"/>
                    <a:pt x="85" y="165"/>
                  </a:cubicBezTo>
                  <a:cubicBezTo>
                    <a:pt x="87" y="167"/>
                    <a:pt x="87" y="163"/>
                    <a:pt x="88" y="162"/>
                  </a:cubicBezTo>
                  <a:cubicBezTo>
                    <a:pt x="85" y="159"/>
                    <a:pt x="89" y="158"/>
                    <a:pt x="88" y="155"/>
                  </a:cubicBezTo>
                  <a:cubicBezTo>
                    <a:pt x="87" y="153"/>
                    <a:pt x="87" y="155"/>
                    <a:pt x="86" y="155"/>
                  </a:cubicBezTo>
                  <a:close/>
                  <a:moveTo>
                    <a:pt x="83" y="161"/>
                  </a:moveTo>
                  <a:cubicBezTo>
                    <a:pt x="84" y="161"/>
                    <a:pt x="84" y="161"/>
                    <a:pt x="84" y="161"/>
                  </a:cubicBezTo>
                  <a:cubicBezTo>
                    <a:pt x="83" y="161"/>
                    <a:pt x="83" y="161"/>
                    <a:pt x="83" y="161"/>
                  </a:cubicBezTo>
                  <a:close/>
                  <a:moveTo>
                    <a:pt x="100" y="104"/>
                  </a:moveTo>
                  <a:cubicBezTo>
                    <a:pt x="101" y="104"/>
                    <a:pt x="101" y="104"/>
                    <a:pt x="101" y="104"/>
                  </a:cubicBezTo>
                  <a:cubicBezTo>
                    <a:pt x="101" y="103"/>
                    <a:pt x="100" y="104"/>
                    <a:pt x="100" y="104"/>
                  </a:cubicBezTo>
                  <a:close/>
                  <a:moveTo>
                    <a:pt x="85" y="165"/>
                  </a:move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lose/>
                  <a:moveTo>
                    <a:pt x="89" y="166"/>
                  </a:moveTo>
                  <a:cubicBezTo>
                    <a:pt x="89" y="165"/>
                    <a:pt x="89" y="165"/>
                    <a:pt x="89" y="165"/>
                  </a:cubicBezTo>
                  <a:cubicBezTo>
                    <a:pt x="88" y="165"/>
                    <a:pt x="88" y="165"/>
                    <a:pt x="88" y="165"/>
                  </a:cubicBezTo>
                  <a:cubicBezTo>
                    <a:pt x="89" y="166"/>
                    <a:pt x="89" y="166"/>
                    <a:pt x="89" y="166"/>
                  </a:cubicBezTo>
                  <a:close/>
                  <a:moveTo>
                    <a:pt x="108" y="98"/>
                  </a:moveTo>
                  <a:cubicBezTo>
                    <a:pt x="108" y="98"/>
                    <a:pt x="108" y="98"/>
                    <a:pt x="108" y="98"/>
                  </a:cubicBezTo>
                  <a:cubicBezTo>
                    <a:pt x="108" y="98"/>
                    <a:pt x="108" y="98"/>
                    <a:pt x="108" y="98"/>
                  </a:cubicBezTo>
                  <a:close/>
                  <a:moveTo>
                    <a:pt x="133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2" y="86"/>
                    <a:pt x="133" y="86"/>
                    <a:pt x="133" y="86"/>
                  </a:cubicBezTo>
                  <a:close/>
                  <a:moveTo>
                    <a:pt x="200" y="86"/>
                  </a:moveTo>
                  <a:cubicBezTo>
                    <a:pt x="202" y="86"/>
                    <a:pt x="205" y="86"/>
                    <a:pt x="206" y="86"/>
                  </a:cubicBezTo>
                  <a:cubicBezTo>
                    <a:pt x="206" y="87"/>
                    <a:pt x="206" y="87"/>
                    <a:pt x="206" y="87"/>
                  </a:cubicBezTo>
                  <a:cubicBezTo>
                    <a:pt x="207" y="87"/>
                    <a:pt x="210" y="88"/>
                    <a:pt x="209" y="85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206" y="85"/>
                    <a:pt x="207" y="84"/>
                    <a:pt x="206" y="83"/>
                  </a:cubicBezTo>
                  <a:cubicBezTo>
                    <a:pt x="203" y="82"/>
                    <a:pt x="201" y="84"/>
                    <a:pt x="199" y="83"/>
                  </a:cubicBezTo>
                  <a:cubicBezTo>
                    <a:pt x="199" y="82"/>
                    <a:pt x="199" y="82"/>
                    <a:pt x="199" y="81"/>
                  </a:cubicBezTo>
                  <a:cubicBezTo>
                    <a:pt x="197" y="81"/>
                    <a:pt x="196" y="83"/>
                    <a:pt x="195" y="82"/>
                  </a:cubicBezTo>
                  <a:cubicBezTo>
                    <a:pt x="195" y="77"/>
                    <a:pt x="188" y="83"/>
                    <a:pt x="186" y="79"/>
                  </a:cubicBezTo>
                  <a:cubicBezTo>
                    <a:pt x="184" y="80"/>
                    <a:pt x="181" y="79"/>
                    <a:pt x="179" y="80"/>
                  </a:cubicBezTo>
                  <a:cubicBezTo>
                    <a:pt x="180" y="79"/>
                    <a:pt x="177" y="80"/>
                    <a:pt x="177" y="79"/>
                  </a:cubicBezTo>
                  <a:cubicBezTo>
                    <a:pt x="176" y="82"/>
                    <a:pt x="170" y="77"/>
                    <a:pt x="170" y="81"/>
                  </a:cubicBezTo>
                  <a:cubicBezTo>
                    <a:pt x="167" y="80"/>
                    <a:pt x="170" y="81"/>
                    <a:pt x="166" y="81"/>
                  </a:cubicBezTo>
                  <a:cubicBezTo>
                    <a:pt x="166" y="80"/>
                    <a:pt x="167" y="80"/>
                    <a:pt x="167" y="80"/>
                  </a:cubicBezTo>
                  <a:cubicBezTo>
                    <a:pt x="165" y="80"/>
                    <a:pt x="165" y="82"/>
                    <a:pt x="163" y="80"/>
                  </a:cubicBezTo>
                  <a:cubicBezTo>
                    <a:pt x="160" y="80"/>
                    <a:pt x="163" y="81"/>
                    <a:pt x="161" y="82"/>
                  </a:cubicBezTo>
                  <a:cubicBezTo>
                    <a:pt x="158" y="82"/>
                    <a:pt x="159" y="81"/>
                    <a:pt x="157" y="80"/>
                  </a:cubicBezTo>
                  <a:cubicBezTo>
                    <a:pt x="157" y="82"/>
                    <a:pt x="155" y="81"/>
                    <a:pt x="154" y="82"/>
                  </a:cubicBezTo>
                  <a:cubicBezTo>
                    <a:pt x="154" y="82"/>
                    <a:pt x="156" y="82"/>
                    <a:pt x="155" y="83"/>
                  </a:cubicBezTo>
                  <a:cubicBezTo>
                    <a:pt x="151" y="83"/>
                    <a:pt x="152" y="84"/>
                    <a:pt x="148" y="85"/>
                  </a:cubicBezTo>
                  <a:cubicBezTo>
                    <a:pt x="147" y="83"/>
                    <a:pt x="152" y="84"/>
                    <a:pt x="149" y="83"/>
                  </a:cubicBezTo>
                  <a:cubicBezTo>
                    <a:pt x="151" y="82"/>
                    <a:pt x="153" y="82"/>
                    <a:pt x="154" y="81"/>
                  </a:cubicBezTo>
                  <a:cubicBezTo>
                    <a:pt x="151" y="81"/>
                    <a:pt x="147" y="81"/>
                    <a:pt x="144" y="82"/>
                  </a:cubicBezTo>
                  <a:cubicBezTo>
                    <a:pt x="142" y="82"/>
                    <a:pt x="145" y="81"/>
                    <a:pt x="144" y="81"/>
                  </a:cubicBezTo>
                  <a:cubicBezTo>
                    <a:pt x="140" y="80"/>
                    <a:pt x="139" y="83"/>
                    <a:pt x="136" y="83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36" y="83"/>
                    <a:pt x="131" y="82"/>
                    <a:pt x="129" y="84"/>
                  </a:cubicBezTo>
                  <a:cubicBezTo>
                    <a:pt x="129" y="84"/>
                    <a:pt x="129" y="84"/>
                    <a:pt x="129" y="85"/>
                  </a:cubicBezTo>
                  <a:cubicBezTo>
                    <a:pt x="129" y="82"/>
                    <a:pt x="126" y="87"/>
                    <a:pt x="123" y="86"/>
                  </a:cubicBezTo>
                  <a:cubicBezTo>
                    <a:pt x="123" y="88"/>
                    <a:pt x="121" y="90"/>
                    <a:pt x="120" y="91"/>
                  </a:cubicBezTo>
                  <a:cubicBezTo>
                    <a:pt x="119" y="90"/>
                    <a:pt x="119" y="90"/>
                    <a:pt x="119" y="89"/>
                  </a:cubicBezTo>
                  <a:cubicBezTo>
                    <a:pt x="122" y="89"/>
                    <a:pt x="120" y="87"/>
                    <a:pt x="122" y="85"/>
                  </a:cubicBezTo>
                  <a:cubicBezTo>
                    <a:pt x="121" y="87"/>
                    <a:pt x="118" y="87"/>
                    <a:pt x="117" y="89"/>
                  </a:cubicBezTo>
                  <a:cubicBezTo>
                    <a:pt x="117" y="88"/>
                    <a:pt x="117" y="88"/>
                    <a:pt x="117" y="88"/>
                  </a:cubicBezTo>
                  <a:cubicBezTo>
                    <a:pt x="114" y="89"/>
                    <a:pt x="116" y="91"/>
                    <a:pt x="113" y="9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108" y="94"/>
                    <a:pt x="103" y="97"/>
                    <a:pt x="101" y="102"/>
                  </a:cubicBezTo>
                  <a:cubicBezTo>
                    <a:pt x="101" y="103"/>
                    <a:pt x="104" y="102"/>
                    <a:pt x="105" y="103"/>
                  </a:cubicBezTo>
                  <a:cubicBezTo>
                    <a:pt x="106" y="101"/>
                    <a:pt x="106" y="98"/>
                    <a:pt x="107" y="9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8" y="97"/>
                    <a:pt x="109" y="95"/>
                    <a:pt x="108" y="95"/>
                  </a:cubicBezTo>
                  <a:cubicBezTo>
                    <a:pt x="108" y="93"/>
                    <a:pt x="109" y="95"/>
                    <a:pt x="110" y="93"/>
                  </a:cubicBezTo>
                  <a:cubicBezTo>
                    <a:pt x="111" y="95"/>
                    <a:pt x="110" y="95"/>
                    <a:pt x="111" y="96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112" y="96"/>
                    <a:pt x="113" y="95"/>
                    <a:pt x="113" y="96"/>
                  </a:cubicBezTo>
                  <a:cubicBezTo>
                    <a:pt x="114" y="93"/>
                    <a:pt x="117" y="94"/>
                    <a:pt x="119" y="92"/>
                  </a:cubicBezTo>
                  <a:cubicBezTo>
                    <a:pt x="117" y="92"/>
                    <a:pt x="117" y="92"/>
                    <a:pt x="117" y="92"/>
                  </a:cubicBezTo>
                  <a:cubicBezTo>
                    <a:pt x="117" y="92"/>
                    <a:pt x="118" y="91"/>
                    <a:pt x="118" y="91"/>
                  </a:cubicBezTo>
                  <a:cubicBezTo>
                    <a:pt x="119" y="91"/>
                    <a:pt x="120" y="91"/>
                    <a:pt x="121" y="91"/>
                  </a:cubicBezTo>
                  <a:cubicBezTo>
                    <a:pt x="122" y="89"/>
                    <a:pt x="122" y="88"/>
                    <a:pt x="124" y="87"/>
                  </a:cubicBezTo>
                  <a:cubicBezTo>
                    <a:pt x="124" y="89"/>
                    <a:pt x="127" y="87"/>
                    <a:pt x="128" y="88"/>
                  </a:cubicBezTo>
                  <a:cubicBezTo>
                    <a:pt x="128" y="86"/>
                    <a:pt x="131" y="86"/>
                    <a:pt x="131" y="86"/>
                  </a:cubicBezTo>
                  <a:cubicBezTo>
                    <a:pt x="132" y="85"/>
                    <a:pt x="133" y="85"/>
                    <a:pt x="133" y="86"/>
                  </a:cubicBezTo>
                  <a:cubicBezTo>
                    <a:pt x="133" y="86"/>
                    <a:pt x="133" y="86"/>
                    <a:pt x="133" y="86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4" y="86"/>
                    <a:pt x="134" y="85"/>
                    <a:pt x="135" y="86"/>
                  </a:cubicBezTo>
                  <a:cubicBezTo>
                    <a:pt x="135" y="86"/>
                    <a:pt x="135" y="86"/>
                    <a:pt x="134" y="87"/>
                  </a:cubicBezTo>
                  <a:cubicBezTo>
                    <a:pt x="137" y="86"/>
                    <a:pt x="138" y="84"/>
                    <a:pt x="140" y="85"/>
                  </a:cubicBezTo>
                  <a:cubicBezTo>
                    <a:pt x="140" y="84"/>
                    <a:pt x="143" y="84"/>
                    <a:pt x="142" y="82"/>
                  </a:cubicBezTo>
                  <a:cubicBezTo>
                    <a:pt x="143" y="83"/>
                    <a:pt x="143" y="84"/>
                    <a:pt x="145" y="84"/>
                  </a:cubicBezTo>
                  <a:cubicBezTo>
                    <a:pt x="146" y="82"/>
                    <a:pt x="147" y="84"/>
                    <a:pt x="149" y="83"/>
                  </a:cubicBezTo>
                  <a:cubicBezTo>
                    <a:pt x="147" y="85"/>
                    <a:pt x="149" y="84"/>
                    <a:pt x="147" y="85"/>
                  </a:cubicBezTo>
                  <a:cubicBezTo>
                    <a:pt x="148" y="86"/>
                    <a:pt x="150" y="84"/>
                    <a:pt x="153" y="84"/>
                  </a:cubicBezTo>
                  <a:cubicBezTo>
                    <a:pt x="153" y="85"/>
                    <a:pt x="153" y="85"/>
                    <a:pt x="153" y="85"/>
                  </a:cubicBezTo>
                  <a:cubicBezTo>
                    <a:pt x="154" y="85"/>
                    <a:pt x="155" y="83"/>
                    <a:pt x="156" y="85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7" y="84"/>
                    <a:pt x="160" y="84"/>
                    <a:pt x="161" y="85"/>
                  </a:cubicBezTo>
                  <a:cubicBezTo>
                    <a:pt x="163" y="83"/>
                    <a:pt x="163" y="83"/>
                    <a:pt x="163" y="83"/>
                  </a:cubicBezTo>
                  <a:cubicBezTo>
                    <a:pt x="166" y="85"/>
                    <a:pt x="170" y="83"/>
                    <a:pt x="172" y="81"/>
                  </a:cubicBezTo>
                  <a:cubicBezTo>
                    <a:pt x="173" y="81"/>
                    <a:pt x="174" y="81"/>
                    <a:pt x="174" y="82"/>
                  </a:cubicBezTo>
                  <a:cubicBezTo>
                    <a:pt x="174" y="82"/>
                    <a:pt x="174" y="82"/>
                    <a:pt x="173" y="82"/>
                  </a:cubicBezTo>
                  <a:cubicBezTo>
                    <a:pt x="175" y="82"/>
                    <a:pt x="177" y="83"/>
                    <a:pt x="177" y="82"/>
                  </a:cubicBezTo>
                  <a:cubicBezTo>
                    <a:pt x="179" y="81"/>
                    <a:pt x="178" y="83"/>
                    <a:pt x="180" y="83"/>
                  </a:cubicBezTo>
                  <a:cubicBezTo>
                    <a:pt x="183" y="81"/>
                    <a:pt x="188" y="85"/>
                    <a:pt x="189" y="82"/>
                  </a:cubicBezTo>
                  <a:cubicBezTo>
                    <a:pt x="188" y="82"/>
                    <a:pt x="186" y="81"/>
                    <a:pt x="183" y="81"/>
                  </a:cubicBezTo>
                  <a:cubicBezTo>
                    <a:pt x="184" y="81"/>
                    <a:pt x="184" y="80"/>
                    <a:pt x="185" y="80"/>
                  </a:cubicBezTo>
                  <a:cubicBezTo>
                    <a:pt x="187" y="80"/>
                    <a:pt x="188" y="81"/>
                    <a:pt x="191" y="81"/>
                  </a:cubicBezTo>
                  <a:cubicBezTo>
                    <a:pt x="190" y="83"/>
                    <a:pt x="190" y="83"/>
                    <a:pt x="190" y="83"/>
                  </a:cubicBezTo>
                  <a:cubicBezTo>
                    <a:pt x="193" y="86"/>
                    <a:pt x="198" y="82"/>
                    <a:pt x="200" y="86"/>
                  </a:cubicBezTo>
                  <a:close/>
                  <a:moveTo>
                    <a:pt x="171" y="83"/>
                  </a:moveTo>
                  <a:cubicBezTo>
                    <a:pt x="173" y="84"/>
                    <a:pt x="173" y="84"/>
                    <a:pt x="173" y="84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2" y="83"/>
                    <a:pt x="171" y="83"/>
                    <a:pt x="171" y="83"/>
                  </a:cubicBezTo>
                  <a:close/>
                  <a:moveTo>
                    <a:pt x="172" y="83"/>
                  </a:moveTo>
                  <a:cubicBezTo>
                    <a:pt x="173" y="82"/>
                    <a:pt x="173" y="82"/>
                    <a:pt x="173" y="82"/>
                  </a:cubicBezTo>
                  <a:cubicBezTo>
                    <a:pt x="173" y="82"/>
                    <a:pt x="173" y="82"/>
                    <a:pt x="172" y="83"/>
                  </a:cubicBezTo>
                  <a:cubicBezTo>
                    <a:pt x="172" y="83"/>
                    <a:pt x="172" y="83"/>
                    <a:pt x="172" y="83"/>
                  </a:cubicBezTo>
                  <a:close/>
                  <a:moveTo>
                    <a:pt x="207" y="88"/>
                  </a:moveTo>
                  <a:cubicBezTo>
                    <a:pt x="207" y="88"/>
                    <a:pt x="207" y="89"/>
                    <a:pt x="208" y="89"/>
                  </a:cubicBezTo>
                  <a:cubicBezTo>
                    <a:pt x="208" y="88"/>
                    <a:pt x="207" y="88"/>
                    <a:pt x="207" y="88"/>
                  </a:cubicBezTo>
                  <a:close/>
                  <a:moveTo>
                    <a:pt x="209" y="88"/>
                  </a:moveTo>
                  <a:cubicBezTo>
                    <a:pt x="208" y="88"/>
                    <a:pt x="208" y="88"/>
                    <a:pt x="208" y="88"/>
                  </a:cubicBezTo>
                  <a:cubicBezTo>
                    <a:pt x="208" y="88"/>
                    <a:pt x="208" y="88"/>
                    <a:pt x="208" y="88"/>
                  </a:cubicBezTo>
                  <a:cubicBezTo>
                    <a:pt x="209" y="88"/>
                    <a:pt x="209" y="88"/>
                    <a:pt x="209" y="88"/>
                  </a:cubicBezTo>
                  <a:close/>
                  <a:moveTo>
                    <a:pt x="233" y="131"/>
                  </a:moveTo>
                  <a:cubicBezTo>
                    <a:pt x="234" y="132"/>
                    <a:pt x="234" y="133"/>
                    <a:pt x="235" y="134"/>
                  </a:cubicBezTo>
                  <a:cubicBezTo>
                    <a:pt x="234" y="134"/>
                    <a:pt x="235" y="137"/>
                    <a:pt x="234" y="136"/>
                  </a:cubicBezTo>
                  <a:cubicBezTo>
                    <a:pt x="236" y="138"/>
                    <a:pt x="235" y="142"/>
                    <a:pt x="237" y="140"/>
                  </a:cubicBezTo>
                  <a:cubicBezTo>
                    <a:pt x="236" y="132"/>
                    <a:pt x="235" y="120"/>
                    <a:pt x="229" y="111"/>
                  </a:cubicBezTo>
                  <a:cubicBezTo>
                    <a:pt x="231" y="113"/>
                    <a:pt x="231" y="113"/>
                    <a:pt x="231" y="113"/>
                  </a:cubicBezTo>
                  <a:cubicBezTo>
                    <a:pt x="228" y="108"/>
                    <a:pt x="230" y="105"/>
                    <a:pt x="225" y="103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6" y="100"/>
                    <a:pt x="222" y="100"/>
                    <a:pt x="222" y="97"/>
                  </a:cubicBezTo>
                  <a:cubicBezTo>
                    <a:pt x="222" y="98"/>
                    <a:pt x="222" y="98"/>
                    <a:pt x="222" y="98"/>
                  </a:cubicBezTo>
                  <a:cubicBezTo>
                    <a:pt x="222" y="97"/>
                    <a:pt x="222" y="97"/>
                    <a:pt x="221" y="96"/>
                  </a:cubicBezTo>
                  <a:cubicBezTo>
                    <a:pt x="221" y="97"/>
                    <a:pt x="221" y="97"/>
                    <a:pt x="221" y="97"/>
                  </a:cubicBezTo>
                  <a:cubicBezTo>
                    <a:pt x="220" y="96"/>
                    <a:pt x="219" y="95"/>
                    <a:pt x="218" y="93"/>
                  </a:cubicBezTo>
                  <a:cubicBezTo>
                    <a:pt x="219" y="93"/>
                    <a:pt x="219" y="94"/>
                    <a:pt x="220" y="94"/>
                  </a:cubicBezTo>
                  <a:cubicBezTo>
                    <a:pt x="219" y="93"/>
                    <a:pt x="218" y="93"/>
                    <a:pt x="217" y="92"/>
                  </a:cubicBezTo>
                  <a:cubicBezTo>
                    <a:pt x="216" y="91"/>
                    <a:pt x="217" y="91"/>
                    <a:pt x="218" y="91"/>
                  </a:cubicBezTo>
                  <a:cubicBezTo>
                    <a:pt x="214" y="89"/>
                    <a:pt x="214" y="86"/>
                    <a:pt x="210" y="87"/>
                  </a:cubicBezTo>
                  <a:cubicBezTo>
                    <a:pt x="210" y="87"/>
                    <a:pt x="210" y="88"/>
                    <a:pt x="209" y="88"/>
                  </a:cubicBezTo>
                  <a:cubicBezTo>
                    <a:pt x="211" y="90"/>
                    <a:pt x="213" y="90"/>
                    <a:pt x="215" y="91"/>
                  </a:cubicBezTo>
                  <a:cubicBezTo>
                    <a:pt x="215" y="91"/>
                    <a:pt x="215" y="91"/>
                    <a:pt x="215" y="91"/>
                  </a:cubicBezTo>
                  <a:cubicBezTo>
                    <a:pt x="218" y="90"/>
                    <a:pt x="215" y="92"/>
                    <a:pt x="218" y="94"/>
                  </a:cubicBezTo>
                  <a:cubicBezTo>
                    <a:pt x="217" y="94"/>
                    <a:pt x="216" y="93"/>
                    <a:pt x="215" y="93"/>
                  </a:cubicBezTo>
                  <a:cubicBezTo>
                    <a:pt x="216" y="97"/>
                    <a:pt x="219" y="96"/>
                    <a:pt x="219" y="99"/>
                  </a:cubicBezTo>
                  <a:cubicBezTo>
                    <a:pt x="218" y="99"/>
                    <a:pt x="218" y="99"/>
                    <a:pt x="218" y="99"/>
                  </a:cubicBezTo>
                  <a:cubicBezTo>
                    <a:pt x="219" y="99"/>
                    <a:pt x="219" y="100"/>
                    <a:pt x="220" y="100"/>
                  </a:cubicBezTo>
                  <a:cubicBezTo>
                    <a:pt x="220" y="100"/>
                    <a:pt x="220" y="99"/>
                    <a:pt x="220" y="99"/>
                  </a:cubicBezTo>
                  <a:cubicBezTo>
                    <a:pt x="221" y="99"/>
                    <a:pt x="222" y="99"/>
                    <a:pt x="222" y="99"/>
                  </a:cubicBezTo>
                  <a:cubicBezTo>
                    <a:pt x="222" y="100"/>
                    <a:pt x="224" y="99"/>
                    <a:pt x="224" y="101"/>
                  </a:cubicBezTo>
                  <a:cubicBezTo>
                    <a:pt x="223" y="102"/>
                    <a:pt x="222" y="100"/>
                    <a:pt x="222" y="100"/>
                  </a:cubicBezTo>
                  <a:cubicBezTo>
                    <a:pt x="222" y="100"/>
                    <a:pt x="223" y="101"/>
                    <a:pt x="223" y="101"/>
                  </a:cubicBezTo>
                  <a:cubicBezTo>
                    <a:pt x="224" y="102"/>
                    <a:pt x="223" y="103"/>
                    <a:pt x="222" y="104"/>
                  </a:cubicBezTo>
                  <a:cubicBezTo>
                    <a:pt x="224" y="105"/>
                    <a:pt x="223" y="103"/>
                    <a:pt x="224" y="103"/>
                  </a:cubicBezTo>
                  <a:cubicBezTo>
                    <a:pt x="224" y="106"/>
                    <a:pt x="227" y="111"/>
                    <a:pt x="229" y="114"/>
                  </a:cubicBezTo>
                  <a:cubicBezTo>
                    <a:pt x="228" y="113"/>
                    <a:pt x="228" y="114"/>
                    <a:pt x="227" y="113"/>
                  </a:cubicBezTo>
                  <a:cubicBezTo>
                    <a:pt x="227" y="114"/>
                    <a:pt x="228" y="115"/>
                    <a:pt x="229" y="115"/>
                  </a:cubicBezTo>
                  <a:cubicBezTo>
                    <a:pt x="231" y="117"/>
                    <a:pt x="231" y="120"/>
                    <a:pt x="231" y="122"/>
                  </a:cubicBezTo>
                  <a:cubicBezTo>
                    <a:pt x="232" y="121"/>
                    <a:pt x="232" y="121"/>
                    <a:pt x="232" y="121"/>
                  </a:cubicBezTo>
                  <a:cubicBezTo>
                    <a:pt x="233" y="123"/>
                    <a:pt x="231" y="126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30"/>
                    <a:pt x="236" y="130"/>
                    <a:pt x="235" y="132"/>
                  </a:cubicBezTo>
                  <a:cubicBezTo>
                    <a:pt x="234" y="132"/>
                    <a:pt x="234" y="131"/>
                    <a:pt x="233" y="131"/>
                  </a:cubicBezTo>
                  <a:close/>
                  <a:moveTo>
                    <a:pt x="236" y="142"/>
                  </a:moveTo>
                  <a:cubicBezTo>
                    <a:pt x="235" y="141"/>
                    <a:pt x="235" y="141"/>
                    <a:pt x="235" y="141"/>
                  </a:cubicBezTo>
                  <a:cubicBezTo>
                    <a:pt x="235" y="142"/>
                    <a:pt x="237" y="143"/>
                    <a:pt x="237" y="143"/>
                  </a:cubicBezTo>
                  <a:cubicBezTo>
                    <a:pt x="237" y="142"/>
                    <a:pt x="237" y="141"/>
                    <a:pt x="237" y="141"/>
                  </a:cubicBezTo>
                  <a:cubicBezTo>
                    <a:pt x="237" y="141"/>
                    <a:pt x="236" y="141"/>
                    <a:pt x="236" y="142"/>
                  </a:cubicBezTo>
                  <a:close/>
                  <a:moveTo>
                    <a:pt x="236" y="164"/>
                  </a:moveTo>
                  <a:cubicBezTo>
                    <a:pt x="236" y="164"/>
                    <a:pt x="236" y="164"/>
                    <a:pt x="237" y="164"/>
                  </a:cubicBezTo>
                  <a:cubicBezTo>
                    <a:pt x="237" y="160"/>
                    <a:pt x="237" y="154"/>
                    <a:pt x="238" y="152"/>
                  </a:cubicBezTo>
                  <a:cubicBezTo>
                    <a:pt x="238" y="150"/>
                    <a:pt x="237" y="150"/>
                    <a:pt x="236" y="148"/>
                  </a:cubicBezTo>
                  <a:cubicBezTo>
                    <a:pt x="237" y="147"/>
                    <a:pt x="237" y="147"/>
                    <a:pt x="237" y="147"/>
                  </a:cubicBezTo>
                  <a:cubicBezTo>
                    <a:pt x="237" y="146"/>
                    <a:pt x="238" y="143"/>
                    <a:pt x="236" y="144"/>
                  </a:cubicBezTo>
                  <a:cubicBezTo>
                    <a:pt x="236" y="144"/>
                    <a:pt x="237" y="145"/>
                    <a:pt x="236" y="146"/>
                  </a:cubicBezTo>
                  <a:cubicBezTo>
                    <a:pt x="236" y="146"/>
                    <a:pt x="236" y="146"/>
                    <a:pt x="236" y="146"/>
                  </a:cubicBezTo>
                  <a:cubicBezTo>
                    <a:pt x="236" y="148"/>
                    <a:pt x="236" y="148"/>
                    <a:pt x="236" y="148"/>
                  </a:cubicBezTo>
                  <a:cubicBezTo>
                    <a:pt x="235" y="147"/>
                    <a:pt x="235" y="147"/>
                    <a:pt x="235" y="147"/>
                  </a:cubicBezTo>
                  <a:cubicBezTo>
                    <a:pt x="234" y="150"/>
                    <a:pt x="238" y="149"/>
                    <a:pt x="237" y="153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5" y="155"/>
                    <a:pt x="235" y="156"/>
                    <a:pt x="234" y="158"/>
                  </a:cubicBezTo>
                  <a:cubicBezTo>
                    <a:pt x="234" y="158"/>
                    <a:pt x="235" y="158"/>
                    <a:pt x="235" y="158"/>
                  </a:cubicBezTo>
                  <a:cubicBezTo>
                    <a:pt x="235" y="157"/>
                    <a:pt x="236" y="157"/>
                    <a:pt x="236" y="157"/>
                  </a:cubicBezTo>
                  <a:cubicBezTo>
                    <a:pt x="237" y="161"/>
                    <a:pt x="235" y="157"/>
                    <a:pt x="234" y="159"/>
                  </a:cubicBezTo>
                  <a:cubicBezTo>
                    <a:pt x="235" y="162"/>
                    <a:pt x="235" y="168"/>
                    <a:pt x="233" y="169"/>
                  </a:cubicBezTo>
                  <a:cubicBezTo>
                    <a:pt x="235" y="168"/>
                    <a:pt x="235" y="170"/>
                    <a:pt x="235" y="172"/>
                  </a:cubicBezTo>
                  <a:cubicBezTo>
                    <a:pt x="234" y="173"/>
                    <a:pt x="234" y="171"/>
                    <a:pt x="234" y="171"/>
                  </a:cubicBezTo>
                  <a:cubicBezTo>
                    <a:pt x="233" y="172"/>
                    <a:pt x="233" y="172"/>
                    <a:pt x="233" y="173"/>
                  </a:cubicBezTo>
                  <a:cubicBezTo>
                    <a:pt x="234" y="172"/>
                    <a:pt x="235" y="173"/>
                    <a:pt x="235" y="175"/>
                  </a:cubicBezTo>
                  <a:cubicBezTo>
                    <a:pt x="237" y="171"/>
                    <a:pt x="235" y="167"/>
                    <a:pt x="236" y="164"/>
                  </a:cubicBezTo>
                  <a:close/>
                  <a:moveTo>
                    <a:pt x="237" y="165"/>
                  </a:moveTo>
                  <a:cubicBezTo>
                    <a:pt x="237" y="165"/>
                    <a:pt x="237" y="164"/>
                    <a:pt x="237" y="164"/>
                  </a:cubicBezTo>
                  <a:cubicBezTo>
                    <a:pt x="236" y="166"/>
                    <a:pt x="236" y="166"/>
                    <a:pt x="236" y="166"/>
                  </a:cubicBezTo>
                  <a:cubicBezTo>
                    <a:pt x="237" y="165"/>
                    <a:pt x="237" y="165"/>
                    <a:pt x="237" y="165"/>
                  </a:cubicBezTo>
                  <a:close/>
                  <a:moveTo>
                    <a:pt x="176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0"/>
                    <a:pt x="176" y="0"/>
                    <a:pt x="176" y="0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5" y="1"/>
                    <a:pt x="178" y="1"/>
                    <a:pt x="177" y="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2"/>
                    <a:pt x="177" y="2"/>
                  </a:cubicBezTo>
                  <a:cubicBezTo>
                    <a:pt x="177" y="1"/>
                    <a:pt x="178" y="1"/>
                    <a:pt x="177" y="1"/>
                  </a:cubicBezTo>
                  <a:close/>
                  <a:moveTo>
                    <a:pt x="175" y="13"/>
                  </a:moveTo>
                  <a:cubicBezTo>
                    <a:pt x="175" y="13"/>
                    <a:pt x="175" y="13"/>
                    <a:pt x="175" y="13"/>
                  </a:cubicBezTo>
                  <a:cubicBezTo>
                    <a:pt x="175" y="13"/>
                    <a:pt x="175" y="13"/>
                    <a:pt x="175" y="13"/>
                  </a:cubicBezTo>
                  <a:close/>
                  <a:moveTo>
                    <a:pt x="177" y="16"/>
                  </a:moveTo>
                  <a:cubicBezTo>
                    <a:pt x="177" y="16"/>
                    <a:pt x="177" y="16"/>
                    <a:pt x="177" y="16"/>
                  </a:cubicBezTo>
                  <a:cubicBezTo>
                    <a:pt x="176" y="16"/>
                    <a:pt x="177" y="15"/>
                    <a:pt x="177" y="14"/>
                  </a:cubicBezTo>
                  <a:cubicBezTo>
                    <a:pt x="177" y="15"/>
                    <a:pt x="177" y="15"/>
                    <a:pt x="177" y="15"/>
                  </a:cubicBezTo>
                  <a:cubicBezTo>
                    <a:pt x="178" y="13"/>
                    <a:pt x="177" y="12"/>
                    <a:pt x="177" y="10"/>
                  </a:cubicBezTo>
                  <a:cubicBezTo>
                    <a:pt x="177" y="10"/>
                    <a:pt x="177" y="10"/>
                    <a:pt x="177" y="10"/>
                  </a:cubicBezTo>
                  <a:cubicBezTo>
                    <a:pt x="177" y="10"/>
                    <a:pt x="177" y="10"/>
                    <a:pt x="177" y="10"/>
                  </a:cubicBezTo>
                  <a:cubicBezTo>
                    <a:pt x="177" y="10"/>
                    <a:pt x="177" y="10"/>
                    <a:pt x="177" y="10"/>
                  </a:cubicBezTo>
                  <a:cubicBezTo>
                    <a:pt x="178" y="10"/>
                    <a:pt x="177" y="9"/>
                    <a:pt x="178" y="9"/>
                  </a:cubicBezTo>
                  <a:cubicBezTo>
                    <a:pt x="177" y="9"/>
                    <a:pt x="177" y="9"/>
                    <a:pt x="177" y="9"/>
                  </a:cubicBezTo>
                  <a:cubicBezTo>
                    <a:pt x="177" y="7"/>
                    <a:pt x="177" y="6"/>
                    <a:pt x="176" y="5"/>
                  </a:cubicBezTo>
                  <a:cubicBezTo>
                    <a:pt x="177" y="5"/>
                    <a:pt x="177" y="5"/>
                    <a:pt x="177" y="5"/>
                  </a:cubicBezTo>
                  <a:cubicBezTo>
                    <a:pt x="176" y="4"/>
                    <a:pt x="177" y="3"/>
                    <a:pt x="177" y="2"/>
                  </a:cubicBezTo>
                  <a:cubicBezTo>
                    <a:pt x="177" y="2"/>
                    <a:pt x="177" y="2"/>
                    <a:pt x="176" y="1"/>
                  </a:cubicBezTo>
                  <a:cubicBezTo>
                    <a:pt x="176" y="2"/>
                    <a:pt x="177" y="2"/>
                    <a:pt x="176" y="2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6" y="2"/>
                    <a:pt x="177" y="3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3"/>
                    <a:pt x="176" y="4"/>
                    <a:pt x="176" y="4"/>
                  </a:cubicBezTo>
                  <a:cubicBezTo>
                    <a:pt x="176" y="4"/>
                    <a:pt x="176" y="5"/>
                    <a:pt x="175" y="5"/>
                  </a:cubicBezTo>
                  <a:cubicBezTo>
                    <a:pt x="176" y="5"/>
                    <a:pt x="176" y="5"/>
                    <a:pt x="176" y="5"/>
                  </a:cubicBezTo>
                  <a:cubicBezTo>
                    <a:pt x="175" y="7"/>
                    <a:pt x="176" y="8"/>
                    <a:pt x="175" y="10"/>
                  </a:cubicBezTo>
                  <a:cubicBezTo>
                    <a:pt x="177" y="11"/>
                    <a:pt x="175" y="12"/>
                    <a:pt x="175" y="13"/>
                  </a:cubicBezTo>
                  <a:cubicBezTo>
                    <a:pt x="175" y="13"/>
                    <a:pt x="175" y="13"/>
                    <a:pt x="175" y="13"/>
                  </a:cubicBezTo>
                  <a:cubicBezTo>
                    <a:pt x="175" y="13"/>
                    <a:pt x="175" y="14"/>
                    <a:pt x="175" y="14"/>
                  </a:cubicBezTo>
                  <a:cubicBezTo>
                    <a:pt x="176" y="14"/>
                    <a:pt x="176" y="14"/>
                    <a:pt x="176" y="14"/>
                  </a:cubicBezTo>
                  <a:cubicBezTo>
                    <a:pt x="174" y="16"/>
                    <a:pt x="174" y="19"/>
                    <a:pt x="173" y="21"/>
                  </a:cubicBezTo>
                  <a:cubicBezTo>
                    <a:pt x="172" y="23"/>
                    <a:pt x="171" y="25"/>
                    <a:pt x="172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9"/>
                    <a:pt x="172" y="29"/>
                    <a:pt x="172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2"/>
                    <a:pt x="171" y="33"/>
                    <a:pt x="172" y="35"/>
                  </a:cubicBezTo>
                  <a:cubicBezTo>
                    <a:pt x="171" y="37"/>
                    <a:pt x="171" y="39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1" y="43"/>
                    <a:pt x="169" y="44"/>
                    <a:pt x="169" y="46"/>
                  </a:cubicBezTo>
                  <a:cubicBezTo>
                    <a:pt x="168" y="47"/>
                    <a:pt x="170" y="50"/>
                    <a:pt x="169" y="51"/>
                  </a:cubicBezTo>
                  <a:cubicBezTo>
                    <a:pt x="167" y="52"/>
                    <a:pt x="170" y="54"/>
                    <a:pt x="168" y="55"/>
                  </a:cubicBezTo>
                  <a:cubicBezTo>
                    <a:pt x="165" y="56"/>
                    <a:pt x="167" y="58"/>
                    <a:pt x="168" y="61"/>
                  </a:cubicBezTo>
                  <a:cubicBezTo>
                    <a:pt x="166" y="62"/>
                    <a:pt x="168" y="65"/>
                    <a:pt x="166" y="66"/>
                  </a:cubicBezTo>
                  <a:cubicBezTo>
                    <a:pt x="167" y="67"/>
                    <a:pt x="164" y="68"/>
                    <a:pt x="164" y="69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69"/>
                    <a:pt x="166" y="70"/>
                    <a:pt x="165" y="70"/>
                  </a:cubicBezTo>
                  <a:cubicBezTo>
                    <a:pt x="164" y="70"/>
                    <a:pt x="164" y="70"/>
                    <a:pt x="164" y="70"/>
                  </a:cubicBezTo>
                  <a:cubicBezTo>
                    <a:pt x="164" y="70"/>
                    <a:pt x="166" y="70"/>
                    <a:pt x="165" y="70"/>
                  </a:cubicBezTo>
                  <a:cubicBezTo>
                    <a:pt x="166" y="70"/>
                    <a:pt x="166" y="70"/>
                    <a:pt x="166" y="70"/>
                  </a:cubicBezTo>
                  <a:cubicBezTo>
                    <a:pt x="166" y="71"/>
                    <a:pt x="165" y="70"/>
                    <a:pt x="165" y="70"/>
                  </a:cubicBezTo>
                  <a:cubicBezTo>
                    <a:pt x="165" y="71"/>
                    <a:pt x="166" y="71"/>
                    <a:pt x="166" y="71"/>
                  </a:cubicBezTo>
                  <a:cubicBezTo>
                    <a:pt x="164" y="70"/>
                    <a:pt x="166" y="71"/>
                    <a:pt x="164" y="71"/>
                  </a:cubicBezTo>
                  <a:cubicBezTo>
                    <a:pt x="164" y="71"/>
                    <a:pt x="163" y="71"/>
                    <a:pt x="163" y="71"/>
                  </a:cubicBezTo>
                  <a:cubicBezTo>
                    <a:pt x="162" y="71"/>
                    <a:pt x="162" y="71"/>
                    <a:pt x="163" y="71"/>
                  </a:cubicBezTo>
                  <a:cubicBezTo>
                    <a:pt x="164" y="71"/>
                    <a:pt x="165" y="72"/>
                    <a:pt x="166" y="72"/>
                  </a:cubicBezTo>
                  <a:cubicBezTo>
                    <a:pt x="165" y="71"/>
                    <a:pt x="165" y="71"/>
                    <a:pt x="165" y="71"/>
                  </a:cubicBezTo>
                  <a:cubicBezTo>
                    <a:pt x="166" y="71"/>
                    <a:pt x="165" y="71"/>
                    <a:pt x="166" y="72"/>
                  </a:cubicBezTo>
                  <a:cubicBezTo>
                    <a:pt x="166" y="71"/>
                    <a:pt x="167" y="71"/>
                    <a:pt x="167" y="71"/>
                  </a:cubicBezTo>
                  <a:cubicBezTo>
                    <a:pt x="167" y="71"/>
                    <a:pt x="167" y="71"/>
                    <a:pt x="167" y="71"/>
                  </a:cubicBezTo>
                  <a:cubicBezTo>
                    <a:pt x="167" y="71"/>
                    <a:pt x="167" y="71"/>
                    <a:pt x="167" y="71"/>
                  </a:cubicBezTo>
                  <a:cubicBezTo>
                    <a:pt x="168" y="71"/>
                    <a:pt x="168" y="71"/>
                    <a:pt x="168" y="71"/>
                  </a:cubicBezTo>
                  <a:cubicBezTo>
                    <a:pt x="168" y="71"/>
                    <a:pt x="166" y="70"/>
                    <a:pt x="168" y="71"/>
                  </a:cubicBezTo>
                  <a:cubicBezTo>
                    <a:pt x="167" y="70"/>
                    <a:pt x="167" y="69"/>
                    <a:pt x="168" y="69"/>
                  </a:cubicBezTo>
                  <a:cubicBezTo>
                    <a:pt x="167" y="68"/>
                    <a:pt x="168" y="68"/>
                    <a:pt x="167" y="68"/>
                  </a:cubicBezTo>
                  <a:cubicBezTo>
                    <a:pt x="168" y="68"/>
                    <a:pt x="168" y="68"/>
                    <a:pt x="168" y="67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70" y="67"/>
                    <a:pt x="167" y="67"/>
                    <a:pt x="169" y="67"/>
                  </a:cubicBezTo>
                  <a:cubicBezTo>
                    <a:pt x="168" y="67"/>
                    <a:pt x="170" y="66"/>
                    <a:pt x="168" y="66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5"/>
                    <a:pt x="170" y="65"/>
                    <a:pt x="170" y="64"/>
                  </a:cubicBezTo>
                  <a:cubicBezTo>
                    <a:pt x="169" y="64"/>
                    <a:pt x="170" y="63"/>
                    <a:pt x="169" y="63"/>
                  </a:cubicBezTo>
                  <a:cubicBezTo>
                    <a:pt x="169" y="62"/>
                    <a:pt x="170" y="62"/>
                    <a:pt x="170" y="62"/>
                  </a:cubicBezTo>
                  <a:cubicBezTo>
                    <a:pt x="170" y="62"/>
                    <a:pt x="170" y="62"/>
                    <a:pt x="170" y="62"/>
                  </a:cubicBezTo>
                  <a:cubicBezTo>
                    <a:pt x="170" y="61"/>
                    <a:pt x="170" y="60"/>
                    <a:pt x="169" y="60"/>
                  </a:cubicBezTo>
                  <a:cubicBezTo>
                    <a:pt x="170" y="60"/>
                    <a:pt x="170" y="60"/>
                    <a:pt x="171" y="60"/>
                  </a:cubicBezTo>
                  <a:cubicBezTo>
                    <a:pt x="170" y="59"/>
                    <a:pt x="170" y="59"/>
                    <a:pt x="170" y="58"/>
                  </a:cubicBezTo>
                  <a:cubicBezTo>
                    <a:pt x="171" y="58"/>
                    <a:pt x="170" y="58"/>
                    <a:pt x="171" y="58"/>
                  </a:cubicBezTo>
                  <a:cubicBezTo>
                    <a:pt x="169" y="56"/>
                    <a:pt x="170" y="54"/>
                    <a:pt x="172" y="53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71" y="53"/>
                    <a:pt x="170" y="53"/>
                    <a:pt x="170" y="52"/>
                  </a:cubicBezTo>
                  <a:cubicBezTo>
                    <a:pt x="170" y="52"/>
                    <a:pt x="170" y="52"/>
                    <a:pt x="170" y="52"/>
                  </a:cubicBezTo>
                  <a:cubicBezTo>
                    <a:pt x="170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1"/>
                    <a:pt x="172" y="51"/>
                    <a:pt x="171" y="51"/>
                  </a:cubicBezTo>
                  <a:cubicBezTo>
                    <a:pt x="171" y="51"/>
                    <a:pt x="171" y="51"/>
                    <a:pt x="171" y="51"/>
                  </a:cubicBezTo>
                  <a:cubicBezTo>
                    <a:pt x="171" y="51"/>
                    <a:pt x="171" y="51"/>
                    <a:pt x="171" y="51"/>
                  </a:cubicBezTo>
                  <a:cubicBezTo>
                    <a:pt x="171" y="51"/>
                    <a:pt x="172" y="51"/>
                    <a:pt x="172" y="51"/>
                  </a:cubicBezTo>
                  <a:cubicBezTo>
                    <a:pt x="173" y="49"/>
                    <a:pt x="171" y="46"/>
                    <a:pt x="172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3" y="43"/>
                    <a:pt x="172" y="42"/>
                    <a:pt x="172" y="41"/>
                  </a:cubicBezTo>
                  <a:cubicBezTo>
                    <a:pt x="173" y="42"/>
                    <a:pt x="173" y="42"/>
                    <a:pt x="173" y="42"/>
                  </a:cubicBezTo>
                  <a:cubicBezTo>
                    <a:pt x="172" y="41"/>
                    <a:pt x="174" y="41"/>
                    <a:pt x="173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73" y="39"/>
                    <a:pt x="173" y="38"/>
                    <a:pt x="174" y="37"/>
                  </a:cubicBezTo>
                  <a:cubicBezTo>
                    <a:pt x="172" y="36"/>
                    <a:pt x="174" y="35"/>
                    <a:pt x="173" y="34"/>
                  </a:cubicBezTo>
                  <a:cubicBezTo>
                    <a:pt x="173" y="34"/>
                    <a:pt x="173" y="34"/>
                    <a:pt x="173" y="34"/>
                  </a:cubicBezTo>
                  <a:cubicBezTo>
                    <a:pt x="172" y="32"/>
                    <a:pt x="174" y="31"/>
                    <a:pt x="174" y="30"/>
                  </a:cubicBezTo>
                  <a:cubicBezTo>
                    <a:pt x="174" y="29"/>
                    <a:pt x="174" y="29"/>
                    <a:pt x="174" y="28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3" y="27"/>
                    <a:pt x="176" y="26"/>
                    <a:pt x="175" y="25"/>
                  </a:cubicBezTo>
                  <a:cubicBezTo>
                    <a:pt x="175" y="25"/>
                    <a:pt x="175" y="25"/>
                    <a:pt x="175" y="25"/>
                  </a:cubicBezTo>
                  <a:cubicBezTo>
                    <a:pt x="174" y="25"/>
                    <a:pt x="176" y="25"/>
                    <a:pt x="174" y="24"/>
                  </a:cubicBezTo>
                  <a:cubicBezTo>
                    <a:pt x="175" y="24"/>
                    <a:pt x="175" y="24"/>
                    <a:pt x="175" y="24"/>
                  </a:cubicBezTo>
                  <a:cubicBezTo>
                    <a:pt x="173" y="23"/>
                    <a:pt x="176" y="23"/>
                    <a:pt x="175" y="22"/>
                  </a:cubicBezTo>
                  <a:cubicBezTo>
                    <a:pt x="175" y="22"/>
                    <a:pt x="175" y="22"/>
                    <a:pt x="175" y="22"/>
                  </a:cubicBezTo>
                  <a:cubicBezTo>
                    <a:pt x="175" y="22"/>
                    <a:pt x="175" y="22"/>
                    <a:pt x="175" y="22"/>
                  </a:cubicBezTo>
                  <a:cubicBezTo>
                    <a:pt x="175" y="22"/>
                    <a:pt x="175" y="22"/>
                    <a:pt x="175" y="22"/>
                  </a:cubicBezTo>
                  <a:cubicBezTo>
                    <a:pt x="177" y="21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19"/>
                    <a:pt x="177" y="19"/>
                    <a:pt x="176" y="18"/>
                  </a:cubicBezTo>
                  <a:cubicBezTo>
                    <a:pt x="177" y="18"/>
                    <a:pt x="177" y="18"/>
                    <a:pt x="177" y="18"/>
                  </a:cubicBezTo>
                  <a:cubicBezTo>
                    <a:pt x="176" y="18"/>
                    <a:pt x="176" y="18"/>
                    <a:pt x="176" y="18"/>
                  </a:cubicBezTo>
                  <a:cubicBezTo>
                    <a:pt x="177" y="18"/>
                    <a:pt x="177" y="18"/>
                    <a:pt x="177" y="18"/>
                  </a:cubicBezTo>
                  <a:cubicBezTo>
                    <a:pt x="177" y="17"/>
                    <a:pt x="177" y="17"/>
                    <a:pt x="177" y="16"/>
                  </a:cubicBezTo>
                  <a:close/>
                  <a:moveTo>
                    <a:pt x="177" y="10"/>
                  </a:moveTo>
                  <a:cubicBezTo>
                    <a:pt x="177" y="10"/>
                    <a:pt x="177" y="10"/>
                    <a:pt x="177" y="10"/>
                  </a:cubicBezTo>
                  <a:cubicBezTo>
                    <a:pt x="177" y="10"/>
                    <a:pt x="177" y="10"/>
                    <a:pt x="177" y="10"/>
                  </a:cubicBezTo>
                  <a:close/>
                  <a:moveTo>
                    <a:pt x="168" y="71"/>
                  </a:moveTo>
                  <a:cubicBezTo>
                    <a:pt x="167" y="71"/>
                    <a:pt x="167" y="71"/>
                    <a:pt x="167" y="71"/>
                  </a:cubicBezTo>
                  <a:cubicBezTo>
                    <a:pt x="168" y="71"/>
                    <a:pt x="168" y="71"/>
                    <a:pt x="168" y="71"/>
                  </a:cubicBezTo>
                  <a:close/>
                  <a:moveTo>
                    <a:pt x="250" y="22"/>
                  </a:moveTo>
                  <a:cubicBezTo>
                    <a:pt x="250" y="22"/>
                    <a:pt x="250" y="22"/>
                    <a:pt x="250" y="22"/>
                  </a:cubicBezTo>
                  <a:cubicBezTo>
                    <a:pt x="251" y="22"/>
                    <a:pt x="251" y="22"/>
                    <a:pt x="251" y="22"/>
                  </a:cubicBezTo>
                  <a:cubicBezTo>
                    <a:pt x="250" y="22"/>
                    <a:pt x="250" y="22"/>
                    <a:pt x="250" y="22"/>
                  </a:cubicBezTo>
                  <a:close/>
                  <a:moveTo>
                    <a:pt x="251" y="23"/>
                  </a:moveTo>
                  <a:cubicBezTo>
                    <a:pt x="251" y="23"/>
                    <a:pt x="251" y="23"/>
                    <a:pt x="251" y="23"/>
                  </a:cubicBezTo>
                  <a:cubicBezTo>
                    <a:pt x="250" y="22"/>
                    <a:pt x="250" y="22"/>
                    <a:pt x="250" y="22"/>
                  </a:cubicBezTo>
                  <a:cubicBezTo>
                    <a:pt x="250" y="22"/>
                    <a:pt x="252" y="23"/>
                    <a:pt x="251" y="23"/>
                  </a:cubicBezTo>
                  <a:close/>
                  <a:moveTo>
                    <a:pt x="251" y="23"/>
                  </a:moveTo>
                  <a:cubicBezTo>
                    <a:pt x="251" y="23"/>
                    <a:pt x="251" y="23"/>
                    <a:pt x="251" y="24"/>
                  </a:cubicBezTo>
                  <a:cubicBezTo>
                    <a:pt x="251" y="23"/>
                    <a:pt x="252" y="23"/>
                    <a:pt x="251" y="23"/>
                  </a:cubicBezTo>
                  <a:close/>
                  <a:moveTo>
                    <a:pt x="245" y="33"/>
                  </a:moveTo>
                  <a:cubicBezTo>
                    <a:pt x="245" y="33"/>
                    <a:pt x="245" y="33"/>
                    <a:pt x="245" y="33"/>
                  </a:cubicBezTo>
                  <a:cubicBezTo>
                    <a:pt x="245" y="33"/>
                    <a:pt x="245" y="33"/>
                    <a:pt x="245" y="33"/>
                  </a:cubicBezTo>
                  <a:close/>
                  <a:moveTo>
                    <a:pt x="245" y="37"/>
                  </a:moveTo>
                  <a:cubicBezTo>
                    <a:pt x="246" y="37"/>
                    <a:pt x="246" y="37"/>
                    <a:pt x="246" y="37"/>
                  </a:cubicBezTo>
                  <a:cubicBezTo>
                    <a:pt x="245" y="36"/>
                    <a:pt x="246" y="36"/>
                    <a:pt x="246" y="36"/>
                  </a:cubicBezTo>
                  <a:cubicBezTo>
                    <a:pt x="247" y="36"/>
                    <a:pt x="247" y="36"/>
                    <a:pt x="247" y="36"/>
                  </a:cubicBezTo>
                  <a:cubicBezTo>
                    <a:pt x="248" y="35"/>
                    <a:pt x="247" y="33"/>
                    <a:pt x="248" y="31"/>
                  </a:cubicBezTo>
                  <a:cubicBezTo>
                    <a:pt x="248" y="32"/>
                    <a:pt x="248" y="32"/>
                    <a:pt x="248" y="32"/>
                  </a:cubicBezTo>
                  <a:cubicBezTo>
                    <a:pt x="248" y="31"/>
                    <a:pt x="248" y="31"/>
                    <a:pt x="248" y="31"/>
                  </a:cubicBezTo>
                  <a:cubicBezTo>
                    <a:pt x="248" y="31"/>
                    <a:pt x="248" y="31"/>
                    <a:pt x="248" y="31"/>
                  </a:cubicBezTo>
                  <a:cubicBezTo>
                    <a:pt x="249" y="32"/>
                    <a:pt x="248" y="30"/>
                    <a:pt x="249" y="30"/>
                  </a:cubicBezTo>
                  <a:cubicBezTo>
                    <a:pt x="249" y="30"/>
                    <a:pt x="249" y="30"/>
                    <a:pt x="248" y="30"/>
                  </a:cubicBezTo>
                  <a:cubicBezTo>
                    <a:pt x="249" y="29"/>
                    <a:pt x="249" y="28"/>
                    <a:pt x="249" y="26"/>
                  </a:cubicBezTo>
                  <a:cubicBezTo>
                    <a:pt x="249" y="26"/>
                    <a:pt x="250" y="26"/>
                    <a:pt x="250" y="27"/>
                  </a:cubicBezTo>
                  <a:cubicBezTo>
                    <a:pt x="249" y="25"/>
                    <a:pt x="250" y="24"/>
                    <a:pt x="251" y="24"/>
                  </a:cubicBezTo>
                  <a:cubicBezTo>
                    <a:pt x="251" y="23"/>
                    <a:pt x="251" y="23"/>
                    <a:pt x="250" y="23"/>
                  </a:cubicBezTo>
                  <a:cubicBezTo>
                    <a:pt x="250" y="23"/>
                    <a:pt x="251" y="24"/>
                    <a:pt x="250" y="24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49" y="24"/>
                    <a:pt x="251" y="24"/>
                    <a:pt x="250" y="24"/>
                  </a:cubicBezTo>
                  <a:cubicBezTo>
                    <a:pt x="250" y="24"/>
                    <a:pt x="250" y="24"/>
                    <a:pt x="250" y="24"/>
                  </a:cubicBezTo>
                  <a:cubicBezTo>
                    <a:pt x="249" y="24"/>
                    <a:pt x="249" y="25"/>
                    <a:pt x="249" y="26"/>
                  </a:cubicBezTo>
                  <a:cubicBezTo>
                    <a:pt x="249" y="25"/>
                    <a:pt x="249" y="26"/>
                    <a:pt x="248" y="26"/>
                  </a:cubicBezTo>
                  <a:cubicBezTo>
                    <a:pt x="249" y="26"/>
                    <a:pt x="248" y="26"/>
                    <a:pt x="249" y="26"/>
                  </a:cubicBezTo>
                  <a:cubicBezTo>
                    <a:pt x="248" y="28"/>
                    <a:pt x="247" y="29"/>
                    <a:pt x="246" y="31"/>
                  </a:cubicBezTo>
                  <a:cubicBezTo>
                    <a:pt x="247" y="32"/>
                    <a:pt x="245" y="32"/>
                    <a:pt x="245" y="33"/>
                  </a:cubicBezTo>
                  <a:cubicBezTo>
                    <a:pt x="245" y="33"/>
                    <a:pt x="245" y="33"/>
                    <a:pt x="245" y="33"/>
                  </a:cubicBezTo>
                  <a:cubicBezTo>
                    <a:pt x="245" y="34"/>
                    <a:pt x="245" y="34"/>
                    <a:pt x="245" y="34"/>
                  </a:cubicBezTo>
                  <a:cubicBezTo>
                    <a:pt x="245" y="35"/>
                    <a:pt x="245" y="35"/>
                    <a:pt x="245" y="35"/>
                  </a:cubicBezTo>
                  <a:cubicBezTo>
                    <a:pt x="243" y="36"/>
                    <a:pt x="242" y="39"/>
                    <a:pt x="241" y="40"/>
                  </a:cubicBezTo>
                  <a:cubicBezTo>
                    <a:pt x="239" y="42"/>
                    <a:pt x="237" y="43"/>
                    <a:pt x="237" y="47"/>
                  </a:cubicBezTo>
                  <a:cubicBezTo>
                    <a:pt x="237" y="46"/>
                    <a:pt x="237" y="46"/>
                    <a:pt x="237" y="46"/>
                  </a:cubicBezTo>
                  <a:cubicBezTo>
                    <a:pt x="237" y="47"/>
                    <a:pt x="236" y="48"/>
                    <a:pt x="236" y="48"/>
                  </a:cubicBezTo>
                  <a:cubicBezTo>
                    <a:pt x="236" y="48"/>
                    <a:pt x="236" y="48"/>
                    <a:pt x="236" y="48"/>
                  </a:cubicBezTo>
                  <a:cubicBezTo>
                    <a:pt x="236" y="50"/>
                    <a:pt x="234" y="51"/>
                    <a:pt x="234" y="53"/>
                  </a:cubicBezTo>
                  <a:cubicBezTo>
                    <a:pt x="233" y="55"/>
                    <a:pt x="232" y="57"/>
                    <a:pt x="231" y="59"/>
                  </a:cubicBezTo>
                  <a:cubicBezTo>
                    <a:pt x="231" y="59"/>
                    <a:pt x="231" y="59"/>
                    <a:pt x="231" y="59"/>
                  </a:cubicBezTo>
                  <a:cubicBezTo>
                    <a:pt x="230" y="60"/>
                    <a:pt x="228" y="61"/>
                    <a:pt x="228" y="63"/>
                  </a:cubicBezTo>
                  <a:cubicBezTo>
                    <a:pt x="226" y="64"/>
                    <a:pt x="227" y="66"/>
                    <a:pt x="225" y="67"/>
                  </a:cubicBezTo>
                  <a:cubicBezTo>
                    <a:pt x="224" y="68"/>
                    <a:pt x="226" y="70"/>
                    <a:pt x="224" y="70"/>
                  </a:cubicBezTo>
                  <a:cubicBezTo>
                    <a:pt x="221" y="71"/>
                    <a:pt x="221" y="73"/>
                    <a:pt x="221" y="76"/>
                  </a:cubicBezTo>
                  <a:cubicBezTo>
                    <a:pt x="219" y="77"/>
                    <a:pt x="220" y="80"/>
                    <a:pt x="218" y="81"/>
                  </a:cubicBezTo>
                  <a:cubicBezTo>
                    <a:pt x="218" y="82"/>
                    <a:pt x="215" y="81"/>
                    <a:pt x="215" y="82"/>
                  </a:cubicBezTo>
                  <a:cubicBezTo>
                    <a:pt x="215" y="83"/>
                    <a:pt x="215" y="83"/>
                    <a:pt x="215" y="83"/>
                  </a:cubicBezTo>
                  <a:cubicBezTo>
                    <a:pt x="214" y="82"/>
                    <a:pt x="216" y="84"/>
                    <a:pt x="215" y="83"/>
                  </a:cubicBezTo>
                  <a:cubicBezTo>
                    <a:pt x="215" y="83"/>
                    <a:pt x="215" y="83"/>
                    <a:pt x="215" y="83"/>
                  </a:cubicBezTo>
                  <a:cubicBezTo>
                    <a:pt x="214" y="83"/>
                    <a:pt x="216" y="85"/>
                    <a:pt x="215" y="84"/>
                  </a:cubicBezTo>
                  <a:cubicBezTo>
                    <a:pt x="216" y="85"/>
                    <a:pt x="216" y="85"/>
                    <a:pt x="216" y="85"/>
                  </a:cubicBezTo>
                  <a:cubicBezTo>
                    <a:pt x="216" y="85"/>
                    <a:pt x="215" y="84"/>
                    <a:pt x="215" y="84"/>
                  </a:cubicBezTo>
                  <a:cubicBezTo>
                    <a:pt x="215" y="84"/>
                    <a:pt x="216" y="85"/>
                    <a:pt x="215" y="85"/>
                  </a:cubicBezTo>
                  <a:cubicBezTo>
                    <a:pt x="214" y="84"/>
                    <a:pt x="215" y="85"/>
                    <a:pt x="214" y="84"/>
                  </a:cubicBezTo>
                  <a:cubicBezTo>
                    <a:pt x="214" y="84"/>
                    <a:pt x="213" y="84"/>
                    <a:pt x="213" y="84"/>
                  </a:cubicBezTo>
                  <a:cubicBezTo>
                    <a:pt x="213" y="84"/>
                    <a:pt x="212" y="84"/>
                    <a:pt x="213" y="84"/>
                  </a:cubicBezTo>
                  <a:cubicBezTo>
                    <a:pt x="214" y="85"/>
                    <a:pt x="215" y="86"/>
                    <a:pt x="215" y="86"/>
                  </a:cubicBezTo>
                  <a:cubicBezTo>
                    <a:pt x="215" y="85"/>
                    <a:pt x="215" y="85"/>
                    <a:pt x="215" y="85"/>
                  </a:cubicBezTo>
                  <a:cubicBezTo>
                    <a:pt x="215" y="86"/>
                    <a:pt x="215" y="85"/>
                    <a:pt x="215" y="86"/>
                  </a:cubicBezTo>
                  <a:cubicBezTo>
                    <a:pt x="216" y="85"/>
                    <a:pt x="217" y="86"/>
                    <a:pt x="217" y="86"/>
                  </a:cubicBezTo>
                  <a:cubicBezTo>
                    <a:pt x="217" y="86"/>
                    <a:pt x="217" y="86"/>
                    <a:pt x="217" y="86"/>
                  </a:cubicBezTo>
                  <a:cubicBezTo>
                    <a:pt x="216" y="85"/>
                    <a:pt x="217" y="85"/>
                    <a:pt x="217" y="85"/>
                  </a:cubicBezTo>
                  <a:cubicBezTo>
                    <a:pt x="217" y="86"/>
                    <a:pt x="217" y="86"/>
                    <a:pt x="217" y="86"/>
                  </a:cubicBezTo>
                  <a:cubicBezTo>
                    <a:pt x="218" y="86"/>
                    <a:pt x="216" y="85"/>
                    <a:pt x="217" y="85"/>
                  </a:cubicBezTo>
                  <a:cubicBezTo>
                    <a:pt x="217" y="85"/>
                    <a:pt x="218" y="84"/>
                    <a:pt x="218" y="83"/>
                  </a:cubicBezTo>
                  <a:cubicBezTo>
                    <a:pt x="218" y="83"/>
                    <a:pt x="218" y="83"/>
                    <a:pt x="217" y="83"/>
                  </a:cubicBezTo>
                  <a:cubicBezTo>
                    <a:pt x="219" y="83"/>
                    <a:pt x="219" y="83"/>
                    <a:pt x="219" y="83"/>
                  </a:cubicBezTo>
                  <a:cubicBezTo>
                    <a:pt x="219" y="83"/>
                    <a:pt x="219" y="83"/>
                    <a:pt x="219" y="83"/>
                  </a:cubicBezTo>
                  <a:cubicBezTo>
                    <a:pt x="221" y="83"/>
                    <a:pt x="218" y="82"/>
                    <a:pt x="220" y="82"/>
                  </a:cubicBezTo>
                  <a:cubicBezTo>
                    <a:pt x="219" y="82"/>
                    <a:pt x="221" y="82"/>
                    <a:pt x="220" y="81"/>
                  </a:cubicBezTo>
                  <a:cubicBezTo>
                    <a:pt x="220" y="81"/>
                    <a:pt x="220" y="81"/>
                    <a:pt x="220" y="81"/>
                  </a:cubicBezTo>
                  <a:cubicBezTo>
                    <a:pt x="221" y="81"/>
                    <a:pt x="221" y="81"/>
                    <a:pt x="222" y="80"/>
                  </a:cubicBezTo>
                  <a:cubicBezTo>
                    <a:pt x="221" y="79"/>
                    <a:pt x="223" y="80"/>
                    <a:pt x="222" y="78"/>
                  </a:cubicBezTo>
                  <a:cubicBezTo>
                    <a:pt x="222" y="78"/>
                    <a:pt x="223" y="78"/>
                    <a:pt x="223" y="78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23" y="77"/>
                    <a:pt x="223" y="77"/>
                    <a:pt x="222" y="76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4" y="76"/>
                    <a:pt x="224" y="75"/>
                    <a:pt x="224" y="74"/>
                  </a:cubicBezTo>
                  <a:cubicBezTo>
                    <a:pt x="225" y="75"/>
                    <a:pt x="224" y="74"/>
                    <a:pt x="225" y="74"/>
                  </a:cubicBezTo>
                  <a:cubicBezTo>
                    <a:pt x="224" y="72"/>
                    <a:pt x="226" y="71"/>
                    <a:pt x="228" y="70"/>
                  </a:cubicBezTo>
                  <a:cubicBezTo>
                    <a:pt x="228" y="71"/>
                    <a:pt x="228" y="71"/>
                    <a:pt x="228" y="71"/>
                  </a:cubicBezTo>
                  <a:cubicBezTo>
                    <a:pt x="227" y="70"/>
                    <a:pt x="226" y="69"/>
                    <a:pt x="226" y="69"/>
                  </a:cubicBezTo>
                  <a:cubicBezTo>
                    <a:pt x="226" y="69"/>
                    <a:pt x="226" y="69"/>
                    <a:pt x="226" y="69"/>
                  </a:cubicBezTo>
                  <a:cubicBezTo>
                    <a:pt x="226" y="69"/>
                    <a:pt x="227" y="69"/>
                    <a:pt x="227" y="68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27" y="68"/>
                    <a:pt x="228" y="69"/>
                    <a:pt x="228" y="68"/>
                  </a:cubicBezTo>
                  <a:cubicBezTo>
                    <a:pt x="228" y="68"/>
                    <a:pt x="228" y="68"/>
                    <a:pt x="228" y="68"/>
                  </a:cubicBezTo>
                  <a:cubicBezTo>
                    <a:pt x="228" y="68"/>
                    <a:pt x="228" y="68"/>
                    <a:pt x="228" y="68"/>
                  </a:cubicBezTo>
                  <a:cubicBezTo>
                    <a:pt x="228" y="68"/>
                    <a:pt x="228" y="68"/>
                    <a:pt x="228" y="68"/>
                  </a:cubicBezTo>
                  <a:cubicBezTo>
                    <a:pt x="230" y="66"/>
                    <a:pt x="230" y="63"/>
                    <a:pt x="231" y="61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1" y="61"/>
                    <a:pt x="231" y="61"/>
                    <a:pt x="231" y="61"/>
                  </a:cubicBezTo>
                  <a:cubicBezTo>
                    <a:pt x="232" y="61"/>
                    <a:pt x="232" y="61"/>
                    <a:pt x="232" y="61"/>
                  </a:cubicBezTo>
                  <a:cubicBezTo>
                    <a:pt x="232" y="61"/>
                    <a:pt x="232" y="60"/>
                    <a:pt x="232" y="60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32" y="59"/>
                    <a:pt x="234" y="60"/>
                    <a:pt x="233" y="59"/>
                  </a:cubicBezTo>
                  <a:cubicBezTo>
                    <a:pt x="233" y="59"/>
                    <a:pt x="233" y="59"/>
                    <a:pt x="233" y="59"/>
                  </a:cubicBezTo>
                  <a:cubicBezTo>
                    <a:pt x="233" y="58"/>
                    <a:pt x="234" y="57"/>
                    <a:pt x="235" y="56"/>
                  </a:cubicBezTo>
                  <a:cubicBezTo>
                    <a:pt x="234" y="54"/>
                    <a:pt x="236" y="54"/>
                    <a:pt x="236" y="52"/>
                  </a:cubicBezTo>
                  <a:cubicBezTo>
                    <a:pt x="236" y="53"/>
                    <a:pt x="236" y="53"/>
                    <a:pt x="236" y="53"/>
                  </a:cubicBezTo>
                  <a:cubicBezTo>
                    <a:pt x="236" y="51"/>
                    <a:pt x="237" y="50"/>
                    <a:pt x="238" y="49"/>
                  </a:cubicBezTo>
                  <a:cubicBezTo>
                    <a:pt x="238" y="48"/>
                    <a:pt x="238" y="48"/>
                    <a:pt x="239" y="47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38" y="46"/>
                    <a:pt x="241" y="47"/>
                    <a:pt x="240" y="45"/>
                  </a:cubicBezTo>
                  <a:cubicBezTo>
                    <a:pt x="241" y="45"/>
                    <a:pt x="241" y="45"/>
                    <a:pt x="241" y="45"/>
                  </a:cubicBezTo>
                  <a:cubicBezTo>
                    <a:pt x="240" y="45"/>
                    <a:pt x="241" y="45"/>
                    <a:pt x="240" y="44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39" y="43"/>
                    <a:pt x="242" y="44"/>
                    <a:pt x="241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4" y="42"/>
                    <a:pt x="243" y="41"/>
                    <a:pt x="243" y="40"/>
                  </a:cubicBezTo>
                  <a:cubicBezTo>
                    <a:pt x="244" y="40"/>
                    <a:pt x="244" y="40"/>
                    <a:pt x="244" y="40"/>
                  </a:cubicBezTo>
                  <a:cubicBezTo>
                    <a:pt x="243" y="40"/>
                    <a:pt x="244" y="39"/>
                    <a:pt x="244" y="39"/>
                  </a:cubicBezTo>
                  <a:cubicBezTo>
                    <a:pt x="244" y="39"/>
                    <a:pt x="244" y="39"/>
                    <a:pt x="244" y="39"/>
                  </a:cubicBezTo>
                  <a:cubicBezTo>
                    <a:pt x="244" y="39"/>
                    <a:pt x="244" y="39"/>
                    <a:pt x="244" y="39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45" y="38"/>
                    <a:pt x="245" y="38"/>
                    <a:pt x="245" y="37"/>
                  </a:cubicBezTo>
                  <a:close/>
                  <a:moveTo>
                    <a:pt x="248" y="31"/>
                  </a:moveTo>
                  <a:cubicBezTo>
                    <a:pt x="248" y="31"/>
                    <a:pt x="248" y="31"/>
                    <a:pt x="248" y="31"/>
                  </a:cubicBezTo>
                  <a:cubicBezTo>
                    <a:pt x="248" y="31"/>
                    <a:pt x="248" y="31"/>
                    <a:pt x="248" y="31"/>
                  </a:cubicBezTo>
                  <a:close/>
                  <a:moveTo>
                    <a:pt x="217" y="86"/>
                  </a:moveTo>
                  <a:cubicBezTo>
                    <a:pt x="217" y="86"/>
                    <a:pt x="217" y="86"/>
                    <a:pt x="217" y="86"/>
                  </a:cubicBezTo>
                  <a:cubicBezTo>
                    <a:pt x="217" y="86"/>
                    <a:pt x="217" y="86"/>
                    <a:pt x="217" y="86"/>
                  </a:cubicBezTo>
                  <a:close/>
                  <a:moveTo>
                    <a:pt x="291" y="102"/>
                  </a:moveTo>
                  <a:cubicBezTo>
                    <a:pt x="291" y="102"/>
                    <a:pt x="291" y="102"/>
                    <a:pt x="291" y="102"/>
                  </a:cubicBezTo>
                  <a:cubicBezTo>
                    <a:pt x="291" y="103"/>
                    <a:pt x="291" y="103"/>
                    <a:pt x="291" y="103"/>
                  </a:cubicBezTo>
                  <a:cubicBezTo>
                    <a:pt x="291" y="102"/>
                    <a:pt x="291" y="102"/>
                    <a:pt x="291" y="102"/>
                  </a:cubicBezTo>
                  <a:close/>
                  <a:moveTo>
                    <a:pt x="290" y="103"/>
                  </a:moveTo>
                  <a:cubicBezTo>
                    <a:pt x="291" y="104"/>
                    <a:pt x="291" y="104"/>
                    <a:pt x="291" y="104"/>
                  </a:cubicBezTo>
                  <a:cubicBezTo>
                    <a:pt x="290" y="102"/>
                    <a:pt x="290" y="102"/>
                    <a:pt x="290" y="102"/>
                  </a:cubicBezTo>
                  <a:cubicBezTo>
                    <a:pt x="290" y="101"/>
                    <a:pt x="291" y="104"/>
                    <a:pt x="290" y="103"/>
                  </a:cubicBezTo>
                  <a:close/>
                  <a:moveTo>
                    <a:pt x="290" y="103"/>
                  </a:moveTo>
                  <a:cubicBezTo>
                    <a:pt x="290" y="103"/>
                    <a:pt x="290" y="104"/>
                    <a:pt x="290" y="104"/>
                  </a:cubicBezTo>
                  <a:cubicBezTo>
                    <a:pt x="290" y="103"/>
                    <a:pt x="291" y="104"/>
                    <a:pt x="290" y="103"/>
                  </a:cubicBezTo>
                  <a:close/>
                  <a:moveTo>
                    <a:pt x="282" y="106"/>
                  </a:moveTo>
                  <a:cubicBezTo>
                    <a:pt x="282" y="106"/>
                    <a:pt x="282" y="106"/>
                    <a:pt x="282" y="106"/>
                  </a:cubicBezTo>
                  <a:cubicBezTo>
                    <a:pt x="282" y="106"/>
                    <a:pt x="282" y="106"/>
                    <a:pt x="282" y="106"/>
                  </a:cubicBezTo>
                  <a:close/>
                  <a:moveTo>
                    <a:pt x="281" y="108"/>
                  </a:moveTo>
                  <a:cubicBezTo>
                    <a:pt x="281" y="109"/>
                    <a:pt x="281" y="109"/>
                    <a:pt x="281" y="109"/>
                  </a:cubicBezTo>
                  <a:cubicBezTo>
                    <a:pt x="281" y="108"/>
                    <a:pt x="282" y="109"/>
                    <a:pt x="282" y="108"/>
                  </a:cubicBezTo>
                  <a:cubicBezTo>
                    <a:pt x="282" y="108"/>
                    <a:pt x="282" y="108"/>
                    <a:pt x="282" y="108"/>
                  </a:cubicBezTo>
                  <a:cubicBezTo>
                    <a:pt x="283" y="108"/>
                    <a:pt x="284" y="107"/>
                    <a:pt x="285" y="107"/>
                  </a:cubicBezTo>
                  <a:cubicBezTo>
                    <a:pt x="285" y="107"/>
                    <a:pt x="285" y="107"/>
                    <a:pt x="285" y="107"/>
                  </a:cubicBezTo>
                  <a:cubicBezTo>
                    <a:pt x="285" y="107"/>
                    <a:pt x="285" y="106"/>
                    <a:pt x="285" y="106"/>
                  </a:cubicBezTo>
                  <a:cubicBezTo>
                    <a:pt x="285" y="107"/>
                    <a:pt x="285" y="107"/>
                    <a:pt x="285" y="107"/>
                  </a:cubicBezTo>
                  <a:cubicBezTo>
                    <a:pt x="285" y="107"/>
                    <a:pt x="286" y="106"/>
                    <a:pt x="286" y="107"/>
                  </a:cubicBezTo>
                  <a:cubicBezTo>
                    <a:pt x="286" y="106"/>
                    <a:pt x="286" y="106"/>
                    <a:pt x="286" y="106"/>
                  </a:cubicBezTo>
                  <a:cubicBezTo>
                    <a:pt x="287" y="105"/>
                    <a:pt x="287" y="105"/>
                    <a:pt x="288" y="104"/>
                  </a:cubicBezTo>
                  <a:cubicBezTo>
                    <a:pt x="288" y="104"/>
                    <a:pt x="288" y="104"/>
                    <a:pt x="288" y="105"/>
                  </a:cubicBezTo>
                  <a:cubicBezTo>
                    <a:pt x="289" y="103"/>
                    <a:pt x="289" y="104"/>
                    <a:pt x="290" y="104"/>
                  </a:cubicBezTo>
                  <a:cubicBezTo>
                    <a:pt x="290" y="103"/>
                    <a:pt x="290" y="103"/>
                    <a:pt x="290" y="103"/>
                  </a:cubicBezTo>
                  <a:cubicBezTo>
                    <a:pt x="290" y="102"/>
                    <a:pt x="290" y="104"/>
                    <a:pt x="289" y="103"/>
                  </a:cubicBezTo>
                  <a:cubicBezTo>
                    <a:pt x="289" y="103"/>
                    <a:pt x="289" y="103"/>
                    <a:pt x="289" y="103"/>
                  </a:cubicBezTo>
                  <a:cubicBezTo>
                    <a:pt x="289" y="103"/>
                    <a:pt x="290" y="104"/>
                    <a:pt x="289" y="103"/>
                  </a:cubicBezTo>
                  <a:cubicBezTo>
                    <a:pt x="289" y="103"/>
                    <a:pt x="289" y="103"/>
                    <a:pt x="289" y="103"/>
                  </a:cubicBezTo>
                  <a:cubicBezTo>
                    <a:pt x="289" y="103"/>
                    <a:pt x="288" y="103"/>
                    <a:pt x="288" y="104"/>
                  </a:cubicBezTo>
                  <a:cubicBezTo>
                    <a:pt x="288" y="103"/>
                    <a:pt x="288" y="104"/>
                    <a:pt x="288" y="103"/>
                  </a:cubicBezTo>
                  <a:cubicBezTo>
                    <a:pt x="288" y="103"/>
                    <a:pt x="288" y="103"/>
                    <a:pt x="288" y="104"/>
                  </a:cubicBezTo>
                  <a:cubicBezTo>
                    <a:pt x="286" y="104"/>
                    <a:pt x="285" y="105"/>
                    <a:pt x="284" y="105"/>
                  </a:cubicBezTo>
                  <a:cubicBezTo>
                    <a:pt x="284" y="107"/>
                    <a:pt x="283" y="105"/>
                    <a:pt x="282" y="106"/>
                  </a:cubicBezTo>
                  <a:cubicBezTo>
                    <a:pt x="282" y="106"/>
                    <a:pt x="282" y="106"/>
                    <a:pt x="282" y="106"/>
                  </a:cubicBezTo>
                  <a:cubicBezTo>
                    <a:pt x="282" y="106"/>
                    <a:pt x="282" y="106"/>
                    <a:pt x="282" y="106"/>
                  </a:cubicBezTo>
                  <a:cubicBezTo>
                    <a:pt x="282" y="107"/>
                    <a:pt x="282" y="107"/>
                    <a:pt x="282" y="107"/>
                  </a:cubicBezTo>
                  <a:cubicBezTo>
                    <a:pt x="280" y="106"/>
                    <a:pt x="279" y="107"/>
                    <a:pt x="277" y="107"/>
                  </a:cubicBezTo>
                  <a:cubicBezTo>
                    <a:pt x="275" y="107"/>
                    <a:pt x="273" y="106"/>
                    <a:pt x="272" y="109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09"/>
                    <a:pt x="271" y="108"/>
                    <a:pt x="271" y="109"/>
                  </a:cubicBezTo>
                  <a:cubicBezTo>
                    <a:pt x="271" y="109"/>
                    <a:pt x="271" y="109"/>
                    <a:pt x="271" y="109"/>
                  </a:cubicBezTo>
                  <a:cubicBezTo>
                    <a:pt x="270" y="110"/>
                    <a:pt x="268" y="109"/>
                    <a:pt x="267" y="111"/>
                  </a:cubicBezTo>
                  <a:cubicBezTo>
                    <a:pt x="266" y="111"/>
                    <a:pt x="264" y="111"/>
                    <a:pt x="263" y="112"/>
                  </a:cubicBezTo>
                  <a:cubicBezTo>
                    <a:pt x="263" y="112"/>
                    <a:pt x="263" y="112"/>
                    <a:pt x="263" y="112"/>
                  </a:cubicBezTo>
                  <a:cubicBezTo>
                    <a:pt x="262" y="113"/>
                    <a:pt x="261" y="111"/>
                    <a:pt x="260" y="112"/>
                  </a:cubicBezTo>
                  <a:cubicBezTo>
                    <a:pt x="258" y="112"/>
                    <a:pt x="258" y="114"/>
                    <a:pt x="256" y="114"/>
                  </a:cubicBezTo>
                  <a:cubicBezTo>
                    <a:pt x="255" y="112"/>
                    <a:pt x="255" y="116"/>
                    <a:pt x="254" y="114"/>
                  </a:cubicBezTo>
                  <a:cubicBezTo>
                    <a:pt x="252" y="112"/>
                    <a:pt x="251" y="114"/>
                    <a:pt x="250" y="116"/>
                  </a:cubicBezTo>
                  <a:cubicBezTo>
                    <a:pt x="248" y="116"/>
                    <a:pt x="248" y="118"/>
                    <a:pt x="246" y="117"/>
                  </a:cubicBezTo>
                  <a:cubicBezTo>
                    <a:pt x="245" y="118"/>
                    <a:pt x="244" y="115"/>
                    <a:pt x="244" y="116"/>
                  </a:cubicBezTo>
                  <a:cubicBezTo>
                    <a:pt x="244" y="116"/>
                    <a:pt x="244" y="116"/>
                    <a:pt x="244" y="116"/>
                  </a:cubicBezTo>
                  <a:cubicBezTo>
                    <a:pt x="243" y="115"/>
                    <a:pt x="244" y="118"/>
                    <a:pt x="243" y="116"/>
                  </a:cubicBezTo>
                  <a:cubicBezTo>
                    <a:pt x="243" y="116"/>
                    <a:pt x="243" y="116"/>
                    <a:pt x="243" y="116"/>
                  </a:cubicBezTo>
                  <a:cubicBezTo>
                    <a:pt x="243" y="115"/>
                    <a:pt x="243" y="118"/>
                    <a:pt x="243" y="117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118"/>
                    <a:pt x="243" y="117"/>
                    <a:pt x="243" y="117"/>
                  </a:cubicBezTo>
                  <a:cubicBezTo>
                    <a:pt x="243" y="117"/>
                    <a:pt x="243" y="118"/>
                    <a:pt x="243" y="118"/>
                  </a:cubicBezTo>
                  <a:cubicBezTo>
                    <a:pt x="242" y="116"/>
                    <a:pt x="242" y="118"/>
                    <a:pt x="242" y="116"/>
                  </a:cubicBezTo>
                  <a:cubicBezTo>
                    <a:pt x="242" y="116"/>
                    <a:pt x="242" y="116"/>
                    <a:pt x="242" y="115"/>
                  </a:cubicBezTo>
                  <a:cubicBezTo>
                    <a:pt x="242" y="115"/>
                    <a:pt x="241" y="115"/>
                    <a:pt x="242" y="116"/>
                  </a:cubicBezTo>
                  <a:cubicBezTo>
                    <a:pt x="242" y="117"/>
                    <a:pt x="242" y="118"/>
                    <a:pt x="242" y="118"/>
                  </a:cubicBezTo>
                  <a:cubicBezTo>
                    <a:pt x="242" y="118"/>
                    <a:pt x="242" y="118"/>
                    <a:pt x="242" y="118"/>
                  </a:cubicBezTo>
                  <a:cubicBezTo>
                    <a:pt x="242" y="118"/>
                    <a:pt x="242" y="118"/>
                    <a:pt x="242" y="118"/>
                  </a:cubicBezTo>
                  <a:cubicBezTo>
                    <a:pt x="243" y="118"/>
                    <a:pt x="243" y="119"/>
                    <a:pt x="243" y="120"/>
                  </a:cubicBezTo>
                  <a:cubicBezTo>
                    <a:pt x="243" y="120"/>
                    <a:pt x="243" y="120"/>
                    <a:pt x="243" y="120"/>
                  </a:cubicBezTo>
                  <a:cubicBezTo>
                    <a:pt x="243" y="119"/>
                    <a:pt x="243" y="119"/>
                    <a:pt x="243" y="119"/>
                  </a:cubicBezTo>
                  <a:cubicBezTo>
                    <a:pt x="243" y="120"/>
                    <a:pt x="243" y="120"/>
                    <a:pt x="243" y="120"/>
                  </a:cubicBezTo>
                  <a:cubicBezTo>
                    <a:pt x="244" y="120"/>
                    <a:pt x="243" y="118"/>
                    <a:pt x="244" y="119"/>
                  </a:cubicBezTo>
                  <a:cubicBezTo>
                    <a:pt x="244" y="119"/>
                    <a:pt x="244" y="119"/>
                    <a:pt x="245" y="119"/>
                  </a:cubicBezTo>
                  <a:cubicBezTo>
                    <a:pt x="245" y="118"/>
                    <a:pt x="245" y="119"/>
                    <a:pt x="245" y="118"/>
                  </a:cubicBezTo>
                  <a:cubicBezTo>
                    <a:pt x="245" y="119"/>
                    <a:pt x="246" y="119"/>
                    <a:pt x="246" y="119"/>
                  </a:cubicBezTo>
                  <a:cubicBezTo>
                    <a:pt x="246" y="119"/>
                    <a:pt x="246" y="119"/>
                    <a:pt x="246" y="119"/>
                  </a:cubicBezTo>
                  <a:cubicBezTo>
                    <a:pt x="246" y="121"/>
                    <a:pt x="246" y="118"/>
                    <a:pt x="246" y="120"/>
                  </a:cubicBezTo>
                  <a:cubicBezTo>
                    <a:pt x="246" y="118"/>
                    <a:pt x="247" y="120"/>
                    <a:pt x="247" y="118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19"/>
                    <a:pt x="248" y="119"/>
                    <a:pt x="248" y="119"/>
                  </a:cubicBezTo>
                  <a:cubicBezTo>
                    <a:pt x="248" y="118"/>
                    <a:pt x="249" y="120"/>
                    <a:pt x="249" y="118"/>
                  </a:cubicBezTo>
                  <a:cubicBezTo>
                    <a:pt x="249" y="118"/>
                    <a:pt x="250" y="119"/>
                    <a:pt x="250" y="118"/>
                  </a:cubicBezTo>
                  <a:cubicBezTo>
                    <a:pt x="250" y="118"/>
                    <a:pt x="250" y="118"/>
                    <a:pt x="250" y="118"/>
                  </a:cubicBezTo>
                  <a:cubicBezTo>
                    <a:pt x="250" y="118"/>
                    <a:pt x="251" y="118"/>
                    <a:pt x="251" y="117"/>
                  </a:cubicBezTo>
                  <a:cubicBezTo>
                    <a:pt x="251" y="118"/>
                    <a:pt x="251" y="118"/>
                    <a:pt x="252" y="119"/>
                  </a:cubicBezTo>
                  <a:cubicBezTo>
                    <a:pt x="252" y="118"/>
                    <a:pt x="252" y="118"/>
                    <a:pt x="252" y="117"/>
                  </a:cubicBezTo>
                  <a:cubicBezTo>
                    <a:pt x="253" y="118"/>
                    <a:pt x="253" y="117"/>
                    <a:pt x="253" y="118"/>
                  </a:cubicBezTo>
                  <a:cubicBezTo>
                    <a:pt x="253" y="116"/>
                    <a:pt x="255" y="116"/>
                    <a:pt x="256" y="117"/>
                  </a:cubicBezTo>
                  <a:cubicBezTo>
                    <a:pt x="256" y="117"/>
                    <a:pt x="256" y="117"/>
                    <a:pt x="256" y="117"/>
                  </a:cubicBezTo>
                  <a:cubicBezTo>
                    <a:pt x="256" y="117"/>
                    <a:pt x="256" y="116"/>
                    <a:pt x="256" y="115"/>
                  </a:cubicBezTo>
                  <a:cubicBezTo>
                    <a:pt x="256" y="115"/>
                    <a:pt x="256" y="115"/>
                    <a:pt x="256" y="115"/>
                  </a:cubicBezTo>
                  <a:cubicBezTo>
                    <a:pt x="256" y="115"/>
                    <a:pt x="256" y="116"/>
                    <a:pt x="257" y="116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7" y="115"/>
                    <a:pt x="257" y="117"/>
                    <a:pt x="257" y="116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7" y="116"/>
                    <a:pt x="258" y="116"/>
                    <a:pt x="257" y="116"/>
                  </a:cubicBezTo>
                  <a:cubicBezTo>
                    <a:pt x="259" y="116"/>
                    <a:pt x="260" y="114"/>
                    <a:pt x="262" y="114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3" y="115"/>
                    <a:pt x="263" y="114"/>
                    <a:pt x="264" y="114"/>
                  </a:cubicBezTo>
                  <a:cubicBezTo>
                    <a:pt x="264" y="114"/>
                    <a:pt x="264" y="114"/>
                    <a:pt x="264" y="114"/>
                  </a:cubicBezTo>
                  <a:cubicBezTo>
                    <a:pt x="264" y="113"/>
                    <a:pt x="264" y="115"/>
                    <a:pt x="264" y="113"/>
                  </a:cubicBezTo>
                  <a:cubicBezTo>
                    <a:pt x="264" y="114"/>
                    <a:pt x="264" y="114"/>
                    <a:pt x="264" y="114"/>
                  </a:cubicBezTo>
                  <a:cubicBezTo>
                    <a:pt x="265" y="113"/>
                    <a:pt x="266" y="113"/>
                    <a:pt x="267" y="113"/>
                  </a:cubicBezTo>
                  <a:cubicBezTo>
                    <a:pt x="267" y="111"/>
                    <a:pt x="268" y="113"/>
                    <a:pt x="269" y="111"/>
                  </a:cubicBezTo>
                  <a:cubicBezTo>
                    <a:pt x="269" y="112"/>
                    <a:pt x="269" y="112"/>
                    <a:pt x="269" y="112"/>
                  </a:cubicBezTo>
                  <a:cubicBezTo>
                    <a:pt x="269" y="110"/>
                    <a:pt x="271" y="111"/>
                    <a:pt x="272" y="111"/>
                  </a:cubicBezTo>
                  <a:cubicBezTo>
                    <a:pt x="272" y="111"/>
                    <a:pt x="272" y="110"/>
                    <a:pt x="273" y="110"/>
                  </a:cubicBezTo>
                  <a:cubicBezTo>
                    <a:pt x="273" y="111"/>
                    <a:pt x="273" y="111"/>
                    <a:pt x="273" y="111"/>
                  </a:cubicBezTo>
                  <a:cubicBezTo>
                    <a:pt x="273" y="109"/>
                    <a:pt x="274" y="112"/>
                    <a:pt x="275" y="110"/>
                  </a:cubicBezTo>
                  <a:cubicBezTo>
                    <a:pt x="275" y="110"/>
                    <a:pt x="275" y="110"/>
                    <a:pt x="275" y="110"/>
                  </a:cubicBezTo>
                  <a:cubicBezTo>
                    <a:pt x="275" y="110"/>
                    <a:pt x="275" y="111"/>
                    <a:pt x="275" y="109"/>
                  </a:cubicBezTo>
                  <a:cubicBezTo>
                    <a:pt x="275" y="110"/>
                    <a:pt x="275" y="110"/>
                    <a:pt x="275" y="110"/>
                  </a:cubicBezTo>
                  <a:cubicBezTo>
                    <a:pt x="275" y="108"/>
                    <a:pt x="276" y="110"/>
                    <a:pt x="277" y="109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77" y="109"/>
                    <a:pt x="277" y="109"/>
                    <a:pt x="277" y="109"/>
                  </a:cubicBezTo>
                  <a:cubicBezTo>
                    <a:pt x="278" y="110"/>
                    <a:pt x="278" y="109"/>
                    <a:pt x="279" y="109"/>
                  </a:cubicBezTo>
                  <a:cubicBezTo>
                    <a:pt x="279" y="109"/>
                    <a:pt x="279" y="109"/>
                    <a:pt x="279" y="109"/>
                  </a:cubicBezTo>
                  <a:cubicBezTo>
                    <a:pt x="279" y="109"/>
                    <a:pt x="279" y="109"/>
                    <a:pt x="280" y="109"/>
                  </a:cubicBezTo>
                  <a:cubicBezTo>
                    <a:pt x="280" y="109"/>
                    <a:pt x="280" y="109"/>
                    <a:pt x="280" y="109"/>
                  </a:cubicBezTo>
                  <a:cubicBezTo>
                    <a:pt x="280" y="109"/>
                    <a:pt x="280" y="109"/>
                    <a:pt x="280" y="109"/>
                  </a:cubicBezTo>
                  <a:cubicBezTo>
                    <a:pt x="280" y="109"/>
                    <a:pt x="280" y="109"/>
                    <a:pt x="280" y="109"/>
                  </a:cubicBezTo>
                  <a:cubicBezTo>
                    <a:pt x="280" y="109"/>
                    <a:pt x="281" y="109"/>
                    <a:pt x="281" y="108"/>
                  </a:cubicBezTo>
                  <a:close/>
                  <a:moveTo>
                    <a:pt x="285" y="107"/>
                  </a:moveTo>
                  <a:cubicBezTo>
                    <a:pt x="285" y="107"/>
                    <a:pt x="285" y="107"/>
                    <a:pt x="285" y="107"/>
                  </a:cubicBezTo>
                  <a:cubicBezTo>
                    <a:pt x="285" y="107"/>
                    <a:pt x="285" y="107"/>
                    <a:pt x="285" y="107"/>
                  </a:cubicBezTo>
                  <a:close/>
                  <a:moveTo>
                    <a:pt x="243" y="120"/>
                  </a:moveTo>
                  <a:cubicBezTo>
                    <a:pt x="243" y="120"/>
                    <a:pt x="243" y="120"/>
                    <a:pt x="243" y="120"/>
                  </a:cubicBezTo>
                  <a:cubicBezTo>
                    <a:pt x="243" y="120"/>
                    <a:pt x="243" y="120"/>
                    <a:pt x="243" y="120"/>
                  </a:cubicBezTo>
                  <a:close/>
                  <a:moveTo>
                    <a:pt x="304" y="183"/>
                  </a:moveTo>
                  <a:cubicBezTo>
                    <a:pt x="304" y="182"/>
                    <a:pt x="304" y="182"/>
                    <a:pt x="304" y="182"/>
                  </a:cubicBezTo>
                  <a:cubicBezTo>
                    <a:pt x="303" y="183"/>
                    <a:pt x="303" y="183"/>
                    <a:pt x="303" y="183"/>
                  </a:cubicBezTo>
                  <a:cubicBezTo>
                    <a:pt x="304" y="183"/>
                    <a:pt x="304" y="183"/>
                    <a:pt x="304" y="183"/>
                  </a:cubicBezTo>
                  <a:close/>
                  <a:moveTo>
                    <a:pt x="303" y="184"/>
                  </a:moveTo>
                  <a:cubicBezTo>
                    <a:pt x="303" y="184"/>
                    <a:pt x="303" y="184"/>
                    <a:pt x="303" y="184"/>
                  </a:cubicBezTo>
                  <a:cubicBezTo>
                    <a:pt x="303" y="183"/>
                    <a:pt x="303" y="183"/>
                    <a:pt x="303" y="183"/>
                  </a:cubicBezTo>
                  <a:cubicBezTo>
                    <a:pt x="303" y="182"/>
                    <a:pt x="303" y="184"/>
                    <a:pt x="303" y="184"/>
                  </a:cubicBezTo>
                  <a:close/>
                  <a:moveTo>
                    <a:pt x="303" y="183"/>
                  </a:moveTo>
                  <a:cubicBezTo>
                    <a:pt x="303" y="183"/>
                    <a:pt x="302" y="184"/>
                    <a:pt x="302" y="184"/>
                  </a:cubicBezTo>
                  <a:cubicBezTo>
                    <a:pt x="303" y="183"/>
                    <a:pt x="302" y="184"/>
                    <a:pt x="303" y="183"/>
                  </a:cubicBezTo>
                  <a:close/>
                  <a:moveTo>
                    <a:pt x="294" y="181"/>
                  </a:moveTo>
                  <a:cubicBezTo>
                    <a:pt x="294" y="181"/>
                    <a:pt x="294" y="181"/>
                    <a:pt x="294" y="181"/>
                  </a:cubicBezTo>
                  <a:cubicBezTo>
                    <a:pt x="294" y="181"/>
                    <a:pt x="294" y="181"/>
                    <a:pt x="294" y="181"/>
                  </a:cubicBezTo>
                  <a:close/>
                  <a:moveTo>
                    <a:pt x="291" y="182"/>
                  </a:moveTo>
                  <a:cubicBezTo>
                    <a:pt x="290" y="183"/>
                    <a:pt x="290" y="183"/>
                    <a:pt x="290" y="183"/>
                  </a:cubicBezTo>
                  <a:cubicBezTo>
                    <a:pt x="291" y="182"/>
                    <a:pt x="291" y="183"/>
                    <a:pt x="292" y="183"/>
                  </a:cubicBezTo>
                  <a:cubicBezTo>
                    <a:pt x="292" y="183"/>
                    <a:pt x="292" y="183"/>
                    <a:pt x="292" y="183"/>
                  </a:cubicBezTo>
                  <a:cubicBezTo>
                    <a:pt x="293" y="184"/>
                    <a:pt x="294" y="183"/>
                    <a:pt x="296" y="183"/>
                  </a:cubicBezTo>
                  <a:cubicBezTo>
                    <a:pt x="295" y="183"/>
                    <a:pt x="295" y="183"/>
                    <a:pt x="295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4"/>
                    <a:pt x="297" y="183"/>
                    <a:pt x="296" y="184"/>
                  </a:cubicBezTo>
                  <a:cubicBezTo>
                    <a:pt x="297" y="184"/>
                    <a:pt x="297" y="183"/>
                    <a:pt x="297" y="183"/>
                  </a:cubicBezTo>
                  <a:cubicBezTo>
                    <a:pt x="298" y="183"/>
                    <a:pt x="299" y="183"/>
                    <a:pt x="300" y="183"/>
                  </a:cubicBezTo>
                  <a:cubicBezTo>
                    <a:pt x="300" y="183"/>
                    <a:pt x="300" y="183"/>
                    <a:pt x="300" y="183"/>
                  </a:cubicBezTo>
                  <a:cubicBezTo>
                    <a:pt x="301" y="182"/>
                    <a:pt x="302" y="183"/>
                    <a:pt x="302" y="184"/>
                  </a:cubicBezTo>
                  <a:cubicBezTo>
                    <a:pt x="303" y="183"/>
                    <a:pt x="302" y="183"/>
                    <a:pt x="303" y="183"/>
                  </a:cubicBezTo>
                  <a:cubicBezTo>
                    <a:pt x="303" y="182"/>
                    <a:pt x="302" y="184"/>
                    <a:pt x="302" y="183"/>
                  </a:cubicBezTo>
                  <a:cubicBezTo>
                    <a:pt x="302" y="182"/>
                    <a:pt x="302" y="182"/>
                    <a:pt x="302" y="182"/>
                  </a:cubicBezTo>
                  <a:cubicBezTo>
                    <a:pt x="302" y="182"/>
                    <a:pt x="302" y="183"/>
                    <a:pt x="302" y="183"/>
                  </a:cubicBezTo>
                  <a:cubicBezTo>
                    <a:pt x="302" y="183"/>
                    <a:pt x="302" y="182"/>
                    <a:pt x="302" y="182"/>
                  </a:cubicBezTo>
                  <a:cubicBezTo>
                    <a:pt x="301" y="182"/>
                    <a:pt x="301" y="182"/>
                    <a:pt x="300" y="183"/>
                  </a:cubicBezTo>
                  <a:cubicBezTo>
                    <a:pt x="301" y="182"/>
                    <a:pt x="300" y="183"/>
                    <a:pt x="300" y="182"/>
                  </a:cubicBezTo>
                  <a:cubicBezTo>
                    <a:pt x="300" y="182"/>
                    <a:pt x="300" y="182"/>
                    <a:pt x="300" y="182"/>
                  </a:cubicBezTo>
                  <a:cubicBezTo>
                    <a:pt x="299" y="182"/>
                    <a:pt x="297" y="182"/>
                    <a:pt x="296" y="181"/>
                  </a:cubicBezTo>
                  <a:cubicBezTo>
                    <a:pt x="295" y="183"/>
                    <a:pt x="294" y="181"/>
                    <a:pt x="294" y="181"/>
                  </a:cubicBezTo>
                  <a:cubicBezTo>
                    <a:pt x="294" y="181"/>
                    <a:pt x="294" y="181"/>
                    <a:pt x="294" y="181"/>
                  </a:cubicBezTo>
                  <a:cubicBezTo>
                    <a:pt x="293" y="181"/>
                    <a:pt x="293" y="181"/>
                    <a:pt x="293" y="181"/>
                  </a:cubicBezTo>
                  <a:cubicBezTo>
                    <a:pt x="292" y="182"/>
                    <a:pt x="292" y="182"/>
                    <a:pt x="292" y="182"/>
                  </a:cubicBezTo>
                  <a:cubicBezTo>
                    <a:pt x="291" y="180"/>
                    <a:pt x="289" y="180"/>
                    <a:pt x="287" y="179"/>
                  </a:cubicBezTo>
                  <a:cubicBezTo>
                    <a:pt x="285" y="178"/>
                    <a:pt x="284" y="176"/>
                    <a:pt x="282" y="178"/>
                  </a:cubicBezTo>
                  <a:cubicBezTo>
                    <a:pt x="282" y="177"/>
                    <a:pt x="282" y="177"/>
                    <a:pt x="282" y="177"/>
                  </a:cubicBezTo>
                  <a:cubicBezTo>
                    <a:pt x="281" y="177"/>
                    <a:pt x="281" y="177"/>
                    <a:pt x="280" y="177"/>
                  </a:cubicBezTo>
                  <a:cubicBezTo>
                    <a:pt x="280" y="177"/>
                    <a:pt x="280" y="177"/>
                    <a:pt x="280" y="177"/>
                  </a:cubicBezTo>
                  <a:cubicBezTo>
                    <a:pt x="278" y="178"/>
                    <a:pt x="277" y="176"/>
                    <a:pt x="276" y="177"/>
                  </a:cubicBezTo>
                  <a:cubicBezTo>
                    <a:pt x="274" y="176"/>
                    <a:pt x="273" y="176"/>
                    <a:pt x="271" y="176"/>
                  </a:cubicBezTo>
                  <a:cubicBezTo>
                    <a:pt x="271" y="175"/>
                    <a:pt x="271" y="175"/>
                    <a:pt x="271" y="175"/>
                  </a:cubicBezTo>
                  <a:cubicBezTo>
                    <a:pt x="269" y="175"/>
                    <a:pt x="269" y="173"/>
                    <a:pt x="267" y="174"/>
                  </a:cubicBezTo>
                  <a:cubicBezTo>
                    <a:pt x="266" y="172"/>
                    <a:pt x="264" y="174"/>
                    <a:pt x="263" y="173"/>
                  </a:cubicBezTo>
                  <a:cubicBezTo>
                    <a:pt x="263" y="171"/>
                    <a:pt x="261" y="174"/>
                    <a:pt x="260" y="172"/>
                  </a:cubicBezTo>
                  <a:cubicBezTo>
                    <a:pt x="259" y="170"/>
                    <a:pt x="257" y="171"/>
                    <a:pt x="255" y="171"/>
                  </a:cubicBezTo>
                  <a:cubicBezTo>
                    <a:pt x="254" y="170"/>
                    <a:pt x="252" y="172"/>
                    <a:pt x="251" y="170"/>
                  </a:cubicBezTo>
                  <a:cubicBezTo>
                    <a:pt x="250" y="170"/>
                    <a:pt x="250" y="168"/>
                    <a:pt x="249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9" y="167"/>
                    <a:pt x="248" y="170"/>
                    <a:pt x="249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9" y="167"/>
                    <a:pt x="248" y="170"/>
                    <a:pt x="248" y="169"/>
                  </a:cubicBezTo>
                  <a:cubicBezTo>
                    <a:pt x="248" y="169"/>
                    <a:pt x="248" y="169"/>
                    <a:pt x="248" y="169"/>
                  </a:cubicBezTo>
                  <a:cubicBezTo>
                    <a:pt x="247" y="169"/>
                    <a:pt x="248" y="169"/>
                    <a:pt x="248" y="168"/>
                  </a:cubicBezTo>
                  <a:cubicBezTo>
                    <a:pt x="248" y="168"/>
                    <a:pt x="247" y="169"/>
                    <a:pt x="247" y="169"/>
                  </a:cubicBezTo>
                  <a:cubicBezTo>
                    <a:pt x="248" y="167"/>
                    <a:pt x="247" y="169"/>
                    <a:pt x="247" y="167"/>
                  </a:cubicBezTo>
                  <a:cubicBezTo>
                    <a:pt x="248" y="167"/>
                    <a:pt x="248" y="166"/>
                    <a:pt x="248" y="166"/>
                  </a:cubicBezTo>
                  <a:cubicBezTo>
                    <a:pt x="248" y="166"/>
                    <a:pt x="248" y="166"/>
                    <a:pt x="247" y="167"/>
                  </a:cubicBezTo>
                  <a:cubicBezTo>
                    <a:pt x="247" y="168"/>
                    <a:pt x="247" y="168"/>
                    <a:pt x="247" y="169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7" y="169"/>
                    <a:pt x="247" y="169"/>
                    <a:pt x="247" y="169"/>
                  </a:cubicBezTo>
                  <a:cubicBezTo>
                    <a:pt x="247" y="169"/>
                    <a:pt x="247" y="170"/>
                    <a:pt x="247" y="171"/>
                  </a:cubicBezTo>
                  <a:cubicBezTo>
                    <a:pt x="247" y="171"/>
                    <a:pt x="247" y="171"/>
                    <a:pt x="247" y="171"/>
                  </a:cubicBezTo>
                  <a:cubicBezTo>
                    <a:pt x="247" y="170"/>
                    <a:pt x="247" y="170"/>
                    <a:pt x="247" y="171"/>
                  </a:cubicBezTo>
                  <a:cubicBezTo>
                    <a:pt x="247" y="171"/>
                    <a:pt x="247" y="171"/>
                    <a:pt x="247" y="171"/>
                  </a:cubicBezTo>
                  <a:cubicBezTo>
                    <a:pt x="247" y="172"/>
                    <a:pt x="248" y="170"/>
                    <a:pt x="247" y="171"/>
                  </a:cubicBezTo>
                  <a:cubicBezTo>
                    <a:pt x="248" y="171"/>
                    <a:pt x="248" y="171"/>
                    <a:pt x="249" y="171"/>
                  </a:cubicBezTo>
                  <a:cubicBezTo>
                    <a:pt x="249" y="171"/>
                    <a:pt x="249" y="171"/>
                    <a:pt x="250" y="170"/>
                  </a:cubicBezTo>
                  <a:cubicBezTo>
                    <a:pt x="249" y="171"/>
                    <a:pt x="250" y="172"/>
                    <a:pt x="250" y="172"/>
                  </a:cubicBezTo>
                  <a:cubicBezTo>
                    <a:pt x="250" y="172"/>
                    <a:pt x="250" y="172"/>
                    <a:pt x="250" y="172"/>
                  </a:cubicBezTo>
                  <a:cubicBezTo>
                    <a:pt x="250" y="173"/>
                    <a:pt x="250" y="171"/>
                    <a:pt x="250" y="172"/>
                  </a:cubicBezTo>
                  <a:cubicBezTo>
                    <a:pt x="251" y="171"/>
                    <a:pt x="250" y="173"/>
                    <a:pt x="251" y="172"/>
                  </a:cubicBezTo>
                  <a:cubicBezTo>
                    <a:pt x="251" y="172"/>
                    <a:pt x="251" y="172"/>
                    <a:pt x="251" y="172"/>
                  </a:cubicBezTo>
                  <a:cubicBezTo>
                    <a:pt x="251" y="173"/>
                    <a:pt x="252" y="173"/>
                    <a:pt x="252" y="173"/>
                  </a:cubicBezTo>
                  <a:cubicBezTo>
                    <a:pt x="253" y="172"/>
                    <a:pt x="253" y="174"/>
                    <a:pt x="254" y="173"/>
                  </a:cubicBezTo>
                  <a:cubicBezTo>
                    <a:pt x="254" y="173"/>
                    <a:pt x="254" y="174"/>
                    <a:pt x="254" y="173"/>
                  </a:cubicBezTo>
                  <a:cubicBezTo>
                    <a:pt x="254" y="174"/>
                    <a:pt x="254" y="174"/>
                    <a:pt x="254" y="174"/>
                  </a:cubicBezTo>
                  <a:cubicBezTo>
                    <a:pt x="255" y="174"/>
                    <a:pt x="255" y="174"/>
                    <a:pt x="256" y="173"/>
                  </a:cubicBezTo>
                  <a:cubicBezTo>
                    <a:pt x="255" y="174"/>
                    <a:pt x="256" y="174"/>
                    <a:pt x="256" y="175"/>
                  </a:cubicBezTo>
                  <a:cubicBezTo>
                    <a:pt x="256" y="174"/>
                    <a:pt x="257" y="174"/>
                    <a:pt x="257" y="174"/>
                  </a:cubicBezTo>
                  <a:cubicBezTo>
                    <a:pt x="257" y="174"/>
                    <a:pt x="258" y="174"/>
                    <a:pt x="257" y="175"/>
                  </a:cubicBezTo>
                  <a:cubicBezTo>
                    <a:pt x="259" y="173"/>
                    <a:pt x="260" y="174"/>
                    <a:pt x="261" y="176"/>
                  </a:cubicBezTo>
                  <a:cubicBezTo>
                    <a:pt x="261" y="176"/>
                    <a:pt x="261" y="176"/>
                    <a:pt x="261" y="176"/>
                  </a:cubicBezTo>
                  <a:cubicBezTo>
                    <a:pt x="261" y="176"/>
                    <a:pt x="262" y="174"/>
                    <a:pt x="262" y="174"/>
                  </a:cubicBezTo>
                  <a:cubicBezTo>
                    <a:pt x="262" y="174"/>
                    <a:pt x="262" y="174"/>
                    <a:pt x="262" y="174"/>
                  </a:cubicBezTo>
                  <a:cubicBezTo>
                    <a:pt x="262" y="174"/>
                    <a:pt x="262" y="175"/>
                    <a:pt x="262" y="175"/>
                  </a:cubicBezTo>
                  <a:cubicBezTo>
                    <a:pt x="262" y="175"/>
                    <a:pt x="262" y="175"/>
                    <a:pt x="262" y="175"/>
                  </a:cubicBezTo>
                  <a:cubicBezTo>
                    <a:pt x="263" y="175"/>
                    <a:pt x="262" y="176"/>
                    <a:pt x="263" y="175"/>
                  </a:cubicBezTo>
                  <a:cubicBezTo>
                    <a:pt x="263" y="176"/>
                    <a:pt x="263" y="176"/>
                    <a:pt x="263" y="176"/>
                  </a:cubicBezTo>
                  <a:cubicBezTo>
                    <a:pt x="263" y="175"/>
                    <a:pt x="263" y="175"/>
                    <a:pt x="263" y="175"/>
                  </a:cubicBezTo>
                  <a:cubicBezTo>
                    <a:pt x="263" y="176"/>
                    <a:pt x="263" y="176"/>
                    <a:pt x="263" y="176"/>
                  </a:cubicBezTo>
                  <a:cubicBezTo>
                    <a:pt x="265" y="177"/>
                    <a:pt x="267" y="176"/>
                    <a:pt x="269" y="177"/>
                  </a:cubicBezTo>
                  <a:cubicBezTo>
                    <a:pt x="269" y="177"/>
                    <a:pt x="269" y="177"/>
                    <a:pt x="269" y="177"/>
                  </a:cubicBezTo>
                  <a:cubicBezTo>
                    <a:pt x="269" y="177"/>
                    <a:pt x="269" y="177"/>
                    <a:pt x="269" y="177"/>
                  </a:cubicBezTo>
                  <a:cubicBezTo>
                    <a:pt x="269" y="177"/>
                    <a:pt x="269" y="177"/>
                    <a:pt x="269" y="177"/>
                  </a:cubicBezTo>
                  <a:cubicBezTo>
                    <a:pt x="269" y="178"/>
                    <a:pt x="270" y="177"/>
                    <a:pt x="270" y="177"/>
                  </a:cubicBezTo>
                  <a:cubicBezTo>
                    <a:pt x="270" y="178"/>
                    <a:pt x="270" y="178"/>
                    <a:pt x="270" y="178"/>
                  </a:cubicBezTo>
                  <a:cubicBezTo>
                    <a:pt x="271" y="177"/>
                    <a:pt x="270" y="179"/>
                    <a:pt x="271" y="177"/>
                  </a:cubicBezTo>
                  <a:cubicBezTo>
                    <a:pt x="271" y="177"/>
                    <a:pt x="271" y="178"/>
                    <a:pt x="271" y="178"/>
                  </a:cubicBezTo>
                  <a:cubicBezTo>
                    <a:pt x="272" y="178"/>
                    <a:pt x="273" y="178"/>
                    <a:pt x="274" y="179"/>
                  </a:cubicBezTo>
                  <a:cubicBezTo>
                    <a:pt x="275" y="177"/>
                    <a:pt x="275" y="179"/>
                    <a:pt x="277" y="178"/>
                  </a:cubicBezTo>
                  <a:cubicBezTo>
                    <a:pt x="277" y="178"/>
                    <a:pt x="277" y="178"/>
                    <a:pt x="277" y="178"/>
                  </a:cubicBezTo>
                  <a:cubicBezTo>
                    <a:pt x="278" y="177"/>
                    <a:pt x="279" y="179"/>
                    <a:pt x="280" y="179"/>
                  </a:cubicBezTo>
                  <a:cubicBezTo>
                    <a:pt x="280" y="179"/>
                    <a:pt x="281" y="179"/>
                    <a:pt x="281" y="179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82" y="178"/>
                    <a:pt x="282" y="182"/>
                    <a:pt x="284" y="180"/>
                  </a:cubicBezTo>
                  <a:cubicBezTo>
                    <a:pt x="283" y="181"/>
                    <a:pt x="283" y="181"/>
                    <a:pt x="283" y="181"/>
                  </a:cubicBezTo>
                  <a:cubicBezTo>
                    <a:pt x="284" y="180"/>
                    <a:pt x="284" y="181"/>
                    <a:pt x="284" y="180"/>
                  </a:cubicBezTo>
                  <a:cubicBezTo>
                    <a:pt x="284" y="180"/>
                    <a:pt x="284" y="180"/>
                    <a:pt x="284" y="180"/>
                  </a:cubicBezTo>
                  <a:cubicBezTo>
                    <a:pt x="285" y="178"/>
                    <a:pt x="285" y="181"/>
                    <a:pt x="286" y="180"/>
                  </a:cubicBezTo>
                  <a:cubicBezTo>
                    <a:pt x="286" y="181"/>
                    <a:pt x="286" y="181"/>
                    <a:pt x="286" y="181"/>
                  </a:cubicBezTo>
                  <a:cubicBezTo>
                    <a:pt x="286" y="180"/>
                    <a:pt x="286" y="180"/>
                    <a:pt x="286" y="181"/>
                  </a:cubicBezTo>
                  <a:cubicBezTo>
                    <a:pt x="286" y="181"/>
                    <a:pt x="286" y="181"/>
                    <a:pt x="286" y="181"/>
                  </a:cubicBezTo>
                  <a:cubicBezTo>
                    <a:pt x="286" y="182"/>
                    <a:pt x="287" y="181"/>
                    <a:pt x="288" y="181"/>
                  </a:cubicBezTo>
                  <a:cubicBezTo>
                    <a:pt x="288" y="182"/>
                    <a:pt x="288" y="182"/>
                    <a:pt x="288" y="182"/>
                  </a:cubicBezTo>
                  <a:cubicBezTo>
                    <a:pt x="288" y="181"/>
                    <a:pt x="288" y="182"/>
                    <a:pt x="289" y="182"/>
                  </a:cubicBezTo>
                  <a:cubicBezTo>
                    <a:pt x="289" y="182"/>
                    <a:pt x="289" y="182"/>
                    <a:pt x="289" y="182"/>
                  </a:cubicBezTo>
                  <a:cubicBezTo>
                    <a:pt x="289" y="182"/>
                    <a:pt x="289" y="182"/>
                    <a:pt x="289" y="182"/>
                  </a:cubicBezTo>
                  <a:cubicBezTo>
                    <a:pt x="289" y="182"/>
                    <a:pt x="289" y="182"/>
                    <a:pt x="289" y="182"/>
                  </a:cubicBezTo>
                  <a:cubicBezTo>
                    <a:pt x="289" y="183"/>
                    <a:pt x="290" y="182"/>
                    <a:pt x="291" y="182"/>
                  </a:cubicBezTo>
                  <a:close/>
                  <a:moveTo>
                    <a:pt x="296" y="183"/>
                  </a:move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lose/>
                  <a:moveTo>
                    <a:pt x="247" y="171"/>
                  </a:moveTo>
                  <a:cubicBezTo>
                    <a:pt x="247" y="171"/>
                    <a:pt x="247" y="171"/>
                    <a:pt x="247" y="171"/>
                  </a:cubicBezTo>
                  <a:cubicBezTo>
                    <a:pt x="247" y="171"/>
                    <a:pt x="247" y="171"/>
                    <a:pt x="247" y="171"/>
                  </a:cubicBezTo>
                  <a:close/>
                  <a:moveTo>
                    <a:pt x="274" y="249"/>
                  </a:moveTo>
                  <a:cubicBezTo>
                    <a:pt x="274" y="249"/>
                    <a:pt x="274" y="249"/>
                    <a:pt x="274" y="249"/>
                  </a:cubicBezTo>
                  <a:cubicBezTo>
                    <a:pt x="273" y="249"/>
                    <a:pt x="273" y="249"/>
                    <a:pt x="273" y="249"/>
                  </a:cubicBezTo>
                  <a:cubicBezTo>
                    <a:pt x="274" y="249"/>
                    <a:pt x="274" y="249"/>
                    <a:pt x="274" y="249"/>
                  </a:cubicBezTo>
                  <a:close/>
                  <a:moveTo>
                    <a:pt x="273" y="249"/>
                  </a:moveTo>
                  <a:cubicBezTo>
                    <a:pt x="272" y="249"/>
                    <a:pt x="272" y="249"/>
                    <a:pt x="272" y="249"/>
                  </a:cubicBezTo>
                  <a:cubicBezTo>
                    <a:pt x="274" y="249"/>
                    <a:pt x="274" y="249"/>
                    <a:pt x="274" y="249"/>
                  </a:cubicBezTo>
                  <a:cubicBezTo>
                    <a:pt x="274" y="248"/>
                    <a:pt x="272" y="250"/>
                    <a:pt x="273" y="249"/>
                  </a:cubicBezTo>
                  <a:close/>
                  <a:moveTo>
                    <a:pt x="273" y="249"/>
                  </a:moveTo>
                  <a:cubicBezTo>
                    <a:pt x="273" y="249"/>
                    <a:pt x="272" y="249"/>
                    <a:pt x="272" y="249"/>
                  </a:cubicBezTo>
                  <a:cubicBezTo>
                    <a:pt x="272" y="249"/>
                    <a:pt x="272" y="250"/>
                    <a:pt x="273" y="249"/>
                  </a:cubicBezTo>
                  <a:close/>
                  <a:moveTo>
                    <a:pt x="265" y="242"/>
                  </a:moveTo>
                  <a:cubicBezTo>
                    <a:pt x="265" y="242"/>
                    <a:pt x="265" y="242"/>
                    <a:pt x="265" y="242"/>
                  </a:cubicBezTo>
                  <a:cubicBezTo>
                    <a:pt x="265" y="242"/>
                    <a:pt x="265" y="242"/>
                    <a:pt x="265" y="242"/>
                  </a:cubicBezTo>
                  <a:close/>
                  <a:moveTo>
                    <a:pt x="262" y="242"/>
                  </a:moveTo>
                  <a:cubicBezTo>
                    <a:pt x="261" y="242"/>
                    <a:pt x="261" y="242"/>
                    <a:pt x="261" y="242"/>
                  </a:cubicBezTo>
                  <a:cubicBezTo>
                    <a:pt x="262" y="242"/>
                    <a:pt x="262" y="243"/>
                    <a:pt x="263" y="243"/>
                  </a:cubicBezTo>
                  <a:cubicBezTo>
                    <a:pt x="262" y="243"/>
                    <a:pt x="262" y="243"/>
                    <a:pt x="262" y="243"/>
                  </a:cubicBezTo>
                  <a:cubicBezTo>
                    <a:pt x="263" y="244"/>
                    <a:pt x="265" y="245"/>
                    <a:pt x="266" y="245"/>
                  </a:cubicBezTo>
                  <a:cubicBezTo>
                    <a:pt x="266" y="245"/>
                    <a:pt x="266" y="245"/>
                    <a:pt x="266" y="245"/>
                  </a:cubicBezTo>
                  <a:cubicBezTo>
                    <a:pt x="266" y="245"/>
                    <a:pt x="266" y="245"/>
                    <a:pt x="266" y="245"/>
                  </a:cubicBezTo>
                  <a:cubicBezTo>
                    <a:pt x="266" y="245"/>
                    <a:pt x="266" y="245"/>
                    <a:pt x="266" y="245"/>
                  </a:cubicBezTo>
                  <a:cubicBezTo>
                    <a:pt x="266" y="246"/>
                    <a:pt x="267" y="246"/>
                    <a:pt x="267" y="246"/>
                  </a:cubicBezTo>
                  <a:cubicBezTo>
                    <a:pt x="267" y="246"/>
                    <a:pt x="267" y="246"/>
                    <a:pt x="267" y="246"/>
                  </a:cubicBezTo>
                  <a:cubicBezTo>
                    <a:pt x="268" y="246"/>
                    <a:pt x="269" y="247"/>
                    <a:pt x="270" y="247"/>
                  </a:cubicBezTo>
                  <a:cubicBezTo>
                    <a:pt x="270" y="247"/>
                    <a:pt x="270" y="247"/>
                    <a:pt x="270" y="248"/>
                  </a:cubicBezTo>
                  <a:cubicBezTo>
                    <a:pt x="271" y="247"/>
                    <a:pt x="272" y="248"/>
                    <a:pt x="272" y="249"/>
                  </a:cubicBezTo>
                  <a:cubicBezTo>
                    <a:pt x="272" y="249"/>
                    <a:pt x="272" y="249"/>
                    <a:pt x="273" y="248"/>
                  </a:cubicBezTo>
                  <a:cubicBezTo>
                    <a:pt x="273" y="248"/>
                    <a:pt x="272" y="249"/>
                    <a:pt x="272" y="248"/>
                  </a:cubicBezTo>
                  <a:cubicBezTo>
                    <a:pt x="272" y="248"/>
                    <a:pt x="272" y="248"/>
                    <a:pt x="272" y="248"/>
                  </a:cubicBezTo>
                  <a:cubicBezTo>
                    <a:pt x="272" y="248"/>
                    <a:pt x="272" y="248"/>
                    <a:pt x="272" y="248"/>
                  </a:cubicBezTo>
                  <a:cubicBezTo>
                    <a:pt x="272" y="248"/>
                    <a:pt x="272" y="248"/>
                    <a:pt x="272" y="248"/>
                  </a:cubicBezTo>
                  <a:cubicBezTo>
                    <a:pt x="272" y="247"/>
                    <a:pt x="272" y="247"/>
                    <a:pt x="271" y="247"/>
                  </a:cubicBezTo>
                  <a:cubicBezTo>
                    <a:pt x="271" y="247"/>
                    <a:pt x="270" y="247"/>
                    <a:pt x="271" y="246"/>
                  </a:cubicBezTo>
                  <a:cubicBezTo>
                    <a:pt x="271" y="246"/>
                    <a:pt x="271" y="246"/>
                    <a:pt x="270" y="247"/>
                  </a:cubicBezTo>
                  <a:cubicBezTo>
                    <a:pt x="269" y="245"/>
                    <a:pt x="268" y="245"/>
                    <a:pt x="267" y="244"/>
                  </a:cubicBezTo>
                  <a:cubicBezTo>
                    <a:pt x="265" y="244"/>
                    <a:pt x="266" y="243"/>
                    <a:pt x="265" y="242"/>
                  </a:cubicBezTo>
                  <a:cubicBezTo>
                    <a:pt x="265" y="242"/>
                    <a:pt x="265" y="242"/>
                    <a:pt x="265" y="242"/>
                  </a:cubicBezTo>
                  <a:cubicBezTo>
                    <a:pt x="265" y="242"/>
                    <a:pt x="264" y="242"/>
                    <a:pt x="264" y="242"/>
                  </a:cubicBezTo>
                  <a:cubicBezTo>
                    <a:pt x="264" y="242"/>
                    <a:pt x="264" y="242"/>
                    <a:pt x="264" y="242"/>
                  </a:cubicBezTo>
                  <a:cubicBezTo>
                    <a:pt x="263" y="240"/>
                    <a:pt x="261" y="239"/>
                    <a:pt x="260" y="237"/>
                  </a:cubicBezTo>
                  <a:cubicBezTo>
                    <a:pt x="259" y="235"/>
                    <a:pt x="258" y="233"/>
                    <a:pt x="255" y="233"/>
                  </a:cubicBezTo>
                  <a:cubicBezTo>
                    <a:pt x="256" y="233"/>
                    <a:pt x="256" y="233"/>
                    <a:pt x="256" y="233"/>
                  </a:cubicBezTo>
                  <a:cubicBezTo>
                    <a:pt x="255" y="233"/>
                    <a:pt x="255" y="232"/>
                    <a:pt x="254" y="232"/>
                  </a:cubicBezTo>
                  <a:cubicBezTo>
                    <a:pt x="254" y="232"/>
                    <a:pt x="254" y="232"/>
                    <a:pt x="254" y="232"/>
                  </a:cubicBezTo>
                  <a:cubicBezTo>
                    <a:pt x="252" y="232"/>
                    <a:pt x="252" y="229"/>
                    <a:pt x="250" y="229"/>
                  </a:cubicBezTo>
                  <a:cubicBezTo>
                    <a:pt x="249" y="228"/>
                    <a:pt x="248" y="227"/>
                    <a:pt x="246" y="226"/>
                  </a:cubicBezTo>
                  <a:cubicBezTo>
                    <a:pt x="246" y="226"/>
                    <a:pt x="246" y="226"/>
                    <a:pt x="246" y="226"/>
                  </a:cubicBezTo>
                  <a:cubicBezTo>
                    <a:pt x="245" y="225"/>
                    <a:pt x="245" y="223"/>
                    <a:pt x="244" y="222"/>
                  </a:cubicBezTo>
                  <a:cubicBezTo>
                    <a:pt x="243" y="221"/>
                    <a:pt x="240" y="221"/>
                    <a:pt x="240" y="220"/>
                  </a:cubicBezTo>
                  <a:cubicBezTo>
                    <a:pt x="240" y="218"/>
                    <a:pt x="237" y="220"/>
                    <a:pt x="238" y="218"/>
                  </a:cubicBezTo>
                  <a:cubicBezTo>
                    <a:pt x="238" y="215"/>
                    <a:pt x="236" y="215"/>
                    <a:pt x="234" y="214"/>
                  </a:cubicBezTo>
                  <a:cubicBezTo>
                    <a:pt x="233" y="213"/>
                    <a:pt x="230" y="213"/>
                    <a:pt x="230" y="211"/>
                  </a:cubicBezTo>
                  <a:cubicBezTo>
                    <a:pt x="229" y="211"/>
                    <a:pt x="230" y="209"/>
                    <a:pt x="229" y="208"/>
                  </a:cubicBezTo>
                  <a:cubicBezTo>
                    <a:pt x="229" y="209"/>
                    <a:pt x="229" y="209"/>
                    <a:pt x="229" y="209"/>
                  </a:cubicBezTo>
                  <a:cubicBezTo>
                    <a:pt x="230" y="207"/>
                    <a:pt x="227" y="209"/>
                    <a:pt x="229" y="208"/>
                  </a:cubicBezTo>
                  <a:cubicBezTo>
                    <a:pt x="229" y="208"/>
                    <a:pt x="229" y="208"/>
                    <a:pt x="229" y="208"/>
                  </a:cubicBezTo>
                  <a:cubicBezTo>
                    <a:pt x="229" y="207"/>
                    <a:pt x="227" y="209"/>
                    <a:pt x="228" y="208"/>
                  </a:cubicBezTo>
                  <a:cubicBezTo>
                    <a:pt x="227" y="209"/>
                    <a:pt x="227" y="209"/>
                    <a:pt x="227" y="209"/>
                  </a:cubicBezTo>
                  <a:cubicBezTo>
                    <a:pt x="227" y="208"/>
                    <a:pt x="228" y="208"/>
                    <a:pt x="228" y="208"/>
                  </a:cubicBezTo>
                  <a:cubicBezTo>
                    <a:pt x="228" y="208"/>
                    <a:pt x="227" y="208"/>
                    <a:pt x="227" y="208"/>
                  </a:cubicBezTo>
                  <a:cubicBezTo>
                    <a:pt x="228" y="207"/>
                    <a:pt x="227" y="208"/>
                    <a:pt x="228" y="207"/>
                  </a:cubicBezTo>
                  <a:cubicBezTo>
                    <a:pt x="228" y="207"/>
                    <a:pt x="228" y="206"/>
                    <a:pt x="229" y="206"/>
                  </a:cubicBezTo>
                  <a:cubicBezTo>
                    <a:pt x="229" y="206"/>
                    <a:pt x="229" y="206"/>
                    <a:pt x="228" y="206"/>
                  </a:cubicBezTo>
                  <a:cubicBezTo>
                    <a:pt x="227" y="207"/>
                    <a:pt x="227" y="207"/>
                    <a:pt x="226" y="208"/>
                  </a:cubicBezTo>
                  <a:cubicBezTo>
                    <a:pt x="227" y="207"/>
                    <a:pt x="227" y="207"/>
                    <a:pt x="227" y="207"/>
                  </a:cubicBezTo>
                  <a:cubicBezTo>
                    <a:pt x="226" y="208"/>
                    <a:pt x="227" y="208"/>
                    <a:pt x="226" y="208"/>
                  </a:cubicBezTo>
                  <a:cubicBezTo>
                    <a:pt x="226" y="208"/>
                    <a:pt x="226" y="209"/>
                    <a:pt x="226" y="209"/>
                  </a:cubicBezTo>
                  <a:cubicBezTo>
                    <a:pt x="226" y="209"/>
                    <a:pt x="226" y="209"/>
                    <a:pt x="226" y="209"/>
                  </a:cubicBezTo>
                  <a:cubicBezTo>
                    <a:pt x="226" y="209"/>
                    <a:pt x="226" y="209"/>
                    <a:pt x="226" y="210"/>
                  </a:cubicBezTo>
                  <a:cubicBezTo>
                    <a:pt x="226" y="210"/>
                    <a:pt x="226" y="210"/>
                    <a:pt x="226" y="210"/>
                  </a:cubicBezTo>
                  <a:cubicBezTo>
                    <a:pt x="225" y="210"/>
                    <a:pt x="227" y="209"/>
                    <a:pt x="226" y="210"/>
                  </a:cubicBezTo>
                  <a:cubicBezTo>
                    <a:pt x="227" y="210"/>
                    <a:pt x="227" y="210"/>
                    <a:pt x="228" y="211"/>
                  </a:cubicBezTo>
                  <a:cubicBezTo>
                    <a:pt x="228" y="211"/>
                    <a:pt x="228" y="211"/>
                    <a:pt x="229" y="210"/>
                  </a:cubicBezTo>
                  <a:cubicBezTo>
                    <a:pt x="228" y="211"/>
                    <a:pt x="228" y="212"/>
                    <a:pt x="228" y="212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27" y="213"/>
                    <a:pt x="229" y="211"/>
                    <a:pt x="228" y="213"/>
                  </a:cubicBezTo>
                  <a:cubicBezTo>
                    <a:pt x="229" y="212"/>
                    <a:pt x="228" y="213"/>
                    <a:pt x="229" y="213"/>
                  </a:cubicBezTo>
                  <a:cubicBezTo>
                    <a:pt x="229" y="213"/>
                    <a:pt x="229" y="213"/>
                    <a:pt x="229" y="213"/>
                  </a:cubicBezTo>
                  <a:cubicBezTo>
                    <a:pt x="229" y="213"/>
                    <a:pt x="229" y="214"/>
                    <a:pt x="230" y="215"/>
                  </a:cubicBezTo>
                  <a:cubicBezTo>
                    <a:pt x="231" y="214"/>
                    <a:pt x="230" y="216"/>
                    <a:pt x="231" y="215"/>
                  </a:cubicBezTo>
                  <a:cubicBezTo>
                    <a:pt x="231" y="215"/>
                    <a:pt x="231" y="216"/>
                    <a:pt x="232" y="216"/>
                  </a:cubicBezTo>
                  <a:cubicBezTo>
                    <a:pt x="232" y="216"/>
                    <a:pt x="232" y="216"/>
                    <a:pt x="232" y="216"/>
                  </a:cubicBezTo>
                  <a:cubicBezTo>
                    <a:pt x="232" y="216"/>
                    <a:pt x="232" y="216"/>
                    <a:pt x="233" y="216"/>
                  </a:cubicBezTo>
                  <a:cubicBezTo>
                    <a:pt x="232" y="217"/>
                    <a:pt x="233" y="217"/>
                    <a:pt x="232" y="217"/>
                  </a:cubicBezTo>
                  <a:cubicBezTo>
                    <a:pt x="233" y="217"/>
                    <a:pt x="233" y="218"/>
                    <a:pt x="234" y="218"/>
                  </a:cubicBezTo>
                  <a:cubicBezTo>
                    <a:pt x="234" y="218"/>
                    <a:pt x="235" y="218"/>
                    <a:pt x="234" y="218"/>
                  </a:cubicBezTo>
                  <a:cubicBezTo>
                    <a:pt x="236" y="218"/>
                    <a:pt x="237" y="219"/>
                    <a:pt x="237" y="221"/>
                  </a:cubicBezTo>
                  <a:cubicBezTo>
                    <a:pt x="237" y="221"/>
                    <a:pt x="237" y="221"/>
                    <a:pt x="237" y="221"/>
                  </a:cubicBezTo>
                  <a:cubicBezTo>
                    <a:pt x="237" y="221"/>
                    <a:pt x="238" y="220"/>
                    <a:pt x="239" y="220"/>
                  </a:cubicBezTo>
                  <a:cubicBezTo>
                    <a:pt x="238" y="220"/>
                    <a:pt x="238" y="220"/>
                    <a:pt x="238" y="220"/>
                  </a:cubicBezTo>
                  <a:cubicBezTo>
                    <a:pt x="239" y="220"/>
                    <a:pt x="238" y="221"/>
                    <a:pt x="239" y="221"/>
                  </a:cubicBezTo>
                  <a:cubicBezTo>
                    <a:pt x="238" y="221"/>
                    <a:pt x="238" y="221"/>
                    <a:pt x="238" y="221"/>
                  </a:cubicBezTo>
                  <a:cubicBezTo>
                    <a:pt x="239" y="221"/>
                    <a:pt x="238" y="222"/>
                    <a:pt x="239" y="222"/>
                  </a:cubicBezTo>
                  <a:cubicBezTo>
                    <a:pt x="239" y="222"/>
                    <a:pt x="239" y="222"/>
                    <a:pt x="239" y="222"/>
                  </a:cubicBezTo>
                  <a:cubicBezTo>
                    <a:pt x="239" y="222"/>
                    <a:pt x="239" y="222"/>
                    <a:pt x="239" y="222"/>
                  </a:cubicBezTo>
                  <a:cubicBezTo>
                    <a:pt x="239" y="222"/>
                    <a:pt x="238" y="222"/>
                    <a:pt x="238" y="222"/>
                  </a:cubicBezTo>
                  <a:cubicBezTo>
                    <a:pt x="240" y="224"/>
                    <a:pt x="242" y="224"/>
                    <a:pt x="244" y="226"/>
                  </a:cubicBezTo>
                  <a:cubicBezTo>
                    <a:pt x="243" y="226"/>
                    <a:pt x="243" y="226"/>
                    <a:pt x="243" y="226"/>
                  </a:cubicBezTo>
                  <a:cubicBezTo>
                    <a:pt x="244" y="226"/>
                    <a:pt x="244" y="226"/>
                    <a:pt x="244" y="226"/>
                  </a:cubicBezTo>
                  <a:cubicBezTo>
                    <a:pt x="244" y="226"/>
                    <a:pt x="244" y="226"/>
                    <a:pt x="244" y="226"/>
                  </a:cubicBezTo>
                  <a:cubicBezTo>
                    <a:pt x="244" y="227"/>
                    <a:pt x="245" y="227"/>
                    <a:pt x="245" y="227"/>
                  </a:cubicBezTo>
                  <a:cubicBezTo>
                    <a:pt x="245" y="228"/>
                    <a:pt x="245" y="228"/>
                    <a:pt x="245" y="228"/>
                  </a:cubicBezTo>
                  <a:cubicBezTo>
                    <a:pt x="245" y="227"/>
                    <a:pt x="244" y="229"/>
                    <a:pt x="246" y="228"/>
                  </a:cubicBezTo>
                  <a:cubicBezTo>
                    <a:pt x="246" y="228"/>
                    <a:pt x="245" y="228"/>
                    <a:pt x="245" y="228"/>
                  </a:cubicBezTo>
                  <a:cubicBezTo>
                    <a:pt x="246" y="228"/>
                    <a:pt x="247" y="229"/>
                    <a:pt x="248" y="230"/>
                  </a:cubicBezTo>
                  <a:cubicBezTo>
                    <a:pt x="249" y="230"/>
                    <a:pt x="249" y="231"/>
                    <a:pt x="251" y="231"/>
                  </a:cubicBezTo>
                  <a:cubicBezTo>
                    <a:pt x="250" y="231"/>
                    <a:pt x="250" y="231"/>
                    <a:pt x="250" y="231"/>
                  </a:cubicBezTo>
                  <a:cubicBezTo>
                    <a:pt x="252" y="231"/>
                    <a:pt x="252" y="233"/>
                    <a:pt x="253" y="234"/>
                  </a:cubicBezTo>
                  <a:cubicBezTo>
                    <a:pt x="253" y="234"/>
                    <a:pt x="254" y="234"/>
                    <a:pt x="254" y="235"/>
                  </a:cubicBezTo>
                  <a:cubicBezTo>
                    <a:pt x="254" y="235"/>
                    <a:pt x="254" y="235"/>
                    <a:pt x="254" y="235"/>
                  </a:cubicBezTo>
                  <a:cubicBezTo>
                    <a:pt x="256" y="234"/>
                    <a:pt x="254" y="237"/>
                    <a:pt x="256" y="236"/>
                  </a:cubicBezTo>
                  <a:cubicBezTo>
                    <a:pt x="256" y="237"/>
                    <a:pt x="256" y="237"/>
                    <a:pt x="256" y="237"/>
                  </a:cubicBezTo>
                  <a:cubicBezTo>
                    <a:pt x="256" y="236"/>
                    <a:pt x="256" y="237"/>
                    <a:pt x="257" y="236"/>
                  </a:cubicBezTo>
                  <a:cubicBezTo>
                    <a:pt x="257" y="237"/>
                    <a:pt x="257" y="237"/>
                    <a:pt x="257" y="237"/>
                  </a:cubicBezTo>
                  <a:cubicBezTo>
                    <a:pt x="258" y="236"/>
                    <a:pt x="257" y="238"/>
                    <a:pt x="258" y="238"/>
                  </a:cubicBezTo>
                  <a:cubicBezTo>
                    <a:pt x="258" y="238"/>
                    <a:pt x="258" y="238"/>
                    <a:pt x="258" y="238"/>
                  </a:cubicBezTo>
                  <a:cubicBezTo>
                    <a:pt x="258" y="238"/>
                    <a:pt x="259" y="238"/>
                    <a:pt x="258" y="238"/>
                  </a:cubicBezTo>
                  <a:cubicBezTo>
                    <a:pt x="258" y="238"/>
                    <a:pt x="258" y="238"/>
                    <a:pt x="258" y="238"/>
                  </a:cubicBezTo>
                  <a:cubicBezTo>
                    <a:pt x="258" y="240"/>
                    <a:pt x="259" y="239"/>
                    <a:pt x="260" y="240"/>
                  </a:cubicBezTo>
                  <a:cubicBezTo>
                    <a:pt x="259" y="240"/>
                    <a:pt x="259" y="240"/>
                    <a:pt x="259" y="240"/>
                  </a:cubicBezTo>
                  <a:cubicBezTo>
                    <a:pt x="260" y="240"/>
                    <a:pt x="260" y="241"/>
                    <a:pt x="260" y="241"/>
                  </a:cubicBezTo>
                  <a:cubicBezTo>
                    <a:pt x="260" y="241"/>
                    <a:pt x="260" y="241"/>
                    <a:pt x="260" y="241"/>
                  </a:cubicBezTo>
                  <a:cubicBezTo>
                    <a:pt x="261" y="241"/>
                    <a:pt x="261" y="241"/>
                    <a:pt x="261" y="241"/>
                  </a:cubicBezTo>
                  <a:cubicBezTo>
                    <a:pt x="260" y="241"/>
                    <a:pt x="260" y="241"/>
                    <a:pt x="260" y="241"/>
                  </a:cubicBezTo>
                  <a:cubicBezTo>
                    <a:pt x="260" y="242"/>
                    <a:pt x="261" y="242"/>
                    <a:pt x="262" y="242"/>
                  </a:cubicBezTo>
                  <a:close/>
                  <a:moveTo>
                    <a:pt x="266" y="245"/>
                  </a:moveTo>
                  <a:cubicBezTo>
                    <a:pt x="266" y="245"/>
                    <a:pt x="266" y="245"/>
                    <a:pt x="266" y="245"/>
                  </a:cubicBezTo>
                  <a:cubicBezTo>
                    <a:pt x="266" y="245"/>
                    <a:pt x="266" y="245"/>
                    <a:pt x="266" y="245"/>
                  </a:cubicBezTo>
                  <a:close/>
                  <a:moveTo>
                    <a:pt x="226" y="210"/>
                  </a:moveTo>
                  <a:cubicBezTo>
                    <a:pt x="226" y="209"/>
                    <a:pt x="226" y="209"/>
                    <a:pt x="226" y="209"/>
                  </a:cubicBezTo>
                  <a:cubicBezTo>
                    <a:pt x="226" y="210"/>
                    <a:pt x="226" y="210"/>
                    <a:pt x="226" y="210"/>
                  </a:cubicBezTo>
                  <a:close/>
                  <a:moveTo>
                    <a:pt x="208" y="294"/>
                  </a:moveTo>
                  <a:cubicBezTo>
                    <a:pt x="208" y="294"/>
                    <a:pt x="208" y="294"/>
                    <a:pt x="208" y="294"/>
                  </a:cubicBezTo>
                  <a:cubicBezTo>
                    <a:pt x="208" y="294"/>
                    <a:pt x="208" y="294"/>
                    <a:pt x="208" y="294"/>
                  </a:cubicBezTo>
                  <a:cubicBezTo>
                    <a:pt x="208" y="294"/>
                    <a:pt x="208" y="294"/>
                    <a:pt x="208" y="294"/>
                  </a:cubicBezTo>
                  <a:close/>
                  <a:moveTo>
                    <a:pt x="207" y="293"/>
                  </a:moveTo>
                  <a:cubicBezTo>
                    <a:pt x="206" y="293"/>
                    <a:pt x="206" y="293"/>
                    <a:pt x="206" y="293"/>
                  </a:cubicBezTo>
                  <a:cubicBezTo>
                    <a:pt x="208" y="293"/>
                    <a:pt x="208" y="293"/>
                    <a:pt x="208" y="293"/>
                  </a:cubicBezTo>
                  <a:cubicBezTo>
                    <a:pt x="209" y="293"/>
                    <a:pt x="206" y="294"/>
                    <a:pt x="207" y="293"/>
                  </a:cubicBezTo>
                  <a:close/>
                  <a:moveTo>
                    <a:pt x="207" y="293"/>
                  </a:moveTo>
                  <a:cubicBezTo>
                    <a:pt x="207" y="293"/>
                    <a:pt x="206" y="293"/>
                    <a:pt x="206" y="293"/>
                  </a:cubicBezTo>
                  <a:cubicBezTo>
                    <a:pt x="207" y="293"/>
                    <a:pt x="206" y="293"/>
                    <a:pt x="207" y="293"/>
                  </a:cubicBezTo>
                  <a:close/>
                  <a:moveTo>
                    <a:pt x="204" y="282"/>
                  </a:moveTo>
                  <a:cubicBezTo>
                    <a:pt x="204" y="282"/>
                    <a:pt x="204" y="282"/>
                    <a:pt x="204" y="282"/>
                  </a:cubicBezTo>
                  <a:cubicBezTo>
                    <a:pt x="204" y="282"/>
                    <a:pt x="204" y="282"/>
                    <a:pt x="204" y="282"/>
                  </a:cubicBezTo>
                  <a:close/>
                  <a:moveTo>
                    <a:pt x="201" y="280"/>
                  </a:moveTo>
                  <a:cubicBezTo>
                    <a:pt x="200" y="280"/>
                    <a:pt x="200" y="280"/>
                    <a:pt x="200" y="280"/>
                  </a:cubicBezTo>
                  <a:cubicBezTo>
                    <a:pt x="201" y="280"/>
                    <a:pt x="200" y="281"/>
                    <a:pt x="201" y="282"/>
                  </a:cubicBezTo>
                  <a:cubicBezTo>
                    <a:pt x="201" y="282"/>
                    <a:pt x="201" y="282"/>
                    <a:pt x="201" y="282"/>
                  </a:cubicBezTo>
                  <a:cubicBezTo>
                    <a:pt x="201" y="283"/>
                    <a:pt x="202" y="284"/>
                    <a:pt x="203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202" y="286"/>
                    <a:pt x="204" y="287"/>
                    <a:pt x="203" y="287"/>
                  </a:cubicBezTo>
                  <a:cubicBezTo>
                    <a:pt x="203" y="287"/>
                    <a:pt x="204" y="287"/>
                    <a:pt x="204" y="287"/>
                  </a:cubicBezTo>
                  <a:cubicBezTo>
                    <a:pt x="204" y="288"/>
                    <a:pt x="205" y="289"/>
                    <a:pt x="206" y="290"/>
                  </a:cubicBezTo>
                  <a:cubicBezTo>
                    <a:pt x="206" y="290"/>
                    <a:pt x="205" y="290"/>
                    <a:pt x="205" y="290"/>
                  </a:cubicBezTo>
                  <a:cubicBezTo>
                    <a:pt x="207" y="291"/>
                    <a:pt x="206" y="292"/>
                    <a:pt x="206" y="293"/>
                  </a:cubicBezTo>
                  <a:cubicBezTo>
                    <a:pt x="207" y="293"/>
                    <a:pt x="207" y="293"/>
                    <a:pt x="207" y="293"/>
                  </a:cubicBezTo>
                  <a:cubicBezTo>
                    <a:pt x="208" y="292"/>
                    <a:pt x="206" y="292"/>
                    <a:pt x="207" y="292"/>
                  </a:cubicBezTo>
                  <a:cubicBezTo>
                    <a:pt x="207" y="292"/>
                    <a:pt x="207" y="292"/>
                    <a:pt x="207" y="292"/>
                  </a:cubicBezTo>
                  <a:cubicBezTo>
                    <a:pt x="207" y="292"/>
                    <a:pt x="206" y="292"/>
                    <a:pt x="207" y="292"/>
                  </a:cubicBezTo>
                  <a:cubicBezTo>
                    <a:pt x="207" y="292"/>
                    <a:pt x="207" y="292"/>
                    <a:pt x="207" y="292"/>
                  </a:cubicBezTo>
                  <a:cubicBezTo>
                    <a:pt x="207" y="291"/>
                    <a:pt x="207" y="291"/>
                    <a:pt x="206" y="290"/>
                  </a:cubicBezTo>
                  <a:cubicBezTo>
                    <a:pt x="207" y="290"/>
                    <a:pt x="206" y="290"/>
                    <a:pt x="207" y="290"/>
                  </a:cubicBezTo>
                  <a:cubicBezTo>
                    <a:pt x="206" y="290"/>
                    <a:pt x="206" y="289"/>
                    <a:pt x="206" y="290"/>
                  </a:cubicBezTo>
                  <a:cubicBezTo>
                    <a:pt x="206" y="288"/>
                    <a:pt x="205" y="286"/>
                    <a:pt x="204" y="285"/>
                  </a:cubicBezTo>
                  <a:cubicBezTo>
                    <a:pt x="203" y="285"/>
                    <a:pt x="204" y="283"/>
                    <a:pt x="204" y="282"/>
                  </a:cubicBezTo>
                  <a:cubicBezTo>
                    <a:pt x="204" y="282"/>
                    <a:pt x="204" y="282"/>
                    <a:pt x="204" y="282"/>
                  </a:cubicBezTo>
                  <a:cubicBezTo>
                    <a:pt x="203" y="282"/>
                    <a:pt x="203" y="282"/>
                    <a:pt x="203" y="281"/>
                  </a:cubicBezTo>
                  <a:cubicBezTo>
                    <a:pt x="202" y="281"/>
                    <a:pt x="202" y="281"/>
                    <a:pt x="202" y="281"/>
                  </a:cubicBezTo>
                  <a:cubicBezTo>
                    <a:pt x="203" y="279"/>
                    <a:pt x="202" y="277"/>
                    <a:pt x="202" y="275"/>
                  </a:cubicBezTo>
                  <a:cubicBezTo>
                    <a:pt x="202" y="272"/>
                    <a:pt x="202" y="270"/>
                    <a:pt x="200" y="268"/>
                  </a:cubicBezTo>
                  <a:cubicBezTo>
                    <a:pt x="200" y="268"/>
                    <a:pt x="200" y="268"/>
                    <a:pt x="200" y="268"/>
                  </a:cubicBezTo>
                  <a:cubicBezTo>
                    <a:pt x="199" y="267"/>
                    <a:pt x="200" y="267"/>
                    <a:pt x="199" y="266"/>
                  </a:cubicBezTo>
                  <a:cubicBezTo>
                    <a:pt x="199" y="266"/>
                    <a:pt x="199" y="266"/>
                    <a:pt x="199" y="266"/>
                  </a:cubicBezTo>
                  <a:cubicBezTo>
                    <a:pt x="198" y="265"/>
                    <a:pt x="199" y="263"/>
                    <a:pt x="197" y="261"/>
                  </a:cubicBezTo>
                  <a:cubicBezTo>
                    <a:pt x="197" y="260"/>
                    <a:pt x="196" y="258"/>
                    <a:pt x="195" y="256"/>
                  </a:cubicBezTo>
                  <a:cubicBezTo>
                    <a:pt x="195" y="256"/>
                    <a:pt x="195" y="256"/>
                    <a:pt x="195" y="256"/>
                  </a:cubicBezTo>
                  <a:cubicBezTo>
                    <a:pt x="194" y="254"/>
                    <a:pt x="196" y="252"/>
                    <a:pt x="195" y="251"/>
                  </a:cubicBezTo>
                  <a:cubicBezTo>
                    <a:pt x="195" y="249"/>
                    <a:pt x="192" y="248"/>
                    <a:pt x="193" y="246"/>
                  </a:cubicBezTo>
                  <a:cubicBezTo>
                    <a:pt x="194" y="245"/>
                    <a:pt x="190" y="244"/>
                    <a:pt x="192" y="243"/>
                  </a:cubicBezTo>
                  <a:cubicBezTo>
                    <a:pt x="194" y="240"/>
                    <a:pt x="192" y="239"/>
                    <a:pt x="190" y="237"/>
                  </a:cubicBezTo>
                  <a:cubicBezTo>
                    <a:pt x="190" y="235"/>
                    <a:pt x="188" y="234"/>
                    <a:pt x="189" y="232"/>
                  </a:cubicBezTo>
                  <a:cubicBezTo>
                    <a:pt x="188" y="231"/>
                    <a:pt x="190" y="230"/>
                    <a:pt x="189" y="229"/>
                  </a:cubicBezTo>
                  <a:cubicBezTo>
                    <a:pt x="189" y="229"/>
                    <a:pt x="189" y="229"/>
                    <a:pt x="189" y="229"/>
                  </a:cubicBezTo>
                  <a:cubicBezTo>
                    <a:pt x="190" y="228"/>
                    <a:pt x="187" y="229"/>
                    <a:pt x="189" y="228"/>
                  </a:cubicBezTo>
                  <a:cubicBezTo>
                    <a:pt x="189" y="228"/>
                    <a:pt x="189" y="228"/>
                    <a:pt x="189" y="228"/>
                  </a:cubicBezTo>
                  <a:cubicBezTo>
                    <a:pt x="190" y="228"/>
                    <a:pt x="187" y="228"/>
                    <a:pt x="188" y="228"/>
                  </a:cubicBezTo>
                  <a:cubicBezTo>
                    <a:pt x="187" y="228"/>
                    <a:pt x="187" y="228"/>
                    <a:pt x="187" y="228"/>
                  </a:cubicBezTo>
                  <a:cubicBezTo>
                    <a:pt x="187" y="228"/>
                    <a:pt x="188" y="228"/>
                    <a:pt x="188" y="228"/>
                  </a:cubicBezTo>
                  <a:cubicBezTo>
                    <a:pt x="188" y="228"/>
                    <a:pt x="187" y="228"/>
                    <a:pt x="187" y="228"/>
                  </a:cubicBezTo>
                  <a:cubicBezTo>
                    <a:pt x="189" y="227"/>
                    <a:pt x="187" y="227"/>
                    <a:pt x="189" y="227"/>
                  </a:cubicBezTo>
                  <a:cubicBezTo>
                    <a:pt x="189" y="227"/>
                    <a:pt x="189" y="226"/>
                    <a:pt x="190" y="226"/>
                  </a:cubicBezTo>
                  <a:cubicBezTo>
                    <a:pt x="190" y="226"/>
                    <a:pt x="190" y="226"/>
                    <a:pt x="189" y="226"/>
                  </a:cubicBezTo>
                  <a:cubicBezTo>
                    <a:pt x="188" y="226"/>
                    <a:pt x="187" y="226"/>
                    <a:pt x="187" y="227"/>
                  </a:cubicBezTo>
                  <a:cubicBezTo>
                    <a:pt x="187" y="227"/>
                    <a:pt x="187" y="227"/>
                    <a:pt x="187" y="227"/>
                  </a:cubicBezTo>
                  <a:cubicBezTo>
                    <a:pt x="187" y="227"/>
                    <a:pt x="187" y="227"/>
                    <a:pt x="187" y="227"/>
                  </a:cubicBezTo>
                  <a:cubicBezTo>
                    <a:pt x="187" y="227"/>
                    <a:pt x="186" y="228"/>
                    <a:pt x="185" y="228"/>
                  </a:cubicBezTo>
                  <a:cubicBezTo>
                    <a:pt x="185" y="228"/>
                    <a:pt x="185" y="228"/>
                    <a:pt x="185" y="228"/>
                  </a:cubicBezTo>
                  <a:cubicBezTo>
                    <a:pt x="186" y="228"/>
                    <a:pt x="186" y="228"/>
                    <a:pt x="186" y="228"/>
                  </a:cubicBezTo>
                  <a:cubicBezTo>
                    <a:pt x="185" y="228"/>
                    <a:pt x="185" y="228"/>
                    <a:pt x="185" y="228"/>
                  </a:cubicBezTo>
                  <a:cubicBezTo>
                    <a:pt x="185" y="229"/>
                    <a:pt x="187" y="228"/>
                    <a:pt x="186" y="229"/>
                  </a:cubicBezTo>
                  <a:cubicBezTo>
                    <a:pt x="186" y="229"/>
                    <a:pt x="186" y="230"/>
                    <a:pt x="186" y="230"/>
                  </a:cubicBezTo>
                  <a:cubicBezTo>
                    <a:pt x="187" y="230"/>
                    <a:pt x="186" y="231"/>
                    <a:pt x="187" y="230"/>
                  </a:cubicBezTo>
                  <a:cubicBezTo>
                    <a:pt x="186" y="231"/>
                    <a:pt x="186" y="231"/>
                    <a:pt x="186" y="232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185" y="232"/>
                    <a:pt x="187" y="232"/>
                    <a:pt x="186" y="232"/>
                  </a:cubicBezTo>
                  <a:cubicBezTo>
                    <a:pt x="187" y="232"/>
                    <a:pt x="186" y="233"/>
                    <a:pt x="187" y="233"/>
                  </a:cubicBezTo>
                  <a:cubicBezTo>
                    <a:pt x="186" y="233"/>
                    <a:pt x="186" y="233"/>
                    <a:pt x="186" y="233"/>
                  </a:cubicBezTo>
                  <a:cubicBezTo>
                    <a:pt x="186" y="234"/>
                    <a:pt x="186" y="234"/>
                    <a:pt x="186" y="235"/>
                  </a:cubicBezTo>
                  <a:cubicBezTo>
                    <a:pt x="187" y="235"/>
                    <a:pt x="186" y="236"/>
                    <a:pt x="188" y="236"/>
                  </a:cubicBezTo>
                  <a:cubicBezTo>
                    <a:pt x="187" y="236"/>
                    <a:pt x="187" y="237"/>
                    <a:pt x="188" y="237"/>
                  </a:cubicBezTo>
                  <a:cubicBezTo>
                    <a:pt x="187" y="237"/>
                    <a:pt x="187" y="237"/>
                    <a:pt x="187" y="237"/>
                  </a:cubicBezTo>
                  <a:cubicBezTo>
                    <a:pt x="188" y="238"/>
                    <a:pt x="188" y="238"/>
                    <a:pt x="189" y="238"/>
                  </a:cubicBezTo>
                  <a:cubicBezTo>
                    <a:pt x="187" y="239"/>
                    <a:pt x="188" y="239"/>
                    <a:pt x="187" y="239"/>
                  </a:cubicBezTo>
                  <a:cubicBezTo>
                    <a:pt x="188" y="240"/>
                    <a:pt x="188" y="240"/>
                    <a:pt x="189" y="241"/>
                  </a:cubicBezTo>
                  <a:cubicBezTo>
                    <a:pt x="188" y="241"/>
                    <a:pt x="189" y="241"/>
                    <a:pt x="188" y="241"/>
                  </a:cubicBezTo>
                  <a:cubicBezTo>
                    <a:pt x="190" y="242"/>
                    <a:pt x="190" y="244"/>
                    <a:pt x="189" y="246"/>
                  </a:cubicBezTo>
                  <a:cubicBezTo>
                    <a:pt x="189" y="246"/>
                    <a:pt x="189" y="246"/>
                    <a:pt x="189" y="246"/>
                  </a:cubicBezTo>
                  <a:cubicBezTo>
                    <a:pt x="190" y="246"/>
                    <a:pt x="191" y="246"/>
                    <a:pt x="191" y="246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191" y="246"/>
                    <a:pt x="191" y="246"/>
                    <a:pt x="191" y="247"/>
                  </a:cubicBezTo>
                  <a:cubicBezTo>
                    <a:pt x="191" y="247"/>
                    <a:pt x="191" y="247"/>
                    <a:pt x="191" y="247"/>
                  </a:cubicBezTo>
                  <a:cubicBezTo>
                    <a:pt x="191" y="247"/>
                    <a:pt x="190" y="247"/>
                    <a:pt x="191" y="247"/>
                  </a:cubicBezTo>
                  <a:cubicBezTo>
                    <a:pt x="190" y="247"/>
                    <a:pt x="190" y="247"/>
                    <a:pt x="190" y="247"/>
                  </a:cubicBezTo>
                  <a:cubicBezTo>
                    <a:pt x="191" y="248"/>
                    <a:pt x="191" y="248"/>
                    <a:pt x="191" y="248"/>
                  </a:cubicBezTo>
                  <a:cubicBezTo>
                    <a:pt x="191" y="248"/>
                    <a:pt x="190" y="248"/>
                    <a:pt x="190" y="248"/>
                  </a:cubicBezTo>
                  <a:cubicBezTo>
                    <a:pt x="190" y="250"/>
                    <a:pt x="193" y="252"/>
                    <a:pt x="193" y="254"/>
                  </a:cubicBezTo>
                  <a:cubicBezTo>
                    <a:pt x="193" y="254"/>
                    <a:pt x="193" y="254"/>
                    <a:pt x="193" y="254"/>
                  </a:cubicBezTo>
                  <a:cubicBezTo>
                    <a:pt x="193" y="254"/>
                    <a:pt x="193" y="254"/>
                    <a:pt x="193" y="254"/>
                  </a:cubicBezTo>
                  <a:cubicBezTo>
                    <a:pt x="193" y="254"/>
                    <a:pt x="193" y="254"/>
                    <a:pt x="193" y="254"/>
                  </a:cubicBezTo>
                  <a:cubicBezTo>
                    <a:pt x="193" y="255"/>
                    <a:pt x="194" y="256"/>
                    <a:pt x="194" y="256"/>
                  </a:cubicBezTo>
                  <a:cubicBezTo>
                    <a:pt x="193" y="256"/>
                    <a:pt x="193" y="256"/>
                    <a:pt x="193" y="256"/>
                  </a:cubicBezTo>
                  <a:cubicBezTo>
                    <a:pt x="194" y="256"/>
                    <a:pt x="192" y="257"/>
                    <a:pt x="194" y="257"/>
                  </a:cubicBezTo>
                  <a:cubicBezTo>
                    <a:pt x="194" y="257"/>
                    <a:pt x="193" y="257"/>
                    <a:pt x="193" y="257"/>
                  </a:cubicBezTo>
                  <a:cubicBezTo>
                    <a:pt x="194" y="258"/>
                    <a:pt x="194" y="259"/>
                    <a:pt x="194" y="260"/>
                  </a:cubicBezTo>
                  <a:cubicBezTo>
                    <a:pt x="196" y="261"/>
                    <a:pt x="195" y="262"/>
                    <a:pt x="196" y="263"/>
                  </a:cubicBezTo>
                  <a:cubicBezTo>
                    <a:pt x="196" y="263"/>
                    <a:pt x="196" y="263"/>
                    <a:pt x="196" y="263"/>
                  </a:cubicBezTo>
                  <a:cubicBezTo>
                    <a:pt x="198" y="264"/>
                    <a:pt x="197" y="266"/>
                    <a:pt x="197" y="267"/>
                  </a:cubicBezTo>
                  <a:cubicBezTo>
                    <a:pt x="197" y="268"/>
                    <a:pt x="198" y="268"/>
                    <a:pt x="198" y="269"/>
                  </a:cubicBezTo>
                  <a:cubicBezTo>
                    <a:pt x="198" y="269"/>
                    <a:pt x="198" y="269"/>
                    <a:pt x="198" y="269"/>
                  </a:cubicBezTo>
                  <a:cubicBezTo>
                    <a:pt x="199" y="269"/>
                    <a:pt x="197" y="271"/>
                    <a:pt x="199" y="272"/>
                  </a:cubicBezTo>
                  <a:cubicBezTo>
                    <a:pt x="198" y="272"/>
                    <a:pt x="198" y="272"/>
                    <a:pt x="198" y="272"/>
                  </a:cubicBezTo>
                  <a:cubicBezTo>
                    <a:pt x="199" y="272"/>
                    <a:pt x="198" y="272"/>
                    <a:pt x="199" y="272"/>
                  </a:cubicBezTo>
                  <a:cubicBezTo>
                    <a:pt x="199" y="272"/>
                    <a:pt x="199" y="272"/>
                    <a:pt x="199" y="272"/>
                  </a:cubicBezTo>
                  <a:cubicBezTo>
                    <a:pt x="201" y="272"/>
                    <a:pt x="198" y="274"/>
                    <a:pt x="200" y="274"/>
                  </a:cubicBezTo>
                  <a:cubicBezTo>
                    <a:pt x="199" y="274"/>
                    <a:pt x="199" y="274"/>
                    <a:pt x="199" y="274"/>
                  </a:cubicBezTo>
                  <a:cubicBezTo>
                    <a:pt x="200" y="274"/>
                    <a:pt x="200" y="274"/>
                    <a:pt x="200" y="275"/>
                  </a:cubicBezTo>
                  <a:cubicBezTo>
                    <a:pt x="199" y="275"/>
                    <a:pt x="199" y="275"/>
                    <a:pt x="199" y="275"/>
                  </a:cubicBezTo>
                  <a:cubicBezTo>
                    <a:pt x="198" y="276"/>
                    <a:pt x="200" y="276"/>
                    <a:pt x="200" y="277"/>
                  </a:cubicBezTo>
                  <a:cubicBezTo>
                    <a:pt x="199" y="277"/>
                    <a:pt x="199" y="277"/>
                    <a:pt x="199" y="277"/>
                  </a:cubicBezTo>
                  <a:cubicBezTo>
                    <a:pt x="200" y="277"/>
                    <a:pt x="200" y="278"/>
                    <a:pt x="200" y="278"/>
                  </a:cubicBezTo>
                  <a:cubicBezTo>
                    <a:pt x="200" y="278"/>
                    <a:pt x="200" y="278"/>
                    <a:pt x="200" y="278"/>
                  </a:cubicBezTo>
                  <a:cubicBezTo>
                    <a:pt x="200" y="278"/>
                    <a:pt x="200" y="278"/>
                    <a:pt x="200" y="278"/>
                  </a:cubicBezTo>
                  <a:cubicBezTo>
                    <a:pt x="200" y="278"/>
                    <a:pt x="200" y="278"/>
                    <a:pt x="200" y="278"/>
                  </a:cubicBezTo>
                  <a:cubicBezTo>
                    <a:pt x="200" y="279"/>
                    <a:pt x="201" y="280"/>
                    <a:pt x="201" y="280"/>
                  </a:cubicBezTo>
                  <a:close/>
                  <a:moveTo>
                    <a:pt x="203" y="286"/>
                  </a:moveTo>
                  <a:cubicBezTo>
                    <a:pt x="203" y="286"/>
                    <a:pt x="203" y="286"/>
                    <a:pt x="203" y="286"/>
                  </a:cubicBezTo>
                  <a:cubicBezTo>
                    <a:pt x="203" y="286"/>
                    <a:pt x="203" y="286"/>
                    <a:pt x="203" y="286"/>
                  </a:cubicBezTo>
                  <a:close/>
                  <a:moveTo>
                    <a:pt x="185" y="228"/>
                  </a:moveTo>
                  <a:cubicBezTo>
                    <a:pt x="185" y="228"/>
                    <a:pt x="185" y="228"/>
                    <a:pt x="185" y="228"/>
                  </a:cubicBezTo>
                  <a:cubicBezTo>
                    <a:pt x="185" y="228"/>
                    <a:pt x="185" y="228"/>
                    <a:pt x="185" y="228"/>
                  </a:cubicBezTo>
                  <a:close/>
                  <a:moveTo>
                    <a:pt x="132" y="286"/>
                  </a:moveTo>
                  <a:cubicBezTo>
                    <a:pt x="132" y="286"/>
                    <a:pt x="132" y="286"/>
                    <a:pt x="132" y="286"/>
                  </a:cubicBezTo>
                  <a:cubicBezTo>
                    <a:pt x="131" y="286"/>
                    <a:pt x="131" y="286"/>
                    <a:pt x="131" y="286"/>
                  </a:cubicBezTo>
                  <a:cubicBezTo>
                    <a:pt x="132" y="286"/>
                    <a:pt x="132" y="286"/>
                    <a:pt x="132" y="286"/>
                  </a:cubicBezTo>
                  <a:close/>
                  <a:moveTo>
                    <a:pt x="131" y="285"/>
                  </a:moveTo>
                  <a:cubicBezTo>
                    <a:pt x="130" y="285"/>
                    <a:pt x="130" y="285"/>
                    <a:pt x="130" y="285"/>
                  </a:cubicBezTo>
                  <a:cubicBezTo>
                    <a:pt x="132" y="286"/>
                    <a:pt x="132" y="286"/>
                    <a:pt x="132" y="286"/>
                  </a:cubicBezTo>
                  <a:cubicBezTo>
                    <a:pt x="133" y="286"/>
                    <a:pt x="130" y="285"/>
                    <a:pt x="131" y="285"/>
                  </a:cubicBezTo>
                  <a:close/>
                  <a:moveTo>
                    <a:pt x="131" y="285"/>
                  </a:moveTo>
                  <a:cubicBezTo>
                    <a:pt x="131" y="285"/>
                    <a:pt x="131" y="285"/>
                    <a:pt x="130" y="285"/>
                  </a:cubicBezTo>
                  <a:cubicBezTo>
                    <a:pt x="131" y="285"/>
                    <a:pt x="130" y="285"/>
                    <a:pt x="131" y="285"/>
                  </a:cubicBezTo>
                  <a:close/>
                  <a:moveTo>
                    <a:pt x="133" y="275"/>
                  </a:moveTo>
                  <a:cubicBezTo>
                    <a:pt x="133" y="276"/>
                    <a:pt x="133" y="276"/>
                    <a:pt x="133" y="276"/>
                  </a:cubicBezTo>
                  <a:cubicBezTo>
                    <a:pt x="133" y="275"/>
                    <a:pt x="133" y="275"/>
                    <a:pt x="133" y="275"/>
                  </a:cubicBezTo>
                  <a:close/>
                  <a:moveTo>
                    <a:pt x="132" y="272"/>
                  </a:moveTo>
                  <a:cubicBezTo>
                    <a:pt x="131" y="272"/>
                    <a:pt x="131" y="272"/>
                    <a:pt x="131" y="272"/>
                  </a:cubicBezTo>
                  <a:cubicBezTo>
                    <a:pt x="132" y="273"/>
                    <a:pt x="131" y="273"/>
                    <a:pt x="131" y="274"/>
                  </a:cubicBezTo>
                  <a:cubicBezTo>
                    <a:pt x="131" y="274"/>
                    <a:pt x="131" y="274"/>
                    <a:pt x="131" y="274"/>
                  </a:cubicBezTo>
                  <a:cubicBezTo>
                    <a:pt x="130" y="275"/>
                    <a:pt x="131" y="276"/>
                    <a:pt x="131" y="278"/>
                  </a:cubicBezTo>
                  <a:cubicBezTo>
                    <a:pt x="131" y="278"/>
                    <a:pt x="131" y="278"/>
                    <a:pt x="131" y="278"/>
                  </a:cubicBezTo>
                  <a:cubicBezTo>
                    <a:pt x="131" y="278"/>
                    <a:pt x="131" y="278"/>
                    <a:pt x="131" y="278"/>
                  </a:cubicBezTo>
                  <a:cubicBezTo>
                    <a:pt x="131" y="278"/>
                    <a:pt x="131" y="278"/>
                    <a:pt x="131" y="278"/>
                  </a:cubicBezTo>
                  <a:cubicBezTo>
                    <a:pt x="130" y="278"/>
                    <a:pt x="131" y="279"/>
                    <a:pt x="130" y="279"/>
                  </a:cubicBezTo>
                  <a:cubicBezTo>
                    <a:pt x="131" y="279"/>
                    <a:pt x="131" y="279"/>
                    <a:pt x="131" y="279"/>
                  </a:cubicBezTo>
                  <a:cubicBezTo>
                    <a:pt x="131" y="280"/>
                    <a:pt x="131" y="281"/>
                    <a:pt x="131" y="282"/>
                  </a:cubicBezTo>
                  <a:cubicBezTo>
                    <a:pt x="131" y="282"/>
                    <a:pt x="131" y="282"/>
                    <a:pt x="131" y="282"/>
                  </a:cubicBezTo>
                  <a:cubicBezTo>
                    <a:pt x="132" y="283"/>
                    <a:pt x="131" y="284"/>
                    <a:pt x="131" y="285"/>
                  </a:cubicBezTo>
                  <a:cubicBezTo>
                    <a:pt x="131" y="285"/>
                    <a:pt x="131" y="285"/>
                    <a:pt x="132" y="285"/>
                  </a:cubicBezTo>
                  <a:cubicBezTo>
                    <a:pt x="132" y="285"/>
                    <a:pt x="131" y="284"/>
                    <a:pt x="132" y="284"/>
                  </a:cubicBezTo>
                  <a:cubicBezTo>
                    <a:pt x="132" y="284"/>
                    <a:pt x="132" y="284"/>
                    <a:pt x="132" y="284"/>
                  </a:cubicBezTo>
                  <a:cubicBezTo>
                    <a:pt x="132" y="284"/>
                    <a:pt x="131" y="284"/>
                    <a:pt x="131" y="284"/>
                  </a:cubicBezTo>
                  <a:cubicBezTo>
                    <a:pt x="132" y="284"/>
                    <a:pt x="132" y="284"/>
                    <a:pt x="132" y="284"/>
                  </a:cubicBezTo>
                  <a:cubicBezTo>
                    <a:pt x="132" y="284"/>
                    <a:pt x="132" y="283"/>
                    <a:pt x="132" y="283"/>
                  </a:cubicBezTo>
                  <a:cubicBezTo>
                    <a:pt x="132" y="283"/>
                    <a:pt x="132" y="282"/>
                    <a:pt x="133" y="282"/>
                  </a:cubicBezTo>
                  <a:cubicBezTo>
                    <a:pt x="132" y="282"/>
                    <a:pt x="132" y="282"/>
                    <a:pt x="132" y="282"/>
                  </a:cubicBezTo>
                  <a:cubicBezTo>
                    <a:pt x="133" y="281"/>
                    <a:pt x="132" y="279"/>
                    <a:pt x="133" y="278"/>
                  </a:cubicBezTo>
                  <a:cubicBezTo>
                    <a:pt x="131" y="277"/>
                    <a:pt x="133" y="276"/>
                    <a:pt x="133" y="275"/>
                  </a:cubicBezTo>
                  <a:cubicBezTo>
                    <a:pt x="133" y="275"/>
                    <a:pt x="133" y="275"/>
                    <a:pt x="133" y="275"/>
                  </a:cubicBezTo>
                  <a:cubicBezTo>
                    <a:pt x="133" y="275"/>
                    <a:pt x="133" y="275"/>
                    <a:pt x="133" y="274"/>
                  </a:cubicBezTo>
                  <a:cubicBezTo>
                    <a:pt x="132" y="274"/>
                    <a:pt x="132" y="274"/>
                    <a:pt x="132" y="274"/>
                  </a:cubicBezTo>
                  <a:cubicBezTo>
                    <a:pt x="134" y="273"/>
                    <a:pt x="134" y="270"/>
                    <a:pt x="135" y="269"/>
                  </a:cubicBezTo>
                  <a:cubicBezTo>
                    <a:pt x="136" y="267"/>
                    <a:pt x="137" y="265"/>
                    <a:pt x="136" y="263"/>
                  </a:cubicBezTo>
                  <a:cubicBezTo>
                    <a:pt x="136" y="263"/>
                    <a:pt x="136" y="263"/>
                    <a:pt x="136" y="263"/>
                  </a:cubicBezTo>
                  <a:cubicBezTo>
                    <a:pt x="136" y="262"/>
                    <a:pt x="137" y="262"/>
                    <a:pt x="137" y="261"/>
                  </a:cubicBezTo>
                  <a:cubicBezTo>
                    <a:pt x="137" y="261"/>
                    <a:pt x="137" y="261"/>
                    <a:pt x="137" y="261"/>
                  </a:cubicBezTo>
                  <a:cubicBezTo>
                    <a:pt x="136" y="259"/>
                    <a:pt x="138" y="258"/>
                    <a:pt x="137" y="257"/>
                  </a:cubicBezTo>
                  <a:cubicBezTo>
                    <a:pt x="137" y="255"/>
                    <a:pt x="138" y="253"/>
                    <a:pt x="138" y="251"/>
                  </a:cubicBezTo>
                  <a:cubicBezTo>
                    <a:pt x="138" y="251"/>
                    <a:pt x="138" y="251"/>
                    <a:pt x="138" y="251"/>
                  </a:cubicBezTo>
                  <a:cubicBezTo>
                    <a:pt x="138" y="250"/>
                    <a:pt x="140" y="249"/>
                    <a:pt x="139" y="247"/>
                  </a:cubicBezTo>
                  <a:cubicBezTo>
                    <a:pt x="141" y="246"/>
                    <a:pt x="138" y="244"/>
                    <a:pt x="140" y="243"/>
                  </a:cubicBezTo>
                  <a:cubicBezTo>
                    <a:pt x="141" y="242"/>
                    <a:pt x="139" y="240"/>
                    <a:pt x="140" y="240"/>
                  </a:cubicBezTo>
                  <a:cubicBezTo>
                    <a:pt x="143" y="239"/>
                    <a:pt x="142" y="237"/>
                    <a:pt x="141" y="235"/>
                  </a:cubicBezTo>
                  <a:cubicBezTo>
                    <a:pt x="142" y="234"/>
                    <a:pt x="141" y="231"/>
                    <a:pt x="143" y="230"/>
                  </a:cubicBezTo>
                  <a:cubicBezTo>
                    <a:pt x="142" y="229"/>
                    <a:pt x="144" y="229"/>
                    <a:pt x="144" y="228"/>
                  </a:cubicBezTo>
                  <a:cubicBezTo>
                    <a:pt x="144" y="228"/>
                    <a:pt x="144" y="228"/>
                    <a:pt x="144" y="228"/>
                  </a:cubicBezTo>
                  <a:cubicBezTo>
                    <a:pt x="145" y="228"/>
                    <a:pt x="143" y="227"/>
                    <a:pt x="144" y="227"/>
                  </a:cubicBezTo>
                  <a:cubicBezTo>
                    <a:pt x="144" y="227"/>
                    <a:pt x="144" y="227"/>
                    <a:pt x="144" y="227"/>
                  </a:cubicBezTo>
                  <a:cubicBezTo>
                    <a:pt x="145" y="228"/>
                    <a:pt x="142" y="227"/>
                    <a:pt x="143" y="227"/>
                  </a:cubicBezTo>
                  <a:cubicBezTo>
                    <a:pt x="143" y="227"/>
                    <a:pt x="143" y="227"/>
                    <a:pt x="143" y="227"/>
                  </a:cubicBezTo>
                  <a:cubicBezTo>
                    <a:pt x="143" y="226"/>
                    <a:pt x="144" y="227"/>
                    <a:pt x="144" y="227"/>
                  </a:cubicBezTo>
                  <a:cubicBezTo>
                    <a:pt x="144" y="227"/>
                    <a:pt x="143" y="226"/>
                    <a:pt x="143" y="226"/>
                  </a:cubicBezTo>
                  <a:cubicBezTo>
                    <a:pt x="145" y="227"/>
                    <a:pt x="143" y="226"/>
                    <a:pt x="145" y="226"/>
                  </a:cubicBezTo>
                  <a:cubicBezTo>
                    <a:pt x="145" y="226"/>
                    <a:pt x="146" y="226"/>
                    <a:pt x="146" y="227"/>
                  </a:cubicBezTo>
                  <a:cubicBezTo>
                    <a:pt x="146" y="227"/>
                    <a:pt x="146" y="226"/>
                    <a:pt x="145" y="226"/>
                  </a:cubicBezTo>
                  <a:cubicBezTo>
                    <a:pt x="145" y="226"/>
                    <a:pt x="144" y="226"/>
                    <a:pt x="143" y="226"/>
                  </a:cubicBezTo>
                  <a:cubicBezTo>
                    <a:pt x="144" y="226"/>
                    <a:pt x="144" y="226"/>
                    <a:pt x="144" y="226"/>
                  </a:cubicBezTo>
                  <a:cubicBezTo>
                    <a:pt x="143" y="226"/>
                    <a:pt x="143" y="226"/>
                    <a:pt x="143" y="226"/>
                  </a:cubicBezTo>
                  <a:cubicBezTo>
                    <a:pt x="143" y="226"/>
                    <a:pt x="142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2" y="226"/>
                    <a:pt x="142" y="226"/>
                    <a:pt x="142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0" y="226"/>
                    <a:pt x="143" y="227"/>
                    <a:pt x="141" y="226"/>
                  </a:cubicBezTo>
                  <a:cubicBezTo>
                    <a:pt x="142" y="227"/>
                    <a:pt x="141" y="228"/>
                    <a:pt x="141" y="228"/>
                  </a:cubicBezTo>
                  <a:cubicBezTo>
                    <a:pt x="142" y="228"/>
                    <a:pt x="141" y="229"/>
                    <a:pt x="142" y="229"/>
                  </a:cubicBezTo>
                  <a:cubicBezTo>
                    <a:pt x="141" y="228"/>
                    <a:pt x="141" y="229"/>
                    <a:pt x="141" y="229"/>
                  </a:cubicBezTo>
                  <a:cubicBezTo>
                    <a:pt x="140" y="229"/>
                    <a:pt x="140" y="229"/>
                    <a:pt x="140" y="229"/>
                  </a:cubicBezTo>
                  <a:cubicBezTo>
                    <a:pt x="139" y="229"/>
                    <a:pt x="142" y="230"/>
                    <a:pt x="140" y="229"/>
                  </a:cubicBezTo>
                  <a:cubicBezTo>
                    <a:pt x="141" y="230"/>
                    <a:pt x="139" y="230"/>
                    <a:pt x="141" y="230"/>
                  </a:cubicBezTo>
                  <a:cubicBezTo>
                    <a:pt x="140" y="230"/>
                    <a:pt x="140" y="230"/>
                    <a:pt x="140" y="230"/>
                  </a:cubicBezTo>
                  <a:cubicBezTo>
                    <a:pt x="140" y="231"/>
                    <a:pt x="139" y="231"/>
                    <a:pt x="139" y="232"/>
                  </a:cubicBezTo>
                  <a:cubicBezTo>
                    <a:pt x="140" y="232"/>
                    <a:pt x="138" y="232"/>
                    <a:pt x="140" y="233"/>
                  </a:cubicBezTo>
                  <a:cubicBezTo>
                    <a:pt x="139" y="233"/>
                    <a:pt x="139" y="233"/>
                    <a:pt x="139" y="234"/>
                  </a:cubicBezTo>
                  <a:cubicBezTo>
                    <a:pt x="139" y="234"/>
                    <a:pt x="139" y="234"/>
                    <a:pt x="139" y="234"/>
                  </a:cubicBezTo>
                  <a:cubicBezTo>
                    <a:pt x="139" y="234"/>
                    <a:pt x="139" y="235"/>
                    <a:pt x="140" y="235"/>
                  </a:cubicBezTo>
                  <a:cubicBezTo>
                    <a:pt x="138" y="235"/>
                    <a:pt x="138" y="235"/>
                    <a:pt x="138" y="235"/>
                  </a:cubicBezTo>
                  <a:cubicBezTo>
                    <a:pt x="139" y="236"/>
                    <a:pt x="138" y="236"/>
                    <a:pt x="139" y="237"/>
                  </a:cubicBezTo>
                  <a:cubicBezTo>
                    <a:pt x="138" y="237"/>
                    <a:pt x="139" y="237"/>
                    <a:pt x="138" y="237"/>
                  </a:cubicBezTo>
                  <a:cubicBezTo>
                    <a:pt x="139" y="239"/>
                    <a:pt x="138" y="240"/>
                    <a:pt x="137" y="241"/>
                  </a:cubicBezTo>
                  <a:cubicBezTo>
                    <a:pt x="137" y="241"/>
                    <a:pt x="137" y="241"/>
                    <a:pt x="137" y="241"/>
                  </a:cubicBezTo>
                  <a:cubicBezTo>
                    <a:pt x="137" y="241"/>
                    <a:pt x="138" y="242"/>
                    <a:pt x="139" y="242"/>
                  </a:cubicBezTo>
                  <a:cubicBezTo>
                    <a:pt x="139" y="242"/>
                    <a:pt x="139" y="242"/>
                    <a:pt x="139" y="242"/>
                  </a:cubicBezTo>
                  <a:cubicBezTo>
                    <a:pt x="139" y="242"/>
                    <a:pt x="138" y="242"/>
                    <a:pt x="138" y="242"/>
                  </a:cubicBezTo>
                  <a:cubicBezTo>
                    <a:pt x="138" y="242"/>
                    <a:pt x="138" y="242"/>
                    <a:pt x="138" y="242"/>
                  </a:cubicBezTo>
                  <a:cubicBezTo>
                    <a:pt x="138" y="243"/>
                    <a:pt x="137" y="243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7" y="243"/>
                    <a:pt x="137" y="243"/>
                    <a:pt x="137" y="243"/>
                  </a:cubicBezTo>
                  <a:cubicBezTo>
                    <a:pt x="136" y="245"/>
                    <a:pt x="137" y="247"/>
                    <a:pt x="136" y="249"/>
                  </a:cubicBezTo>
                  <a:cubicBezTo>
                    <a:pt x="136" y="249"/>
                    <a:pt x="136" y="249"/>
                    <a:pt x="136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36" y="249"/>
                    <a:pt x="136" y="249"/>
                    <a:pt x="136" y="249"/>
                  </a:cubicBezTo>
                  <a:cubicBezTo>
                    <a:pt x="136" y="250"/>
                    <a:pt x="136" y="251"/>
                    <a:pt x="136" y="251"/>
                  </a:cubicBezTo>
                  <a:cubicBezTo>
                    <a:pt x="135" y="251"/>
                    <a:pt x="135" y="251"/>
                    <a:pt x="135" y="251"/>
                  </a:cubicBezTo>
                  <a:cubicBezTo>
                    <a:pt x="136" y="251"/>
                    <a:pt x="134" y="251"/>
                    <a:pt x="136" y="252"/>
                  </a:cubicBezTo>
                  <a:cubicBezTo>
                    <a:pt x="136" y="252"/>
                    <a:pt x="135" y="252"/>
                    <a:pt x="135" y="252"/>
                  </a:cubicBezTo>
                  <a:cubicBezTo>
                    <a:pt x="136" y="253"/>
                    <a:pt x="135" y="254"/>
                    <a:pt x="135" y="255"/>
                  </a:cubicBezTo>
                  <a:cubicBezTo>
                    <a:pt x="136" y="256"/>
                    <a:pt x="134" y="256"/>
                    <a:pt x="135" y="258"/>
                  </a:cubicBezTo>
                  <a:cubicBezTo>
                    <a:pt x="135" y="258"/>
                    <a:pt x="135" y="258"/>
                    <a:pt x="135" y="258"/>
                  </a:cubicBezTo>
                  <a:cubicBezTo>
                    <a:pt x="136" y="259"/>
                    <a:pt x="134" y="260"/>
                    <a:pt x="134" y="261"/>
                  </a:cubicBezTo>
                  <a:cubicBezTo>
                    <a:pt x="134" y="261"/>
                    <a:pt x="134" y="262"/>
                    <a:pt x="134" y="262"/>
                  </a:cubicBezTo>
                  <a:cubicBezTo>
                    <a:pt x="134" y="262"/>
                    <a:pt x="134" y="262"/>
                    <a:pt x="134" y="262"/>
                  </a:cubicBezTo>
                  <a:cubicBezTo>
                    <a:pt x="135" y="263"/>
                    <a:pt x="132" y="264"/>
                    <a:pt x="133" y="265"/>
                  </a:cubicBezTo>
                  <a:cubicBezTo>
                    <a:pt x="133" y="265"/>
                    <a:pt x="133" y="265"/>
                    <a:pt x="133" y="265"/>
                  </a:cubicBezTo>
                  <a:cubicBezTo>
                    <a:pt x="134" y="265"/>
                    <a:pt x="133" y="265"/>
                    <a:pt x="134" y="265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5" y="267"/>
                    <a:pt x="132" y="266"/>
                    <a:pt x="133" y="267"/>
                  </a:cubicBezTo>
                  <a:cubicBezTo>
                    <a:pt x="133" y="267"/>
                    <a:pt x="133" y="267"/>
                    <a:pt x="133" y="267"/>
                  </a:cubicBezTo>
                  <a:cubicBezTo>
                    <a:pt x="133" y="267"/>
                    <a:pt x="133" y="268"/>
                    <a:pt x="133" y="268"/>
                  </a:cubicBezTo>
                  <a:cubicBezTo>
                    <a:pt x="133" y="268"/>
                    <a:pt x="133" y="268"/>
                    <a:pt x="133" y="268"/>
                  </a:cubicBezTo>
                  <a:cubicBezTo>
                    <a:pt x="131" y="268"/>
                    <a:pt x="133" y="269"/>
                    <a:pt x="132" y="270"/>
                  </a:cubicBezTo>
                  <a:cubicBezTo>
                    <a:pt x="132" y="269"/>
                    <a:pt x="132" y="269"/>
                    <a:pt x="132" y="269"/>
                  </a:cubicBezTo>
                  <a:cubicBezTo>
                    <a:pt x="132" y="270"/>
                    <a:pt x="132" y="270"/>
                    <a:pt x="132" y="271"/>
                  </a:cubicBezTo>
                  <a:cubicBezTo>
                    <a:pt x="132" y="271"/>
                    <a:pt x="132" y="271"/>
                    <a:pt x="132" y="271"/>
                  </a:cubicBezTo>
                  <a:cubicBezTo>
                    <a:pt x="132" y="271"/>
                    <a:pt x="132" y="271"/>
                    <a:pt x="132" y="271"/>
                  </a:cubicBezTo>
                  <a:cubicBezTo>
                    <a:pt x="131" y="271"/>
                    <a:pt x="131" y="271"/>
                    <a:pt x="131" y="271"/>
                  </a:cubicBezTo>
                  <a:cubicBezTo>
                    <a:pt x="131" y="271"/>
                    <a:pt x="132" y="272"/>
                    <a:pt x="132" y="272"/>
                  </a:cubicBezTo>
                  <a:close/>
                  <a:moveTo>
                    <a:pt x="131" y="278"/>
                  </a:moveTo>
                  <a:cubicBezTo>
                    <a:pt x="131" y="278"/>
                    <a:pt x="131" y="278"/>
                    <a:pt x="131" y="278"/>
                  </a:cubicBezTo>
                  <a:cubicBezTo>
                    <a:pt x="131" y="278"/>
                    <a:pt x="131" y="278"/>
                    <a:pt x="131" y="278"/>
                  </a:cubicBezTo>
                  <a:close/>
                  <a:moveTo>
                    <a:pt x="141" y="226"/>
                  </a:moveTo>
                  <a:cubicBezTo>
                    <a:pt x="141" y="226"/>
                    <a:pt x="141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lose/>
                  <a:moveTo>
                    <a:pt x="45" y="244"/>
                  </a:moveTo>
                  <a:cubicBezTo>
                    <a:pt x="45" y="244"/>
                    <a:pt x="45" y="244"/>
                    <a:pt x="45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5" y="244"/>
                    <a:pt x="45" y="244"/>
                    <a:pt x="45" y="244"/>
                  </a:cubicBezTo>
                  <a:close/>
                  <a:moveTo>
                    <a:pt x="44" y="243"/>
                  </a:moveTo>
                  <a:cubicBezTo>
                    <a:pt x="44" y="242"/>
                    <a:pt x="44" y="242"/>
                    <a:pt x="44" y="242"/>
                  </a:cubicBezTo>
                  <a:cubicBezTo>
                    <a:pt x="45" y="244"/>
                    <a:pt x="45" y="244"/>
                    <a:pt x="45" y="244"/>
                  </a:cubicBezTo>
                  <a:cubicBezTo>
                    <a:pt x="45" y="244"/>
                    <a:pt x="44" y="242"/>
                    <a:pt x="44" y="243"/>
                  </a:cubicBezTo>
                  <a:close/>
                  <a:moveTo>
                    <a:pt x="44" y="243"/>
                  </a:moveTo>
                  <a:cubicBezTo>
                    <a:pt x="45" y="243"/>
                    <a:pt x="44" y="242"/>
                    <a:pt x="44" y="242"/>
                  </a:cubicBezTo>
                  <a:cubicBezTo>
                    <a:pt x="45" y="243"/>
                    <a:pt x="44" y="242"/>
                    <a:pt x="44" y="243"/>
                  </a:cubicBezTo>
                  <a:close/>
                  <a:moveTo>
                    <a:pt x="54" y="234"/>
                  </a:moveTo>
                  <a:cubicBezTo>
                    <a:pt x="54" y="234"/>
                    <a:pt x="54" y="234"/>
                    <a:pt x="54" y="234"/>
                  </a:cubicBezTo>
                  <a:cubicBezTo>
                    <a:pt x="54" y="234"/>
                    <a:pt x="54" y="234"/>
                    <a:pt x="54" y="234"/>
                  </a:cubicBezTo>
                  <a:close/>
                  <a:moveTo>
                    <a:pt x="55" y="230"/>
                  </a:moveTo>
                  <a:cubicBezTo>
                    <a:pt x="55" y="230"/>
                    <a:pt x="55" y="230"/>
                    <a:pt x="55" y="230"/>
                  </a:cubicBezTo>
                  <a:cubicBezTo>
                    <a:pt x="55" y="231"/>
                    <a:pt x="54" y="231"/>
                    <a:pt x="54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2" y="232"/>
                    <a:pt x="51" y="234"/>
                    <a:pt x="50" y="235"/>
                  </a:cubicBezTo>
                  <a:cubicBezTo>
                    <a:pt x="50" y="235"/>
                    <a:pt x="50" y="235"/>
                    <a:pt x="50" y="235"/>
                  </a:cubicBezTo>
                  <a:cubicBezTo>
                    <a:pt x="50" y="235"/>
                    <a:pt x="51" y="236"/>
                    <a:pt x="50" y="236"/>
                  </a:cubicBezTo>
                  <a:cubicBezTo>
                    <a:pt x="50" y="235"/>
                    <a:pt x="50" y="235"/>
                    <a:pt x="50" y="235"/>
                  </a:cubicBezTo>
                  <a:cubicBezTo>
                    <a:pt x="49" y="235"/>
                    <a:pt x="50" y="236"/>
                    <a:pt x="49" y="236"/>
                  </a:cubicBezTo>
                  <a:cubicBezTo>
                    <a:pt x="49" y="236"/>
                    <a:pt x="49" y="237"/>
                    <a:pt x="50" y="237"/>
                  </a:cubicBezTo>
                  <a:cubicBezTo>
                    <a:pt x="49" y="238"/>
                    <a:pt x="48" y="239"/>
                    <a:pt x="47" y="240"/>
                  </a:cubicBezTo>
                  <a:cubicBezTo>
                    <a:pt x="47" y="240"/>
                    <a:pt x="47" y="240"/>
                    <a:pt x="47" y="240"/>
                  </a:cubicBezTo>
                  <a:cubicBezTo>
                    <a:pt x="47" y="242"/>
                    <a:pt x="46" y="242"/>
                    <a:pt x="45" y="242"/>
                  </a:cubicBezTo>
                  <a:cubicBezTo>
                    <a:pt x="45" y="243"/>
                    <a:pt x="45" y="243"/>
                    <a:pt x="45" y="243"/>
                  </a:cubicBezTo>
                  <a:cubicBezTo>
                    <a:pt x="46" y="243"/>
                    <a:pt x="45" y="242"/>
                    <a:pt x="46" y="242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3"/>
                    <a:pt x="45" y="242"/>
                    <a:pt x="46" y="242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7" y="242"/>
                    <a:pt x="47" y="242"/>
                    <a:pt x="47" y="241"/>
                  </a:cubicBezTo>
                  <a:cubicBezTo>
                    <a:pt x="48" y="241"/>
                    <a:pt x="47" y="240"/>
                    <a:pt x="48" y="241"/>
                  </a:cubicBezTo>
                  <a:cubicBezTo>
                    <a:pt x="48" y="241"/>
                    <a:pt x="48" y="241"/>
                    <a:pt x="48" y="240"/>
                  </a:cubicBezTo>
                  <a:cubicBezTo>
                    <a:pt x="49" y="239"/>
                    <a:pt x="50" y="237"/>
                    <a:pt x="52" y="236"/>
                  </a:cubicBezTo>
                  <a:cubicBezTo>
                    <a:pt x="52" y="235"/>
                    <a:pt x="54" y="235"/>
                    <a:pt x="54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4" y="234"/>
                    <a:pt x="54" y="233"/>
                    <a:pt x="55" y="233"/>
                  </a:cubicBezTo>
                  <a:cubicBezTo>
                    <a:pt x="55" y="233"/>
                    <a:pt x="55" y="233"/>
                    <a:pt x="55" y="233"/>
                  </a:cubicBezTo>
                  <a:cubicBezTo>
                    <a:pt x="57" y="232"/>
                    <a:pt x="59" y="230"/>
                    <a:pt x="61" y="229"/>
                  </a:cubicBezTo>
                  <a:cubicBezTo>
                    <a:pt x="63" y="227"/>
                    <a:pt x="66" y="226"/>
                    <a:pt x="67" y="223"/>
                  </a:cubicBezTo>
                  <a:cubicBezTo>
                    <a:pt x="67" y="223"/>
                    <a:pt x="67" y="223"/>
                    <a:pt x="67" y="223"/>
                  </a:cubicBezTo>
                  <a:cubicBezTo>
                    <a:pt x="67" y="223"/>
                    <a:pt x="68" y="223"/>
                    <a:pt x="69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69" y="220"/>
                    <a:pt x="72" y="220"/>
                    <a:pt x="72" y="217"/>
                  </a:cubicBezTo>
                  <a:cubicBezTo>
                    <a:pt x="74" y="216"/>
                    <a:pt x="76" y="215"/>
                    <a:pt x="77" y="213"/>
                  </a:cubicBezTo>
                  <a:cubicBezTo>
                    <a:pt x="77" y="213"/>
                    <a:pt x="77" y="213"/>
                    <a:pt x="77" y="213"/>
                  </a:cubicBezTo>
                  <a:cubicBezTo>
                    <a:pt x="78" y="211"/>
                    <a:pt x="81" y="211"/>
                    <a:pt x="82" y="210"/>
                  </a:cubicBezTo>
                  <a:cubicBezTo>
                    <a:pt x="84" y="209"/>
                    <a:pt x="84" y="206"/>
                    <a:pt x="86" y="206"/>
                  </a:cubicBezTo>
                  <a:cubicBezTo>
                    <a:pt x="88" y="206"/>
                    <a:pt x="87" y="202"/>
                    <a:pt x="89" y="203"/>
                  </a:cubicBezTo>
                  <a:cubicBezTo>
                    <a:pt x="92" y="203"/>
                    <a:pt x="93" y="201"/>
                    <a:pt x="93" y="198"/>
                  </a:cubicBezTo>
                  <a:cubicBezTo>
                    <a:pt x="96" y="198"/>
                    <a:pt x="96" y="195"/>
                    <a:pt x="98" y="195"/>
                  </a:cubicBezTo>
                  <a:cubicBezTo>
                    <a:pt x="98" y="193"/>
                    <a:pt x="101" y="194"/>
                    <a:pt x="101" y="194"/>
                  </a:cubicBezTo>
                  <a:cubicBezTo>
                    <a:pt x="101" y="193"/>
                    <a:pt x="101" y="193"/>
                    <a:pt x="101" y="193"/>
                  </a:cubicBezTo>
                  <a:cubicBezTo>
                    <a:pt x="102" y="194"/>
                    <a:pt x="101" y="191"/>
                    <a:pt x="102" y="193"/>
                  </a:cubicBezTo>
                  <a:cubicBezTo>
                    <a:pt x="102" y="193"/>
                    <a:pt x="102" y="193"/>
                    <a:pt x="102" y="193"/>
                  </a:cubicBezTo>
                  <a:cubicBezTo>
                    <a:pt x="103" y="193"/>
                    <a:pt x="101" y="191"/>
                    <a:pt x="102" y="192"/>
                  </a:cubicBezTo>
                  <a:cubicBezTo>
                    <a:pt x="102" y="191"/>
                    <a:pt x="102" y="191"/>
                    <a:pt x="102" y="191"/>
                  </a:cubicBezTo>
                  <a:cubicBezTo>
                    <a:pt x="102" y="191"/>
                    <a:pt x="102" y="192"/>
                    <a:pt x="102" y="192"/>
                  </a:cubicBezTo>
                  <a:cubicBezTo>
                    <a:pt x="102" y="191"/>
                    <a:pt x="102" y="191"/>
                    <a:pt x="102" y="191"/>
                  </a:cubicBezTo>
                  <a:cubicBezTo>
                    <a:pt x="103" y="192"/>
                    <a:pt x="102" y="190"/>
                    <a:pt x="104" y="192"/>
                  </a:cubicBezTo>
                  <a:cubicBezTo>
                    <a:pt x="103" y="192"/>
                    <a:pt x="104" y="192"/>
                    <a:pt x="104" y="193"/>
                  </a:cubicBezTo>
                  <a:cubicBezTo>
                    <a:pt x="104" y="193"/>
                    <a:pt x="105" y="193"/>
                    <a:pt x="104" y="192"/>
                  </a:cubicBezTo>
                  <a:cubicBezTo>
                    <a:pt x="104" y="191"/>
                    <a:pt x="103" y="191"/>
                    <a:pt x="103" y="190"/>
                  </a:cubicBezTo>
                  <a:cubicBezTo>
                    <a:pt x="103" y="191"/>
                    <a:pt x="103" y="191"/>
                    <a:pt x="103" y="191"/>
                  </a:cubicBezTo>
                  <a:cubicBezTo>
                    <a:pt x="102" y="190"/>
                    <a:pt x="103" y="190"/>
                    <a:pt x="102" y="190"/>
                  </a:cubicBezTo>
                  <a:cubicBezTo>
                    <a:pt x="102" y="190"/>
                    <a:pt x="101" y="190"/>
                    <a:pt x="101" y="189"/>
                  </a:cubicBezTo>
                  <a:cubicBezTo>
                    <a:pt x="101" y="189"/>
                    <a:pt x="101" y="189"/>
                    <a:pt x="101" y="189"/>
                  </a:cubicBezTo>
                  <a:cubicBezTo>
                    <a:pt x="101" y="190"/>
                    <a:pt x="101" y="190"/>
                    <a:pt x="101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9"/>
                    <a:pt x="101" y="191"/>
                    <a:pt x="100" y="190"/>
                  </a:cubicBezTo>
                  <a:cubicBezTo>
                    <a:pt x="100" y="191"/>
                    <a:pt x="99" y="191"/>
                    <a:pt x="99" y="192"/>
                  </a:cubicBezTo>
                  <a:cubicBezTo>
                    <a:pt x="99" y="192"/>
                    <a:pt x="98" y="192"/>
                    <a:pt x="99" y="193"/>
                  </a:cubicBezTo>
                  <a:cubicBezTo>
                    <a:pt x="98" y="192"/>
                    <a:pt x="98" y="192"/>
                    <a:pt x="98" y="192"/>
                  </a:cubicBezTo>
                  <a:cubicBezTo>
                    <a:pt x="98" y="192"/>
                    <a:pt x="98" y="192"/>
                    <a:pt x="98" y="192"/>
                  </a:cubicBezTo>
                  <a:cubicBezTo>
                    <a:pt x="96" y="191"/>
                    <a:pt x="98" y="193"/>
                    <a:pt x="97" y="192"/>
                  </a:cubicBezTo>
                  <a:cubicBezTo>
                    <a:pt x="97" y="193"/>
                    <a:pt x="96" y="192"/>
                    <a:pt x="97" y="194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6" y="193"/>
                    <a:pt x="95" y="194"/>
                    <a:pt x="94" y="194"/>
                  </a:cubicBezTo>
                  <a:cubicBezTo>
                    <a:pt x="95" y="195"/>
                    <a:pt x="93" y="194"/>
                    <a:pt x="94" y="196"/>
                  </a:cubicBezTo>
                  <a:cubicBezTo>
                    <a:pt x="93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1" y="197"/>
                    <a:pt x="92" y="198"/>
                  </a:cubicBezTo>
                  <a:cubicBezTo>
                    <a:pt x="91" y="197"/>
                    <a:pt x="91" y="197"/>
                    <a:pt x="90" y="197"/>
                  </a:cubicBezTo>
                  <a:cubicBezTo>
                    <a:pt x="90" y="198"/>
                    <a:pt x="90" y="198"/>
                    <a:pt x="90" y="199"/>
                  </a:cubicBezTo>
                  <a:cubicBezTo>
                    <a:pt x="89" y="199"/>
                    <a:pt x="90" y="200"/>
                    <a:pt x="89" y="199"/>
                  </a:cubicBezTo>
                  <a:cubicBezTo>
                    <a:pt x="89" y="201"/>
                    <a:pt x="87" y="202"/>
                    <a:pt x="85" y="202"/>
                  </a:cubicBezTo>
                  <a:cubicBezTo>
                    <a:pt x="85" y="202"/>
                    <a:pt x="85" y="202"/>
                    <a:pt x="85" y="202"/>
                  </a:cubicBezTo>
                  <a:cubicBezTo>
                    <a:pt x="85" y="202"/>
                    <a:pt x="86" y="203"/>
                    <a:pt x="86" y="204"/>
                  </a:cubicBezTo>
                  <a:cubicBezTo>
                    <a:pt x="86" y="204"/>
                    <a:pt x="86" y="204"/>
                    <a:pt x="86" y="204"/>
                  </a:cubicBezTo>
                  <a:cubicBezTo>
                    <a:pt x="86" y="204"/>
                    <a:pt x="85" y="204"/>
                    <a:pt x="85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3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5"/>
                    <a:pt x="84" y="205"/>
                    <a:pt x="84" y="205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81" y="205"/>
                    <a:pt x="80" y="208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7" y="210"/>
                    <a:pt x="77" y="211"/>
                    <a:pt x="76" y="211"/>
                  </a:cubicBezTo>
                  <a:cubicBezTo>
                    <a:pt x="76" y="211"/>
                    <a:pt x="76" y="211"/>
                    <a:pt x="76" y="211"/>
                  </a:cubicBezTo>
                  <a:cubicBezTo>
                    <a:pt x="76" y="212"/>
                    <a:pt x="74" y="211"/>
                    <a:pt x="75" y="212"/>
                  </a:cubicBezTo>
                  <a:cubicBezTo>
                    <a:pt x="75" y="212"/>
                    <a:pt x="75" y="212"/>
                    <a:pt x="75" y="212"/>
                  </a:cubicBezTo>
                  <a:cubicBezTo>
                    <a:pt x="74" y="213"/>
                    <a:pt x="73" y="214"/>
                    <a:pt x="72" y="214"/>
                  </a:cubicBezTo>
                  <a:cubicBezTo>
                    <a:pt x="72" y="216"/>
                    <a:pt x="70" y="216"/>
                    <a:pt x="70" y="218"/>
                  </a:cubicBezTo>
                  <a:cubicBezTo>
                    <a:pt x="70" y="218"/>
                    <a:pt x="70" y="218"/>
                    <a:pt x="70" y="218"/>
                  </a:cubicBezTo>
                  <a:cubicBezTo>
                    <a:pt x="70" y="219"/>
                    <a:pt x="68" y="219"/>
                    <a:pt x="67" y="221"/>
                  </a:cubicBezTo>
                  <a:cubicBezTo>
                    <a:pt x="66" y="221"/>
                    <a:pt x="66" y="221"/>
                    <a:pt x="66" y="222"/>
                  </a:cubicBezTo>
                  <a:cubicBezTo>
                    <a:pt x="65" y="222"/>
                    <a:pt x="65" y="222"/>
                    <a:pt x="65" y="222"/>
                  </a:cubicBezTo>
                  <a:cubicBezTo>
                    <a:pt x="65" y="223"/>
                    <a:pt x="63" y="222"/>
                    <a:pt x="63" y="224"/>
                  </a:cubicBezTo>
                  <a:cubicBezTo>
                    <a:pt x="63" y="224"/>
                    <a:pt x="63" y="224"/>
                    <a:pt x="63" y="224"/>
                  </a:cubicBezTo>
                  <a:cubicBezTo>
                    <a:pt x="63" y="224"/>
                    <a:pt x="62" y="224"/>
                    <a:pt x="63" y="225"/>
                  </a:cubicBezTo>
                  <a:cubicBezTo>
                    <a:pt x="62" y="225"/>
                    <a:pt x="62" y="225"/>
                    <a:pt x="62" y="225"/>
                  </a:cubicBezTo>
                  <a:cubicBezTo>
                    <a:pt x="63" y="227"/>
                    <a:pt x="61" y="225"/>
                    <a:pt x="61" y="226"/>
                  </a:cubicBezTo>
                  <a:cubicBezTo>
                    <a:pt x="61" y="226"/>
                    <a:pt x="61" y="226"/>
                    <a:pt x="61" y="226"/>
                  </a:cubicBezTo>
                  <a:cubicBezTo>
                    <a:pt x="61" y="226"/>
                    <a:pt x="60" y="227"/>
                    <a:pt x="60" y="227"/>
                  </a:cubicBezTo>
                  <a:cubicBezTo>
                    <a:pt x="60" y="226"/>
                    <a:pt x="60" y="226"/>
                    <a:pt x="60" y="226"/>
                  </a:cubicBezTo>
                  <a:cubicBezTo>
                    <a:pt x="59" y="226"/>
                    <a:pt x="59" y="228"/>
                    <a:pt x="58" y="228"/>
                  </a:cubicBezTo>
                  <a:cubicBezTo>
                    <a:pt x="58" y="228"/>
                    <a:pt x="58" y="228"/>
                    <a:pt x="58" y="228"/>
                  </a:cubicBezTo>
                  <a:cubicBezTo>
                    <a:pt x="58" y="228"/>
                    <a:pt x="57" y="228"/>
                    <a:pt x="57" y="229"/>
                  </a:cubicBezTo>
                  <a:cubicBezTo>
                    <a:pt x="57" y="229"/>
                    <a:pt x="57" y="229"/>
                    <a:pt x="57" y="229"/>
                  </a:cubicBezTo>
                  <a:cubicBezTo>
                    <a:pt x="57" y="229"/>
                    <a:pt x="57" y="229"/>
                    <a:pt x="57" y="229"/>
                  </a:cubicBezTo>
                  <a:cubicBezTo>
                    <a:pt x="56" y="229"/>
                    <a:pt x="56" y="229"/>
                    <a:pt x="56" y="229"/>
                  </a:cubicBezTo>
                  <a:cubicBezTo>
                    <a:pt x="56" y="229"/>
                    <a:pt x="56" y="230"/>
                    <a:pt x="55" y="230"/>
                  </a:cubicBezTo>
                  <a:close/>
                  <a:moveTo>
                    <a:pt x="50" y="235"/>
                  </a:moveTo>
                  <a:cubicBezTo>
                    <a:pt x="50" y="235"/>
                    <a:pt x="50" y="235"/>
                    <a:pt x="50" y="235"/>
                  </a:cubicBezTo>
                  <a:cubicBezTo>
                    <a:pt x="50" y="235"/>
                    <a:pt x="50" y="235"/>
                    <a:pt x="50" y="235"/>
                  </a:cubicBezTo>
                  <a:close/>
                  <a:moveTo>
                    <a:pt x="101" y="189"/>
                  </a:moveTo>
                  <a:cubicBezTo>
                    <a:pt x="101" y="189"/>
                    <a:pt x="101" y="189"/>
                    <a:pt x="101" y="189"/>
                  </a:cubicBezTo>
                  <a:cubicBezTo>
                    <a:pt x="101" y="189"/>
                    <a:pt x="101" y="189"/>
                    <a:pt x="101" y="189"/>
                  </a:cubicBezTo>
                  <a:close/>
                  <a:moveTo>
                    <a:pt x="0" y="127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  <a:moveTo>
                    <a:pt x="1" y="126"/>
                  </a:moveTo>
                  <a:cubicBezTo>
                    <a:pt x="1" y="126"/>
                    <a:pt x="1" y="126"/>
                    <a:pt x="1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1" y="126"/>
                    <a:pt x="1" y="126"/>
                  </a:cubicBezTo>
                  <a:close/>
                  <a:moveTo>
                    <a:pt x="1" y="127"/>
                  </a:moveTo>
                  <a:cubicBezTo>
                    <a:pt x="1" y="127"/>
                    <a:pt x="2" y="126"/>
                    <a:pt x="2" y="126"/>
                  </a:cubicBezTo>
                  <a:cubicBezTo>
                    <a:pt x="1" y="127"/>
                    <a:pt x="1" y="126"/>
                    <a:pt x="1" y="127"/>
                  </a:cubicBezTo>
                  <a:close/>
                  <a:moveTo>
                    <a:pt x="14" y="130"/>
                  </a:moveTo>
                  <a:cubicBezTo>
                    <a:pt x="14" y="130"/>
                    <a:pt x="14" y="130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lose/>
                  <a:moveTo>
                    <a:pt x="18" y="129"/>
                  </a:moveTo>
                  <a:cubicBezTo>
                    <a:pt x="19" y="128"/>
                    <a:pt x="19" y="128"/>
                    <a:pt x="19" y="128"/>
                  </a:cubicBezTo>
                  <a:cubicBezTo>
                    <a:pt x="18" y="129"/>
                    <a:pt x="17" y="128"/>
                    <a:pt x="16" y="128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5" y="127"/>
                    <a:pt x="13" y="128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27"/>
                    <a:pt x="11" y="128"/>
                    <a:pt x="11" y="128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26"/>
                    <a:pt x="10" y="128"/>
                    <a:pt x="10" y="127"/>
                  </a:cubicBezTo>
                  <a:cubicBezTo>
                    <a:pt x="10" y="127"/>
                    <a:pt x="10" y="127"/>
                    <a:pt x="10" y="128"/>
                  </a:cubicBezTo>
                  <a:cubicBezTo>
                    <a:pt x="8" y="127"/>
                    <a:pt x="7" y="127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4" y="128"/>
                    <a:pt x="3" y="127"/>
                    <a:pt x="2" y="126"/>
                  </a:cubicBezTo>
                  <a:cubicBezTo>
                    <a:pt x="1" y="127"/>
                    <a:pt x="2" y="127"/>
                    <a:pt x="1" y="127"/>
                  </a:cubicBezTo>
                  <a:cubicBezTo>
                    <a:pt x="2" y="128"/>
                    <a:pt x="2" y="126"/>
                    <a:pt x="2" y="127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3" y="127"/>
                    <a:pt x="3" y="127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4" y="128"/>
                    <a:pt x="4" y="127"/>
                  </a:cubicBezTo>
                  <a:cubicBezTo>
                    <a:pt x="4" y="128"/>
                    <a:pt x="5" y="128"/>
                    <a:pt x="5" y="128"/>
                  </a:cubicBezTo>
                  <a:cubicBezTo>
                    <a:pt x="5" y="128"/>
                    <a:pt x="5" y="128"/>
                    <a:pt x="6" y="128"/>
                  </a:cubicBezTo>
                  <a:cubicBezTo>
                    <a:pt x="7" y="129"/>
                    <a:pt x="9" y="129"/>
                    <a:pt x="11" y="129"/>
                  </a:cubicBezTo>
                  <a:cubicBezTo>
                    <a:pt x="13" y="128"/>
                    <a:pt x="13" y="130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5" y="130"/>
                    <a:pt x="15" y="130"/>
                    <a:pt x="16" y="130"/>
                  </a:cubicBezTo>
                  <a:cubicBezTo>
                    <a:pt x="16" y="129"/>
                    <a:pt x="16" y="129"/>
                    <a:pt x="16" y="129"/>
                  </a:cubicBezTo>
                  <a:cubicBezTo>
                    <a:pt x="18" y="132"/>
                    <a:pt x="21" y="131"/>
                    <a:pt x="23" y="133"/>
                  </a:cubicBezTo>
                  <a:cubicBezTo>
                    <a:pt x="26" y="134"/>
                    <a:pt x="28" y="136"/>
                    <a:pt x="32" y="135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2" y="135"/>
                    <a:pt x="33" y="135"/>
                    <a:pt x="34" y="135"/>
                  </a:cubicBezTo>
                  <a:cubicBezTo>
                    <a:pt x="34" y="136"/>
                    <a:pt x="34" y="136"/>
                    <a:pt x="34" y="136"/>
                  </a:cubicBezTo>
                  <a:cubicBezTo>
                    <a:pt x="36" y="135"/>
                    <a:pt x="38" y="137"/>
                    <a:pt x="40" y="136"/>
                  </a:cubicBezTo>
                  <a:cubicBezTo>
                    <a:pt x="42" y="137"/>
                    <a:pt x="45" y="137"/>
                    <a:pt x="47" y="138"/>
                  </a:cubicBezTo>
                  <a:cubicBezTo>
                    <a:pt x="47" y="138"/>
                    <a:pt x="47" y="138"/>
                    <a:pt x="47" y="138"/>
                  </a:cubicBezTo>
                  <a:cubicBezTo>
                    <a:pt x="49" y="138"/>
                    <a:pt x="50" y="140"/>
                    <a:pt x="52" y="140"/>
                  </a:cubicBezTo>
                  <a:cubicBezTo>
                    <a:pt x="54" y="141"/>
                    <a:pt x="57" y="140"/>
                    <a:pt x="58" y="141"/>
                  </a:cubicBezTo>
                  <a:cubicBezTo>
                    <a:pt x="59" y="143"/>
                    <a:pt x="62" y="140"/>
                    <a:pt x="62" y="142"/>
                  </a:cubicBezTo>
                  <a:cubicBezTo>
                    <a:pt x="64" y="145"/>
                    <a:pt x="67" y="144"/>
                    <a:pt x="69" y="143"/>
                  </a:cubicBezTo>
                  <a:cubicBezTo>
                    <a:pt x="71" y="145"/>
                    <a:pt x="74" y="143"/>
                    <a:pt x="76" y="146"/>
                  </a:cubicBezTo>
                  <a:cubicBezTo>
                    <a:pt x="77" y="145"/>
                    <a:pt x="77" y="148"/>
                    <a:pt x="78" y="148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79" y="149"/>
                    <a:pt x="80" y="146"/>
                    <a:pt x="80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9"/>
                    <a:pt x="81" y="146"/>
                    <a:pt x="80" y="147"/>
                  </a:cubicBezTo>
                  <a:cubicBezTo>
                    <a:pt x="81" y="147"/>
                    <a:pt x="81" y="147"/>
                    <a:pt x="81" y="147"/>
                  </a:cubicBezTo>
                  <a:cubicBezTo>
                    <a:pt x="81" y="147"/>
                    <a:pt x="80" y="147"/>
                    <a:pt x="81" y="147"/>
                  </a:cubicBezTo>
                  <a:cubicBezTo>
                    <a:pt x="81" y="147"/>
                    <a:pt x="81" y="147"/>
                    <a:pt x="81" y="147"/>
                  </a:cubicBezTo>
                  <a:cubicBezTo>
                    <a:pt x="80" y="149"/>
                    <a:pt x="82" y="147"/>
                    <a:pt x="81" y="149"/>
                  </a:cubicBezTo>
                  <a:cubicBezTo>
                    <a:pt x="81" y="149"/>
                    <a:pt x="81" y="149"/>
                    <a:pt x="81" y="150"/>
                  </a:cubicBezTo>
                  <a:cubicBezTo>
                    <a:pt x="81" y="150"/>
                    <a:pt x="81" y="150"/>
                    <a:pt x="81" y="149"/>
                  </a:cubicBezTo>
                  <a:cubicBezTo>
                    <a:pt x="82" y="148"/>
                    <a:pt x="82" y="148"/>
                    <a:pt x="82" y="147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82" y="146"/>
                    <a:pt x="82" y="145"/>
                    <a:pt x="82" y="145"/>
                  </a:cubicBezTo>
                  <a:cubicBezTo>
                    <a:pt x="82" y="145"/>
                    <a:pt x="82" y="145"/>
                    <a:pt x="82" y="145"/>
                  </a:cubicBezTo>
                  <a:cubicBezTo>
                    <a:pt x="81" y="146"/>
                    <a:pt x="81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4"/>
                    <a:pt x="80" y="146"/>
                    <a:pt x="81" y="145"/>
                  </a:cubicBezTo>
                  <a:cubicBezTo>
                    <a:pt x="80" y="145"/>
                    <a:pt x="79" y="145"/>
                    <a:pt x="78" y="145"/>
                  </a:cubicBezTo>
                  <a:cubicBezTo>
                    <a:pt x="78" y="145"/>
                    <a:pt x="78" y="144"/>
                    <a:pt x="78" y="145"/>
                  </a:cubicBezTo>
                  <a:cubicBezTo>
                    <a:pt x="78" y="144"/>
                    <a:pt x="77" y="144"/>
                    <a:pt x="77" y="144"/>
                  </a:cubicBezTo>
                  <a:cubicBezTo>
                    <a:pt x="77" y="144"/>
                    <a:pt x="77" y="143"/>
                    <a:pt x="77" y="144"/>
                  </a:cubicBezTo>
                  <a:cubicBezTo>
                    <a:pt x="77" y="142"/>
                    <a:pt x="76" y="145"/>
                    <a:pt x="77" y="143"/>
                  </a:cubicBezTo>
                  <a:cubicBezTo>
                    <a:pt x="76" y="144"/>
                    <a:pt x="76" y="142"/>
                    <a:pt x="75" y="144"/>
                  </a:cubicBezTo>
                  <a:cubicBezTo>
                    <a:pt x="76" y="143"/>
                    <a:pt x="76" y="143"/>
                    <a:pt x="76" y="143"/>
                  </a:cubicBezTo>
                  <a:cubicBezTo>
                    <a:pt x="75" y="143"/>
                    <a:pt x="74" y="142"/>
                    <a:pt x="74" y="142"/>
                  </a:cubicBezTo>
                  <a:cubicBezTo>
                    <a:pt x="73" y="143"/>
                    <a:pt x="73" y="141"/>
                    <a:pt x="72" y="142"/>
                  </a:cubicBezTo>
                  <a:cubicBezTo>
                    <a:pt x="72" y="142"/>
                    <a:pt x="71" y="141"/>
                    <a:pt x="70" y="142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0" y="141"/>
                    <a:pt x="69" y="141"/>
                    <a:pt x="69" y="142"/>
                  </a:cubicBezTo>
                  <a:cubicBezTo>
                    <a:pt x="69" y="141"/>
                    <a:pt x="69" y="141"/>
                    <a:pt x="68" y="140"/>
                  </a:cubicBezTo>
                  <a:cubicBezTo>
                    <a:pt x="68" y="141"/>
                    <a:pt x="67" y="140"/>
                    <a:pt x="66" y="141"/>
                  </a:cubicBezTo>
                  <a:cubicBezTo>
                    <a:pt x="67" y="140"/>
                    <a:pt x="66" y="141"/>
                    <a:pt x="66" y="140"/>
                  </a:cubicBezTo>
                  <a:cubicBezTo>
                    <a:pt x="64" y="141"/>
                    <a:pt x="62" y="140"/>
                    <a:pt x="61" y="138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1" y="139"/>
                    <a:pt x="60" y="140"/>
                    <a:pt x="60" y="140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59" y="140"/>
                    <a:pt x="59" y="139"/>
                    <a:pt x="59" y="139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39"/>
                    <a:pt x="59" y="138"/>
                    <a:pt x="58" y="139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8" y="139"/>
                    <a:pt x="58" y="139"/>
                    <a:pt x="58" y="139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6" y="137"/>
                    <a:pt x="53" y="138"/>
                    <a:pt x="50" y="137"/>
                  </a:cubicBezTo>
                  <a:cubicBezTo>
                    <a:pt x="50" y="136"/>
                    <a:pt x="50" y="136"/>
                    <a:pt x="50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49" y="136"/>
                    <a:pt x="48" y="136"/>
                    <a:pt x="47" y="136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47" y="136"/>
                    <a:pt x="47" y="134"/>
                    <a:pt x="46" y="136"/>
                  </a:cubicBezTo>
                  <a:cubicBezTo>
                    <a:pt x="46" y="136"/>
                    <a:pt x="47" y="135"/>
                    <a:pt x="47" y="135"/>
                  </a:cubicBezTo>
                  <a:cubicBezTo>
                    <a:pt x="45" y="135"/>
                    <a:pt x="44" y="135"/>
                    <a:pt x="42" y="134"/>
                  </a:cubicBezTo>
                  <a:cubicBezTo>
                    <a:pt x="41" y="136"/>
                    <a:pt x="40" y="134"/>
                    <a:pt x="38" y="135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7" y="135"/>
                    <a:pt x="35" y="133"/>
                    <a:pt x="34" y="133"/>
                  </a:cubicBezTo>
                  <a:cubicBezTo>
                    <a:pt x="33" y="133"/>
                    <a:pt x="33" y="133"/>
                    <a:pt x="32" y="133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1" y="134"/>
                    <a:pt x="30" y="130"/>
                    <a:pt x="29" y="132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28" y="132"/>
                    <a:pt x="28" y="131"/>
                    <a:pt x="28" y="132"/>
                  </a:cubicBezTo>
                  <a:cubicBezTo>
                    <a:pt x="28" y="132"/>
                    <a:pt x="28" y="132"/>
                    <a:pt x="28" y="132"/>
                  </a:cubicBezTo>
                  <a:cubicBezTo>
                    <a:pt x="26" y="133"/>
                    <a:pt x="27" y="130"/>
                    <a:pt x="25" y="131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4" y="129"/>
                    <a:pt x="23" y="130"/>
                    <a:pt x="22" y="130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2" y="130"/>
                    <a:pt x="21" y="129"/>
                    <a:pt x="2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0" y="129"/>
                    <a:pt x="19" y="129"/>
                    <a:pt x="18" y="129"/>
                  </a:cubicBezTo>
                  <a:close/>
                  <a:moveTo>
                    <a:pt x="11" y="127"/>
                  </a:moveTo>
                  <a:cubicBezTo>
                    <a:pt x="11" y="127"/>
                    <a:pt x="11" y="127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lose/>
                  <a:moveTo>
                    <a:pt x="82" y="145"/>
                  </a:moveTo>
                  <a:cubicBezTo>
                    <a:pt x="82" y="145"/>
                    <a:pt x="82" y="145"/>
                    <a:pt x="82" y="145"/>
                  </a:cubicBezTo>
                  <a:cubicBezTo>
                    <a:pt x="82" y="145"/>
                    <a:pt x="82" y="145"/>
                    <a:pt x="82" y="145"/>
                  </a:cubicBezTo>
                  <a:close/>
                  <a:moveTo>
                    <a:pt x="48" y="32"/>
                  </a:move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3"/>
                    <a:pt x="49" y="31"/>
                    <a:pt x="49" y="32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1"/>
                    <a:pt x="49" y="32"/>
                  </a:cubicBezTo>
                  <a:close/>
                  <a:moveTo>
                    <a:pt x="58" y="42"/>
                  </a:moveTo>
                  <a:cubicBezTo>
                    <a:pt x="58" y="42"/>
                    <a:pt x="58" y="42"/>
                    <a:pt x="58" y="42"/>
                  </a:cubicBezTo>
                  <a:cubicBezTo>
                    <a:pt x="58" y="42"/>
                    <a:pt x="58" y="42"/>
                    <a:pt x="58" y="42"/>
                  </a:cubicBezTo>
                  <a:close/>
                  <a:moveTo>
                    <a:pt x="63" y="43"/>
                  </a:moveTo>
                  <a:cubicBezTo>
                    <a:pt x="63" y="42"/>
                    <a:pt x="63" y="42"/>
                    <a:pt x="63" y="42"/>
                  </a:cubicBezTo>
                  <a:cubicBezTo>
                    <a:pt x="62" y="43"/>
                    <a:pt x="62" y="41"/>
                    <a:pt x="61" y="41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0" y="40"/>
                    <a:pt x="59" y="39"/>
                    <a:pt x="57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8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6"/>
                    <a:pt x="53" y="35"/>
                    <a:pt x="52" y="35"/>
                  </a:cubicBezTo>
                  <a:cubicBezTo>
                    <a:pt x="52" y="35"/>
                    <a:pt x="52" y="35"/>
                    <a:pt x="52" y="34"/>
                  </a:cubicBezTo>
                  <a:cubicBezTo>
                    <a:pt x="50" y="34"/>
                    <a:pt x="50" y="33"/>
                    <a:pt x="49" y="32"/>
                  </a:cubicBezTo>
                  <a:cubicBezTo>
                    <a:pt x="49" y="32"/>
                    <a:pt x="49" y="32"/>
                    <a:pt x="49" y="33"/>
                  </a:cubicBezTo>
                  <a:cubicBezTo>
                    <a:pt x="49" y="33"/>
                    <a:pt x="50" y="32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4"/>
                    <a:pt x="50" y="33"/>
                    <a:pt x="50" y="33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5"/>
                    <a:pt x="51" y="34"/>
                  </a:cubicBezTo>
                  <a:cubicBezTo>
                    <a:pt x="51" y="35"/>
                    <a:pt x="52" y="35"/>
                    <a:pt x="51" y="36"/>
                  </a:cubicBezTo>
                  <a:cubicBezTo>
                    <a:pt x="52" y="36"/>
                    <a:pt x="52" y="36"/>
                    <a:pt x="52" y="35"/>
                  </a:cubicBezTo>
                  <a:cubicBezTo>
                    <a:pt x="53" y="37"/>
                    <a:pt x="55" y="38"/>
                    <a:pt x="56" y="39"/>
                  </a:cubicBezTo>
                  <a:cubicBezTo>
                    <a:pt x="58" y="39"/>
                    <a:pt x="57" y="41"/>
                    <a:pt x="59" y="4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9" y="42"/>
                    <a:pt x="60" y="42"/>
                    <a:pt x="60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1" y="45"/>
                    <a:pt x="64" y="46"/>
                    <a:pt x="65" y="49"/>
                  </a:cubicBezTo>
                  <a:cubicBezTo>
                    <a:pt x="67" y="51"/>
                    <a:pt x="68" y="54"/>
                    <a:pt x="71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5"/>
                    <a:pt x="72" y="56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5" y="57"/>
                    <a:pt x="75" y="60"/>
                    <a:pt x="78" y="60"/>
                  </a:cubicBezTo>
                  <a:cubicBezTo>
                    <a:pt x="79" y="62"/>
                    <a:pt x="81" y="64"/>
                    <a:pt x="83" y="65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5" y="67"/>
                    <a:pt x="85" y="69"/>
                    <a:pt x="86" y="70"/>
                  </a:cubicBezTo>
                  <a:cubicBezTo>
                    <a:pt x="87" y="72"/>
                    <a:pt x="90" y="72"/>
                    <a:pt x="91" y="74"/>
                  </a:cubicBezTo>
                  <a:cubicBezTo>
                    <a:pt x="91" y="76"/>
                    <a:pt x="94" y="75"/>
                    <a:pt x="94" y="77"/>
                  </a:cubicBezTo>
                  <a:cubicBezTo>
                    <a:pt x="94" y="80"/>
                    <a:pt x="97" y="81"/>
                    <a:pt x="99" y="82"/>
                  </a:cubicBezTo>
                  <a:cubicBezTo>
                    <a:pt x="100" y="84"/>
                    <a:pt x="103" y="84"/>
                    <a:pt x="104" y="87"/>
                  </a:cubicBezTo>
                  <a:cubicBezTo>
                    <a:pt x="105" y="87"/>
                    <a:pt x="104" y="90"/>
                    <a:pt x="105" y="9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5" y="91"/>
                    <a:pt x="107" y="89"/>
                    <a:pt x="106" y="91"/>
                  </a:cubicBezTo>
                  <a:cubicBezTo>
                    <a:pt x="106" y="91"/>
                    <a:pt x="106" y="91"/>
                    <a:pt x="106" y="91"/>
                  </a:cubicBezTo>
                  <a:cubicBezTo>
                    <a:pt x="105" y="92"/>
                    <a:pt x="108" y="90"/>
                    <a:pt x="107" y="91"/>
                  </a:cubicBezTo>
                  <a:cubicBezTo>
                    <a:pt x="107" y="90"/>
                    <a:pt x="107" y="90"/>
                    <a:pt x="107" y="90"/>
                  </a:cubicBezTo>
                  <a:cubicBezTo>
                    <a:pt x="108" y="90"/>
                    <a:pt x="107" y="91"/>
                    <a:pt x="107" y="91"/>
                  </a:cubicBezTo>
                  <a:cubicBezTo>
                    <a:pt x="107" y="91"/>
                    <a:pt x="108" y="90"/>
                    <a:pt x="108" y="91"/>
                  </a:cubicBezTo>
                  <a:cubicBezTo>
                    <a:pt x="106" y="92"/>
                    <a:pt x="108" y="91"/>
                    <a:pt x="107" y="92"/>
                  </a:cubicBezTo>
                  <a:cubicBezTo>
                    <a:pt x="107" y="92"/>
                    <a:pt x="107" y="93"/>
                    <a:pt x="106" y="93"/>
                  </a:cubicBezTo>
                  <a:cubicBezTo>
                    <a:pt x="106" y="93"/>
                    <a:pt x="106" y="93"/>
                    <a:pt x="107" y="93"/>
                  </a:cubicBezTo>
                  <a:cubicBezTo>
                    <a:pt x="108" y="92"/>
                    <a:pt x="108" y="92"/>
                    <a:pt x="109" y="91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9" y="91"/>
                    <a:pt x="108" y="91"/>
                    <a:pt x="109" y="91"/>
                  </a:cubicBezTo>
                  <a:cubicBezTo>
                    <a:pt x="108" y="91"/>
                    <a:pt x="109" y="90"/>
                    <a:pt x="109" y="89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108" y="90"/>
                    <a:pt x="109" y="89"/>
                    <a:pt x="109" y="89"/>
                  </a:cubicBezTo>
                  <a:cubicBezTo>
                    <a:pt x="109" y="89"/>
                    <a:pt x="109" y="89"/>
                    <a:pt x="109" y="89"/>
                  </a:cubicBezTo>
                  <a:cubicBezTo>
                    <a:pt x="109" y="88"/>
                    <a:pt x="108" y="90"/>
                    <a:pt x="109" y="89"/>
                  </a:cubicBezTo>
                  <a:cubicBezTo>
                    <a:pt x="108" y="89"/>
                    <a:pt x="107" y="88"/>
                    <a:pt x="107" y="87"/>
                  </a:cubicBezTo>
                  <a:cubicBezTo>
                    <a:pt x="106" y="88"/>
                    <a:pt x="106" y="87"/>
                    <a:pt x="106" y="88"/>
                  </a:cubicBezTo>
                  <a:cubicBezTo>
                    <a:pt x="106" y="87"/>
                    <a:pt x="106" y="86"/>
                    <a:pt x="106" y="86"/>
                  </a:cubicBezTo>
                  <a:cubicBezTo>
                    <a:pt x="106" y="86"/>
                    <a:pt x="106" y="86"/>
                    <a:pt x="106" y="86"/>
                  </a:cubicBezTo>
                  <a:cubicBezTo>
                    <a:pt x="107" y="85"/>
                    <a:pt x="105" y="87"/>
                    <a:pt x="106" y="85"/>
                  </a:cubicBezTo>
                  <a:cubicBezTo>
                    <a:pt x="105" y="86"/>
                    <a:pt x="106" y="84"/>
                    <a:pt x="105" y="85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5" y="84"/>
                    <a:pt x="104" y="83"/>
                    <a:pt x="104" y="83"/>
                  </a:cubicBezTo>
                  <a:cubicBezTo>
                    <a:pt x="103" y="83"/>
                    <a:pt x="103" y="81"/>
                    <a:pt x="102" y="82"/>
                  </a:cubicBezTo>
                  <a:cubicBezTo>
                    <a:pt x="102" y="82"/>
                    <a:pt x="102" y="81"/>
                    <a:pt x="101" y="81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0"/>
                    <a:pt x="100" y="80"/>
                    <a:pt x="100" y="80"/>
                  </a:cubicBezTo>
                  <a:cubicBezTo>
                    <a:pt x="100" y="79"/>
                    <a:pt x="100" y="79"/>
                    <a:pt x="100" y="79"/>
                  </a:cubicBezTo>
                  <a:cubicBezTo>
                    <a:pt x="99" y="79"/>
                    <a:pt x="99" y="78"/>
                    <a:pt x="98" y="78"/>
                  </a:cubicBezTo>
                  <a:cubicBezTo>
                    <a:pt x="99" y="77"/>
                    <a:pt x="98" y="78"/>
                    <a:pt x="98" y="77"/>
                  </a:cubicBezTo>
                  <a:cubicBezTo>
                    <a:pt x="96" y="77"/>
                    <a:pt x="95" y="75"/>
                    <a:pt x="95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4" y="73"/>
                    <a:pt x="93" y="74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2" y="74"/>
                    <a:pt x="93" y="73"/>
                    <a:pt x="93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2" y="73"/>
                    <a:pt x="93" y="72"/>
                    <a:pt x="92" y="72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2"/>
                    <a:pt x="93" y="71"/>
                    <a:pt x="93" y="71"/>
                  </a:cubicBezTo>
                  <a:cubicBezTo>
                    <a:pt x="91" y="69"/>
                    <a:pt x="88" y="68"/>
                    <a:pt x="8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6" y="65"/>
                    <a:pt x="84" y="65"/>
                    <a:pt x="84" y="64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4" y="64"/>
                    <a:pt x="85" y="62"/>
                    <a:pt x="83" y="63"/>
                  </a:cubicBezTo>
                  <a:cubicBezTo>
                    <a:pt x="83" y="63"/>
                    <a:pt x="84" y="63"/>
                    <a:pt x="84" y="63"/>
                  </a:cubicBezTo>
                  <a:cubicBezTo>
                    <a:pt x="82" y="62"/>
                    <a:pt x="81" y="61"/>
                    <a:pt x="81" y="60"/>
                  </a:cubicBezTo>
                  <a:cubicBezTo>
                    <a:pt x="79" y="60"/>
                    <a:pt x="79" y="58"/>
                    <a:pt x="77" y="58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5" y="58"/>
                    <a:pt x="75" y="56"/>
                    <a:pt x="74" y="55"/>
                  </a:cubicBezTo>
                  <a:cubicBezTo>
                    <a:pt x="73" y="54"/>
                    <a:pt x="73" y="54"/>
                    <a:pt x="72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1" y="53"/>
                    <a:pt x="72" y="50"/>
                    <a:pt x="70" y="51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0" y="51"/>
                    <a:pt x="70" y="50"/>
                    <a:pt x="69" y="51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7" y="51"/>
                    <a:pt x="69" y="48"/>
                    <a:pt x="67" y="49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8" y="46"/>
                    <a:pt x="66" y="47"/>
                    <a:pt x="65" y="46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65" y="46"/>
                    <a:pt x="65" y="45"/>
                    <a:pt x="64" y="44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4" y="43"/>
                    <a:pt x="63" y="43"/>
                    <a:pt x="63" y="43"/>
                  </a:cubicBezTo>
                  <a:close/>
                  <a:moveTo>
                    <a:pt x="57" y="38"/>
                  </a:moveTo>
                  <a:cubicBezTo>
                    <a:pt x="57" y="38"/>
                    <a:pt x="57" y="38"/>
                    <a:pt x="57" y="38"/>
                  </a:cubicBezTo>
                  <a:cubicBezTo>
                    <a:pt x="57" y="38"/>
                    <a:pt x="57" y="38"/>
                    <a:pt x="57" y="38"/>
                  </a:cubicBezTo>
                  <a:close/>
                  <a:moveTo>
                    <a:pt x="109" y="89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09" y="89"/>
                    <a:pt x="109" y="89"/>
                    <a:pt x="109" y="89"/>
                  </a:cubicBezTo>
                  <a:close/>
                </a:path>
              </a:pathLst>
            </a:custGeom>
            <a:solidFill>
              <a:srgbClr val="D56D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926851" y="531101"/>
            <a:ext cx="1431607" cy="145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3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push dir="d"/>
      </p:transition>
    </mc:Choice>
    <mc:Fallback xmlns="">
      <p:transition spd="slow" advClick="0" advTm="900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7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"/>
          <p:cNvSpPr/>
          <p:nvPr/>
        </p:nvSpPr>
        <p:spPr>
          <a:xfrm rot="21429674">
            <a:off x="193543" y="115914"/>
            <a:ext cx="10706316" cy="6579473"/>
          </a:xfrm>
          <a:prstGeom prst="rect">
            <a:avLst/>
          </a:prstGeom>
          <a:solidFill>
            <a:srgbClr val="57602A"/>
          </a:solid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淘宝网Chenying0907出品 4"/>
          <p:cNvSpPr/>
          <p:nvPr/>
        </p:nvSpPr>
        <p:spPr>
          <a:xfrm rot="316788">
            <a:off x="5176376" y="408802"/>
            <a:ext cx="6732120" cy="647223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淘宝网Chenying0907出品 5"/>
          <p:cNvSpPr/>
          <p:nvPr/>
        </p:nvSpPr>
        <p:spPr>
          <a:xfrm>
            <a:off x="738014" y="400050"/>
            <a:ext cx="10715972" cy="627214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淘宝网Chenying0907出品 49"/>
          <p:cNvSpPr>
            <a:spLocks noEditPoints="1"/>
          </p:cNvSpPr>
          <p:nvPr/>
        </p:nvSpPr>
        <p:spPr bwMode="auto">
          <a:xfrm>
            <a:off x="2725188" y="3608162"/>
            <a:ext cx="974725" cy="538163"/>
          </a:xfrm>
          <a:custGeom>
            <a:avLst/>
            <a:gdLst>
              <a:gd name="T0" fmla="*/ 73 w 259"/>
              <a:gd name="T1" fmla="*/ 37 h 143"/>
              <a:gd name="T2" fmla="*/ 79 w 259"/>
              <a:gd name="T3" fmla="*/ 143 h 143"/>
              <a:gd name="T4" fmla="*/ 74 w 259"/>
              <a:gd name="T5" fmla="*/ 38 h 143"/>
              <a:gd name="T6" fmla="*/ 67 w 259"/>
              <a:gd name="T7" fmla="*/ 36 h 143"/>
              <a:gd name="T8" fmla="*/ 61 w 259"/>
              <a:gd name="T9" fmla="*/ 143 h 143"/>
              <a:gd name="T10" fmla="*/ 67 w 259"/>
              <a:gd name="T11" fmla="*/ 36 h 143"/>
              <a:gd name="T12" fmla="*/ 49 w 259"/>
              <a:gd name="T13" fmla="*/ 35 h 143"/>
              <a:gd name="T14" fmla="*/ 55 w 259"/>
              <a:gd name="T15" fmla="*/ 143 h 143"/>
              <a:gd name="T16" fmla="*/ 43 w 259"/>
              <a:gd name="T17" fmla="*/ 36 h 143"/>
              <a:gd name="T18" fmla="*/ 37 w 259"/>
              <a:gd name="T19" fmla="*/ 140 h 143"/>
              <a:gd name="T20" fmla="*/ 43 w 259"/>
              <a:gd name="T21" fmla="*/ 36 h 143"/>
              <a:gd name="T22" fmla="*/ 25 w 259"/>
              <a:gd name="T23" fmla="*/ 43 h 143"/>
              <a:gd name="T24" fmla="*/ 31 w 259"/>
              <a:gd name="T25" fmla="*/ 137 h 143"/>
              <a:gd name="T26" fmla="*/ 18 w 259"/>
              <a:gd name="T27" fmla="*/ 48 h 143"/>
              <a:gd name="T28" fmla="*/ 12 w 259"/>
              <a:gd name="T29" fmla="*/ 123 h 143"/>
              <a:gd name="T30" fmla="*/ 18 w 259"/>
              <a:gd name="T31" fmla="*/ 48 h 143"/>
              <a:gd name="T32" fmla="*/ 0 w 259"/>
              <a:gd name="T33" fmla="*/ 84 h 143"/>
              <a:gd name="T34" fmla="*/ 6 w 259"/>
              <a:gd name="T35" fmla="*/ 114 h 143"/>
              <a:gd name="T36" fmla="*/ 85 w 259"/>
              <a:gd name="T37" fmla="*/ 143 h 143"/>
              <a:gd name="T38" fmla="*/ 91 w 259"/>
              <a:gd name="T39" fmla="*/ 16 h 143"/>
              <a:gd name="T40" fmla="*/ 85 w 259"/>
              <a:gd name="T41" fmla="*/ 143 h 143"/>
              <a:gd name="T42" fmla="*/ 103 w 259"/>
              <a:gd name="T43" fmla="*/ 143 h 143"/>
              <a:gd name="T44" fmla="*/ 97 w 259"/>
              <a:gd name="T45" fmla="*/ 12 h 143"/>
              <a:gd name="T46" fmla="*/ 109 w 259"/>
              <a:gd name="T47" fmla="*/ 143 h 143"/>
              <a:gd name="T48" fmla="*/ 115 w 259"/>
              <a:gd name="T49" fmla="*/ 3 h 143"/>
              <a:gd name="T50" fmla="*/ 109 w 259"/>
              <a:gd name="T51" fmla="*/ 143 h 143"/>
              <a:gd name="T52" fmla="*/ 127 w 259"/>
              <a:gd name="T53" fmla="*/ 143 h 143"/>
              <a:gd name="T54" fmla="*/ 121 w 259"/>
              <a:gd name="T55" fmla="*/ 1 h 143"/>
              <a:gd name="T56" fmla="*/ 133 w 259"/>
              <a:gd name="T57" fmla="*/ 143 h 143"/>
              <a:gd name="T58" fmla="*/ 139 w 259"/>
              <a:gd name="T59" fmla="*/ 0 h 143"/>
              <a:gd name="T60" fmla="*/ 137 w 259"/>
              <a:gd name="T61" fmla="*/ 0 h 143"/>
              <a:gd name="T62" fmla="*/ 133 w 259"/>
              <a:gd name="T63" fmla="*/ 143 h 143"/>
              <a:gd name="T64" fmla="*/ 151 w 259"/>
              <a:gd name="T65" fmla="*/ 143 h 143"/>
              <a:gd name="T66" fmla="*/ 145 w 259"/>
              <a:gd name="T67" fmla="*/ 0 h 143"/>
              <a:gd name="T68" fmla="*/ 157 w 259"/>
              <a:gd name="T69" fmla="*/ 143 h 143"/>
              <a:gd name="T70" fmla="*/ 163 w 259"/>
              <a:gd name="T71" fmla="*/ 5 h 143"/>
              <a:gd name="T72" fmla="*/ 157 w 259"/>
              <a:gd name="T73" fmla="*/ 143 h 143"/>
              <a:gd name="T74" fmla="*/ 175 w 259"/>
              <a:gd name="T75" fmla="*/ 143 h 143"/>
              <a:gd name="T76" fmla="*/ 169 w 259"/>
              <a:gd name="T77" fmla="*/ 7 h 143"/>
              <a:gd name="T78" fmla="*/ 181 w 259"/>
              <a:gd name="T79" fmla="*/ 143 h 143"/>
              <a:gd name="T80" fmla="*/ 187 w 259"/>
              <a:gd name="T81" fmla="*/ 20 h 143"/>
              <a:gd name="T82" fmla="*/ 181 w 259"/>
              <a:gd name="T83" fmla="*/ 143 h 143"/>
              <a:gd name="T84" fmla="*/ 199 w 259"/>
              <a:gd name="T85" fmla="*/ 143 h 143"/>
              <a:gd name="T86" fmla="*/ 193 w 259"/>
              <a:gd name="T87" fmla="*/ 27 h 143"/>
              <a:gd name="T88" fmla="*/ 205 w 259"/>
              <a:gd name="T89" fmla="*/ 143 h 143"/>
              <a:gd name="T90" fmla="*/ 211 w 259"/>
              <a:gd name="T91" fmla="*/ 68 h 143"/>
              <a:gd name="T92" fmla="*/ 208 w 259"/>
              <a:gd name="T93" fmla="*/ 68 h 143"/>
              <a:gd name="T94" fmla="*/ 205 w 259"/>
              <a:gd name="T95" fmla="*/ 143 h 143"/>
              <a:gd name="T96" fmla="*/ 223 w 259"/>
              <a:gd name="T97" fmla="*/ 143 h 143"/>
              <a:gd name="T98" fmla="*/ 223 w 259"/>
              <a:gd name="T99" fmla="*/ 66 h 143"/>
              <a:gd name="T100" fmla="*/ 223 w 259"/>
              <a:gd name="T101" fmla="*/ 66 h 143"/>
              <a:gd name="T102" fmla="*/ 217 w 259"/>
              <a:gd name="T103" fmla="*/ 143 h 143"/>
              <a:gd name="T104" fmla="*/ 235 w 259"/>
              <a:gd name="T105" fmla="*/ 141 h 143"/>
              <a:gd name="T106" fmla="*/ 229 w 259"/>
              <a:gd name="T107" fmla="*/ 66 h 143"/>
              <a:gd name="T108" fmla="*/ 241 w 259"/>
              <a:gd name="T109" fmla="*/ 138 h 143"/>
              <a:gd name="T110" fmla="*/ 247 w 259"/>
              <a:gd name="T111" fmla="*/ 74 h 143"/>
              <a:gd name="T112" fmla="*/ 241 w 259"/>
              <a:gd name="T113" fmla="*/ 138 h 143"/>
              <a:gd name="T114" fmla="*/ 259 w 259"/>
              <a:gd name="T115" fmla="*/ 117 h 143"/>
              <a:gd name="T116" fmla="*/ 253 w 259"/>
              <a:gd name="T117" fmla="*/ 80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9" h="143">
                <a:moveTo>
                  <a:pt x="74" y="38"/>
                </a:moveTo>
                <a:cubicBezTo>
                  <a:pt x="73" y="37"/>
                  <a:pt x="73" y="37"/>
                  <a:pt x="73" y="37"/>
                </a:cubicBezTo>
                <a:cubicBezTo>
                  <a:pt x="73" y="143"/>
                  <a:pt x="73" y="143"/>
                  <a:pt x="73" y="143"/>
                </a:cubicBezTo>
                <a:cubicBezTo>
                  <a:pt x="79" y="143"/>
                  <a:pt x="79" y="143"/>
                  <a:pt x="79" y="143"/>
                </a:cubicBezTo>
                <a:cubicBezTo>
                  <a:pt x="79" y="29"/>
                  <a:pt x="79" y="29"/>
                  <a:pt x="79" y="29"/>
                </a:cubicBezTo>
                <a:cubicBezTo>
                  <a:pt x="77" y="32"/>
                  <a:pt x="75" y="35"/>
                  <a:pt x="74" y="38"/>
                </a:cubicBezTo>
                <a:cubicBezTo>
                  <a:pt x="74" y="38"/>
                  <a:pt x="74" y="38"/>
                  <a:pt x="74" y="38"/>
                </a:cubicBezTo>
                <a:close/>
                <a:moveTo>
                  <a:pt x="67" y="36"/>
                </a:moveTo>
                <a:cubicBezTo>
                  <a:pt x="65" y="35"/>
                  <a:pt x="63" y="35"/>
                  <a:pt x="61" y="35"/>
                </a:cubicBezTo>
                <a:cubicBezTo>
                  <a:pt x="61" y="143"/>
                  <a:pt x="61" y="143"/>
                  <a:pt x="61" y="143"/>
                </a:cubicBezTo>
                <a:cubicBezTo>
                  <a:pt x="67" y="143"/>
                  <a:pt x="67" y="143"/>
                  <a:pt x="67" y="143"/>
                </a:cubicBezTo>
                <a:cubicBezTo>
                  <a:pt x="67" y="36"/>
                  <a:pt x="67" y="36"/>
                  <a:pt x="67" y="36"/>
                </a:cubicBezTo>
                <a:close/>
                <a:moveTo>
                  <a:pt x="55" y="34"/>
                </a:moveTo>
                <a:cubicBezTo>
                  <a:pt x="53" y="34"/>
                  <a:pt x="51" y="34"/>
                  <a:pt x="49" y="35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1" y="143"/>
                  <a:pt x="53" y="143"/>
                  <a:pt x="55" y="143"/>
                </a:cubicBezTo>
                <a:cubicBezTo>
                  <a:pt x="55" y="34"/>
                  <a:pt x="55" y="34"/>
                  <a:pt x="55" y="34"/>
                </a:cubicBezTo>
                <a:close/>
                <a:moveTo>
                  <a:pt x="43" y="36"/>
                </a:moveTo>
                <a:cubicBezTo>
                  <a:pt x="40" y="36"/>
                  <a:pt x="38" y="37"/>
                  <a:pt x="37" y="37"/>
                </a:cubicBezTo>
                <a:cubicBezTo>
                  <a:pt x="37" y="140"/>
                  <a:pt x="37" y="140"/>
                  <a:pt x="37" y="140"/>
                </a:cubicBezTo>
                <a:cubicBezTo>
                  <a:pt x="38" y="140"/>
                  <a:pt x="40" y="141"/>
                  <a:pt x="43" y="142"/>
                </a:cubicBezTo>
                <a:cubicBezTo>
                  <a:pt x="43" y="36"/>
                  <a:pt x="43" y="36"/>
                  <a:pt x="43" y="36"/>
                </a:cubicBezTo>
                <a:close/>
                <a:moveTo>
                  <a:pt x="31" y="40"/>
                </a:moveTo>
                <a:cubicBezTo>
                  <a:pt x="28" y="41"/>
                  <a:pt x="26" y="42"/>
                  <a:pt x="25" y="43"/>
                </a:cubicBezTo>
                <a:cubicBezTo>
                  <a:pt x="25" y="134"/>
                  <a:pt x="25" y="134"/>
                  <a:pt x="25" y="134"/>
                </a:cubicBezTo>
                <a:cubicBezTo>
                  <a:pt x="26" y="135"/>
                  <a:pt x="28" y="136"/>
                  <a:pt x="31" y="137"/>
                </a:cubicBezTo>
                <a:cubicBezTo>
                  <a:pt x="31" y="40"/>
                  <a:pt x="31" y="40"/>
                  <a:pt x="31" y="40"/>
                </a:cubicBezTo>
                <a:close/>
                <a:moveTo>
                  <a:pt x="18" y="48"/>
                </a:moveTo>
                <a:cubicBezTo>
                  <a:pt x="16" y="50"/>
                  <a:pt x="14" y="52"/>
                  <a:pt x="12" y="54"/>
                </a:cubicBezTo>
                <a:cubicBezTo>
                  <a:pt x="12" y="123"/>
                  <a:pt x="12" y="123"/>
                  <a:pt x="12" y="123"/>
                </a:cubicBezTo>
                <a:cubicBezTo>
                  <a:pt x="14" y="125"/>
                  <a:pt x="16" y="127"/>
                  <a:pt x="18" y="129"/>
                </a:cubicBezTo>
                <a:cubicBezTo>
                  <a:pt x="18" y="48"/>
                  <a:pt x="18" y="48"/>
                  <a:pt x="18" y="48"/>
                </a:cubicBezTo>
                <a:close/>
                <a:moveTo>
                  <a:pt x="6" y="63"/>
                </a:moveTo>
                <a:cubicBezTo>
                  <a:pt x="3" y="70"/>
                  <a:pt x="1" y="77"/>
                  <a:pt x="0" y="84"/>
                </a:cubicBezTo>
                <a:cubicBezTo>
                  <a:pt x="0" y="93"/>
                  <a:pt x="0" y="93"/>
                  <a:pt x="0" y="93"/>
                </a:cubicBezTo>
                <a:cubicBezTo>
                  <a:pt x="1" y="100"/>
                  <a:pt x="3" y="107"/>
                  <a:pt x="6" y="114"/>
                </a:cubicBezTo>
                <a:cubicBezTo>
                  <a:pt x="6" y="63"/>
                  <a:pt x="6" y="63"/>
                  <a:pt x="6" y="63"/>
                </a:cubicBezTo>
                <a:close/>
                <a:moveTo>
                  <a:pt x="85" y="143"/>
                </a:moveTo>
                <a:cubicBezTo>
                  <a:pt x="91" y="143"/>
                  <a:pt x="91" y="143"/>
                  <a:pt x="91" y="143"/>
                </a:cubicBezTo>
                <a:cubicBezTo>
                  <a:pt x="91" y="16"/>
                  <a:pt x="91" y="16"/>
                  <a:pt x="91" y="16"/>
                </a:cubicBezTo>
                <a:cubicBezTo>
                  <a:pt x="89" y="18"/>
                  <a:pt x="87" y="20"/>
                  <a:pt x="85" y="22"/>
                </a:cubicBezTo>
                <a:cubicBezTo>
                  <a:pt x="85" y="143"/>
                  <a:pt x="85" y="143"/>
                  <a:pt x="85" y="143"/>
                </a:cubicBezTo>
                <a:close/>
                <a:moveTo>
                  <a:pt x="97" y="143"/>
                </a:moveTo>
                <a:cubicBezTo>
                  <a:pt x="103" y="143"/>
                  <a:pt x="103" y="143"/>
                  <a:pt x="103" y="143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9"/>
                  <a:pt x="99" y="11"/>
                  <a:pt x="97" y="12"/>
                </a:cubicBezTo>
                <a:cubicBezTo>
                  <a:pt x="97" y="143"/>
                  <a:pt x="97" y="143"/>
                  <a:pt x="97" y="143"/>
                </a:cubicBezTo>
                <a:close/>
                <a:moveTo>
                  <a:pt x="109" y="143"/>
                </a:moveTo>
                <a:cubicBezTo>
                  <a:pt x="115" y="143"/>
                  <a:pt x="115" y="143"/>
                  <a:pt x="115" y="143"/>
                </a:cubicBezTo>
                <a:cubicBezTo>
                  <a:pt x="115" y="3"/>
                  <a:pt x="115" y="3"/>
                  <a:pt x="115" y="3"/>
                </a:cubicBezTo>
                <a:cubicBezTo>
                  <a:pt x="113" y="4"/>
                  <a:pt x="111" y="5"/>
                  <a:pt x="109" y="5"/>
                </a:cubicBezTo>
                <a:cubicBezTo>
                  <a:pt x="109" y="143"/>
                  <a:pt x="109" y="143"/>
                  <a:pt x="109" y="143"/>
                </a:cubicBezTo>
                <a:close/>
                <a:moveTo>
                  <a:pt x="121" y="143"/>
                </a:moveTo>
                <a:cubicBezTo>
                  <a:pt x="127" y="143"/>
                  <a:pt x="127" y="143"/>
                  <a:pt x="127" y="143"/>
                </a:cubicBezTo>
                <a:cubicBezTo>
                  <a:pt x="127" y="0"/>
                  <a:pt x="127" y="0"/>
                  <a:pt x="127" y="0"/>
                </a:cubicBezTo>
                <a:cubicBezTo>
                  <a:pt x="125" y="1"/>
                  <a:pt x="123" y="1"/>
                  <a:pt x="121" y="1"/>
                </a:cubicBezTo>
                <a:cubicBezTo>
                  <a:pt x="121" y="143"/>
                  <a:pt x="121" y="143"/>
                  <a:pt x="121" y="143"/>
                </a:cubicBezTo>
                <a:close/>
                <a:moveTo>
                  <a:pt x="133" y="143"/>
                </a:moveTo>
                <a:cubicBezTo>
                  <a:pt x="139" y="143"/>
                  <a:pt x="139" y="143"/>
                  <a:pt x="139" y="143"/>
                </a:cubicBezTo>
                <a:cubicBezTo>
                  <a:pt x="139" y="0"/>
                  <a:pt x="139" y="0"/>
                  <a:pt x="139" y="0"/>
                </a:cubicBezTo>
                <a:cubicBezTo>
                  <a:pt x="138" y="0"/>
                  <a:pt x="137" y="0"/>
                  <a:pt x="137" y="0"/>
                </a:cubicBezTo>
                <a:cubicBezTo>
                  <a:pt x="137" y="0"/>
                  <a:pt x="137" y="0"/>
                  <a:pt x="137" y="0"/>
                </a:cubicBezTo>
                <a:cubicBezTo>
                  <a:pt x="135" y="0"/>
                  <a:pt x="134" y="0"/>
                  <a:pt x="133" y="0"/>
                </a:cubicBezTo>
                <a:cubicBezTo>
                  <a:pt x="133" y="143"/>
                  <a:pt x="133" y="143"/>
                  <a:pt x="133" y="143"/>
                </a:cubicBezTo>
                <a:close/>
                <a:moveTo>
                  <a:pt x="145" y="143"/>
                </a:moveTo>
                <a:cubicBezTo>
                  <a:pt x="151" y="143"/>
                  <a:pt x="151" y="143"/>
                  <a:pt x="151" y="143"/>
                </a:cubicBezTo>
                <a:cubicBezTo>
                  <a:pt x="151" y="1"/>
                  <a:pt x="151" y="1"/>
                  <a:pt x="151" y="1"/>
                </a:cubicBezTo>
                <a:cubicBezTo>
                  <a:pt x="149" y="1"/>
                  <a:pt x="147" y="0"/>
                  <a:pt x="145" y="0"/>
                </a:cubicBezTo>
                <a:cubicBezTo>
                  <a:pt x="145" y="143"/>
                  <a:pt x="145" y="143"/>
                  <a:pt x="145" y="143"/>
                </a:cubicBezTo>
                <a:close/>
                <a:moveTo>
                  <a:pt x="157" y="143"/>
                </a:moveTo>
                <a:cubicBezTo>
                  <a:pt x="163" y="143"/>
                  <a:pt x="163" y="143"/>
                  <a:pt x="163" y="143"/>
                </a:cubicBezTo>
                <a:cubicBezTo>
                  <a:pt x="163" y="5"/>
                  <a:pt x="163" y="5"/>
                  <a:pt x="163" y="5"/>
                </a:cubicBezTo>
                <a:cubicBezTo>
                  <a:pt x="161" y="4"/>
                  <a:pt x="159" y="3"/>
                  <a:pt x="157" y="3"/>
                </a:cubicBezTo>
                <a:cubicBezTo>
                  <a:pt x="157" y="143"/>
                  <a:pt x="157" y="143"/>
                  <a:pt x="157" y="143"/>
                </a:cubicBezTo>
                <a:close/>
                <a:moveTo>
                  <a:pt x="169" y="143"/>
                </a:moveTo>
                <a:cubicBezTo>
                  <a:pt x="175" y="143"/>
                  <a:pt x="175" y="143"/>
                  <a:pt x="175" y="143"/>
                </a:cubicBezTo>
                <a:cubicBezTo>
                  <a:pt x="175" y="11"/>
                  <a:pt x="175" y="11"/>
                  <a:pt x="175" y="11"/>
                </a:cubicBezTo>
                <a:cubicBezTo>
                  <a:pt x="173" y="9"/>
                  <a:pt x="171" y="8"/>
                  <a:pt x="169" y="7"/>
                </a:cubicBezTo>
                <a:cubicBezTo>
                  <a:pt x="169" y="143"/>
                  <a:pt x="169" y="143"/>
                  <a:pt x="169" y="143"/>
                </a:cubicBezTo>
                <a:close/>
                <a:moveTo>
                  <a:pt x="181" y="143"/>
                </a:moveTo>
                <a:cubicBezTo>
                  <a:pt x="187" y="143"/>
                  <a:pt x="187" y="143"/>
                  <a:pt x="187" y="143"/>
                </a:cubicBezTo>
                <a:cubicBezTo>
                  <a:pt x="187" y="20"/>
                  <a:pt x="187" y="20"/>
                  <a:pt x="187" y="20"/>
                </a:cubicBezTo>
                <a:cubicBezTo>
                  <a:pt x="185" y="18"/>
                  <a:pt x="183" y="17"/>
                  <a:pt x="181" y="15"/>
                </a:cubicBezTo>
                <a:cubicBezTo>
                  <a:pt x="181" y="143"/>
                  <a:pt x="181" y="143"/>
                  <a:pt x="181" y="143"/>
                </a:cubicBezTo>
                <a:close/>
                <a:moveTo>
                  <a:pt x="193" y="143"/>
                </a:moveTo>
                <a:cubicBezTo>
                  <a:pt x="199" y="143"/>
                  <a:pt x="199" y="143"/>
                  <a:pt x="199" y="143"/>
                </a:cubicBezTo>
                <a:cubicBezTo>
                  <a:pt x="199" y="36"/>
                  <a:pt x="199" y="36"/>
                  <a:pt x="199" y="36"/>
                </a:cubicBezTo>
                <a:cubicBezTo>
                  <a:pt x="197" y="33"/>
                  <a:pt x="195" y="30"/>
                  <a:pt x="193" y="27"/>
                </a:cubicBezTo>
                <a:cubicBezTo>
                  <a:pt x="193" y="143"/>
                  <a:pt x="193" y="143"/>
                  <a:pt x="193" y="143"/>
                </a:cubicBezTo>
                <a:close/>
                <a:moveTo>
                  <a:pt x="205" y="143"/>
                </a:moveTo>
                <a:cubicBezTo>
                  <a:pt x="211" y="143"/>
                  <a:pt x="211" y="143"/>
                  <a:pt x="211" y="143"/>
                </a:cubicBezTo>
                <a:cubicBezTo>
                  <a:pt x="211" y="68"/>
                  <a:pt x="211" y="68"/>
                  <a:pt x="211" y="68"/>
                </a:cubicBezTo>
                <a:cubicBezTo>
                  <a:pt x="210" y="68"/>
                  <a:pt x="209" y="68"/>
                  <a:pt x="208" y="68"/>
                </a:cubicBezTo>
                <a:cubicBezTo>
                  <a:pt x="208" y="68"/>
                  <a:pt x="208" y="68"/>
                  <a:pt x="208" y="68"/>
                </a:cubicBezTo>
                <a:cubicBezTo>
                  <a:pt x="208" y="62"/>
                  <a:pt x="207" y="56"/>
                  <a:pt x="205" y="50"/>
                </a:cubicBezTo>
                <a:cubicBezTo>
                  <a:pt x="205" y="143"/>
                  <a:pt x="205" y="143"/>
                  <a:pt x="205" y="143"/>
                </a:cubicBezTo>
                <a:close/>
                <a:moveTo>
                  <a:pt x="217" y="143"/>
                </a:moveTo>
                <a:cubicBezTo>
                  <a:pt x="223" y="143"/>
                  <a:pt x="223" y="143"/>
                  <a:pt x="223" y="143"/>
                </a:cubicBezTo>
                <a:cubicBezTo>
                  <a:pt x="223" y="143"/>
                  <a:pt x="223" y="143"/>
                  <a:pt x="223" y="143"/>
                </a:cubicBezTo>
                <a:cubicBezTo>
                  <a:pt x="223" y="66"/>
                  <a:pt x="223" y="66"/>
                  <a:pt x="223" y="66"/>
                </a:cubicBezTo>
                <a:cubicBezTo>
                  <a:pt x="223" y="66"/>
                  <a:pt x="223" y="66"/>
                  <a:pt x="223" y="66"/>
                </a:cubicBezTo>
                <a:cubicBezTo>
                  <a:pt x="223" y="66"/>
                  <a:pt x="223" y="66"/>
                  <a:pt x="223" y="66"/>
                </a:cubicBezTo>
                <a:cubicBezTo>
                  <a:pt x="221" y="66"/>
                  <a:pt x="219" y="66"/>
                  <a:pt x="217" y="66"/>
                </a:cubicBezTo>
                <a:cubicBezTo>
                  <a:pt x="217" y="143"/>
                  <a:pt x="217" y="143"/>
                  <a:pt x="217" y="143"/>
                </a:cubicBezTo>
                <a:close/>
                <a:moveTo>
                  <a:pt x="229" y="142"/>
                </a:moveTo>
                <a:cubicBezTo>
                  <a:pt x="231" y="142"/>
                  <a:pt x="233" y="142"/>
                  <a:pt x="235" y="141"/>
                </a:cubicBezTo>
                <a:cubicBezTo>
                  <a:pt x="235" y="68"/>
                  <a:pt x="235" y="68"/>
                  <a:pt x="235" y="68"/>
                </a:cubicBezTo>
                <a:cubicBezTo>
                  <a:pt x="233" y="67"/>
                  <a:pt x="231" y="67"/>
                  <a:pt x="229" y="66"/>
                </a:cubicBezTo>
                <a:cubicBezTo>
                  <a:pt x="229" y="142"/>
                  <a:pt x="229" y="142"/>
                  <a:pt x="229" y="142"/>
                </a:cubicBezTo>
                <a:close/>
                <a:moveTo>
                  <a:pt x="241" y="138"/>
                </a:moveTo>
                <a:cubicBezTo>
                  <a:pt x="243" y="137"/>
                  <a:pt x="245" y="136"/>
                  <a:pt x="247" y="134"/>
                </a:cubicBezTo>
                <a:cubicBezTo>
                  <a:pt x="247" y="74"/>
                  <a:pt x="247" y="74"/>
                  <a:pt x="247" y="74"/>
                </a:cubicBezTo>
                <a:cubicBezTo>
                  <a:pt x="245" y="73"/>
                  <a:pt x="243" y="71"/>
                  <a:pt x="241" y="70"/>
                </a:cubicBezTo>
                <a:cubicBezTo>
                  <a:pt x="241" y="138"/>
                  <a:pt x="241" y="138"/>
                  <a:pt x="241" y="138"/>
                </a:cubicBezTo>
                <a:close/>
                <a:moveTo>
                  <a:pt x="253" y="128"/>
                </a:moveTo>
                <a:cubicBezTo>
                  <a:pt x="256" y="125"/>
                  <a:pt x="258" y="121"/>
                  <a:pt x="259" y="117"/>
                </a:cubicBezTo>
                <a:cubicBezTo>
                  <a:pt x="259" y="91"/>
                  <a:pt x="259" y="91"/>
                  <a:pt x="259" y="91"/>
                </a:cubicBezTo>
                <a:cubicBezTo>
                  <a:pt x="258" y="87"/>
                  <a:pt x="256" y="84"/>
                  <a:pt x="253" y="80"/>
                </a:cubicBezTo>
                <a:cubicBezTo>
                  <a:pt x="253" y="128"/>
                  <a:pt x="253" y="128"/>
                  <a:pt x="253" y="128"/>
                </a:cubicBezTo>
                <a:close/>
              </a:path>
            </a:pathLst>
          </a:custGeom>
          <a:solidFill>
            <a:srgbClr val="5FC1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淘宝网Chenying0907出品 50"/>
          <p:cNvSpPr>
            <a:spLocks/>
          </p:cNvSpPr>
          <p:nvPr/>
        </p:nvSpPr>
        <p:spPr bwMode="auto">
          <a:xfrm>
            <a:off x="2551528" y="3678012"/>
            <a:ext cx="804862" cy="439738"/>
          </a:xfrm>
          <a:custGeom>
            <a:avLst/>
            <a:gdLst>
              <a:gd name="T0" fmla="*/ 60 w 214"/>
              <a:gd name="T1" fmla="*/ 31 h 117"/>
              <a:gd name="T2" fmla="*/ 45 w 214"/>
              <a:gd name="T3" fmla="*/ 28 h 117"/>
              <a:gd name="T4" fmla="*/ 45 w 214"/>
              <a:gd name="T5" fmla="*/ 28 h 117"/>
              <a:gd name="T6" fmla="*/ 0 w 214"/>
              <a:gd name="T7" fmla="*/ 72 h 117"/>
              <a:gd name="T8" fmla="*/ 0 w 214"/>
              <a:gd name="T9" fmla="*/ 72 h 117"/>
              <a:gd name="T10" fmla="*/ 45 w 214"/>
              <a:gd name="T11" fmla="*/ 117 h 117"/>
              <a:gd name="T12" fmla="*/ 45 w 214"/>
              <a:gd name="T13" fmla="*/ 117 h 117"/>
              <a:gd name="T14" fmla="*/ 182 w 214"/>
              <a:gd name="T15" fmla="*/ 117 h 117"/>
              <a:gd name="T16" fmla="*/ 214 w 214"/>
              <a:gd name="T17" fmla="*/ 85 h 117"/>
              <a:gd name="T18" fmla="*/ 182 w 214"/>
              <a:gd name="T19" fmla="*/ 54 h 117"/>
              <a:gd name="T20" fmla="*/ 182 w 214"/>
              <a:gd name="T21" fmla="*/ 54 h 117"/>
              <a:gd name="T22" fmla="*/ 171 w 214"/>
              <a:gd name="T23" fmla="*/ 56 h 117"/>
              <a:gd name="T24" fmla="*/ 171 w 214"/>
              <a:gd name="T25" fmla="*/ 56 h 117"/>
              <a:gd name="T26" fmla="*/ 112 w 214"/>
              <a:gd name="T27" fmla="*/ 0 h 117"/>
              <a:gd name="T28" fmla="*/ 112 w 214"/>
              <a:gd name="T29" fmla="*/ 0 h 117"/>
              <a:gd name="T30" fmla="*/ 60 w 214"/>
              <a:gd name="T31" fmla="*/ 31 h 117"/>
              <a:gd name="T32" fmla="*/ 60 w 214"/>
              <a:gd name="T33" fmla="*/ 3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4" h="117">
                <a:moveTo>
                  <a:pt x="60" y="31"/>
                </a:moveTo>
                <a:cubicBezTo>
                  <a:pt x="55" y="29"/>
                  <a:pt x="50" y="28"/>
                  <a:pt x="45" y="28"/>
                </a:cubicBezTo>
                <a:cubicBezTo>
                  <a:pt x="45" y="28"/>
                  <a:pt x="45" y="28"/>
                  <a:pt x="45" y="28"/>
                </a:cubicBezTo>
                <a:cubicBezTo>
                  <a:pt x="20" y="28"/>
                  <a:pt x="0" y="48"/>
                  <a:pt x="0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97"/>
                  <a:pt x="20" y="117"/>
                  <a:pt x="45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182" y="117"/>
                  <a:pt x="182" y="117"/>
                  <a:pt x="182" y="117"/>
                </a:cubicBezTo>
                <a:cubicBezTo>
                  <a:pt x="200" y="117"/>
                  <a:pt x="214" y="103"/>
                  <a:pt x="214" y="85"/>
                </a:cubicBezTo>
                <a:cubicBezTo>
                  <a:pt x="214" y="68"/>
                  <a:pt x="200" y="54"/>
                  <a:pt x="182" y="54"/>
                </a:cubicBezTo>
                <a:cubicBezTo>
                  <a:pt x="182" y="54"/>
                  <a:pt x="182" y="54"/>
                  <a:pt x="182" y="54"/>
                </a:cubicBezTo>
                <a:cubicBezTo>
                  <a:pt x="178" y="54"/>
                  <a:pt x="174" y="54"/>
                  <a:pt x="171" y="56"/>
                </a:cubicBezTo>
                <a:cubicBezTo>
                  <a:pt x="171" y="56"/>
                  <a:pt x="171" y="56"/>
                  <a:pt x="171" y="56"/>
                </a:cubicBezTo>
                <a:cubicBezTo>
                  <a:pt x="169" y="25"/>
                  <a:pt x="144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90" y="0"/>
                  <a:pt x="70" y="12"/>
                  <a:pt x="60" y="31"/>
                </a:cubicBezTo>
                <a:cubicBezTo>
                  <a:pt x="60" y="31"/>
                  <a:pt x="60" y="31"/>
                  <a:pt x="60" y="31"/>
                </a:cubicBezTo>
                <a:close/>
              </a:path>
            </a:pathLst>
          </a:custGeom>
          <a:solidFill>
            <a:srgbClr val="5FC1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淘宝网Chenying0907出品 51"/>
          <p:cNvSpPr>
            <a:spLocks noEditPoints="1"/>
          </p:cNvSpPr>
          <p:nvPr/>
        </p:nvSpPr>
        <p:spPr bwMode="auto">
          <a:xfrm>
            <a:off x="9878210" y="3088611"/>
            <a:ext cx="1301750" cy="714375"/>
          </a:xfrm>
          <a:custGeom>
            <a:avLst/>
            <a:gdLst>
              <a:gd name="T0" fmla="*/ 75 w 346"/>
              <a:gd name="T1" fmla="*/ 46 h 190"/>
              <a:gd name="T2" fmla="*/ 69 w 346"/>
              <a:gd name="T3" fmla="*/ 46 h 190"/>
              <a:gd name="T4" fmla="*/ 63 w 346"/>
              <a:gd name="T5" fmla="*/ 46 h 190"/>
              <a:gd name="T6" fmla="*/ 63 w 346"/>
              <a:gd name="T7" fmla="*/ 189 h 190"/>
              <a:gd name="T8" fmla="*/ 45 w 346"/>
              <a:gd name="T9" fmla="*/ 51 h 190"/>
              <a:gd name="T10" fmla="*/ 51 w 346"/>
              <a:gd name="T11" fmla="*/ 49 h 190"/>
              <a:gd name="T12" fmla="*/ 33 w 346"/>
              <a:gd name="T13" fmla="*/ 178 h 190"/>
              <a:gd name="T14" fmla="*/ 27 w 346"/>
              <a:gd name="T15" fmla="*/ 62 h 190"/>
              <a:gd name="T16" fmla="*/ 27 w 346"/>
              <a:gd name="T17" fmla="*/ 174 h 190"/>
              <a:gd name="T18" fmla="*/ 9 w 346"/>
              <a:gd name="T19" fmla="*/ 84 h 190"/>
              <a:gd name="T20" fmla="*/ 15 w 346"/>
              <a:gd name="T21" fmla="*/ 74 h 190"/>
              <a:gd name="T22" fmla="*/ 0 w 346"/>
              <a:gd name="T23" fmla="*/ 118 h 190"/>
              <a:gd name="T24" fmla="*/ 81 w 346"/>
              <a:gd name="T25" fmla="*/ 190 h 190"/>
              <a:gd name="T26" fmla="*/ 81 w 346"/>
              <a:gd name="T27" fmla="*/ 46 h 190"/>
              <a:gd name="T28" fmla="*/ 99 w 346"/>
              <a:gd name="T29" fmla="*/ 190 h 190"/>
              <a:gd name="T30" fmla="*/ 97 w 346"/>
              <a:gd name="T31" fmla="*/ 50 h 190"/>
              <a:gd name="T32" fmla="*/ 105 w 346"/>
              <a:gd name="T33" fmla="*/ 190 h 190"/>
              <a:gd name="T34" fmla="*/ 105 w 346"/>
              <a:gd name="T35" fmla="*/ 38 h 190"/>
              <a:gd name="T36" fmla="*/ 123 w 346"/>
              <a:gd name="T37" fmla="*/ 190 h 190"/>
              <a:gd name="T38" fmla="*/ 117 w 346"/>
              <a:gd name="T39" fmla="*/ 190 h 190"/>
              <a:gd name="T40" fmla="*/ 135 w 346"/>
              <a:gd name="T41" fmla="*/ 12 h 190"/>
              <a:gd name="T42" fmla="*/ 141 w 346"/>
              <a:gd name="T43" fmla="*/ 190 h 190"/>
              <a:gd name="T44" fmla="*/ 141 w 346"/>
              <a:gd name="T45" fmla="*/ 9 h 190"/>
              <a:gd name="T46" fmla="*/ 159 w 346"/>
              <a:gd name="T47" fmla="*/ 190 h 190"/>
              <a:gd name="T48" fmla="*/ 153 w 346"/>
              <a:gd name="T49" fmla="*/ 190 h 190"/>
              <a:gd name="T50" fmla="*/ 171 w 346"/>
              <a:gd name="T51" fmla="*/ 1 h 190"/>
              <a:gd name="T52" fmla="*/ 177 w 346"/>
              <a:gd name="T53" fmla="*/ 190 h 190"/>
              <a:gd name="T54" fmla="*/ 181 w 346"/>
              <a:gd name="T55" fmla="*/ 0 h 190"/>
              <a:gd name="T56" fmla="*/ 177 w 346"/>
              <a:gd name="T57" fmla="*/ 190 h 190"/>
              <a:gd name="T58" fmla="*/ 195 w 346"/>
              <a:gd name="T59" fmla="*/ 1 h 190"/>
              <a:gd name="T60" fmla="*/ 201 w 346"/>
              <a:gd name="T61" fmla="*/ 190 h 190"/>
              <a:gd name="T62" fmla="*/ 201 w 346"/>
              <a:gd name="T63" fmla="*/ 2 h 190"/>
              <a:gd name="T64" fmla="*/ 219 w 346"/>
              <a:gd name="T65" fmla="*/ 190 h 190"/>
              <a:gd name="T66" fmla="*/ 213 w 346"/>
              <a:gd name="T67" fmla="*/ 190 h 190"/>
              <a:gd name="T68" fmla="*/ 231 w 346"/>
              <a:gd name="T69" fmla="*/ 15 h 190"/>
              <a:gd name="T70" fmla="*/ 237 w 346"/>
              <a:gd name="T71" fmla="*/ 190 h 190"/>
              <a:gd name="T72" fmla="*/ 237 w 346"/>
              <a:gd name="T73" fmla="*/ 19 h 190"/>
              <a:gd name="T74" fmla="*/ 255 w 346"/>
              <a:gd name="T75" fmla="*/ 190 h 190"/>
              <a:gd name="T76" fmla="*/ 249 w 346"/>
              <a:gd name="T77" fmla="*/ 190 h 190"/>
              <a:gd name="T78" fmla="*/ 267 w 346"/>
              <a:gd name="T79" fmla="*/ 56 h 190"/>
              <a:gd name="T80" fmla="*/ 273 w 346"/>
              <a:gd name="T81" fmla="*/ 190 h 190"/>
              <a:gd name="T82" fmla="*/ 276 w 346"/>
              <a:gd name="T83" fmla="*/ 91 h 190"/>
              <a:gd name="T84" fmla="*/ 273 w 346"/>
              <a:gd name="T85" fmla="*/ 190 h 190"/>
              <a:gd name="T86" fmla="*/ 292 w 346"/>
              <a:gd name="T87" fmla="*/ 88 h 190"/>
              <a:gd name="T88" fmla="*/ 298 w 346"/>
              <a:gd name="T89" fmla="*/ 190 h 190"/>
              <a:gd name="T90" fmla="*/ 298 w 346"/>
              <a:gd name="T91" fmla="*/ 88 h 190"/>
              <a:gd name="T92" fmla="*/ 316 w 346"/>
              <a:gd name="T93" fmla="*/ 185 h 190"/>
              <a:gd name="T94" fmla="*/ 310 w 346"/>
              <a:gd name="T95" fmla="*/ 188 h 190"/>
              <a:gd name="T96" fmla="*/ 328 w 346"/>
              <a:gd name="T97" fmla="*/ 99 h 190"/>
              <a:gd name="T98" fmla="*/ 334 w 346"/>
              <a:gd name="T99" fmla="*/ 172 h 190"/>
              <a:gd name="T100" fmla="*/ 334 w 346"/>
              <a:gd name="T101" fmla="*/ 105 h 190"/>
              <a:gd name="T102" fmla="*/ 346 w 346"/>
              <a:gd name="T103" fmla="*/ 139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46" h="190">
                <a:moveTo>
                  <a:pt x="72" y="190"/>
                </a:moveTo>
                <a:cubicBezTo>
                  <a:pt x="75" y="190"/>
                  <a:pt x="75" y="190"/>
                  <a:pt x="75" y="190"/>
                </a:cubicBezTo>
                <a:cubicBezTo>
                  <a:pt x="75" y="46"/>
                  <a:pt x="75" y="46"/>
                  <a:pt x="75" y="46"/>
                </a:cubicBezTo>
                <a:cubicBezTo>
                  <a:pt x="74" y="46"/>
                  <a:pt x="73" y="46"/>
                  <a:pt x="72" y="46"/>
                </a:cubicBezTo>
                <a:cubicBezTo>
                  <a:pt x="72" y="46"/>
                  <a:pt x="72" y="46"/>
                  <a:pt x="72" y="46"/>
                </a:cubicBezTo>
                <a:cubicBezTo>
                  <a:pt x="71" y="46"/>
                  <a:pt x="70" y="46"/>
                  <a:pt x="69" y="46"/>
                </a:cubicBezTo>
                <a:cubicBezTo>
                  <a:pt x="69" y="190"/>
                  <a:pt x="69" y="190"/>
                  <a:pt x="69" y="190"/>
                </a:cubicBezTo>
                <a:cubicBezTo>
                  <a:pt x="70" y="190"/>
                  <a:pt x="71" y="190"/>
                  <a:pt x="72" y="190"/>
                </a:cubicBezTo>
                <a:close/>
                <a:moveTo>
                  <a:pt x="63" y="46"/>
                </a:moveTo>
                <a:cubicBezTo>
                  <a:pt x="61" y="47"/>
                  <a:pt x="59" y="47"/>
                  <a:pt x="57" y="47"/>
                </a:cubicBezTo>
                <a:cubicBezTo>
                  <a:pt x="57" y="188"/>
                  <a:pt x="57" y="188"/>
                  <a:pt x="57" y="188"/>
                </a:cubicBezTo>
                <a:cubicBezTo>
                  <a:pt x="59" y="188"/>
                  <a:pt x="61" y="189"/>
                  <a:pt x="63" y="189"/>
                </a:cubicBezTo>
                <a:cubicBezTo>
                  <a:pt x="63" y="46"/>
                  <a:pt x="63" y="46"/>
                  <a:pt x="63" y="46"/>
                </a:cubicBezTo>
                <a:close/>
                <a:moveTo>
                  <a:pt x="51" y="49"/>
                </a:moveTo>
                <a:cubicBezTo>
                  <a:pt x="49" y="50"/>
                  <a:pt x="47" y="50"/>
                  <a:pt x="45" y="51"/>
                </a:cubicBezTo>
                <a:cubicBezTo>
                  <a:pt x="45" y="184"/>
                  <a:pt x="45" y="184"/>
                  <a:pt x="45" y="184"/>
                </a:cubicBezTo>
                <a:cubicBezTo>
                  <a:pt x="47" y="185"/>
                  <a:pt x="49" y="186"/>
                  <a:pt x="51" y="186"/>
                </a:cubicBezTo>
                <a:cubicBezTo>
                  <a:pt x="51" y="49"/>
                  <a:pt x="51" y="49"/>
                  <a:pt x="51" y="49"/>
                </a:cubicBezTo>
                <a:close/>
                <a:moveTo>
                  <a:pt x="39" y="54"/>
                </a:moveTo>
                <a:cubicBezTo>
                  <a:pt x="37" y="55"/>
                  <a:pt x="35" y="56"/>
                  <a:pt x="33" y="58"/>
                </a:cubicBezTo>
                <a:cubicBezTo>
                  <a:pt x="33" y="178"/>
                  <a:pt x="33" y="178"/>
                  <a:pt x="33" y="178"/>
                </a:cubicBezTo>
                <a:cubicBezTo>
                  <a:pt x="35" y="179"/>
                  <a:pt x="37" y="180"/>
                  <a:pt x="39" y="182"/>
                </a:cubicBezTo>
                <a:cubicBezTo>
                  <a:pt x="39" y="54"/>
                  <a:pt x="39" y="54"/>
                  <a:pt x="39" y="54"/>
                </a:cubicBezTo>
                <a:close/>
                <a:moveTo>
                  <a:pt x="27" y="62"/>
                </a:moveTo>
                <a:cubicBezTo>
                  <a:pt x="25" y="64"/>
                  <a:pt x="23" y="66"/>
                  <a:pt x="21" y="67"/>
                </a:cubicBezTo>
                <a:cubicBezTo>
                  <a:pt x="21" y="168"/>
                  <a:pt x="21" y="168"/>
                  <a:pt x="21" y="168"/>
                </a:cubicBezTo>
                <a:cubicBezTo>
                  <a:pt x="23" y="170"/>
                  <a:pt x="25" y="172"/>
                  <a:pt x="27" y="174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15" y="74"/>
                </a:moveTo>
                <a:cubicBezTo>
                  <a:pt x="13" y="77"/>
                  <a:pt x="11" y="81"/>
                  <a:pt x="9" y="84"/>
                </a:cubicBezTo>
                <a:cubicBezTo>
                  <a:pt x="9" y="152"/>
                  <a:pt x="9" y="152"/>
                  <a:pt x="9" y="152"/>
                </a:cubicBezTo>
                <a:cubicBezTo>
                  <a:pt x="11" y="155"/>
                  <a:pt x="13" y="158"/>
                  <a:pt x="15" y="161"/>
                </a:cubicBezTo>
                <a:cubicBezTo>
                  <a:pt x="15" y="74"/>
                  <a:pt x="15" y="74"/>
                  <a:pt x="15" y="74"/>
                </a:cubicBezTo>
                <a:close/>
                <a:moveTo>
                  <a:pt x="3" y="99"/>
                </a:moveTo>
                <a:cubicBezTo>
                  <a:pt x="1" y="105"/>
                  <a:pt x="0" y="111"/>
                  <a:pt x="0" y="118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4"/>
                  <a:pt x="1" y="131"/>
                  <a:pt x="3" y="136"/>
                </a:cubicBezTo>
                <a:cubicBezTo>
                  <a:pt x="3" y="99"/>
                  <a:pt x="3" y="99"/>
                  <a:pt x="3" y="99"/>
                </a:cubicBezTo>
                <a:close/>
                <a:moveTo>
                  <a:pt x="81" y="190"/>
                </a:moveTo>
                <a:cubicBezTo>
                  <a:pt x="87" y="190"/>
                  <a:pt x="87" y="190"/>
                  <a:pt x="87" y="190"/>
                </a:cubicBezTo>
                <a:cubicBezTo>
                  <a:pt x="87" y="47"/>
                  <a:pt x="87" y="47"/>
                  <a:pt x="87" y="47"/>
                </a:cubicBezTo>
                <a:cubicBezTo>
                  <a:pt x="85" y="47"/>
                  <a:pt x="83" y="47"/>
                  <a:pt x="81" y="46"/>
                </a:cubicBezTo>
                <a:cubicBezTo>
                  <a:pt x="81" y="190"/>
                  <a:pt x="81" y="190"/>
                  <a:pt x="81" y="190"/>
                </a:cubicBezTo>
                <a:close/>
                <a:moveTo>
                  <a:pt x="93" y="190"/>
                </a:moveTo>
                <a:cubicBezTo>
                  <a:pt x="99" y="190"/>
                  <a:pt x="99" y="190"/>
                  <a:pt x="99" y="190"/>
                </a:cubicBezTo>
                <a:cubicBezTo>
                  <a:pt x="99" y="47"/>
                  <a:pt x="99" y="47"/>
                  <a:pt x="99" y="47"/>
                </a:cubicBezTo>
                <a:cubicBezTo>
                  <a:pt x="99" y="48"/>
                  <a:pt x="98" y="49"/>
                  <a:pt x="97" y="50"/>
                </a:cubicBezTo>
                <a:cubicBezTo>
                  <a:pt x="97" y="50"/>
                  <a:pt x="97" y="50"/>
                  <a:pt x="97" y="50"/>
                </a:cubicBezTo>
                <a:cubicBezTo>
                  <a:pt x="96" y="50"/>
                  <a:pt x="95" y="49"/>
                  <a:pt x="93" y="49"/>
                </a:cubicBezTo>
                <a:cubicBezTo>
                  <a:pt x="93" y="190"/>
                  <a:pt x="93" y="190"/>
                  <a:pt x="93" y="190"/>
                </a:cubicBezTo>
                <a:close/>
                <a:moveTo>
                  <a:pt x="105" y="190"/>
                </a:moveTo>
                <a:cubicBezTo>
                  <a:pt x="111" y="190"/>
                  <a:pt x="111" y="190"/>
                  <a:pt x="111" y="190"/>
                </a:cubicBezTo>
                <a:cubicBezTo>
                  <a:pt x="111" y="31"/>
                  <a:pt x="111" y="31"/>
                  <a:pt x="111" y="31"/>
                </a:cubicBezTo>
                <a:cubicBezTo>
                  <a:pt x="109" y="33"/>
                  <a:pt x="107" y="36"/>
                  <a:pt x="105" y="38"/>
                </a:cubicBezTo>
                <a:cubicBezTo>
                  <a:pt x="105" y="190"/>
                  <a:pt x="105" y="190"/>
                  <a:pt x="105" y="190"/>
                </a:cubicBezTo>
                <a:close/>
                <a:moveTo>
                  <a:pt x="117" y="190"/>
                </a:moveTo>
                <a:cubicBezTo>
                  <a:pt x="123" y="190"/>
                  <a:pt x="123" y="190"/>
                  <a:pt x="123" y="190"/>
                </a:cubicBezTo>
                <a:cubicBezTo>
                  <a:pt x="123" y="20"/>
                  <a:pt x="123" y="20"/>
                  <a:pt x="123" y="20"/>
                </a:cubicBezTo>
                <a:cubicBezTo>
                  <a:pt x="121" y="21"/>
                  <a:pt x="119" y="23"/>
                  <a:pt x="117" y="25"/>
                </a:cubicBezTo>
                <a:cubicBezTo>
                  <a:pt x="117" y="190"/>
                  <a:pt x="117" y="190"/>
                  <a:pt x="117" y="190"/>
                </a:cubicBezTo>
                <a:close/>
                <a:moveTo>
                  <a:pt x="129" y="190"/>
                </a:moveTo>
                <a:cubicBezTo>
                  <a:pt x="135" y="190"/>
                  <a:pt x="135" y="190"/>
                  <a:pt x="135" y="190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3" y="13"/>
                  <a:pt x="131" y="14"/>
                  <a:pt x="129" y="16"/>
                </a:cubicBezTo>
                <a:cubicBezTo>
                  <a:pt x="129" y="190"/>
                  <a:pt x="129" y="190"/>
                  <a:pt x="129" y="190"/>
                </a:cubicBezTo>
                <a:close/>
                <a:moveTo>
                  <a:pt x="141" y="190"/>
                </a:moveTo>
                <a:cubicBezTo>
                  <a:pt x="147" y="190"/>
                  <a:pt x="147" y="190"/>
                  <a:pt x="147" y="190"/>
                </a:cubicBezTo>
                <a:cubicBezTo>
                  <a:pt x="147" y="6"/>
                  <a:pt x="147" y="6"/>
                  <a:pt x="147" y="6"/>
                </a:cubicBezTo>
                <a:cubicBezTo>
                  <a:pt x="145" y="7"/>
                  <a:pt x="143" y="8"/>
                  <a:pt x="141" y="9"/>
                </a:cubicBezTo>
                <a:cubicBezTo>
                  <a:pt x="141" y="190"/>
                  <a:pt x="141" y="190"/>
                  <a:pt x="141" y="190"/>
                </a:cubicBezTo>
                <a:close/>
                <a:moveTo>
                  <a:pt x="153" y="190"/>
                </a:moveTo>
                <a:cubicBezTo>
                  <a:pt x="159" y="190"/>
                  <a:pt x="159" y="190"/>
                  <a:pt x="159" y="190"/>
                </a:cubicBezTo>
                <a:cubicBezTo>
                  <a:pt x="159" y="3"/>
                  <a:pt x="159" y="3"/>
                  <a:pt x="159" y="3"/>
                </a:cubicBezTo>
                <a:cubicBezTo>
                  <a:pt x="157" y="3"/>
                  <a:pt x="155" y="4"/>
                  <a:pt x="153" y="4"/>
                </a:cubicBezTo>
                <a:cubicBezTo>
                  <a:pt x="153" y="190"/>
                  <a:pt x="153" y="190"/>
                  <a:pt x="153" y="190"/>
                </a:cubicBezTo>
                <a:close/>
                <a:moveTo>
                  <a:pt x="165" y="190"/>
                </a:moveTo>
                <a:cubicBezTo>
                  <a:pt x="171" y="190"/>
                  <a:pt x="171" y="190"/>
                  <a:pt x="171" y="190"/>
                </a:cubicBezTo>
                <a:cubicBezTo>
                  <a:pt x="171" y="1"/>
                  <a:pt x="171" y="1"/>
                  <a:pt x="171" y="1"/>
                </a:cubicBezTo>
                <a:cubicBezTo>
                  <a:pt x="169" y="1"/>
                  <a:pt x="167" y="1"/>
                  <a:pt x="165" y="1"/>
                </a:cubicBezTo>
                <a:cubicBezTo>
                  <a:pt x="165" y="190"/>
                  <a:pt x="165" y="190"/>
                  <a:pt x="165" y="190"/>
                </a:cubicBezTo>
                <a:close/>
                <a:moveTo>
                  <a:pt x="177" y="190"/>
                </a:moveTo>
                <a:cubicBezTo>
                  <a:pt x="183" y="190"/>
                  <a:pt x="183" y="190"/>
                  <a:pt x="183" y="190"/>
                </a:cubicBezTo>
                <a:cubicBezTo>
                  <a:pt x="183" y="0"/>
                  <a:pt x="183" y="0"/>
                  <a:pt x="183" y="0"/>
                </a:cubicBezTo>
                <a:cubicBezTo>
                  <a:pt x="183" y="0"/>
                  <a:pt x="182" y="0"/>
                  <a:pt x="181" y="0"/>
                </a:cubicBezTo>
                <a:cubicBezTo>
                  <a:pt x="181" y="0"/>
                  <a:pt x="181" y="0"/>
                  <a:pt x="181" y="0"/>
                </a:cubicBezTo>
                <a:cubicBezTo>
                  <a:pt x="180" y="0"/>
                  <a:pt x="179" y="0"/>
                  <a:pt x="177" y="0"/>
                </a:cubicBezTo>
                <a:cubicBezTo>
                  <a:pt x="177" y="190"/>
                  <a:pt x="177" y="190"/>
                  <a:pt x="177" y="190"/>
                </a:cubicBezTo>
                <a:close/>
                <a:moveTo>
                  <a:pt x="189" y="190"/>
                </a:moveTo>
                <a:cubicBezTo>
                  <a:pt x="195" y="190"/>
                  <a:pt x="195" y="190"/>
                  <a:pt x="195" y="190"/>
                </a:cubicBezTo>
                <a:cubicBezTo>
                  <a:pt x="195" y="1"/>
                  <a:pt x="195" y="1"/>
                  <a:pt x="195" y="1"/>
                </a:cubicBezTo>
                <a:cubicBezTo>
                  <a:pt x="193" y="1"/>
                  <a:pt x="191" y="1"/>
                  <a:pt x="189" y="1"/>
                </a:cubicBezTo>
                <a:cubicBezTo>
                  <a:pt x="189" y="190"/>
                  <a:pt x="189" y="190"/>
                  <a:pt x="189" y="190"/>
                </a:cubicBezTo>
                <a:close/>
                <a:moveTo>
                  <a:pt x="201" y="190"/>
                </a:moveTo>
                <a:cubicBezTo>
                  <a:pt x="207" y="190"/>
                  <a:pt x="207" y="190"/>
                  <a:pt x="207" y="190"/>
                </a:cubicBezTo>
                <a:cubicBezTo>
                  <a:pt x="207" y="4"/>
                  <a:pt x="207" y="4"/>
                  <a:pt x="207" y="4"/>
                </a:cubicBezTo>
                <a:cubicBezTo>
                  <a:pt x="205" y="3"/>
                  <a:pt x="203" y="3"/>
                  <a:pt x="201" y="2"/>
                </a:cubicBezTo>
                <a:cubicBezTo>
                  <a:pt x="201" y="190"/>
                  <a:pt x="201" y="190"/>
                  <a:pt x="201" y="190"/>
                </a:cubicBezTo>
                <a:close/>
                <a:moveTo>
                  <a:pt x="213" y="190"/>
                </a:moveTo>
                <a:cubicBezTo>
                  <a:pt x="219" y="190"/>
                  <a:pt x="219" y="190"/>
                  <a:pt x="219" y="190"/>
                </a:cubicBezTo>
                <a:cubicBezTo>
                  <a:pt x="219" y="8"/>
                  <a:pt x="219" y="8"/>
                  <a:pt x="219" y="8"/>
                </a:cubicBezTo>
                <a:cubicBezTo>
                  <a:pt x="217" y="7"/>
                  <a:pt x="215" y="7"/>
                  <a:pt x="213" y="6"/>
                </a:cubicBezTo>
                <a:cubicBezTo>
                  <a:pt x="213" y="190"/>
                  <a:pt x="213" y="190"/>
                  <a:pt x="213" y="190"/>
                </a:cubicBezTo>
                <a:close/>
                <a:moveTo>
                  <a:pt x="225" y="190"/>
                </a:moveTo>
                <a:cubicBezTo>
                  <a:pt x="231" y="190"/>
                  <a:pt x="231" y="190"/>
                  <a:pt x="231" y="190"/>
                </a:cubicBezTo>
                <a:cubicBezTo>
                  <a:pt x="231" y="15"/>
                  <a:pt x="231" y="15"/>
                  <a:pt x="231" y="15"/>
                </a:cubicBezTo>
                <a:cubicBezTo>
                  <a:pt x="229" y="13"/>
                  <a:pt x="227" y="12"/>
                  <a:pt x="225" y="11"/>
                </a:cubicBezTo>
                <a:cubicBezTo>
                  <a:pt x="225" y="190"/>
                  <a:pt x="225" y="190"/>
                  <a:pt x="225" y="190"/>
                </a:cubicBezTo>
                <a:close/>
                <a:moveTo>
                  <a:pt x="237" y="190"/>
                </a:moveTo>
                <a:cubicBezTo>
                  <a:pt x="243" y="190"/>
                  <a:pt x="243" y="190"/>
                  <a:pt x="243" y="190"/>
                </a:cubicBezTo>
                <a:cubicBezTo>
                  <a:pt x="243" y="24"/>
                  <a:pt x="243" y="24"/>
                  <a:pt x="243" y="24"/>
                </a:cubicBezTo>
                <a:cubicBezTo>
                  <a:pt x="241" y="22"/>
                  <a:pt x="239" y="20"/>
                  <a:pt x="237" y="19"/>
                </a:cubicBezTo>
                <a:cubicBezTo>
                  <a:pt x="237" y="190"/>
                  <a:pt x="237" y="190"/>
                  <a:pt x="237" y="190"/>
                </a:cubicBezTo>
                <a:close/>
                <a:moveTo>
                  <a:pt x="249" y="190"/>
                </a:moveTo>
                <a:cubicBezTo>
                  <a:pt x="255" y="190"/>
                  <a:pt x="255" y="190"/>
                  <a:pt x="255" y="190"/>
                </a:cubicBezTo>
                <a:cubicBezTo>
                  <a:pt x="255" y="36"/>
                  <a:pt x="255" y="36"/>
                  <a:pt x="255" y="36"/>
                </a:cubicBezTo>
                <a:cubicBezTo>
                  <a:pt x="254" y="34"/>
                  <a:pt x="252" y="32"/>
                  <a:pt x="249" y="29"/>
                </a:cubicBezTo>
                <a:cubicBezTo>
                  <a:pt x="249" y="190"/>
                  <a:pt x="249" y="190"/>
                  <a:pt x="249" y="190"/>
                </a:cubicBezTo>
                <a:close/>
                <a:moveTo>
                  <a:pt x="261" y="190"/>
                </a:moveTo>
                <a:cubicBezTo>
                  <a:pt x="267" y="190"/>
                  <a:pt x="267" y="190"/>
                  <a:pt x="267" y="190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2"/>
                  <a:pt x="264" y="48"/>
                  <a:pt x="261" y="45"/>
                </a:cubicBezTo>
                <a:cubicBezTo>
                  <a:pt x="261" y="190"/>
                  <a:pt x="261" y="190"/>
                  <a:pt x="261" y="190"/>
                </a:cubicBezTo>
                <a:close/>
                <a:moveTo>
                  <a:pt x="273" y="190"/>
                </a:moveTo>
                <a:cubicBezTo>
                  <a:pt x="279" y="190"/>
                  <a:pt x="279" y="190"/>
                  <a:pt x="279" y="190"/>
                </a:cubicBezTo>
                <a:cubicBezTo>
                  <a:pt x="279" y="90"/>
                  <a:pt x="279" y="90"/>
                  <a:pt x="279" y="90"/>
                </a:cubicBezTo>
                <a:cubicBezTo>
                  <a:pt x="278" y="90"/>
                  <a:pt x="277" y="91"/>
                  <a:pt x="276" y="91"/>
                </a:cubicBezTo>
                <a:cubicBezTo>
                  <a:pt x="276" y="91"/>
                  <a:pt x="276" y="91"/>
                  <a:pt x="276" y="91"/>
                </a:cubicBezTo>
                <a:cubicBezTo>
                  <a:pt x="275" y="85"/>
                  <a:pt x="275" y="80"/>
                  <a:pt x="273" y="74"/>
                </a:cubicBezTo>
                <a:cubicBezTo>
                  <a:pt x="273" y="190"/>
                  <a:pt x="273" y="190"/>
                  <a:pt x="273" y="190"/>
                </a:cubicBezTo>
                <a:close/>
                <a:moveTo>
                  <a:pt x="285" y="190"/>
                </a:moveTo>
                <a:cubicBezTo>
                  <a:pt x="292" y="190"/>
                  <a:pt x="292" y="190"/>
                  <a:pt x="292" y="190"/>
                </a:cubicBezTo>
                <a:cubicBezTo>
                  <a:pt x="292" y="88"/>
                  <a:pt x="292" y="88"/>
                  <a:pt x="292" y="88"/>
                </a:cubicBezTo>
                <a:cubicBezTo>
                  <a:pt x="289" y="88"/>
                  <a:pt x="287" y="88"/>
                  <a:pt x="285" y="88"/>
                </a:cubicBezTo>
                <a:cubicBezTo>
                  <a:pt x="285" y="190"/>
                  <a:pt x="285" y="190"/>
                  <a:pt x="285" y="190"/>
                </a:cubicBezTo>
                <a:close/>
                <a:moveTo>
                  <a:pt x="298" y="190"/>
                </a:moveTo>
                <a:cubicBezTo>
                  <a:pt x="300" y="190"/>
                  <a:pt x="302" y="189"/>
                  <a:pt x="304" y="189"/>
                </a:cubicBezTo>
                <a:cubicBezTo>
                  <a:pt x="304" y="88"/>
                  <a:pt x="304" y="88"/>
                  <a:pt x="304" y="88"/>
                </a:cubicBezTo>
                <a:cubicBezTo>
                  <a:pt x="302" y="88"/>
                  <a:pt x="300" y="88"/>
                  <a:pt x="298" y="88"/>
                </a:cubicBezTo>
                <a:cubicBezTo>
                  <a:pt x="298" y="190"/>
                  <a:pt x="298" y="190"/>
                  <a:pt x="298" y="190"/>
                </a:cubicBezTo>
                <a:close/>
                <a:moveTo>
                  <a:pt x="310" y="188"/>
                </a:moveTo>
                <a:cubicBezTo>
                  <a:pt x="312" y="187"/>
                  <a:pt x="314" y="186"/>
                  <a:pt x="316" y="185"/>
                </a:cubicBezTo>
                <a:cubicBezTo>
                  <a:pt x="316" y="92"/>
                  <a:pt x="316" y="92"/>
                  <a:pt x="316" y="92"/>
                </a:cubicBezTo>
                <a:cubicBezTo>
                  <a:pt x="314" y="91"/>
                  <a:pt x="312" y="90"/>
                  <a:pt x="310" y="90"/>
                </a:cubicBezTo>
                <a:cubicBezTo>
                  <a:pt x="310" y="188"/>
                  <a:pt x="310" y="188"/>
                  <a:pt x="310" y="188"/>
                </a:cubicBezTo>
                <a:close/>
                <a:moveTo>
                  <a:pt x="322" y="182"/>
                </a:moveTo>
                <a:cubicBezTo>
                  <a:pt x="324" y="181"/>
                  <a:pt x="326" y="179"/>
                  <a:pt x="328" y="178"/>
                </a:cubicBezTo>
                <a:cubicBezTo>
                  <a:pt x="328" y="99"/>
                  <a:pt x="328" y="99"/>
                  <a:pt x="328" y="99"/>
                </a:cubicBezTo>
                <a:cubicBezTo>
                  <a:pt x="326" y="98"/>
                  <a:pt x="324" y="96"/>
                  <a:pt x="322" y="95"/>
                </a:cubicBezTo>
                <a:cubicBezTo>
                  <a:pt x="322" y="182"/>
                  <a:pt x="322" y="182"/>
                  <a:pt x="322" y="182"/>
                </a:cubicBezTo>
                <a:close/>
                <a:moveTo>
                  <a:pt x="334" y="172"/>
                </a:moveTo>
                <a:cubicBezTo>
                  <a:pt x="336" y="169"/>
                  <a:pt x="338" y="166"/>
                  <a:pt x="340" y="163"/>
                </a:cubicBezTo>
                <a:cubicBezTo>
                  <a:pt x="340" y="114"/>
                  <a:pt x="340" y="114"/>
                  <a:pt x="340" y="114"/>
                </a:cubicBezTo>
                <a:cubicBezTo>
                  <a:pt x="338" y="111"/>
                  <a:pt x="336" y="108"/>
                  <a:pt x="334" y="105"/>
                </a:cubicBezTo>
                <a:cubicBezTo>
                  <a:pt x="334" y="172"/>
                  <a:pt x="334" y="172"/>
                  <a:pt x="334" y="172"/>
                </a:cubicBezTo>
                <a:close/>
                <a:moveTo>
                  <a:pt x="346" y="144"/>
                </a:moveTo>
                <a:cubicBezTo>
                  <a:pt x="346" y="142"/>
                  <a:pt x="346" y="141"/>
                  <a:pt x="346" y="139"/>
                </a:cubicBezTo>
                <a:cubicBezTo>
                  <a:pt x="346" y="137"/>
                  <a:pt x="346" y="135"/>
                  <a:pt x="346" y="133"/>
                </a:cubicBezTo>
                <a:cubicBezTo>
                  <a:pt x="346" y="144"/>
                  <a:pt x="346" y="144"/>
                  <a:pt x="346" y="144"/>
                </a:cubicBezTo>
                <a:close/>
              </a:path>
            </a:pathLst>
          </a:custGeom>
          <a:solidFill>
            <a:srgbClr val="5FC1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9" name="淘宝网Chenying0907出品 48"/>
          <p:cNvGrpSpPr/>
          <p:nvPr/>
        </p:nvGrpSpPr>
        <p:grpSpPr>
          <a:xfrm>
            <a:off x="8140701" y="4031833"/>
            <a:ext cx="4051300" cy="2460625"/>
            <a:chOff x="4070350" y="2486025"/>
            <a:chExt cx="4051300" cy="2460625"/>
          </a:xfrm>
        </p:grpSpPr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4935538" y="4649788"/>
              <a:ext cx="2790825" cy="255588"/>
            </a:xfrm>
            <a:prstGeom prst="ellipse">
              <a:avLst/>
            </a:prstGeom>
            <a:solidFill>
              <a:srgbClr val="DED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18"/>
            <p:cNvSpPr>
              <a:spLocks/>
            </p:cNvSpPr>
            <p:nvPr/>
          </p:nvSpPr>
          <p:spPr bwMode="auto">
            <a:xfrm>
              <a:off x="7756525" y="3449638"/>
              <a:ext cx="365125" cy="809625"/>
            </a:xfrm>
            <a:custGeom>
              <a:avLst/>
              <a:gdLst>
                <a:gd name="T0" fmla="*/ 6 w 97"/>
                <a:gd name="T1" fmla="*/ 0 h 215"/>
                <a:gd name="T2" fmla="*/ 0 w 97"/>
                <a:gd name="T3" fmla="*/ 92 h 215"/>
                <a:gd name="T4" fmla="*/ 97 w 97"/>
                <a:gd name="T5" fmla="*/ 186 h 215"/>
                <a:gd name="T6" fmla="*/ 6 w 97"/>
                <a:gd name="T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215">
                  <a:moveTo>
                    <a:pt x="6" y="0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29" y="215"/>
                    <a:pt x="97" y="186"/>
                    <a:pt x="97" y="186"/>
                  </a:cubicBezTo>
                  <a:cubicBezTo>
                    <a:pt x="22" y="189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00A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19"/>
            <p:cNvSpPr>
              <a:spLocks/>
            </p:cNvSpPr>
            <p:nvPr/>
          </p:nvSpPr>
          <p:spPr bwMode="auto">
            <a:xfrm>
              <a:off x="5010150" y="2765425"/>
              <a:ext cx="2787650" cy="2181225"/>
            </a:xfrm>
            <a:custGeom>
              <a:avLst/>
              <a:gdLst>
                <a:gd name="T0" fmla="*/ 382 w 741"/>
                <a:gd name="T1" fmla="*/ 20 h 580"/>
                <a:gd name="T2" fmla="*/ 620 w 741"/>
                <a:gd name="T3" fmla="*/ 36 h 580"/>
                <a:gd name="T4" fmla="*/ 741 w 741"/>
                <a:gd name="T5" fmla="*/ 248 h 580"/>
                <a:gd name="T6" fmla="*/ 672 w 741"/>
                <a:gd name="T7" fmla="*/ 534 h 580"/>
                <a:gd name="T8" fmla="*/ 580 w 741"/>
                <a:gd name="T9" fmla="*/ 527 h 580"/>
                <a:gd name="T10" fmla="*/ 572 w 741"/>
                <a:gd name="T11" fmla="*/ 498 h 580"/>
                <a:gd name="T12" fmla="*/ 561 w 741"/>
                <a:gd name="T13" fmla="*/ 527 h 580"/>
                <a:gd name="T14" fmla="*/ 432 w 741"/>
                <a:gd name="T15" fmla="*/ 526 h 580"/>
                <a:gd name="T16" fmla="*/ 377 w 741"/>
                <a:gd name="T17" fmla="*/ 465 h 580"/>
                <a:gd name="T18" fmla="*/ 270 w 741"/>
                <a:gd name="T19" fmla="*/ 545 h 580"/>
                <a:gd name="T20" fmla="*/ 143 w 741"/>
                <a:gd name="T21" fmla="*/ 513 h 580"/>
                <a:gd name="T22" fmla="*/ 120 w 741"/>
                <a:gd name="T23" fmla="*/ 540 h 580"/>
                <a:gd name="T24" fmla="*/ 22 w 741"/>
                <a:gd name="T25" fmla="*/ 508 h 580"/>
                <a:gd name="T26" fmla="*/ 5 w 741"/>
                <a:gd name="T27" fmla="*/ 288 h 580"/>
                <a:gd name="T28" fmla="*/ 382 w 741"/>
                <a:gd name="T29" fmla="*/ 2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1" h="580">
                  <a:moveTo>
                    <a:pt x="382" y="20"/>
                  </a:moveTo>
                  <a:cubicBezTo>
                    <a:pt x="382" y="20"/>
                    <a:pt x="525" y="0"/>
                    <a:pt x="620" y="36"/>
                  </a:cubicBezTo>
                  <a:cubicBezTo>
                    <a:pt x="715" y="71"/>
                    <a:pt x="741" y="153"/>
                    <a:pt x="741" y="248"/>
                  </a:cubicBezTo>
                  <a:cubicBezTo>
                    <a:pt x="741" y="389"/>
                    <a:pt x="672" y="534"/>
                    <a:pt x="672" y="534"/>
                  </a:cubicBezTo>
                  <a:cubicBezTo>
                    <a:pt x="672" y="534"/>
                    <a:pt x="627" y="550"/>
                    <a:pt x="580" y="527"/>
                  </a:cubicBezTo>
                  <a:cubicBezTo>
                    <a:pt x="572" y="498"/>
                    <a:pt x="572" y="498"/>
                    <a:pt x="572" y="498"/>
                  </a:cubicBezTo>
                  <a:cubicBezTo>
                    <a:pt x="561" y="527"/>
                    <a:pt x="561" y="527"/>
                    <a:pt x="561" y="527"/>
                  </a:cubicBezTo>
                  <a:cubicBezTo>
                    <a:pt x="561" y="527"/>
                    <a:pt x="493" y="577"/>
                    <a:pt x="432" y="526"/>
                  </a:cubicBezTo>
                  <a:cubicBezTo>
                    <a:pt x="432" y="526"/>
                    <a:pt x="421" y="465"/>
                    <a:pt x="377" y="465"/>
                  </a:cubicBezTo>
                  <a:cubicBezTo>
                    <a:pt x="334" y="465"/>
                    <a:pt x="296" y="532"/>
                    <a:pt x="270" y="545"/>
                  </a:cubicBezTo>
                  <a:cubicBezTo>
                    <a:pt x="244" y="558"/>
                    <a:pt x="186" y="580"/>
                    <a:pt x="143" y="513"/>
                  </a:cubicBezTo>
                  <a:cubicBezTo>
                    <a:pt x="143" y="513"/>
                    <a:pt x="130" y="534"/>
                    <a:pt x="120" y="540"/>
                  </a:cubicBezTo>
                  <a:cubicBezTo>
                    <a:pt x="111" y="547"/>
                    <a:pt x="42" y="566"/>
                    <a:pt x="22" y="508"/>
                  </a:cubicBezTo>
                  <a:cubicBezTo>
                    <a:pt x="3" y="450"/>
                    <a:pt x="0" y="375"/>
                    <a:pt x="5" y="288"/>
                  </a:cubicBezTo>
                  <a:cubicBezTo>
                    <a:pt x="9" y="201"/>
                    <a:pt x="382" y="20"/>
                    <a:pt x="382" y="20"/>
                  </a:cubicBezTo>
                  <a:close/>
                </a:path>
              </a:pathLst>
            </a:custGeom>
            <a:solidFill>
              <a:srgbClr val="5F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20"/>
            <p:cNvSpPr>
              <a:spLocks/>
            </p:cNvSpPr>
            <p:nvPr/>
          </p:nvSpPr>
          <p:spPr bwMode="auto">
            <a:xfrm>
              <a:off x="5605463" y="4665663"/>
              <a:ext cx="412750" cy="263525"/>
            </a:xfrm>
            <a:custGeom>
              <a:avLst/>
              <a:gdLst>
                <a:gd name="T0" fmla="*/ 81 w 110"/>
                <a:gd name="T1" fmla="*/ 5 h 70"/>
                <a:gd name="T2" fmla="*/ 58 w 110"/>
                <a:gd name="T3" fmla="*/ 36 h 70"/>
                <a:gd name="T4" fmla="*/ 31 w 110"/>
                <a:gd name="T5" fmla="*/ 0 h 70"/>
                <a:gd name="T6" fmla="*/ 0 w 110"/>
                <a:gd name="T7" fmla="*/ 27 h 70"/>
                <a:gd name="T8" fmla="*/ 110 w 110"/>
                <a:gd name="T9" fmla="*/ 41 h 70"/>
                <a:gd name="T10" fmla="*/ 81 w 110"/>
                <a:gd name="T11" fmla="*/ 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70">
                  <a:moveTo>
                    <a:pt x="81" y="5"/>
                  </a:moveTo>
                  <a:cubicBezTo>
                    <a:pt x="64" y="5"/>
                    <a:pt x="58" y="36"/>
                    <a:pt x="58" y="36"/>
                  </a:cubicBezTo>
                  <a:cubicBezTo>
                    <a:pt x="58" y="36"/>
                    <a:pt x="49" y="0"/>
                    <a:pt x="31" y="0"/>
                  </a:cubicBezTo>
                  <a:cubicBezTo>
                    <a:pt x="19" y="0"/>
                    <a:pt x="7" y="17"/>
                    <a:pt x="0" y="27"/>
                  </a:cubicBezTo>
                  <a:cubicBezTo>
                    <a:pt x="40" y="70"/>
                    <a:pt x="87" y="52"/>
                    <a:pt x="110" y="41"/>
                  </a:cubicBezTo>
                  <a:cubicBezTo>
                    <a:pt x="104" y="27"/>
                    <a:pt x="93" y="5"/>
                    <a:pt x="8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21"/>
            <p:cNvSpPr>
              <a:spLocks/>
            </p:cNvSpPr>
            <p:nvPr/>
          </p:nvSpPr>
          <p:spPr bwMode="auto">
            <a:xfrm>
              <a:off x="5100638" y="4597400"/>
              <a:ext cx="384175" cy="293688"/>
            </a:xfrm>
            <a:custGeom>
              <a:avLst/>
              <a:gdLst>
                <a:gd name="T0" fmla="*/ 79 w 102"/>
                <a:gd name="T1" fmla="*/ 16 h 78"/>
                <a:gd name="T2" fmla="*/ 57 w 102"/>
                <a:gd name="T3" fmla="*/ 37 h 78"/>
                <a:gd name="T4" fmla="*/ 0 w 102"/>
                <a:gd name="T5" fmla="*/ 26 h 78"/>
                <a:gd name="T6" fmla="*/ 96 w 102"/>
                <a:gd name="T7" fmla="*/ 53 h 78"/>
                <a:gd name="T8" fmla="*/ 102 w 102"/>
                <a:gd name="T9" fmla="*/ 49 h 78"/>
                <a:gd name="T10" fmla="*/ 79 w 102"/>
                <a:gd name="T11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78">
                  <a:moveTo>
                    <a:pt x="79" y="16"/>
                  </a:moveTo>
                  <a:cubicBezTo>
                    <a:pt x="62" y="14"/>
                    <a:pt x="57" y="37"/>
                    <a:pt x="57" y="37"/>
                  </a:cubicBezTo>
                  <a:cubicBezTo>
                    <a:pt x="35" y="0"/>
                    <a:pt x="13" y="13"/>
                    <a:pt x="0" y="26"/>
                  </a:cubicBezTo>
                  <a:cubicBezTo>
                    <a:pt x="22" y="78"/>
                    <a:pt x="87" y="60"/>
                    <a:pt x="96" y="53"/>
                  </a:cubicBezTo>
                  <a:cubicBezTo>
                    <a:pt x="98" y="52"/>
                    <a:pt x="100" y="51"/>
                    <a:pt x="102" y="49"/>
                  </a:cubicBezTo>
                  <a:cubicBezTo>
                    <a:pt x="96" y="34"/>
                    <a:pt x="88" y="17"/>
                    <a:pt x="79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22"/>
            <p:cNvSpPr>
              <a:spLocks/>
            </p:cNvSpPr>
            <p:nvPr/>
          </p:nvSpPr>
          <p:spPr bwMode="auto">
            <a:xfrm>
              <a:off x="7192963" y="4627563"/>
              <a:ext cx="352425" cy="206375"/>
            </a:xfrm>
            <a:custGeom>
              <a:avLst/>
              <a:gdLst>
                <a:gd name="T0" fmla="*/ 80 w 94"/>
                <a:gd name="T1" fmla="*/ 8 h 55"/>
                <a:gd name="T2" fmla="*/ 50 w 94"/>
                <a:gd name="T3" fmla="*/ 30 h 55"/>
                <a:gd name="T4" fmla="*/ 27 w 94"/>
                <a:gd name="T5" fmla="*/ 1 h 55"/>
                <a:gd name="T6" fmla="*/ 0 w 94"/>
                <a:gd name="T7" fmla="*/ 31 h 55"/>
                <a:gd name="T8" fmla="*/ 0 w 94"/>
                <a:gd name="T9" fmla="*/ 32 h 55"/>
                <a:gd name="T10" fmla="*/ 92 w 94"/>
                <a:gd name="T11" fmla="*/ 39 h 55"/>
                <a:gd name="T12" fmla="*/ 94 w 94"/>
                <a:gd name="T13" fmla="*/ 33 h 55"/>
                <a:gd name="T14" fmla="*/ 80 w 94"/>
                <a:gd name="T15" fmla="*/ 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55">
                  <a:moveTo>
                    <a:pt x="80" y="8"/>
                  </a:moveTo>
                  <a:cubicBezTo>
                    <a:pt x="61" y="7"/>
                    <a:pt x="50" y="30"/>
                    <a:pt x="50" y="30"/>
                  </a:cubicBezTo>
                  <a:cubicBezTo>
                    <a:pt x="50" y="30"/>
                    <a:pt x="41" y="0"/>
                    <a:pt x="27" y="1"/>
                  </a:cubicBezTo>
                  <a:cubicBezTo>
                    <a:pt x="18" y="2"/>
                    <a:pt x="6" y="20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47" y="55"/>
                    <a:pt x="92" y="39"/>
                    <a:pt x="92" y="39"/>
                  </a:cubicBezTo>
                  <a:cubicBezTo>
                    <a:pt x="92" y="39"/>
                    <a:pt x="93" y="37"/>
                    <a:pt x="94" y="33"/>
                  </a:cubicBezTo>
                  <a:cubicBezTo>
                    <a:pt x="94" y="22"/>
                    <a:pt x="92" y="9"/>
                    <a:pt x="8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23"/>
            <p:cNvSpPr>
              <a:spLocks/>
            </p:cNvSpPr>
            <p:nvPr/>
          </p:nvSpPr>
          <p:spPr bwMode="auto">
            <a:xfrm>
              <a:off x="6643688" y="4624388"/>
              <a:ext cx="469900" cy="288925"/>
            </a:xfrm>
            <a:custGeom>
              <a:avLst/>
              <a:gdLst>
                <a:gd name="T0" fmla="*/ 90 w 125"/>
                <a:gd name="T1" fmla="*/ 0 h 77"/>
                <a:gd name="T2" fmla="*/ 65 w 125"/>
                <a:gd name="T3" fmla="*/ 43 h 77"/>
                <a:gd name="T4" fmla="*/ 32 w 125"/>
                <a:gd name="T5" fmla="*/ 8 h 77"/>
                <a:gd name="T6" fmla="*/ 0 w 125"/>
                <a:gd name="T7" fmla="*/ 33 h 77"/>
                <a:gd name="T8" fmla="*/ 125 w 125"/>
                <a:gd name="T9" fmla="*/ 35 h 77"/>
                <a:gd name="T10" fmla="*/ 90 w 125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77">
                  <a:moveTo>
                    <a:pt x="90" y="0"/>
                  </a:moveTo>
                  <a:cubicBezTo>
                    <a:pt x="60" y="0"/>
                    <a:pt x="65" y="43"/>
                    <a:pt x="65" y="43"/>
                  </a:cubicBezTo>
                  <a:cubicBezTo>
                    <a:pt x="65" y="43"/>
                    <a:pt x="61" y="8"/>
                    <a:pt x="32" y="8"/>
                  </a:cubicBezTo>
                  <a:cubicBezTo>
                    <a:pt x="13" y="8"/>
                    <a:pt x="4" y="23"/>
                    <a:pt x="0" y="33"/>
                  </a:cubicBezTo>
                  <a:cubicBezTo>
                    <a:pt x="55" y="77"/>
                    <a:pt x="113" y="42"/>
                    <a:pt x="125" y="35"/>
                  </a:cubicBezTo>
                  <a:cubicBezTo>
                    <a:pt x="120" y="20"/>
                    <a:pt x="109" y="0"/>
                    <a:pt x="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24"/>
            <p:cNvSpPr>
              <a:spLocks/>
            </p:cNvSpPr>
            <p:nvPr/>
          </p:nvSpPr>
          <p:spPr bwMode="auto">
            <a:xfrm>
              <a:off x="5691188" y="3787775"/>
              <a:ext cx="384175" cy="244475"/>
            </a:xfrm>
            <a:custGeom>
              <a:avLst/>
              <a:gdLst>
                <a:gd name="T0" fmla="*/ 34 w 102"/>
                <a:gd name="T1" fmla="*/ 0 h 65"/>
                <a:gd name="T2" fmla="*/ 102 w 102"/>
                <a:gd name="T3" fmla="*/ 41 h 65"/>
                <a:gd name="T4" fmla="*/ 57 w 102"/>
                <a:gd name="T5" fmla="*/ 65 h 65"/>
                <a:gd name="T6" fmla="*/ 0 w 102"/>
                <a:gd name="T7" fmla="*/ 40 h 65"/>
                <a:gd name="T8" fmla="*/ 2 w 102"/>
                <a:gd name="T9" fmla="*/ 0 h 65"/>
                <a:gd name="T10" fmla="*/ 34 w 102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65">
                  <a:moveTo>
                    <a:pt x="34" y="0"/>
                  </a:moveTo>
                  <a:cubicBezTo>
                    <a:pt x="34" y="0"/>
                    <a:pt x="45" y="41"/>
                    <a:pt x="102" y="41"/>
                  </a:cubicBezTo>
                  <a:cubicBezTo>
                    <a:pt x="102" y="41"/>
                    <a:pt x="83" y="65"/>
                    <a:pt x="57" y="65"/>
                  </a:cubicBezTo>
                  <a:cubicBezTo>
                    <a:pt x="31" y="65"/>
                    <a:pt x="0" y="40"/>
                    <a:pt x="0" y="4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4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25"/>
            <p:cNvSpPr>
              <a:spLocks/>
            </p:cNvSpPr>
            <p:nvPr/>
          </p:nvSpPr>
          <p:spPr bwMode="auto">
            <a:xfrm>
              <a:off x="4070350" y="2486025"/>
              <a:ext cx="3001963" cy="2054225"/>
            </a:xfrm>
            <a:custGeom>
              <a:avLst/>
              <a:gdLst>
                <a:gd name="T0" fmla="*/ 644 w 798"/>
                <a:gd name="T1" fmla="*/ 41 h 546"/>
                <a:gd name="T2" fmla="*/ 581 w 798"/>
                <a:gd name="T3" fmla="*/ 57 h 546"/>
                <a:gd name="T4" fmla="*/ 412 w 798"/>
                <a:gd name="T5" fmla="*/ 0 h 546"/>
                <a:gd name="T6" fmla="*/ 256 w 798"/>
                <a:gd name="T7" fmla="*/ 52 h 546"/>
                <a:gd name="T8" fmla="*/ 170 w 798"/>
                <a:gd name="T9" fmla="*/ 18 h 546"/>
                <a:gd name="T10" fmla="*/ 0 w 798"/>
                <a:gd name="T11" fmla="*/ 270 h 546"/>
                <a:gd name="T12" fmla="*/ 45 w 798"/>
                <a:gd name="T13" fmla="*/ 321 h 546"/>
                <a:gd name="T14" fmla="*/ 233 w 798"/>
                <a:gd name="T15" fmla="*/ 355 h 546"/>
                <a:gd name="T16" fmla="*/ 302 w 798"/>
                <a:gd name="T17" fmla="*/ 348 h 546"/>
                <a:gd name="T18" fmla="*/ 266 w 798"/>
                <a:gd name="T19" fmla="*/ 484 h 546"/>
                <a:gd name="T20" fmla="*/ 216 w 798"/>
                <a:gd name="T21" fmla="*/ 471 h 546"/>
                <a:gd name="T22" fmla="*/ 213 w 798"/>
                <a:gd name="T23" fmla="*/ 441 h 546"/>
                <a:gd name="T24" fmla="*/ 178 w 798"/>
                <a:gd name="T25" fmla="*/ 448 h 546"/>
                <a:gd name="T26" fmla="*/ 138 w 798"/>
                <a:gd name="T27" fmla="*/ 455 h 546"/>
                <a:gd name="T28" fmla="*/ 162 w 798"/>
                <a:gd name="T29" fmla="*/ 484 h 546"/>
                <a:gd name="T30" fmla="*/ 306 w 798"/>
                <a:gd name="T31" fmla="*/ 546 h 546"/>
                <a:gd name="T32" fmla="*/ 442 w 798"/>
                <a:gd name="T33" fmla="*/ 353 h 546"/>
                <a:gd name="T34" fmla="*/ 526 w 798"/>
                <a:gd name="T35" fmla="*/ 342 h 546"/>
                <a:gd name="T36" fmla="*/ 733 w 798"/>
                <a:gd name="T37" fmla="*/ 337 h 546"/>
                <a:gd name="T38" fmla="*/ 798 w 798"/>
                <a:gd name="T39" fmla="*/ 257 h 546"/>
                <a:gd name="T40" fmla="*/ 644 w 798"/>
                <a:gd name="T41" fmla="*/ 41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8" h="546">
                  <a:moveTo>
                    <a:pt x="644" y="41"/>
                  </a:moveTo>
                  <a:cubicBezTo>
                    <a:pt x="616" y="41"/>
                    <a:pt x="581" y="57"/>
                    <a:pt x="581" y="57"/>
                  </a:cubicBezTo>
                  <a:cubicBezTo>
                    <a:pt x="581" y="57"/>
                    <a:pt x="521" y="0"/>
                    <a:pt x="412" y="0"/>
                  </a:cubicBezTo>
                  <a:cubicBezTo>
                    <a:pt x="302" y="0"/>
                    <a:pt x="256" y="52"/>
                    <a:pt x="256" y="52"/>
                  </a:cubicBezTo>
                  <a:cubicBezTo>
                    <a:pt x="256" y="52"/>
                    <a:pt x="227" y="18"/>
                    <a:pt x="170" y="18"/>
                  </a:cubicBezTo>
                  <a:cubicBezTo>
                    <a:pt x="31" y="18"/>
                    <a:pt x="0" y="163"/>
                    <a:pt x="0" y="270"/>
                  </a:cubicBezTo>
                  <a:cubicBezTo>
                    <a:pt x="0" y="325"/>
                    <a:pt x="45" y="321"/>
                    <a:pt x="45" y="321"/>
                  </a:cubicBezTo>
                  <a:cubicBezTo>
                    <a:pt x="233" y="355"/>
                    <a:pt x="233" y="355"/>
                    <a:pt x="233" y="355"/>
                  </a:cubicBezTo>
                  <a:cubicBezTo>
                    <a:pt x="302" y="348"/>
                    <a:pt x="302" y="348"/>
                    <a:pt x="302" y="348"/>
                  </a:cubicBezTo>
                  <a:cubicBezTo>
                    <a:pt x="302" y="348"/>
                    <a:pt x="317" y="477"/>
                    <a:pt x="266" y="484"/>
                  </a:cubicBezTo>
                  <a:cubicBezTo>
                    <a:pt x="214" y="491"/>
                    <a:pt x="216" y="471"/>
                    <a:pt x="216" y="471"/>
                  </a:cubicBezTo>
                  <a:cubicBezTo>
                    <a:pt x="216" y="471"/>
                    <a:pt x="241" y="452"/>
                    <a:pt x="213" y="441"/>
                  </a:cubicBezTo>
                  <a:cubicBezTo>
                    <a:pt x="185" y="430"/>
                    <a:pt x="178" y="448"/>
                    <a:pt x="178" y="448"/>
                  </a:cubicBezTo>
                  <a:cubicBezTo>
                    <a:pt x="178" y="448"/>
                    <a:pt x="145" y="434"/>
                    <a:pt x="138" y="455"/>
                  </a:cubicBezTo>
                  <a:cubicBezTo>
                    <a:pt x="131" y="476"/>
                    <a:pt x="162" y="484"/>
                    <a:pt x="162" y="484"/>
                  </a:cubicBezTo>
                  <a:cubicBezTo>
                    <a:pt x="162" y="484"/>
                    <a:pt x="173" y="546"/>
                    <a:pt x="306" y="546"/>
                  </a:cubicBezTo>
                  <a:cubicBezTo>
                    <a:pt x="439" y="546"/>
                    <a:pt x="442" y="353"/>
                    <a:pt x="442" y="353"/>
                  </a:cubicBezTo>
                  <a:cubicBezTo>
                    <a:pt x="477" y="360"/>
                    <a:pt x="526" y="342"/>
                    <a:pt x="526" y="342"/>
                  </a:cubicBezTo>
                  <a:cubicBezTo>
                    <a:pt x="733" y="337"/>
                    <a:pt x="733" y="337"/>
                    <a:pt x="733" y="337"/>
                  </a:cubicBezTo>
                  <a:cubicBezTo>
                    <a:pt x="766" y="350"/>
                    <a:pt x="798" y="306"/>
                    <a:pt x="798" y="257"/>
                  </a:cubicBezTo>
                  <a:cubicBezTo>
                    <a:pt x="798" y="163"/>
                    <a:pt x="717" y="41"/>
                    <a:pt x="644" y="41"/>
                  </a:cubicBezTo>
                  <a:close/>
                </a:path>
              </a:pathLst>
            </a:custGeom>
            <a:solidFill>
              <a:srgbClr val="5F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26"/>
            <p:cNvSpPr>
              <a:spLocks/>
            </p:cNvSpPr>
            <p:nvPr/>
          </p:nvSpPr>
          <p:spPr bwMode="auto">
            <a:xfrm>
              <a:off x="4213225" y="2760663"/>
              <a:ext cx="993775" cy="1133475"/>
            </a:xfrm>
            <a:custGeom>
              <a:avLst/>
              <a:gdLst>
                <a:gd name="T0" fmla="*/ 264 w 264"/>
                <a:gd name="T1" fmla="*/ 275 h 301"/>
                <a:gd name="T2" fmla="*/ 171 w 264"/>
                <a:gd name="T3" fmla="*/ 189 h 301"/>
                <a:gd name="T4" fmla="*/ 204 w 264"/>
                <a:gd name="T5" fmla="*/ 58 h 301"/>
                <a:gd name="T6" fmla="*/ 143 w 264"/>
                <a:gd name="T7" fmla="*/ 0 h 301"/>
                <a:gd name="T8" fmla="*/ 0 w 264"/>
                <a:gd name="T9" fmla="*/ 194 h 301"/>
                <a:gd name="T10" fmla="*/ 57 w 264"/>
                <a:gd name="T11" fmla="*/ 301 h 301"/>
                <a:gd name="T12" fmla="*/ 117 w 264"/>
                <a:gd name="T13" fmla="*/ 280 h 301"/>
                <a:gd name="T14" fmla="*/ 176 w 264"/>
                <a:gd name="T15" fmla="*/ 300 h 301"/>
                <a:gd name="T16" fmla="*/ 264 w 264"/>
                <a:gd name="T17" fmla="*/ 275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4" h="301">
                  <a:moveTo>
                    <a:pt x="264" y="275"/>
                  </a:moveTo>
                  <a:cubicBezTo>
                    <a:pt x="264" y="275"/>
                    <a:pt x="171" y="277"/>
                    <a:pt x="171" y="189"/>
                  </a:cubicBezTo>
                  <a:cubicBezTo>
                    <a:pt x="171" y="125"/>
                    <a:pt x="204" y="119"/>
                    <a:pt x="204" y="58"/>
                  </a:cubicBezTo>
                  <a:cubicBezTo>
                    <a:pt x="204" y="23"/>
                    <a:pt x="178" y="0"/>
                    <a:pt x="143" y="0"/>
                  </a:cubicBezTo>
                  <a:cubicBezTo>
                    <a:pt x="108" y="0"/>
                    <a:pt x="0" y="25"/>
                    <a:pt x="0" y="194"/>
                  </a:cubicBezTo>
                  <a:cubicBezTo>
                    <a:pt x="0" y="262"/>
                    <a:pt x="25" y="301"/>
                    <a:pt x="57" y="301"/>
                  </a:cubicBezTo>
                  <a:cubicBezTo>
                    <a:pt x="89" y="301"/>
                    <a:pt x="86" y="280"/>
                    <a:pt x="117" y="280"/>
                  </a:cubicBezTo>
                  <a:cubicBezTo>
                    <a:pt x="136" y="280"/>
                    <a:pt x="132" y="300"/>
                    <a:pt x="176" y="300"/>
                  </a:cubicBezTo>
                  <a:cubicBezTo>
                    <a:pt x="221" y="300"/>
                    <a:pt x="264" y="275"/>
                    <a:pt x="264" y="275"/>
                  </a:cubicBezTo>
                  <a:close/>
                </a:path>
              </a:pathLst>
            </a:custGeom>
            <a:solidFill>
              <a:srgbClr val="249C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网Chenying0907出品 27"/>
            <p:cNvSpPr>
              <a:spLocks/>
            </p:cNvSpPr>
            <p:nvPr/>
          </p:nvSpPr>
          <p:spPr bwMode="auto">
            <a:xfrm>
              <a:off x="6048375" y="2828925"/>
              <a:ext cx="906463" cy="1079500"/>
            </a:xfrm>
            <a:custGeom>
              <a:avLst/>
              <a:gdLst>
                <a:gd name="T0" fmla="*/ 236 w 241"/>
                <a:gd name="T1" fmla="*/ 242 h 287"/>
                <a:gd name="T2" fmla="*/ 214 w 241"/>
                <a:gd name="T3" fmla="*/ 117 h 287"/>
                <a:gd name="T4" fmla="*/ 97 w 241"/>
                <a:gd name="T5" fmla="*/ 0 h 287"/>
                <a:gd name="T6" fmla="*/ 37 w 241"/>
                <a:gd name="T7" fmla="*/ 80 h 287"/>
                <a:gd name="T8" fmla="*/ 45 w 241"/>
                <a:gd name="T9" fmla="*/ 168 h 287"/>
                <a:gd name="T10" fmla="*/ 0 w 241"/>
                <a:gd name="T11" fmla="*/ 251 h 287"/>
                <a:gd name="T12" fmla="*/ 51 w 241"/>
                <a:gd name="T13" fmla="*/ 287 h 287"/>
                <a:gd name="T14" fmla="*/ 99 w 241"/>
                <a:gd name="T15" fmla="*/ 279 h 287"/>
                <a:gd name="T16" fmla="*/ 156 w 241"/>
                <a:gd name="T17" fmla="*/ 286 h 287"/>
                <a:gd name="T18" fmla="*/ 207 w 241"/>
                <a:gd name="T19" fmla="*/ 246 h 287"/>
                <a:gd name="T20" fmla="*/ 236 w 241"/>
                <a:gd name="T21" fmla="*/ 24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287">
                  <a:moveTo>
                    <a:pt x="236" y="242"/>
                  </a:moveTo>
                  <a:cubicBezTo>
                    <a:pt x="241" y="238"/>
                    <a:pt x="228" y="194"/>
                    <a:pt x="214" y="117"/>
                  </a:cubicBezTo>
                  <a:cubicBezTo>
                    <a:pt x="199" y="40"/>
                    <a:pt x="144" y="0"/>
                    <a:pt x="97" y="0"/>
                  </a:cubicBezTo>
                  <a:cubicBezTo>
                    <a:pt x="51" y="0"/>
                    <a:pt x="37" y="40"/>
                    <a:pt x="37" y="80"/>
                  </a:cubicBezTo>
                  <a:cubicBezTo>
                    <a:pt x="37" y="121"/>
                    <a:pt x="45" y="133"/>
                    <a:pt x="45" y="168"/>
                  </a:cubicBezTo>
                  <a:cubicBezTo>
                    <a:pt x="45" y="230"/>
                    <a:pt x="0" y="251"/>
                    <a:pt x="0" y="251"/>
                  </a:cubicBezTo>
                  <a:cubicBezTo>
                    <a:pt x="0" y="251"/>
                    <a:pt x="13" y="287"/>
                    <a:pt x="51" y="287"/>
                  </a:cubicBezTo>
                  <a:cubicBezTo>
                    <a:pt x="66" y="287"/>
                    <a:pt x="77" y="279"/>
                    <a:pt x="99" y="279"/>
                  </a:cubicBezTo>
                  <a:cubicBezTo>
                    <a:pt x="122" y="279"/>
                    <a:pt x="137" y="286"/>
                    <a:pt x="156" y="286"/>
                  </a:cubicBezTo>
                  <a:cubicBezTo>
                    <a:pt x="186" y="286"/>
                    <a:pt x="207" y="259"/>
                    <a:pt x="207" y="246"/>
                  </a:cubicBezTo>
                  <a:cubicBezTo>
                    <a:pt x="207" y="246"/>
                    <a:pt x="224" y="253"/>
                    <a:pt x="236" y="242"/>
                  </a:cubicBezTo>
                  <a:close/>
                </a:path>
              </a:pathLst>
            </a:custGeom>
            <a:solidFill>
              <a:srgbClr val="249C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28"/>
            <p:cNvSpPr>
              <a:spLocks/>
            </p:cNvSpPr>
            <p:nvPr/>
          </p:nvSpPr>
          <p:spPr bwMode="auto">
            <a:xfrm>
              <a:off x="4864100" y="3784600"/>
              <a:ext cx="349250" cy="173038"/>
            </a:xfrm>
            <a:custGeom>
              <a:avLst/>
              <a:gdLst>
                <a:gd name="T0" fmla="*/ 69 w 93"/>
                <a:gd name="T1" fmla="*/ 0 h 46"/>
                <a:gd name="T2" fmla="*/ 0 w 93"/>
                <a:gd name="T3" fmla="*/ 10 h 46"/>
                <a:gd name="T4" fmla="*/ 43 w 93"/>
                <a:gd name="T5" fmla="*/ 46 h 46"/>
                <a:gd name="T6" fmla="*/ 93 w 93"/>
                <a:gd name="T7" fmla="*/ 29 h 46"/>
                <a:gd name="T8" fmla="*/ 91 w 93"/>
                <a:gd name="T9" fmla="*/ 3 h 46"/>
                <a:gd name="T10" fmla="*/ 69 w 93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46">
                  <a:moveTo>
                    <a:pt x="69" y="0"/>
                  </a:moveTo>
                  <a:cubicBezTo>
                    <a:pt x="69" y="0"/>
                    <a:pt x="50" y="13"/>
                    <a:pt x="0" y="10"/>
                  </a:cubicBezTo>
                  <a:cubicBezTo>
                    <a:pt x="0" y="10"/>
                    <a:pt x="11" y="46"/>
                    <a:pt x="43" y="46"/>
                  </a:cubicBezTo>
                  <a:cubicBezTo>
                    <a:pt x="74" y="46"/>
                    <a:pt x="93" y="29"/>
                    <a:pt x="93" y="29"/>
                  </a:cubicBezTo>
                  <a:cubicBezTo>
                    <a:pt x="93" y="29"/>
                    <a:pt x="91" y="14"/>
                    <a:pt x="91" y="3"/>
                  </a:cubicBezTo>
                  <a:cubicBezTo>
                    <a:pt x="91" y="3"/>
                    <a:pt x="77" y="3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29"/>
            <p:cNvSpPr>
              <a:spLocks/>
            </p:cNvSpPr>
            <p:nvPr/>
          </p:nvSpPr>
          <p:spPr bwMode="auto">
            <a:xfrm>
              <a:off x="5243513" y="3521075"/>
              <a:ext cx="361950" cy="184150"/>
            </a:xfrm>
            <a:custGeom>
              <a:avLst/>
              <a:gdLst>
                <a:gd name="T0" fmla="*/ 0 w 96"/>
                <a:gd name="T1" fmla="*/ 49 h 49"/>
                <a:gd name="T2" fmla="*/ 96 w 96"/>
                <a:gd name="T3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6" h="49">
                  <a:moveTo>
                    <a:pt x="0" y="49"/>
                  </a:moveTo>
                  <a:cubicBezTo>
                    <a:pt x="0" y="49"/>
                    <a:pt x="43" y="0"/>
                    <a:pt x="96" y="48"/>
                  </a:cubicBezTo>
                </a:path>
              </a:pathLst>
            </a:custGeom>
            <a:noFill/>
            <a:ln w="26988" cap="rnd">
              <a:solidFill>
                <a:srgbClr val="249CA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30"/>
            <p:cNvSpPr>
              <a:spLocks/>
            </p:cNvSpPr>
            <p:nvPr/>
          </p:nvSpPr>
          <p:spPr bwMode="auto">
            <a:xfrm>
              <a:off x="5270500" y="3679825"/>
              <a:ext cx="312738" cy="157163"/>
            </a:xfrm>
            <a:custGeom>
              <a:avLst/>
              <a:gdLst>
                <a:gd name="T0" fmla="*/ 0 w 83"/>
                <a:gd name="T1" fmla="*/ 42 h 42"/>
                <a:gd name="T2" fmla="*/ 83 w 83"/>
                <a:gd name="T3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42">
                  <a:moveTo>
                    <a:pt x="0" y="42"/>
                  </a:moveTo>
                  <a:cubicBezTo>
                    <a:pt x="0" y="42"/>
                    <a:pt x="37" y="0"/>
                    <a:pt x="83" y="41"/>
                  </a:cubicBezTo>
                </a:path>
              </a:pathLst>
            </a:custGeom>
            <a:noFill/>
            <a:ln w="26988" cap="rnd">
              <a:solidFill>
                <a:srgbClr val="249CA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31"/>
            <p:cNvSpPr>
              <a:spLocks/>
            </p:cNvSpPr>
            <p:nvPr/>
          </p:nvSpPr>
          <p:spPr bwMode="auto">
            <a:xfrm>
              <a:off x="5248275" y="3817938"/>
              <a:ext cx="315913" cy="161925"/>
            </a:xfrm>
            <a:custGeom>
              <a:avLst/>
              <a:gdLst>
                <a:gd name="T0" fmla="*/ 0 w 84"/>
                <a:gd name="T1" fmla="*/ 43 h 43"/>
                <a:gd name="T2" fmla="*/ 84 w 84"/>
                <a:gd name="T3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4" h="43">
                  <a:moveTo>
                    <a:pt x="0" y="43"/>
                  </a:moveTo>
                  <a:cubicBezTo>
                    <a:pt x="0" y="43"/>
                    <a:pt x="38" y="0"/>
                    <a:pt x="84" y="42"/>
                  </a:cubicBezTo>
                </a:path>
              </a:pathLst>
            </a:custGeom>
            <a:noFill/>
            <a:ln w="26988" cap="rnd">
              <a:solidFill>
                <a:srgbClr val="249CA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32"/>
            <p:cNvSpPr>
              <a:spLocks/>
            </p:cNvSpPr>
            <p:nvPr/>
          </p:nvSpPr>
          <p:spPr bwMode="auto">
            <a:xfrm>
              <a:off x="5834063" y="3773488"/>
              <a:ext cx="285750" cy="150813"/>
            </a:xfrm>
            <a:custGeom>
              <a:avLst/>
              <a:gdLst>
                <a:gd name="T0" fmla="*/ 30 w 76"/>
                <a:gd name="T1" fmla="*/ 34 h 40"/>
                <a:gd name="T2" fmla="*/ 34 w 76"/>
                <a:gd name="T3" fmla="*/ 40 h 40"/>
                <a:gd name="T4" fmla="*/ 0 w 76"/>
                <a:gd name="T5" fmla="*/ 13 h 40"/>
                <a:gd name="T6" fmla="*/ 57 w 76"/>
                <a:gd name="T7" fmla="*/ 0 h 40"/>
                <a:gd name="T8" fmla="*/ 76 w 76"/>
                <a:gd name="T9" fmla="*/ 26 h 40"/>
                <a:gd name="T10" fmla="*/ 30 w 76"/>
                <a:gd name="T11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40">
                  <a:moveTo>
                    <a:pt x="30" y="34"/>
                  </a:moveTo>
                  <a:cubicBezTo>
                    <a:pt x="31" y="36"/>
                    <a:pt x="32" y="38"/>
                    <a:pt x="34" y="40"/>
                  </a:cubicBezTo>
                  <a:cubicBezTo>
                    <a:pt x="14" y="33"/>
                    <a:pt x="4" y="21"/>
                    <a:pt x="0" y="13"/>
                  </a:cubicBezTo>
                  <a:cubicBezTo>
                    <a:pt x="28" y="11"/>
                    <a:pt x="57" y="0"/>
                    <a:pt x="57" y="0"/>
                  </a:cubicBezTo>
                  <a:cubicBezTo>
                    <a:pt x="57" y="0"/>
                    <a:pt x="62" y="15"/>
                    <a:pt x="76" y="26"/>
                  </a:cubicBezTo>
                  <a:cubicBezTo>
                    <a:pt x="65" y="29"/>
                    <a:pt x="48" y="33"/>
                    <a:pt x="30" y="34"/>
                  </a:cubicBezTo>
                  <a:close/>
                </a:path>
              </a:pathLst>
            </a:custGeom>
            <a:solidFill>
              <a:srgbClr val="00A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33"/>
            <p:cNvSpPr>
              <a:spLocks/>
            </p:cNvSpPr>
            <p:nvPr/>
          </p:nvSpPr>
          <p:spPr bwMode="auto">
            <a:xfrm>
              <a:off x="5834063" y="3773488"/>
              <a:ext cx="285750" cy="150813"/>
            </a:xfrm>
            <a:custGeom>
              <a:avLst/>
              <a:gdLst>
                <a:gd name="T0" fmla="*/ 57 w 76"/>
                <a:gd name="T1" fmla="*/ 0 h 40"/>
                <a:gd name="T2" fmla="*/ 0 w 76"/>
                <a:gd name="T3" fmla="*/ 13 h 40"/>
                <a:gd name="T4" fmla="*/ 34 w 76"/>
                <a:gd name="T5" fmla="*/ 40 h 40"/>
                <a:gd name="T6" fmla="*/ 30 w 76"/>
                <a:gd name="T7" fmla="*/ 34 h 40"/>
                <a:gd name="T8" fmla="*/ 76 w 76"/>
                <a:gd name="T9" fmla="*/ 26 h 40"/>
                <a:gd name="T10" fmla="*/ 57 w 76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40">
                  <a:moveTo>
                    <a:pt x="57" y="0"/>
                  </a:moveTo>
                  <a:cubicBezTo>
                    <a:pt x="57" y="0"/>
                    <a:pt x="28" y="11"/>
                    <a:pt x="0" y="13"/>
                  </a:cubicBezTo>
                  <a:cubicBezTo>
                    <a:pt x="4" y="21"/>
                    <a:pt x="14" y="33"/>
                    <a:pt x="34" y="40"/>
                  </a:cubicBezTo>
                  <a:cubicBezTo>
                    <a:pt x="32" y="38"/>
                    <a:pt x="31" y="36"/>
                    <a:pt x="30" y="34"/>
                  </a:cubicBezTo>
                  <a:cubicBezTo>
                    <a:pt x="48" y="33"/>
                    <a:pt x="65" y="29"/>
                    <a:pt x="76" y="26"/>
                  </a:cubicBezTo>
                  <a:cubicBezTo>
                    <a:pt x="62" y="15"/>
                    <a:pt x="57" y="0"/>
                    <a:pt x="57" y="0"/>
                  </a:cubicBezTo>
                  <a:close/>
                </a:path>
              </a:pathLst>
            </a:custGeom>
            <a:solidFill>
              <a:srgbClr val="00A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34"/>
            <p:cNvSpPr>
              <a:spLocks/>
            </p:cNvSpPr>
            <p:nvPr/>
          </p:nvSpPr>
          <p:spPr bwMode="auto">
            <a:xfrm>
              <a:off x="6188075" y="2817813"/>
              <a:ext cx="996950" cy="1173163"/>
            </a:xfrm>
            <a:custGeom>
              <a:avLst/>
              <a:gdLst>
                <a:gd name="T0" fmla="*/ 190 w 265"/>
                <a:gd name="T1" fmla="*/ 250 h 312"/>
                <a:gd name="T2" fmla="*/ 182 w 265"/>
                <a:gd name="T3" fmla="*/ 251 h 312"/>
                <a:gd name="T4" fmla="*/ 181 w 265"/>
                <a:gd name="T5" fmla="*/ 251 h 312"/>
                <a:gd name="T6" fmla="*/ 181 w 265"/>
                <a:gd name="T7" fmla="*/ 251 h 312"/>
                <a:gd name="T8" fmla="*/ 172 w 265"/>
                <a:gd name="T9" fmla="*/ 249 h 312"/>
                <a:gd name="T10" fmla="*/ 170 w 265"/>
                <a:gd name="T11" fmla="*/ 249 h 312"/>
                <a:gd name="T12" fmla="*/ 119 w 265"/>
                <a:gd name="T13" fmla="*/ 289 h 312"/>
                <a:gd name="T14" fmla="*/ 62 w 265"/>
                <a:gd name="T15" fmla="*/ 282 h 312"/>
                <a:gd name="T16" fmla="*/ 14 w 265"/>
                <a:gd name="T17" fmla="*/ 290 h 312"/>
                <a:gd name="T18" fmla="*/ 0 w 265"/>
                <a:gd name="T19" fmla="*/ 288 h 312"/>
                <a:gd name="T20" fmla="*/ 44 w 265"/>
                <a:gd name="T21" fmla="*/ 312 h 312"/>
                <a:gd name="T22" fmla="*/ 93 w 265"/>
                <a:gd name="T23" fmla="*/ 304 h 312"/>
                <a:gd name="T24" fmla="*/ 149 w 265"/>
                <a:gd name="T25" fmla="*/ 311 h 312"/>
                <a:gd name="T26" fmla="*/ 200 w 265"/>
                <a:gd name="T27" fmla="*/ 270 h 312"/>
                <a:gd name="T28" fmla="*/ 202 w 265"/>
                <a:gd name="T29" fmla="*/ 271 h 312"/>
                <a:gd name="T30" fmla="*/ 211 w 265"/>
                <a:gd name="T31" fmla="*/ 273 h 312"/>
                <a:gd name="T32" fmla="*/ 211 w 265"/>
                <a:gd name="T33" fmla="*/ 273 h 312"/>
                <a:gd name="T34" fmla="*/ 212 w 265"/>
                <a:gd name="T35" fmla="*/ 273 h 312"/>
                <a:gd name="T36" fmla="*/ 221 w 265"/>
                <a:gd name="T37" fmla="*/ 272 h 312"/>
                <a:gd name="T38" fmla="*/ 265 w 265"/>
                <a:gd name="T39" fmla="*/ 191 h 312"/>
                <a:gd name="T40" fmla="*/ 173 w 265"/>
                <a:gd name="T41" fmla="*/ 0 h 312"/>
                <a:gd name="T42" fmla="*/ 165 w 265"/>
                <a:gd name="T43" fmla="*/ 0 h 312"/>
                <a:gd name="T44" fmla="*/ 235 w 265"/>
                <a:gd name="T45" fmla="*/ 169 h 312"/>
                <a:gd name="T46" fmla="*/ 190 w 265"/>
                <a:gd name="T47" fmla="*/ 25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5" h="312">
                  <a:moveTo>
                    <a:pt x="190" y="250"/>
                  </a:moveTo>
                  <a:cubicBezTo>
                    <a:pt x="188" y="251"/>
                    <a:pt x="185" y="251"/>
                    <a:pt x="182" y="251"/>
                  </a:cubicBezTo>
                  <a:cubicBezTo>
                    <a:pt x="182" y="251"/>
                    <a:pt x="181" y="251"/>
                    <a:pt x="181" y="251"/>
                  </a:cubicBezTo>
                  <a:cubicBezTo>
                    <a:pt x="181" y="251"/>
                    <a:pt x="181" y="251"/>
                    <a:pt x="181" y="251"/>
                  </a:cubicBezTo>
                  <a:cubicBezTo>
                    <a:pt x="178" y="251"/>
                    <a:pt x="175" y="250"/>
                    <a:pt x="172" y="249"/>
                  </a:cubicBezTo>
                  <a:cubicBezTo>
                    <a:pt x="170" y="249"/>
                    <a:pt x="170" y="249"/>
                    <a:pt x="170" y="249"/>
                  </a:cubicBezTo>
                  <a:cubicBezTo>
                    <a:pt x="170" y="262"/>
                    <a:pt x="149" y="289"/>
                    <a:pt x="119" y="289"/>
                  </a:cubicBezTo>
                  <a:cubicBezTo>
                    <a:pt x="100" y="289"/>
                    <a:pt x="85" y="282"/>
                    <a:pt x="62" y="282"/>
                  </a:cubicBezTo>
                  <a:cubicBezTo>
                    <a:pt x="40" y="282"/>
                    <a:pt x="29" y="290"/>
                    <a:pt x="14" y="290"/>
                  </a:cubicBezTo>
                  <a:cubicBezTo>
                    <a:pt x="9" y="290"/>
                    <a:pt x="4" y="289"/>
                    <a:pt x="0" y="288"/>
                  </a:cubicBezTo>
                  <a:cubicBezTo>
                    <a:pt x="7" y="299"/>
                    <a:pt x="21" y="312"/>
                    <a:pt x="44" y="312"/>
                  </a:cubicBezTo>
                  <a:cubicBezTo>
                    <a:pt x="59" y="312"/>
                    <a:pt x="71" y="304"/>
                    <a:pt x="93" y="304"/>
                  </a:cubicBezTo>
                  <a:cubicBezTo>
                    <a:pt x="115" y="304"/>
                    <a:pt x="130" y="311"/>
                    <a:pt x="149" y="311"/>
                  </a:cubicBezTo>
                  <a:cubicBezTo>
                    <a:pt x="179" y="311"/>
                    <a:pt x="200" y="283"/>
                    <a:pt x="200" y="270"/>
                  </a:cubicBezTo>
                  <a:cubicBezTo>
                    <a:pt x="200" y="270"/>
                    <a:pt x="201" y="271"/>
                    <a:pt x="202" y="271"/>
                  </a:cubicBezTo>
                  <a:cubicBezTo>
                    <a:pt x="205" y="272"/>
                    <a:pt x="208" y="273"/>
                    <a:pt x="211" y="273"/>
                  </a:cubicBezTo>
                  <a:cubicBezTo>
                    <a:pt x="211" y="273"/>
                    <a:pt x="211" y="273"/>
                    <a:pt x="211" y="273"/>
                  </a:cubicBezTo>
                  <a:cubicBezTo>
                    <a:pt x="212" y="273"/>
                    <a:pt x="212" y="273"/>
                    <a:pt x="212" y="273"/>
                  </a:cubicBezTo>
                  <a:cubicBezTo>
                    <a:pt x="215" y="273"/>
                    <a:pt x="218" y="273"/>
                    <a:pt x="221" y="272"/>
                  </a:cubicBezTo>
                  <a:cubicBezTo>
                    <a:pt x="245" y="265"/>
                    <a:pt x="265" y="229"/>
                    <a:pt x="265" y="191"/>
                  </a:cubicBezTo>
                  <a:cubicBezTo>
                    <a:pt x="265" y="123"/>
                    <a:pt x="224" y="41"/>
                    <a:pt x="173" y="0"/>
                  </a:cubicBezTo>
                  <a:cubicBezTo>
                    <a:pt x="170" y="0"/>
                    <a:pt x="168" y="0"/>
                    <a:pt x="165" y="0"/>
                  </a:cubicBezTo>
                  <a:cubicBezTo>
                    <a:pt x="205" y="45"/>
                    <a:pt x="235" y="112"/>
                    <a:pt x="235" y="169"/>
                  </a:cubicBezTo>
                  <a:cubicBezTo>
                    <a:pt x="235" y="208"/>
                    <a:pt x="215" y="243"/>
                    <a:pt x="190" y="250"/>
                  </a:cubicBezTo>
                  <a:close/>
                </a:path>
              </a:pathLst>
            </a:custGeom>
            <a:solidFill>
              <a:srgbClr val="00A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35"/>
            <p:cNvSpPr>
              <a:spLocks/>
            </p:cNvSpPr>
            <p:nvPr/>
          </p:nvSpPr>
          <p:spPr bwMode="auto">
            <a:xfrm>
              <a:off x="5056188" y="3960813"/>
              <a:ext cx="1131888" cy="663575"/>
            </a:xfrm>
            <a:custGeom>
              <a:avLst/>
              <a:gdLst>
                <a:gd name="T0" fmla="*/ 207 w 301"/>
                <a:gd name="T1" fmla="*/ 21 h 176"/>
                <a:gd name="T2" fmla="*/ 256 w 301"/>
                <a:gd name="T3" fmla="*/ 41 h 176"/>
                <a:gd name="T4" fmla="*/ 301 w 301"/>
                <a:gd name="T5" fmla="*/ 17 h 176"/>
                <a:gd name="T6" fmla="*/ 259 w 301"/>
                <a:gd name="T7" fmla="*/ 7 h 176"/>
                <a:gd name="T8" fmla="*/ 226 w 301"/>
                <a:gd name="T9" fmla="*/ 19 h 176"/>
                <a:gd name="T10" fmla="*/ 177 w 301"/>
                <a:gd name="T11" fmla="*/ 0 h 176"/>
                <a:gd name="T12" fmla="*/ 44 w 301"/>
                <a:gd name="T13" fmla="*/ 154 h 176"/>
                <a:gd name="T14" fmla="*/ 0 w 301"/>
                <a:gd name="T15" fmla="*/ 152 h 176"/>
                <a:gd name="T16" fmla="*/ 4 w 301"/>
                <a:gd name="T17" fmla="*/ 169 h 176"/>
                <a:gd name="T18" fmla="*/ 74 w 301"/>
                <a:gd name="T19" fmla="*/ 176 h 176"/>
                <a:gd name="T20" fmla="*/ 207 w 301"/>
                <a:gd name="T21" fmla="*/ 2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176">
                  <a:moveTo>
                    <a:pt x="207" y="21"/>
                  </a:moveTo>
                  <a:cubicBezTo>
                    <a:pt x="218" y="29"/>
                    <a:pt x="238" y="41"/>
                    <a:pt x="256" y="41"/>
                  </a:cubicBezTo>
                  <a:cubicBezTo>
                    <a:pt x="283" y="41"/>
                    <a:pt x="301" y="17"/>
                    <a:pt x="301" y="17"/>
                  </a:cubicBezTo>
                  <a:cubicBezTo>
                    <a:pt x="283" y="17"/>
                    <a:pt x="269" y="12"/>
                    <a:pt x="259" y="7"/>
                  </a:cubicBezTo>
                  <a:cubicBezTo>
                    <a:pt x="251" y="13"/>
                    <a:pt x="240" y="19"/>
                    <a:pt x="226" y="19"/>
                  </a:cubicBezTo>
                  <a:cubicBezTo>
                    <a:pt x="208" y="19"/>
                    <a:pt x="187" y="7"/>
                    <a:pt x="177" y="0"/>
                  </a:cubicBezTo>
                  <a:cubicBezTo>
                    <a:pt x="168" y="56"/>
                    <a:pt x="139" y="154"/>
                    <a:pt x="44" y="154"/>
                  </a:cubicBezTo>
                  <a:cubicBezTo>
                    <a:pt x="28" y="154"/>
                    <a:pt x="13" y="153"/>
                    <a:pt x="0" y="152"/>
                  </a:cubicBezTo>
                  <a:cubicBezTo>
                    <a:pt x="1" y="158"/>
                    <a:pt x="3" y="163"/>
                    <a:pt x="4" y="169"/>
                  </a:cubicBezTo>
                  <a:cubicBezTo>
                    <a:pt x="23" y="173"/>
                    <a:pt x="46" y="176"/>
                    <a:pt x="74" y="176"/>
                  </a:cubicBezTo>
                  <a:cubicBezTo>
                    <a:pt x="170" y="176"/>
                    <a:pt x="198" y="78"/>
                    <a:pt x="207" y="21"/>
                  </a:cubicBezTo>
                  <a:close/>
                </a:path>
              </a:pathLst>
            </a:custGeom>
            <a:solidFill>
              <a:srgbClr val="00A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084" name="淘宝网Chenying0907出品 3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7475" y="3108325"/>
              <a:ext cx="169863" cy="31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淘宝网Chenying0907出品 37"/>
            <p:cNvSpPr>
              <a:spLocks/>
            </p:cNvSpPr>
            <p:nvPr/>
          </p:nvSpPr>
          <p:spPr bwMode="auto">
            <a:xfrm>
              <a:off x="5243513" y="3167063"/>
              <a:ext cx="82550" cy="192088"/>
            </a:xfrm>
            <a:custGeom>
              <a:avLst/>
              <a:gdLst>
                <a:gd name="T0" fmla="*/ 22 w 22"/>
                <a:gd name="T1" fmla="*/ 25 h 51"/>
                <a:gd name="T2" fmla="*/ 12 w 22"/>
                <a:gd name="T3" fmla="*/ 50 h 51"/>
                <a:gd name="T4" fmla="*/ 1 w 22"/>
                <a:gd name="T5" fmla="*/ 26 h 51"/>
                <a:gd name="T6" fmla="*/ 11 w 22"/>
                <a:gd name="T7" fmla="*/ 1 h 51"/>
                <a:gd name="T8" fmla="*/ 22 w 22"/>
                <a:gd name="T9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1">
                  <a:moveTo>
                    <a:pt x="22" y="25"/>
                  </a:moveTo>
                  <a:cubicBezTo>
                    <a:pt x="22" y="38"/>
                    <a:pt x="18" y="50"/>
                    <a:pt x="12" y="50"/>
                  </a:cubicBezTo>
                  <a:cubicBezTo>
                    <a:pt x="6" y="51"/>
                    <a:pt x="1" y="40"/>
                    <a:pt x="1" y="26"/>
                  </a:cubicBezTo>
                  <a:cubicBezTo>
                    <a:pt x="0" y="12"/>
                    <a:pt x="5" y="1"/>
                    <a:pt x="11" y="1"/>
                  </a:cubicBezTo>
                  <a:cubicBezTo>
                    <a:pt x="16" y="0"/>
                    <a:pt x="21" y="11"/>
                    <a:pt x="22" y="25"/>
                  </a:cubicBez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网Chenying0907出品 38"/>
            <p:cNvSpPr>
              <a:spLocks/>
            </p:cNvSpPr>
            <p:nvPr/>
          </p:nvSpPr>
          <p:spPr bwMode="auto">
            <a:xfrm>
              <a:off x="5262563" y="3155950"/>
              <a:ext cx="71438" cy="128588"/>
            </a:xfrm>
            <a:custGeom>
              <a:avLst/>
              <a:gdLst>
                <a:gd name="T0" fmla="*/ 17 w 19"/>
                <a:gd name="T1" fmla="*/ 14 h 34"/>
                <a:gd name="T2" fmla="*/ 13 w 19"/>
                <a:gd name="T3" fmla="*/ 32 h 34"/>
                <a:gd name="T4" fmla="*/ 2 w 19"/>
                <a:gd name="T5" fmla="*/ 19 h 34"/>
                <a:gd name="T6" fmla="*/ 6 w 19"/>
                <a:gd name="T7" fmla="*/ 1 h 34"/>
                <a:gd name="T8" fmla="*/ 17 w 19"/>
                <a:gd name="T9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4">
                  <a:moveTo>
                    <a:pt x="17" y="14"/>
                  </a:moveTo>
                  <a:cubicBezTo>
                    <a:pt x="19" y="23"/>
                    <a:pt x="17" y="31"/>
                    <a:pt x="13" y="32"/>
                  </a:cubicBezTo>
                  <a:cubicBezTo>
                    <a:pt x="9" y="34"/>
                    <a:pt x="4" y="28"/>
                    <a:pt x="2" y="19"/>
                  </a:cubicBezTo>
                  <a:cubicBezTo>
                    <a:pt x="0" y="11"/>
                    <a:pt x="2" y="3"/>
                    <a:pt x="6" y="1"/>
                  </a:cubicBezTo>
                  <a:cubicBezTo>
                    <a:pt x="10" y="0"/>
                    <a:pt x="15" y="6"/>
                    <a:pt x="1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淘宝网Chenying0907出品 39"/>
            <p:cNvSpPr>
              <a:spLocks/>
            </p:cNvSpPr>
            <p:nvPr/>
          </p:nvSpPr>
          <p:spPr bwMode="auto">
            <a:xfrm>
              <a:off x="5259388" y="3333750"/>
              <a:ext cx="44450" cy="41275"/>
            </a:xfrm>
            <a:custGeom>
              <a:avLst/>
              <a:gdLst>
                <a:gd name="T0" fmla="*/ 10 w 12"/>
                <a:gd name="T1" fmla="*/ 8 h 11"/>
                <a:gd name="T2" fmla="*/ 3 w 12"/>
                <a:gd name="T3" fmla="*/ 10 h 11"/>
                <a:gd name="T4" fmla="*/ 2 w 12"/>
                <a:gd name="T5" fmla="*/ 3 h 11"/>
                <a:gd name="T6" fmla="*/ 9 w 12"/>
                <a:gd name="T7" fmla="*/ 1 h 11"/>
                <a:gd name="T8" fmla="*/ 10 w 12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0" y="8"/>
                  </a:moveTo>
                  <a:cubicBezTo>
                    <a:pt x="9" y="11"/>
                    <a:pt x="6" y="11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11" y="3"/>
                    <a:pt x="12" y="6"/>
                    <a:pt x="1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40"/>
            <p:cNvSpPr>
              <a:spLocks/>
            </p:cNvSpPr>
            <p:nvPr/>
          </p:nvSpPr>
          <p:spPr bwMode="auto">
            <a:xfrm>
              <a:off x="5248275" y="3317875"/>
              <a:ext cx="22225" cy="22225"/>
            </a:xfrm>
            <a:custGeom>
              <a:avLst/>
              <a:gdLst>
                <a:gd name="T0" fmla="*/ 4 w 6"/>
                <a:gd name="T1" fmla="*/ 5 h 6"/>
                <a:gd name="T2" fmla="*/ 1 w 6"/>
                <a:gd name="T3" fmla="*/ 5 h 6"/>
                <a:gd name="T4" fmla="*/ 1 w 6"/>
                <a:gd name="T5" fmla="*/ 1 h 6"/>
                <a:gd name="T6" fmla="*/ 5 w 6"/>
                <a:gd name="T7" fmla="*/ 1 h 6"/>
                <a:gd name="T8" fmla="*/ 4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5"/>
                  </a:moveTo>
                  <a:cubicBezTo>
                    <a:pt x="3" y="6"/>
                    <a:pt x="2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5" y="4"/>
                    <a:pt x="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089" name="淘宝网Chenying0907出品 4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6575" y="3108325"/>
              <a:ext cx="169863" cy="31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淘宝网Chenying0907出品 42"/>
            <p:cNvSpPr>
              <a:spLocks/>
            </p:cNvSpPr>
            <p:nvPr/>
          </p:nvSpPr>
          <p:spPr bwMode="auto">
            <a:xfrm>
              <a:off x="5665788" y="3167063"/>
              <a:ext cx="77788" cy="192088"/>
            </a:xfrm>
            <a:custGeom>
              <a:avLst/>
              <a:gdLst>
                <a:gd name="T0" fmla="*/ 21 w 21"/>
                <a:gd name="T1" fmla="*/ 25 h 51"/>
                <a:gd name="T2" fmla="*/ 11 w 21"/>
                <a:gd name="T3" fmla="*/ 50 h 51"/>
                <a:gd name="T4" fmla="*/ 0 w 21"/>
                <a:gd name="T5" fmla="*/ 26 h 51"/>
                <a:gd name="T6" fmla="*/ 10 w 21"/>
                <a:gd name="T7" fmla="*/ 1 h 51"/>
                <a:gd name="T8" fmla="*/ 21 w 21"/>
                <a:gd name="T9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1">
                  <a:moveTo>
                    <a:pt x="21" y="25"/>
                  </a:moveTo>
                  <a:cubicBezTo>
                    <a:pt x="21" y="38"/>
                    <a:pt x="17" y="50"/>
                    <a:pt x="11" y="50"/>
                  </a:cubicBezTo>
                  <a:cubicBezTo>
                    <a:pt x="5" y="51"/>
                    <a:pt x="0" y="40"/>
                    <a:pt x="0" y="26"/>
                  </a:cubicBezTo>
                  <a:cubicBezTo>
                    <a:pt x="0" y="12"/>
                    <a:pt x="4" y="1"/>
                    <a:pt x="10" y="1"/>
                  </a:cubicBezTo>
                  <a:cubicBezTo>
                    <a:pt x="16" y="0"/>
                    <a:pt x="21" y="11"/>
                    <a:pt x="21" y="25"/>
                  </a:cubicBezTo>
                  <a:close/>
                </a:path>
              </a:pathLst>
            </a:custGeom>
            <a:solidFill>
              <a:srgbClr val="231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43"/>
            <p:cNvSpPr>
              <a:spLocks/>
            </p:cNvSpPr>
            <p:nvPr/>
          </p:nvSpPr>
          <p:spPr bwMode="auto">
            <a:xfrm>
              <a:off x="5684838" y="3155950"/>
              <a:ext cx="66675" cy="128588"/>
            </a:xfrm>
            <a:custGeom>
              <a:avLst/>
              <a:gdLst>
                <a:gd name="T0" fmla="*/ 16 w 18"/>
                <a:gd name="T1" fmla="*/ 14 h 34"/>
                <a:gd name="T2" fmla="*/ 12 w 18"/>
                <a:gd name="T3" fmla="*/ 32 h 34"/>
                <a:gd name="T4" fmla="*/ 2 w 18"/>
                <a:gd name="T5" fmla="*/ 19 h 34"/>
                <a:gd name="T6" fmla="*/ 6 w 18"/>
                <a:gd name="T7" fmla="*/ 1 h 34"/>
                <a:gd name="T8" fmla="*/ 16 w 18"/>
                <a:gd name="T9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4">
                  <a:moveTo>
                    <a:pt x="16" y="14"/>
                  </a:moveTo>
                  <a:cubicBezTo>
                    <a:pt x="18" y="23"/>
                    <a:pt x="17" y="31"/>
                    <a:pt x="12" y="32"/>
                  </a:cubicBezTo>
                  <a:cubicBezTo>
                    <a:pt x="8" y="34"/>
                    <a:pt x="4" y="28"/>
                    <a:pt x="2" y="19"/>
                  </a:cubicBezTo>
                  <a:cubicBezTo>
                    <a:pt x="0" y="11"/>
                    <a:pt x="1" y="3"/>
                    <a:pt x="6" y="1"/>
                  </a:cubicBezTo>
                  <a:cubicBezTo>
                    <a:pt x="10" y="0"/>
                    <a:pt x="14" y="6"/>
                    <a:pt x="16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44"/>
            <p:cNvSpPr>
              <a:spLocks/>
            </p:cNvSpPr>
            <p:nvPr/>
          </p:nvSpPr>
          <p:spPr bwMode="auto">
            <a:xfrm>
              <a:off x="5680075" y="3333750"/>
              <a:ext cx="41275" cy="41275"/>
            </a:xfrm>
            <a:custGeom>
              <a:avLst/>
              <a:gdLst>
                <a:gd name="T0" fmla="*/ 10 w 11"/>
                <a:gd name="T1" fmla="*/ 8 h 11"/>
                <a:gd name="T2" fmla="*/ 3 w 11"/>
                <a:gd name="T3" fmla="*/ 10 h 11"/>
                <a:gd name="T4" fmla="*/ 1 w 11"/>
                <a:gd name="T5" fmla="*/ 3 h 11"/>
                <a:gd name="T6" fmla="*/ 8 w 11"/>
                <a:gd name="T7" fmla="*/ 1 h 11"/>
                <a:gd name="T8" fmla="*/ 10 w 11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8"/>
                  </a:moveTo>
                  <a:cubicBezTo>
                    <a:pt x="8" y="11"/>
                    <a:pt x="5" y="11"/>
                    <a:pt x="3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1"/>
                  </a:cubicBezTo>
                  <a:cubicBezTo>
                    <a:pt x="11" y="3"/>
                    <a:pt x="11" y="6"/>
                    <a:pt x="1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45"/>
            <p:cNvSpPr>
              <a:spLocks/>
            </p:cNvSpPr>
            <p:nvPr/>
          </p:nvSpPr>
          <p:spPr bwMode="auto">
            <a:xfrm>
              <a:off x="5665788" y="3317875"/>
              <a:ext cx="22225" cy="22225"/>
            </a:xfrm>
            <a:custGeom>
              <a:avLst/>
              <a:gdLst>
                <a:gd name="T0" fmla="*/ 5 w 6"/>
                <a:gd name="T1" fmla="*/ 5 h 6"/>
                <a:gd name="T2" fmla="*/ 1 w 6"/>
                <a:gd name="T3" fmla="*/ 5 h 6"/>
                <a:gd name="T4" fmla="*/ 1 w 6"/>
                <a:gd name="T5" fmla="*/ 1 h 6"/>
                <a:gd name="T6" fmla="*/ 5 w 6"/>
                <a:gd name="T7" fmla="*/ 1 h 6"/>
                <a:gd name="T8" fmla="*/ 5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5"/>
                  </a:moveTo>
                  <a:cubicBezTo>
                    <a:pt x="4" y="6"/>
                    <a:pt x="2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6" y="4"/>
                    <a:pt x="5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8" name="淘宝网Chenying0907出品 127"/>
          <p:cNvGrpSpPr/>
          <p:nvPr/>
        </p:nvGrpSpPr>
        <p:grpSpPr>
          <a:xfrm flipH="1">
            <a:off x="1517944" y="5058945"/>
            <a:ext cx="918219" cy="1809045"/>
            <a:chOff x="3833813" y="787401"/>
            <a:chExt cx="1330324" cy="2620962"/>
          </a:xfrm>
        </p:grpSpPr>
        <p:sp>
          <p:nvSpPr>
            <p:cNvPr id="129" name="淘宝网Chenying0907出品 53"/>
            <p:cNvSpPr>
              <a:spLocks/>
            </p:cNvSpPr>
            <p:nvPr/>
          </p:nvSpPr>
          <p:spPr bwMode="auto">
            <a:xfrm>
              <a:off x="4532313" y="1463676"/>
              <a:ext cx="601662" cy="323850"/>
            </a:xfrm>
            <a:custGeom>
              <a:avLst/>
              <a:gdLst>
                <a:gd name="T0" fmla="*/ 62 w 160"/>
                <a:gd name="T1" fmla="*/ 17 h 86"/>
                <a:gd name="T2" fmla="*/ 160 w 160"/>
                <a:gd name="T3" fmla="*/ 86 h 86"/>
                <a:gd name="T4" fmla="*/ 61 w 160"/>
                <a:gd name="T5" fmla="*/ 7 h 86"/>
                <a:gd name="T6" fmla="*/ 0 w 160"/>
                <a:gd name="T7" fmla="*/ 6 h 86"/>
                <a:gd name="T8" fmla="*/ 0 w 160"/>
                <a:gd name="T9" fmla="*/ 6 h 86"/>
                <a:gd name="T10" fmla="*/ 62 w 160"/>
                <a:gd name="T11" fmla="*/ 1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86">
                  <a:moveTo>
                    <a:pt x="62" y="17"/>
                  </a:moveTo>
                  <a:cubicBezTo>
                    <a:pt x="97" y="28"/>
                    <a:pt x="125" y="36"/>
                    <a:pt x="160" y="86"/>
                  </a:cubicBezTo>
                  <a:cubicBezTo>
                    <a:pt x="135" y="31"/>
                    <a:pt x="92" y="14"/>
                    <a:pt x="61" y="7"/>
                  </a:cubicBezTo>
                  <a:cubicBezTo>
                    <a:pt x="31" y="0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1" y="6"/>
                    <a:pt x="34" y="8"/>
                    <a:pt x="62" y="17"/>
                  </a:cubicBezTo>
                  <a:close/>
                </a:path>
              </a:pathLst>
            </a:custGeom>
            <a:solidFill>
              <a:srgbClr val="4C9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淘宝网Chenying0907出品 54"/>
            <p:cNvSpPr>
              <a:spLocks/>
            </p:cNvSpPr>
            <p:nvPr/>
          </p:nvSpPr>
          <p:spPr bwMode="auto">
            <a:xfrm>
              <a:off x="4532313" y="1485901"/>
              <a:ext cx="601662" cy="309563"/>
            </a:xfrm>
            <a:custGeom>
              <a:avLst/>
              <a:gdLst>
                <a:gd name="T0" fmla="*/ 62 w 160"/>
                <a:gd name="T1" fmla="*/ 11 h 82"/>
                <a:gd name="T2" fmla="*/ 0 w 160"/>
                <a:gd name="T3" fmla="*/ 0 h 82"/>
                <a:gd name="T4" fmla="*/ 43 w 160"/>
                <a:gd name="T5" fmla="*/ 38 h 82"/>
                <a:gd name="T6" fmla="*/ 39 w 160"/>
                <a:gd name="T7" fmla="*/ 13 h 82"/>
                <a:gd name="T8" fmla="*/ 54 w 160"/>
                <a:gd name="T9" fmla="*/ 34 h 82"/>
                <a:gd name="T10" fmla="*/ 84 w 160"/>
                <a:gd name="T11" fmla="*/ 51 h 82"/>
                <a:gd name="T12" fmla="*/ 86 w 160"/>
                <a:gd name="T13" fmla="*/ 34 h 82"/>
                <a:gd name="T14" fmla="*/ 160 w 160"/>
                <a:gd name="T15" fmla="*/ 82 h 82"/>
                <a:gd name="T16" fmla="*/ 160 w 160"/>
                <a:gd name="T17" fmla="*/ 80 h 82"/>
                <a:gd name="T18" fmla="*/ 62 w 160"/>
                <a:gd name="T19" fmla="*/ 1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82">
                  <a:moveTo>
                    <a:pt x="62" y="11"/>
                  </a:moveTo>
                  <a:cubicBezTo>
                    <a:pt x="34" y="2"/>
                    <a:pt x="11" y="0"/>
                    <a:pt x="0" y="0"/>
                  </a:cubicBezTo>
                  <a:cubicBezTo>
                    <a:pt x="7" y="37"/>
                    <a:pt x="43" y="38"/>
                    <a:pt x="43" y="38"/>
                  </a:cubicBezTo>
                  <a:cubicBezTo>
                    <a:pt x="37" y="25"/>
                    <a:pt x="39" y="13"/>
                    <a:pt x="39" y="13"/>
                  </a:cubicBezTo>
                  <a:cubicBezTo>
                    <a:pt x="39" y="13"/>
                    <a:pt x="47" y="26"/>
                    <a:pt x="54" y="34"/>
                  </a:cubicBezTo>
                  <a:cubicBezTo>
                    <a:pt x="61" y="42"/>
                    <a:pt x="84" y="51"/>
                    <a:pt x="84" y="51"/>
                  </a:cubicBezTo>
                  <a:cubicBezTo>
                    <a:pt x="82" y="45"/>
                    <a:pt x="86" y="34"/>
                    <a:pt x="86" y="34"/>
                  </a:cubicBezTo>
                  <a:cubicBezTo>
                    <a:pt x="112" y="71"/>
                    <a:pt x="160" y="82"/>
                    <a:pt x="160" y="82"/>
                  </a:cubicBezTo>
                  <a:cubicBezTo>
                    <a:pt x="160" y="81"/>
                    <a:pt x="160" y="81"/>
                    <a:pt x="160" y="80"/>
                  </a:cubicBezTo>
                  <a:cubicBezTo>
                    <a:pt x="125" y="30"/>
                    <a:pt x="97" y="22"/>
                    <a:pt x="62" y="11"/>
                  </a:cubicBezTo>
                  <a:close/>
                </a:path>
              </a:pathLst>
            </a:custGeom>
            <a:solidFill>
              <a:srgbClr val="72A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淘宝网Chenying0907出品 55"/>
            <p:cNvSpPr>
              <a:spLocks/>
            </p:cNvSpPr>
            <p:nvPr/>
          </p:nvSpPr>
          <p:spPr bwMode="auto">
            <a:xfrm>
              <a:off x="4727575" y="1133476"/>
              <a:ext cx="436562" cy="266700"/>
            </a:xfrm>
            <a:custGeom>
              <a:avLst/>
              <a:gdLst>
                <a:gd name="T0" fmla="*/ 40 w 116"/>
                <a:gd name="T1" fmla="*/ 7 h 71"/>
                <a:gd name="T2" fmla="*/ 114 w 116"/>
                <a:gd name="T3" fmla="*/ 6 h 71"/>
                <a:gd name="T4" fmla="*/ 116 w 116"/>
                <a:gd name="T5" fmla="*/ 6 h 71"/>
                <a:gd name="T6" fmla="*/ 24 w 116"/>
                <a:gd name="T7" fmla="*/ 42 h 71"/>
                <a:gd name="T8" fmla="*/ 39 w 116"/>
                <a:gd name="T9" fmla="*/ 54 h 71"/>
                <a:gd name="T10" fmla="*/ 4 w 116"/>
                <a:gd name="T11" fmla="*/ 71 h 71"/>
                <a:gd name="T12" fmla="*/ 1 w 116"/>
                <a:gd name="T13" fmla="*/ 71 h 71"/>
                <a:gd name="T14" fmla="*/ 40 w 116"/>
                <a:gd name="T15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71">
                  <a:moveTo>
                    <a:pt x="40" y="7"/>
                  </a:moveTo>
                  <a:cubicBezTo>
                    <a:pt x="61" y="1"/>
                    <a:pt x="85" y="0"/>
                    <a:pt x="114" y="6"/>
                  </a:cubicBezTo>
                  <a:cubicBezTo>
                    <a:pt x="115" y="6"/>
                    <a:pt x="115" y="6"/>
                    <a:pt x="116" y="6"/>
                  </a:cubicBezTo>
                  <a:cubicBezTo>
                    <a:pt x="116" y="6"/>
                    <a:pt x="76" y="43"/>
                    <a:pt x="24" y="42"/>
                  </a:cubicBezTo>
                  <a:cubicBezTo>
                    <a:pt x="24" y="42"/>
                    <a:pt x="32" y="53"/>
                    <a:pt x="39" y="54"/>
                  </a:cubicBezTo>
                  <a:cubicBezTo>
                    <a:pt x="39" y="54"/>
                    <a:pt x="16" y="70"/>
                    <a:pt x="4" y="71"/>
                  </a:cubicBezTo>
                  <a:cubicBezTo>
                    <a:pt x="3" y="71"/>
                    <a:pt x="2" y="71"/>
                    <a:pt x="1" y="71"/>
                  </a:cubicBezTo>
                  <a:cubicBezTo>
                    <a:pt x="0" y="38"/>
                    <a:pt x="24" y="17"/>
                    <a:pt x="40" y="7"/>
                  </a:cubicBezTo>
                  <a:close/>
                </a:path>
              </a:pathLst>
            </a:custGeom>
            <a:solidFill>
              <a:srgbClr val="70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淘宝网Chenying0907出品 56"/>
            <p:cNvSpPr>
              <a:spLocks/>
            </p:cNvSpPr>
            <p:nvPr/>
          </p:nvSpPr>
          <p:spPr bwMode="auto">
            <a:xfrm>
              <a:off x="4494213" y="1158876"/>
              <a:ext cx="384175" cy="406400"/>
            </a:xfrm>
            <a:custGeom>
              <a:avLst/>
              <a:gdLst>
                <a:gd name="T0" fmla="*/ 39 w 102"/>
                <a:gd name="T1" fmla="*/ 36 h 108"/>
                <a:gd name="T2" fmla="*/ 102 w 102"/>
                <a:gd name="T3" fmla="*/ 0 h 108"/>
                <a:gd name="T4" fmla="*/ 63 w 102"/>
                <a:gd name="T5" fmla="*/ 64 h 108"/>
                <a:gd name="T6" fmla="*/ 37 w 102"/>
                <a:gd name="T7" fmla="*/ 63 h 108"/>
                <a:gd name="T8" fmla="*/ 63 w 102"/>
                <a:gd name="T9" fmla="*/ 76 h 108"/>
                <a:gd name="T10" fmla="*/ 0 w 102"/>
                <a:gd name="T11" fmla="*/ 90 h 108"/>
                <a:gd name="T12" fmla="*/ 0 w 102"/>
                <a:gd name="T13" fmla="*/ 90 h 108"/>
                <a:gd name="T14" fmla="*/ 39 w 102"/>
                <a:gd name="T15" fmla="*/ 3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08">
                  <a:moveTo>
                    <a:pt x="39" y="36"/>
                  </a:moveTo>
                  <a:cubicBezTo>
                    <a:pt x="54" y="22"/>
                    <a:pt x="74" y="8"/>
                    <a:pt x="102" y="0"/>
                  </a:cubicBezTo>
                  <a:cubicBezTo>
                    <a:pt x="86" y="10"/>
                    <a:pt x="62" y="31"/>
                    <a:pt x="63" y="64"/>
                  </a:cubicBezTo>
                  <a:cubicBezTo>
                    <a:pt x="52" y="65"/>
                    <a:pt x="37" y="63"/>
                    <a:pt x="37" y="63"/>
                  </a:cubicBezTo>
                  <a:cubicBezTo>
                    <a:pt x="37" y="63"/>
                    <a:pt x="46" y="72"/>
                    <a:pt x="63" y="76"/>
                  </a:cubicBezTo>
                  <a:cubicBezTo>
                    <a:pt x="63" y="76"/>
                    <a:pt x="39" y="108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13" y="59"/>
                    <a:pt x="39" y="36"/>
                  </a:cubicBezTo>
                  <a:close/>
                </a:path>
              </a:pathLst>
            </a:custGeom>
            <a:solidFill>
              <a:srgbClr val="4894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淘宝网Chenying0907出品 57"/>
            <p:cNvSpPr>
              <a:spLocks/>
            </p:cNvSpPr>
            <p:nvPr/>
          </p:nvSpPr>
          <p:spPr bwMode="auto">
            <a:xfrm>
              <a:off x="4548188" y="1558926"/>
              <a:ext cx="552450" cy="1646238"/>
            </a:xfrm>
            <a:custGeom>
              <a:avLst/>
              <a:gdLst>
                <a:gd name="T0" fmla="*/ 119 w 147"/>
                <a:gd name="T1" fmla="*/ 358 h 438"/>
                <a:gd name="T2" fmla="*/ 86 w 147"/>
                <a:gd name="T3" fmla="*/ 194 h 438"/>
                <a:gd name="T4" fmla="*/ 58 w 147"/>
                <a:gd name="T5" fmla="*/ 111 h 438"/>
                <a:gd name="T6" fmla="*/ 23 w 147"/>
                <a:gd name="T7" fmla="*/ 43 h 438"/>
                <a:gd name="T8" fmla="*/ 4 w 147"/>
                <a:gd name="T9" fmla="*/ 15 h 438"/>
                <a:gd name="T10" fmla="*/ 0 w 147"/>
                <a:gd name="T11" fmla="*/ 8 h 438"/>
                <a:gd name="T12" fmla="*/ 16 w 147"/>
                <a:gd name="T13" fmla="*/ 0 h 438"/>
                <a:gd name="T14" fmla="*/ 95 w 147"/>
                <a:gd name="T15" fmla="*/ 174 h 438"/>
                <a:gd name="T16" fmla="*/ 147 w 147"/>
                <a:gd name="T17" fmla="*/ 438 h 438"/>
                <a:gd name="T18" fmla="*/ 119 w 147"/>
                <a:gd name="T19" fmla="*/ 3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438">
                  <a:moveTo>
                    <a:pt x="119" y="358"/>
                  </a:moveTo>
                  <a:cubicBezTo>
                    <a:pt x="113" y="301"/>
                    <a:pt x="92" y="215"/>
                    <a:pt x="86" y="194"/>
                  </a:cubicBezTo>
                  <a:cubicBezTo>
                    <a:pt x="79" y="173"/>
                    <a:pt x="64" y="131"/>
                    <a:pt x="58" y="111"/>
                  </a:cubicBezTo>
                  <a:cubicBezTo>
                    <a:pt x="51" y="92"/>
                    <a:pt x="29" y="56"/>
                    <a:pt x="23" y="43"/>
                  </a:cubicBezTo>
                  <a:cubicBezTo>
                    <a:pt x="20" y="36"/>
                    <a:pt x="11" y="24"/>
                    <a:pt x="4" y="15"/>
                  </a:cubicBezTo>
                  <a:cubicBezTo>
                    <a:pt x="2" y="10"/>
                    <a:pt x="0" y="8"/>
                    <a:pt x="0" y="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45" y="37"/>
                    <a:pt x="95" y="174"/>
                  </a:cubicBezTo>
                  <a:cubicBezTo>
                    <a:pt x="130" y="269"/>
                    <a:pt x="142" y="376"/>
                    <a:pt x="147" y="438"/>
                  </a:cubicBezTo>
                  <a:cubicBezTo>
                    <a:pt x="136" y="428"/>
                    <a:pt x="124" y="405"/>
                    <a:pt x="119" y="358"/>
                  </a:cubicBezTo>
                  <a:close/>
                </a:path>
              </a:pathLst>
            </a:custGeom>
            <a:solidFill>
              <a:srgbClr val="840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淘宝网Chenying0907出品 58"/>
            <p:cNvSpPr>
              <a:spLocks/>
            </p:cNvSpPr>
            <p:nvPr/>
          </p:nvSpPr>
          <p:spPr bwMode="auto">
            <a:xfrm>
              <a:off x="4562475" y="1614488"/>
              <a:ext cx="544512" cy="1793875"/>
            </a:xfrm>
            <a:custGeom>
              <a:avLst/>
              <a:gdLst>
                <a:gd name="T0" fmla="*/ 0 w 145"/>
                <a:gd name="T1" fmla="*/ 0 h 477"/>
                <a:gd name="T2" fmla="*/ 19 w 145"/>
                <a:gd name="T3" fmla="*/ 28 h 477"/>
                <a:gd name="T4" fmla="*/ 54 w 145"/>
                <a:gd name="T5" fmla="*/ 96 h 477"/>
                <a:gd name="T6" fmla="*/ 82 w 145"/>
                <a:gd name="T7" fmla="*/ 179 h 477"/>
                <a:gd name="T8" fmla="*/ 115 w 145"/>
                <a:gd name="T9" fmla="*/ 343 h 477"/>
                <a:gd name="T10" fmla="*/ 143 w 145"/>
                <a:gd name="T11" fmla="*/ 423 h 477"/>
                <a:gd name="T12" fmla="*/ 145 w 145"/>
                <a:gd name="T13" fmla="*/ 477 h 477"/>
                <a:gd name="T14" fmla="*/ 74 w 145"/>
                <a:gd name="T15" fmla="*/ 477 h 477"/>
                <a:gd name="T16" fmla="*/ 70 w 145"/>
                <a:gd name="T17" fmla="*/ 181 h 477"/>
                <a:gd name="T18" fmla="*/ 0 w 145"/>
                <a:gd name="T1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" h="477">
                  <a:moveTo>
                    <a:pt x="0" y="0"/>
                  </a:moveTo>
                  <a:cubicBezTo>
                    <a:pt x="7" y="9"/>
                    <a:pt x="16" y="21"/>
                    <a:pt x="19" y="28"/>
                  </a:cubicBezTo>
                  <a:cubicBezTo>
                    <a:pt x="25" y="41"/>
                    <a:pt x="47" y="77"/>
                    <a:pt x="54" y="96"/>
                  </a:cubicBezTo>
                  <a:cubicBezTo>
                    <a:pt x="60" y="116"/>
                    <a:pt x="75" y="158"/>
                    <a:pt x="82" y="179"/>
                  </a:cubicBezTo>
                  <a:cubicBezTo>
                    <a:pt x="88" y="200"/>
                    <a:pt x="109" y="286"/>
                    <a:pt x="115" y="343"/>
                  </a:cubicBezTo>
                  <a:cubicBezTo>
                    <a:pt x="120" y="390"/>
                    <a:pt x="132" y="413"/>
                    <a:pt x="143" y="423"/>
                  </a:cubicBezTo>
                  <a:cubicBezTo>
                    <a:pt x="145" y="456"/>
                    <a:pt x="145" y="477"/>
                    <a:pt x="145" y="477"/>
                  </a:cubicBezTo>
                  <a:cubicBezTo>
                    <a:pt x="74" y="477"/>
                    <a:pt x="74" y="477"/>
                    <a:pt x="74" y="477"/>
                  </a:cubicBezTo>
                  <a:cubicBezTo>
                    <a:pt x="98" y="420"/>
                    <a:pt x="108" y="314"/>
                    <a:pt x="70" y="181"/>
                  </a:cubicBezTo>
                  <a:cubicBezTo>
                    <a:pt x="39" y="74"/>
                    <a:pt x="10" y="18"/>
                    <a:pt x="0" y="0"/>
                  </a:cubicBezTo>
                  <a:close/>
                </a:path>
              </a:pathLst>
            </a:custGeom>
            <a:solidFill>
              <a:srgbClr val="A70F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淘宝网Chenying0907出品 59"/>
            <p:cNvSpPr>
              <a:spLocks/>
            </p:cNvSpPr>
            <p:nvPr/>
          </p:nvSpPr>
          <p:spPr bwMode="auto">
            <a:xfrm>
              <a:off x="3836988" y="1397001"/>
              <a:ext cx="722312" cy="239713"/>
            </a:xfrm>
            <a:custGeom>
              <a:avLst/>
              <a:gdLst>
                <a:gd name="T0" fmla="*/ 123 w 192"/>
                <a:gd name="T1" fmla="*/ 11 h 64"/>
                <a:gd name="T2" fmla="*/ 0 w 192"/>
                <a:gd name="T3" fmla="*/ 64 h 64"/>
                <a:gd name="T4" fmla="*/ 126 w 192"/>
                <a:gd name="T5" fmla="*/ 0 h 64"/>
                <a:gd name="T6" fmla="*/ 192 w 192"/>
                <a:gd name="T7" fmla="*/ 14 h 64"/>
                <a:gd name="T8" fmla="*/ 192 w 192"/>
                <a:gd name="T9" fmla="*/ 14 h 64"/>
                <a:gd name="T10" fmla="*/ 123 w 192"/>
                <a:gd name="T11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64">
                  <a:moveTo>
                    <a:pt x="123" y="11"/>
                  </a:moveTo>
                  <a:cubicBezTo>
                    <a:pt x="82" y="15"/>
                    <a:pt x="51" y="17"/>
                    <a:pt x="0" y="64"/>
                  </a:cubicBezTo>
                  <a:cubicBezTo>
                    <a:pt x="40" y="9"/>
                    <a:pt x="92" y="0"/>
                    <a:pt x="126" y="0"/>
                  </a:cubicBezTo>
                  <a:cubicBezTo>
                    <a:pt x="161" y="0"/>
                    <a:pt x="192" y="14"/>
                    <a:pt x="192" y="14"/>
                  </a:cubicBezTo>
                  <a:cubicBezTo>
                    <a:pt x="192" y="14"/>
                    <a:pt x="192" y="14"/>
                    <a:pt x="192" y="14"/>
                  </a:cubicBezTo>
                  <a:cubicBezTo>
                    <a:pt x="181" y="12"/>
                    <a:pt x="156" y="8"/>
                    <a:pt x="123" y="11"/>
                  </a:cubicBezTo>
                  <a:close/>
                </a:path>
              </a:pathLst>
            </a:custGeom>
            <a:solidFill>
              <a:srgbClr val="4894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淘宝网Chenying0907出品 60"/>
            <p:cNvSpPr>
              <a:spLocks/>
            </p:cNvSpPr>
            <p:nvPr/>
          </p:nvSpPr>
          <p:spPr bwMode="auto">
            <a:xfrm>
              <a:off x="3833813" y="1427163"/>
              <a:ext cx="725487" cy="217488"/>
            </a:xfrm>
            <a:custGeom>
              <a:avLst/>
              <a:gdLst>
                <a:gd name="T0" fmla="*/ 124 w 193"/>
                <a:gd name="T1" fmla="*/ 3 h 58"/>
                <a:gd name="T2" fmla="*/ 193 w 193"/>
                <a:gd name="T3" fmla="*/ 6 h 58"/>
                <a:gd name="T4" fmla="*/ 137 w 193"/>
                <a:gd name="T5" fmla="*/ 38 h 58"/>
                <a:gd name="T6" fmla="*/ 148 w 193"/>
                <a:gd name="T7" fmla="*/ 11 h 58"/>
                <a:gd name="T8" fmla="*/ 126 w 193"/>
                <a:gd name="T9" fmla="*/ 31 h 58"/>
                <a:gd name="T10" fmla="*/ 90 w 193"/>
                <a:gd name="T11" fmla="*/ 42 h 58"/>
                <a:gd name="T12" fmla="*/ 92 w 193"/>
                <a:gd name="T13" fmla="*/ 23 h 58"/>
                <a:gd name="T14" fmla="*/ 0 w 193"/>
                <a:gd name="T15" fmla="*/ 58 h 58"/>
                <a:gd name="T16" fmla="*/ 1 w 193"/>
                <a:gd name="T17" fmla="*/ 56 h 58"/>
                <a:gd name="T18" fmla="*/ 124 w 193"/>
                <a:gd name="T19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" h="58">
                  <a:moveTo>
                    <a:pt x="124" y="3"/>
                  </a:moveTo>
                  <a:cubicBezTo>
                    <a:pt x="157" y="0"/>
                    <a:pt x="182" y="4"/>
                    <a:pt x="193" y="6"/>
                  </a:cubicBezTo>
                  <a:cubicBezTo>
                    <a:pt x="176" y="45"/>
                    <a:pt x="137" y="38"/>
                    <a:pt x="137" y="38"/>
                  </a:cubicBezTo>
                  <a:cubicBezTo>
                    <a:pt x="147" y="24"/>
                    <a:pt x="148" y="11"/>
                    <a:pt x="148" y="11"/>
                  </a:cubicBezTo>
                  <a:cubicBezTo>
                    <a:pt x="148" y="11"/>
                    <a:pt x="136" y="24"/>
                    <a:pt x="126" y="31"/>
                  </a:cubicBezTo>
                  <a:cubicBezTo>
                    <a:pt x="117" y="38"/>
                    <a:pt x="90" y="42"/>
                    <a:pt x="90" y="42"/>
                  </a:cubicBezTo>
                  <a:cubicBezTo>
                    <a:pt x="93" y="37"/>
                    <a:pt x="92" y="23"/>
                    <a:pt x="92" y="23"/>
                  </a:cubicBezTo>
                  <a:cubicBezTo>
                    <a:pt x="54" y="58"/>
                    <a:pt x="0" y="58"/>
                    <a:pt x="0" y="58"/>
                  </a:cubicBezTo>
                  <a:cubicBezTo>
                    <a:pt x="0" y="57"/>
                    <a:pt x="0" y="57"/>
                    <a:pt x="1" y="56"/>
                  </a:cubicBezTo>
                  <a:cubicBezTo>
                    <a:pt x="52" y="9"/>
                    <a:pt x="83" y="7"/>
                    <a:pt x="124" y="3"/>
                  </a:cubicBezTo>
                  <a:close/>
                </a:path>
              </a:pathLst>
            </a:custGeom>
            <a:solidFill>
              <a:srgbClr val="70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淘宝网Chenying0907出品 61"/>
            <p:cNvSpPr>
              <a:spLocks/>
            </p:cNvSpPr>
            <p:nvPr/>
          </p:nvSpPr>
          <p:spPr bwMode="auto">
            <a:xfrm>
              <a:off x="3867150" y="1106488"/>
              <a:ext cx="695325" cy="354013"/>
            </a:xfrm>
            <a:custGeom>
              <a:avLst/>
              <a:gdLst>
                <a:gd name="T0" fmla="*/ 132 w 185"/>
                <a:gd name="T1" fmla="*/ 51 h 94"/>
                <a:gd name="T2" fmla="*/ 0 w 185"/>
                <a:gd name="T3" fmla="*/ 21 h 94"/>
                <a:gd name="T4" fmla="*/ 140 w 185"/>
                <a:gd name="T5" fmla="*/ 44 h 94"/>
                <a:gd name="T6" fmla="*/ 185 w 185"/>
                <a:gd name="T7" fmla="*/ 94 h 94"/>
                <a:gd name="T8" fmla="*/ 185 w 185"/>
                <a:gd name="T9" fmla="*/ 94 h 94"/>
                <a:gd name="T10" fmla="*/ 132 w 185"/>
                <a:gd name="T11" fmla="*/ 5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94">
                  <a:moveTo>
                    <a:pt x="132" y="51"/>
                  </a:moveTo>
                  <a:cubicBezTo>
                    <a:pt x="96" y="30"/>
                    <a:pt x="69" y="13"/>
                    <a:pt x="0" y="21"/>
                  </a:cubicBezTo>
                  <a:cubicBezTo>
                    <a:pt x="66" y="0"/>
                    <a:pt x="112" y="23"/>
                    <a:pt x="140" y="44"/>
                  </a:cubicBezTo>
                  <a:cubicBezTo>
                    <a:pt x="168" y="64"/>
                    <a:pt x="185" y="94"/>
                    <a:pt x="185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77" y="85"/>
                    <a:pt x="159" y="67"/>
                    <a:pt x="132" y="51"/>
                  </a:cubicBezTo>
                  <a:close/>
                </a:path>
              </a:pathLst>
            </a:custGeom>
            <a:solidFill>
              <a:srgbClr val="4C9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淘宝网Chenying0907出品 62"/>
            <p:cNvSpPr>
              <a:spLocks/>
            </p:cNvSpPr>
            <p:nvPr/>
          </p:nvSpPr>
          <p:spPr bwMode="auto">
            <a:xfrm>
              <a:off x="3859213" y="1155701"/>
              <a:ext cx="703262" cy="384175"/>
            </a:xfrm>
            <a:custGeom>
              <a:avLst/>
              <a:gdLst>
                <a:gd name="T0" fmla="*/ 134 w 187"/>
                <a:gd name="T1" fmla="*/ 38 h 102"/>
                <a:gd name="T2" fmla="*/ 187 w 187"/>
                <a:gd name="T3" fmla="*/ 81 h 102"/>
                <a:gd name="T4" fmla="*/ 123 w 187"/>
                <a:gd name="T5" fmla="*/ 74 h 102"/>
                <a:gd name="T6" fmla="*/ 147 w 187"/>
                <a:gd name="T7" fmla="*/ 58 h 102"/>
                <a:gd name="T8" fmla="*/ 119 w 187"/>
                <a:gd name="T9" fmla="*/ 61 h 102"/>
                <a:gd name="T10" fmla="*/ 82 w 187"/>
                <a:gd name="T11" fmla="*/ 48 h 102"/>
                <a:gd name="T12" fmla="*/ 96 w 187"/>
                <a:gd name="T13" fmla="*/ 35 h 102"/>
                <a:gd name="T14" fmla="*/ 0 w 187"/>
                <a:gd name="T15" fmla="*/ 8 h 102"/>
                <a:gd name="T16" fmla="*/ 2 w 187"/>
                <a:gd name="T17" fmla="*/ 8 h 102"/>
                <a:gd name="T18" fmla="*/ 134 w 187"/>
                <a:gd name="T19" fmla="*/ 3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02">
                  <a:moveTo>
                    <a:pt x="134" y="38"/>
                  </a:moveTo>
                  <a:cubicBezTo>
                    <a:pt x="161" y="54"/>
                    <a:pt x="179" y="72"/>
                    <a:pt x="187" y="81"/>
                  </a:cubicBezTo>
                  <a:cubicBezTo>
                    <a:pt x="150" y="102"/>
                    <a:pt x="123" y="74"/>
                    <a:pt x="123" y="74"/>
                  </a:cubicBezTo>
                  <a:cubicBezTo>
                    <a:pt x="139" y="68"/>
                    <a:pt x="147" y="58"/>
                    <a:pt x="147" y="58"/>
                  </a:cubicBezTo>
                  <a:cubicBezTo>
                    <a:pt x="147" y="58"/>
                    <a:pt x="130" y="61"/>
                    <a:pt x="119" y="61"/>
                  </a:cubicBezTo>
                  <a:cubicBezTo>
                    <a:pt x="107" y="62"/>
                    <a:pt x="82" y="48"/>
                    <a:pt x="82" y="48"/>
                  </a:cubicBezTo>
                  <a:cubicBezTo>
                    <a:pt x="88" y="46"/>
                    <a:pt x="96" y="35"/>
                    <a:pt x="96" y="35"/>
                  </a:cubicBezTo>
                  <a:cubicBezTo>
                    <a:pt x="44" y="41"/>
                    <a:pt x="0" y="8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71" y="0"/>
                    <a:pt x="98" y="17"/>
                    <a:pt x="134" y="38"/>
                  </a:cubicBezTo>
                  <a:close/>
                </a:path>
              </a:pathLst>
            </a:custGeom>
            <a:solidFill>
              <a:srgbClr val="72A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淘宝网Chenying0907出品 63"/>
            <p:cNvSpPr>
              <a:spLocks/>
            </p:cNvSpPr>
            <p:nvPr/>
          </p:nvSpPr>
          <p:spPr bwMode="auto">
            <a:xfrm>
              <a:off x="4257675" y="1482726"/>
              <a:ext cx="331787" cy="582613"/>
            </a:xfrm>
            <a:custGeom>
              <a:avLst/>
              <a:gdLst>
                <a:gd name="T0" fmla="*/ 47 w 88"/>
                <a:gd name="T1" fmla="*/ 42 h 155"/>
                <a:gd name="T2" fmla="*/ 18 w 88"/>
                <a:gd name="T3" fmla="*/ 155 h 155"/>
                <a:gd name="T4" fmla="*/ 41 w 88"/>
                <a:gd name="T5" fmla="*/ 34 h 155"/>
                <a:gd name="T6" fmla="*/ 88 w 88"/>
                <a:gd name="T7" fmla="*/ 0 h 155"/>
                <a:gd name="T8" fmla="*/ 88 w 88"/>
                <a:gd name="T9" fmla="*/ 0 h 155"/>
                <a:gd name="T10" fmla="*/ 47 w 88"/>
                <a:gd name="T11" fmla="*/ 4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55">
                  <a:moveTo>
                    <a:pt x="47" y="42"/>
                  </a:moveTo>
                  <a:cubicBezTo>
                    <a:pt x="28" y="71"/>
                    <a:pt x="12" y="93"/>
                    <a:pt x="18" y="155"/>
                  </a:cubicBezTo>
                  <a:cubicBezTo>
                    <a:pt x="0" y="94"/>
                    <a:pt x="22" y="56"/>
                    <a:pt x="41" y="34"/>
                  </a:cubicBezTo>
                  <a:cubicBezTo>
                    <a:pt x="60" y="11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0" y="6"/>
                    <a:pt x="63" y="19"/>
                    <a:pt x="47" y="42"/>
                  </a:cubicBezTo>
                  <a:close/>
                </a:path>
              </a:pathLst>
            </a:custGeom>
            <a:solidFill>
              <a:srgbClr val="4C9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淘宝网Chenying0907出品 64"/>
            <p:cNvSpPr>
              <a:spLocks/>
            </p:cNvSpPr>
            <p:nvPr/>
          </p:nvSpPr>
          <p:spPr bwMode="auto">
            <a:xfrm>
              <a:off x="4303713" y="1482726"/>
              <a:ext cx="357187" cy="590550"/>
            </a:xfrm>
            <a:custGeom>
              <a:avLst/>
              <a:gdLst>
                <a:gd name="T0" fmla="*/ 35 w 95"/>
                <a:gd name="T1" fmla="*/ 42 h 157"/>
                <a:gd name="T2" fmla="*/ 76 w 95"/>
                <a:gd name="T3" fmla="*/ 0 h 157"/>
                <a:gd name="T4" fmla="*/ 68 w 95"/>
                <a:gd name="T5" fmla="*/ 56 h 157"/>
                <a:gd name="T6" fmla="*/ 54 w 95"/>
                <a:gd name="T7" fmla="*/ 32 h 157"/>
                <a:gd name="T8" fmla="*/ 57 w 95"/>
                <a:gd name="T9" fmla="*/ 58 h 157"/>
                <a:gd name="T10" fmla="*/ 44 w 95"/>
                <a:gd name="T11" fmla="*/ 89 h 157"/>
                <a:gd name="T12" fmla="*/ 32 w 95"/>
                <a:gd name="T13" fmla="*/ 75 h 157"/>
                <a:gd name="T14" fmla="*/ 6 w 95"/>
                <a:gd name="T15" fmla="*/ 157 h 157"/>
                <a:gd name="T16" fmla="*/ 6 w 95"/>
                <a:gd name="T17" fmla="*/ 155 h 157"/>
                <a:gd name="T18" fmla="*/ 35 w 95"/>
                <a:gd name="T19" fmla="*/ 4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57">
                  <a:moveTo>
                    <a:pt x="35" y="42"/>
                  </a:moveTo>
                  <a:cubicBezTo>
                    <a:pt x="51" y="19"/>
                    <a:pt x="68" y="6"/>
                    <a:pt x="76" y="0"/>
                  </a:cubicBezTo>
                  <a:cubicBezTo>
                    <a:pt x="95" y="35"/>
                    <a:pt x="68" y="56"/>
                    <a:pt x="68" y="56"/>
                  </a:cubicBezTo>
                  <a:cubicBezTo>
                    <a:pt x="63" y="41"/>
                    <a:pt x="54" y="32"/>
                    <a:pt x="54" y="32"/>
                  </a:cubicBezTo>
                  <a:cubicBezTo>
                    <a:pt x="54" y="32"/>
                    <a:pt x="57" y="48"/>
                    <a:pt x="57" y="58"/>
                  </a:cubicBezTo>
                  <a:cubicBezTo>
                    <a:pt x="57" y="69"/>
                    <a:pt x="44" y="89"/>
                    <a:pt x="44" y="89"/>
                  </a:cubicBezTo>
                  <a:cubicBezTo>
                    <a:pt x="42" y="83"/>
                    <a:pt x="32" y="75"/>
                    <a:pt x="32" y="75"/>
                  </a:cubicBezTo>
                  <a:cubicBezTo>
                    <a:pt x="36" y="122"/>
                    <a:pt x="6" y="157"/>
                    <a:pt x="6" y="157"/>
                  </a:cubicBezTo>
                  <a:cubicBezTo>
                    <a:pt x="6" y="156"/>
                    <a:pt x="6" y="156"/>
                    <a:pt x="6" y="155"/>
                  </a:cubicBezTo>
                  <a:cubicBezTo>
                    <a:pt x="0" y="93"/>
                    <a:pt x="16" y="71"/>
                    <a:pt x="35" y="42"/>
                  </a:cubicBezTo>
                  <a:close/>
                </a:path>
              </a:pathLst>
            </a:custGeom>
            <a:solidFill>
              <a:srgbClr val="72A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淘宝网Chenying0907出品 65"/>
            <p:cNvSpPr>
              <a:spLocks/>
            </p:cNvSpPr>
            <p:nvPr/>
          </p:nvSpPr>
          <p:spPr bwMode="auto">
            <a:xfrm>
              <a:off x="4532313" y="828676"/>
              <a:ext cx="338137" cy="681038"/>
            </a:xfrm>
            <a:custGeom>
              <a:avLst/>
              <a:gdLst>
                <a:gd name="T0" fmla="*/ 17 w 90"/>
                <a:gd name="T1" fmla="*/ 113 h 181"/>
                <a:gd name="T2" fmla="*/ 90 w 90"/>
                <a:gd name="T3" fmla="*/ 0 h 181"/>
                <a:gd name="T4" fmla="*/ 5 w 90"/>
                <a:gd name="T5" fmla="*/ 114 h 181"/>
                <a:gd name="T6" fmla="*/ 8 w 90"/>
                <a:gd name="T7" fmla="*/ 181 h 181"/>
                <a:gd name="T8" fmla="*/ 8 w 90"/>
                <a:gd name="T9" fmla="*/ 181 h 181"/>
                <a:gd name="T10" fmla="*/ 17 w 90"/>
                <a:gd name="T11" fmla="*/ 11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81">
                  <a:moveTo>
                    <a:pt x="17" y="113"/>
                  </a:moveTo>
                  <a:cubicBezTo>
                    <a:pt x="28" y="73"/>
                    <a:pt x="35" y="42"/>
                    <a:pt x="90" y="0"/>
                  </a:cubicBezTo>
                  <a:cubicBezTo>
                    <a:pt x="28" y="31"/>
                    <a:pt x="11" y="80"/>
                    <a:pt x="5" y="114"/>
                  </a:cubicBezTo>
                  <a:cubicBezTo>
                    <a:pt x="0" y="148"/>
                    <a:pt x="8" y="181"/>
                    <a:pt x="8" y="181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8" y="170"/>
                    <a:pt x="8" y="144"/>
                    <a:pt x="17" y="113"/>
                  </a:cubicBezTo>
                  <a:close/>
                </a:path>
              </a:pathLst>
            </a:custGeom>
            <a:solidFill>
              <a:srgbClr val="4C9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淘宝网Chenying0907出品 66"/>
            <p:cNvSpPr>
              <a:spLocks/>
            </p:cNvSpPr>
            <p:nvPr/>
          </p:nvSpPr>
          <p:spPr bwMode="auto">
            <a:xfrm>
              <a:off x="4562475" y="823913"/>
              <a:ext cx="315912" cy="685800"/>
            </a:xfrm>
            <a:custGeom>
              <a:avLst/>
              <a:gdLst>
                <a:gd name="T0" fmla="*/ 9 w 84"/>
                <a:gd name="T1" fmla="*/ 114 h 182"/>
                <a:gd name="T2" fmla="*/ 0 w 84"/>
                <a:gd name="T3" fmla="*/ 182 h 182"/>
                <a:gd name="T4" fmla="*/ 41 w 84"/>
                <a:gd name="T5" fmla="*/ 133 h 182"/>
                <a:gd name="T6" fmla="*/ 13 w 84"/>
                <a:gd name="T7" fmla="*/ 138 h 182"/>
                <a:gd name="T8" fmla="*/ 36 w 84"/>
                <a:gd name="T9" fmla="*/ 121 h 182"/>
                <a:gd name="T10" fmla="*/ 53 w 84"/>
                <a:gd name="T11" fmla="*/ 86 h 182"/>
                <a:gd name="T12" fmla="*/ 34 w 84"/>
                <a:gd name="T13" fmla="*/ 86 h 182"/>
                <a:gd name="T14" fmla="*/ 84 w 84"/>
                <a:gd name="T15" fmla="*/ 0 h 182"/>
                <a:gd name="T16" fmla="*/ 82 w 84"/>
                <a:gd name="T17" fmla="*/ 1 h 182"/>
                <a:gd name="T18" fmla="*/ 9 w 84"/>
                <a:gd name="T19" fmla="*/ 11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82">
                  <a:moveTo>
                    <a:pt x="9" y="114"/>
                  </a:moveTo>
                  <a:cubicBezTo>
                    <a:pt x="0" y="145"/>
                    <a:pt x="0" y="171"/>
                    <a:pt x="0" y="182"/>
                  </a:cubicBezTo>
                  <a:cubicBezTo>
                    <a:pt x="42" y="172"/>
                    <a:pt x="41" y="133"/>
                    <a:pt x="41" y="133"/>
                  </a:cubicBezTo>
                  <a:cubicBezTo>
                    <a:pt x="26" y="140"/>
                    <a:pt x="13" y="138"/>
                    <a:pt x="13" y="138"/>
                  </a:cubicBezTo>
                  <a:cubicBezTo>
                    <a:pt x="13" y="138"/>
                    <a:pt x="27" y="129"/>
                    <a:pt x="36" y="121"/>
                  </a:cubicBezTo>
                  <a:cubicBezTo>
                    <a:pt x="45" y="113"/>
                    <a:pt x="53" y="86"/>
                    <a:pt x="53" y="86"/>
                  </a:cubicBezTo>
                  <a:cubicBezTo>
                    <a:pt x="47" y="89"/>
                    <a:pt x="34" y="86"/>
                    <a:pt x="34" y="86"/>
                  </a:cubicBezTo>
                  <a:cubicBezTo>
                    <a:pt x="75" y="54"/>
                    <a:pt x="84" y="0"/>
                    <a:pt x="84" y="0"/>
                  </a:cubicBezTo>
                  <a:cubicBezTo>
                    <a:pt x="83" y="0"/>
                    <a:pt x="83" y="1"/>
                    <a:pt x="82" y="1"/>
                  </a:cubicBezTo>
                  <a:cubicBezTo>
                    <a:pt x="27" y="43"/>
                    <a:pt x="20" y="74"/>
                    <a:pt x="9" y="114"/>
                  </a:cubicBezTo>
                  <a:close/>
                </a:path>
              </a:pathLst>
            </a:custGeom>
            <a:solidFill>
              <a:srgbClr val="72A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淘宝网Chenying0907出品 67"/>
            <p:cNvSpPr>
              <a:spLocks/>
            </p:cNvSpPr>
            <p:nvPr/>
          </p:nvSpPr>
          <p:spPr bwMode="auto">
            <a:xfrm>
              <a:off x="4265613" y="790576"/>
              <a:ext cx="334962" cy="684213"/>
            </a:xfrm>
            <a:custGeom>
              <a:avLst/>
              <a:gdLst>
                <a:gd name="T0" fmla="*/ 72 w 89"/>
                <a:gd name="T1" fmla="*/ 114 h 182"/>
                <a:gd name="T2" fmla="*/ 0 w 89"/>
                <a:gd name="T3" fmla="*/ 0 h 182"/>
                <a:gd name="T4" fmla="*/ 83 w 89"/>
                <a:gd name="T5" fmla="*/ 115 h 182"/>
                <a:gd name="T6" fmla="*/ 79 w 89"/>
                <a:gd name="T7" fmla="*/ 182 h 182"/>
                <a:gd name="T8" fmla="*/ 79 w 89"/>
                <a:gd name="T9" fmla="*/ 182 h 182"/>
                <a:gd name="T10" fmla="*/ 72 w 89"/>
                <a:gd name="T11" fmla="*/ 11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82">
                  <a:moveTo>
                    <a:pt x="72" y="114"/>
                  </a:moveTo>
                  <a:cubicBezTo>
                    <a:pt x="62" y="73"/>
                    <a:pt x="55" y="43"/>
                    <a:pt x="0" y="0"/>
                  </a:cubicBezTo>
                  <a:cubicBezTo>
                    <a:pt x="62" y="31"/>
                    <a:pt x="78" y="80"/>
                    <a:pt x="83" y="115"/>
                  </a:cubicBezTo>
                  <a:cubicBezTo>
                    <a:pt x="89" y="149"/>
                    <a:pt x="79" y="182"/>
                    <a:pt x="79" y="182"/>
                  </a:cubicBezTo>
                  <a:cubicBezTo>
                    <a:pt x="79" y="182"/>
                    <a:pt x="79" y="182"/>
                    <a:pt x="79" y="182"/>
                  </a:cubicBezTo>
                  <a:cubicBezTo>
                    <a:pt x="80" y="170"/>
                    <a:pt x="80" y="145"/>
                    <a:pt x="72" y="114"/>
                  </a:cubicBezTo>
                  <a:close/>
                </a:path>
              </a:pathLst>
            </a:custGeom>
            <a:solidFill>
              <a:srgbClr val="4894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淘宝网Chenying0907出品 68"/>
            <p:cNvSpPr>
              <a:spLocks/>
            </p:cNvSpPr>
            <p:nvPr/>
          </p:nvSpPr>
          <p:spPr bwMode="auto">
            <a:xfrm>
              <a:off x="4262438" y="787401"/>
              <a:ext cx="303212" cy="687388"/>
            </a:xfrm>
            <a:custGeom>
              <a:avLst/>
              <a:gdLst>
                <a:gd name="T0" fmla="*/ 73 w 81"/>
                <a:gd name="T1" fmla="*/ 115 h 183"/>
                <a:gd name="T2" fmla="*/ 80 w 81"/>
                <a:gd name="T3" fmla="*/ 183 h 183"/>
                <a:gd name="T4" fmla="*/ 40 w 81"/>
                <a:gd name="T5" fmla="*/ 133 h 183"/>
                <a:gd name="T6" fmla="*/ 68 w 81"/>
                <a:gd name="T7" fmla="*/ 139 h 183"/>
                <a:gd name="T8" fmla="*/ 46 w 81"/>
                <a:gd name="T9" fmla="*/ 121 h 183"/>
                <a:gd name="T10" fmla="*/ 29 w 81"/>
                <a:gd name="T11" fmla="*/ 86 h 183"/>
                <a:gd name="T12" fmla="*/ 48 w 81"/>
                <a:gd name="T13" fmla="*/ 86 h 183"/>
                <a:gd name="T14" fmla="*/ 0 w 81"/>
                <a:gd name="T15" fmla="*/ 0 h 183"/>
                <a:gd name="T16" fmla="*/ 1 w 81"/>
                <a:gd name="T17" fmla="*/ 1 h 183"/>
                <a:gd name="T18" fmla="*/ 73 w 81"/>
                <a:gd name="T19" fmla="*/ 11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183">
                  <a:moveTo>
                    <a:pt x="73" y="115"/>
                  </a:moveTo>
                  <a:cubicBezTo>
                    <a:pt x="81" y="146"/>
                    <a:pt x="81" y="171"/>
                    <a:pt x="80" y="183"/>
                  </a:cubicBezTo>
                  <a:cubicBezTo>
                    <a:pt x="39" y="172"/>
                    <a:pt x="40" y="133"/>
                    <a:pt x="40" y="133"/>
                  </a:cubicBezTo>
                  <a:cubicBezTo>
                    <a:pt x="56" y="140"/>
                    <a:pt x="68" y="139"/>
                    <a:pt x="68" y="139"/>
                  </a:cubicBezTo>
                  <a:cubicBezTo>
                    <a:pt x="68" y="139"/>
                    <a:pt x="54" y="129"/>
                    <a:pt x="46" y="121"/>
                  </a:cubicBezTo>
                  <a:cubicBezTo>
                    <a:pt x="37" y="113"/>
                    <a:pt x="29" y="86"/>
                    <a:pt x="29" y="86"/>
                  </a:cubicBezTo>
                  <a:cubicBezTo>
                    <a:pt x="35" y="89"/>
                    <a:pt x="48" y="86"/>
                    <a:pt x="48" y="86"/>
                  </a:cubicBezTo>
                  <a:cubicBezTo>
                    <a:pt x="8" y="53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56" y="44"/>
                    <a:pt x="63" y="74"/>
                    <a:pt x="73" y="115"/>
                  </a:cubicBezTo>
                  <a:close/>
                </a:path>
              </a:pathLst>
            </a:custGeom>
            <a:solidFill>
              <a:srgbClr val="70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Oval 69"/>
            <p:cNvSpPr>
              <a:spLocks noChangeArrowheads="1"/>
            </p:cNvSpPr>
            <p:nvPr/>
          </p:nvSpPr>
          <p:spPr bwMode="auto">
            <a:xfrm>
              <a:off x="4581525" y="1438276"/>
              <a:ext cx="157162" cy="161925"/>
            </a:xfrm>
            <a:prstGeom prst="ellipse">
              <a:avLst/>
            </a:prstGeom>
            <a:solidFill>
              <a:srgbClr val="F8B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Oval 70"/>
            <p:cNvSpPr>
              <a:spLocks noChangeArrowheads="1"/>
            </p:cNvSpPr>
            <p:nvPr/>
          </p:nvSpPr>
          <p:spPr bwMode="auto">
            <a:xfrm>
              <a:off x="4589463" y="1444626"/>
              <a:ext cx="119062" cy="125413"/>
            </a:xfrm>
            <a:prstGeom prst="ellipse">
              <a:avLst/>
            </a:prstGeom>
            <a:solidFill>
              <a:srgbClr val="FDD1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71"/>
            <p:cNvSpPr>
              <a:spLocks noChangeArrowheads="1"/>
            </p:cNvSpPr>
            <p:nvPr/>
          </p:nvSpPr>
          <p:spPr bwMode="auto">
            <a:xfrm>
              <a:off x="4419600" y="1430338"/>
              <a:ext cx="200025" cy="200025"/>
            </a:xfrm>
            <a:prstGeom prst="ellipse">
              <a:avLst/>
            </a:prstGeom>
            <a:solidFill>
              <a:srgbClr val="F8B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72"/>
            <p:cNvSpPr>
              <a:spLocks noChangeArrowheads="1"/>
            </p:cNvSpPr>
            <p:nvPr/>
          </p:nvSpPr>
          <p:spPr bwMode="auto">
            <a:xfrm>
              <a:off x="4422775" y="1438276"/>
              <a:ext cx="158750" cy="153988"/>
            </a:xfrm>
            <a:prstGeom prst="ellipse">
              <a:avLst/>
            </a:prstGeom>
            <a:solidFill>
              <a:srgbClr val="FDD1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21" name="淘宝网Chenying0907出品 2120"/>
          <p:cNvSpPr/>
          <p:nvPr/>
        </p:nvSpPr>
        <p:spPr>
          <a:xfrm>
            <a:off x="553976" y="369080"/>
            <a:ext cx="4974267" cy="287020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淘宝网Chenying0907出品 190"/>
          <p:cNvSpPr/>
          <p:nvPr/>
        </p:nvSpPr>
        <p:spPr>
          <a:xfrm rot="331380">
            <a:off x="6405679" y="509600"/>
            <a:ext cx="2520000" cy="18970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淘宝网Chenying0907出品 191"/>
          <p:cNvSpPr/>
          <p:nvPr/>
        </p:nvSpPr>
        <p:spPr>
          <a:xfrm rot="21115083">
            <a:off x="9556299" y="705918"/>
            <a:ext cx="2295487" cy="215011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392" y="400050"/>
            <a:ext cx="4834321" cy="2773839"/>
          </a:xfrm>
          <a:prstGeom prst="rect">
            <a:avLst/>
          </a:prstGeom>
        </p:spPr>
      </p:pic>
      <p:sp>
        <p:nvSpPr>
          <p:cNvPr id="8" name="淘宝网Chenying0907出品 5"/>
          <p:cNvSpPr>
            <a:spLocks/>
          </p:cNvSpPr>
          <p:nvPr/>
        </p:nvSpPr>
        <p:spPr bwMode="auto">
          <a:xfrm>
            <a:off x="415626" y="-184261"/>
            <a:ext cx="5211260" cy="1285295"/>
          </a:xfrm>
          <a:custGeom>
            <a:avLst/>
            <a:gdLst>
              <a:gd name="T0" fmla="*/ 1820 w 1820"/>
              <a:gd name="T1" fmla="*/ 171 h 463"/>
              <a:gd name="T2" fmla="*/ 1660 w 1820"/>
              <a:gd name="T3" fmla="*/ 14 h 463"/>
              <a:gd name="T4" fmla="*/ 1578 w 1820"/>
              <a:gd name="T5" fmla="*/ 35 h 463"/>
              <a:gd name="T6" fmla="*/ 1521 w 1820"/>
              <a:gd name="T7" fmla="*/ 0 h 463"/>
              <a:gd name="T8" fmla="*/ 1459 w 1820"/>
              <a:gd name="T9" fmla="*/ 0 h 463"/>
              <a:gd name="T10" fmla="*/ 1389 w 1820"/>
              <a:gd name="T11" fmla="*/ 53 h 463"/>
              <a:gd name="T12" fmla="*/ 1295 w 1820"/>
              <a:gd name="T13" fmla="*/ 3 h 463"/>
              <a:gd name="T14" fmla="*/ 1189 w 1820"/>
              <a:gd name="T15" fmla="*/ 76 h 463"/>
              <a:gd name="T16" fmla="*/ 1158 w 1820"/>
              <a:gd name="T17" fmla="*/ 71 h 463"/>
              <a:gd name="T18" fmla="*/ 1087 w 1820"/>
              <a:gd name="T19" fmla="*/ 102 h 463"/>
              <a:gd name="T20" fmla="*/ 999 w 1820"/>
              <a:gd name="T21" fmla="*/ 71 h 463"/>
              <a:gd name="T22" fmla="*/ 906 w 1820"/>
              <a:gd name="T23" fmla="*/ 106 h 463"/>
              <a:gd name="T24" fmla="*/ 803 w 1820"/>
              <a:gd name="T25" fmla="*/ 69 h 463"/>
              <a:gd name="T26" fmla="*/ 721 w 1820"/>
              <a:gd name="T27" fmla="*/ 91 h 463"/>
              <a:gd name="T28" fmla="*/ 633 w 1820"/>
              <a:gd name="T29" fmla="*/ 52 h 463"/>
              <a:gd name="T30" fmla="*/ 532 w 1820"/>
              <a:gd name="T31" fmla="*/ 108 h 463"/>
              <a:gd name="T32" fmla="*/ 438 w 1820"/>
              <a:gd name="T33" fmla="*/ 58 h 463"/>
              <a:gd name="T34" fmla="*/ 332 w 1820"/>
              <a:gd name="T35" fmla="*/ 132 h 463"/>
              <a:gd name="T36" fmla="*/ 302 w 1820"/>
              <a:gd name="T37" fmla="*/ 127 h 463"/>
              <a:gd name="T38" fmla="*/ 230 w 1820"/>
              <a:gd name="T39" fmla="*/ 157 h 463"/>
              <a:gd name="T40" fmla="*/ 142 w 1820"/>
              <a:gd name="T41" fmla="*/ 127 h 463"/>
              <a:gd name="T42" fmla="*/ 0 w 1820"/>
              <a:gd name="T43" fmla="*/ 269 h 463"/>
              <a:gd name="T44" fmla="*/ 142 w 1820"/>
              <a:gd name="T45" fmla="*/ 410 h 463"/>
              <a:gd name="T46" fmla="*/ 274 w 1820"/>
              <a:gd name="T47" fmla="*/ 320 h 463"/>
              <a:gd name="T48" fmla="*/ 302 w 1820"/>
              <a:gd name="T49" fmla="*/ 324 h 463"/>
              <a:gd name="T50" fmla="*/ 387 w 1820"/>
              <a:gd name="T51" fmla="*/ 274 h 463"/>
              <a:gd name="T52" fmla="*/ 438 w 1820"/>
              <a:gd name="T53" fmla="*/ 286 h 463"/>
              <a:gd name="T54" fmla="*/ 439 w 1820"/>
              <a:gd name="T55" fmla="*/ 286 h 463"/>
              <a:gd name="T56" fmla="*/ 438 w 1820"/>
              <a:gd name="T57" fmla="*/ 295 h 463"/>
              <a:gd name="T58" fmla="*/ 509 w 1820"/>
              <a:gd name="T59" fmla="*/ 365 h 463"/>
              <a:gd name="T60" fmla="*/ 580 w 1820"/>
              <a:gd name="T61" fmla="*/ 295 h 463"/>
              <a:gd name="T62" fmla="*/ 572 w 1820"/>
              <a:gd name="T63" fmla="*/ 263 h 463"/>
              <a:gd name="T64" fmla="*/ 633 w 1820"/>
              <a:gd name="T65" fmla="*/ 279 h 463"/>
              <a:gd name="T66" fmla="*/ 651 w 1820"/>
              <a:gd name="T67" fmla="*/ 278 h 463"/>
              <a:gd name="T68" fmla="*/ 803 w 1820"/>
              <a:gd name="T69" fmla="*/ 383 h 463"/>
              <a:gd name="T70" fmla="*/ 819 w 1820"/>
              <a:gd name="T71" fmla="*/ 382 h 463"/>
              <a:gd name="T72" fmla="*/ 817 w 1820"/>
              <a:gd name="T73" fmla="*/ 400 h 463"/>
              <a:gd name="T74" fmla="*/ 881 w 1820"/>
              <a:gd name="T75" fmla="*/ 463 h 463"/>
              <a:gd name="T76" fmla="*/ 946 w 1820"/>
              <a:gd name="T77" fmla="*/ 400 h 463"/>
              <a:gd name="T78" fmla="*/ 910 w 1820"/>
              <a:gd name="T79" fmla="*/ 343 h 463"/>
              <a:gd name="T80" fmla="*/ 922 w 1820"/>
              <a:gd name="T81" fmla="*/ 332 h 463"/>
              <a:gd name="T82" fmla="*/ 999 w 1820"/>
              <a:gd name="T83" fmla="*/ 355 h 463"/>
              <a:gd name="T84" fmla="*/ 1131 w 1820"/>
              <a:gd name="T85" fmla="*/ 265 h 463"/>
              <a:gd name="T86" fmla="*/ 1158 w 1820"/>
              <a:gd name="T87" fmla="*/ 269 h 463"/>
              <a:gd name="T88" fmla="*/ 1244 w 1820"/>
              <a:gd name="T89" fmla="*/ 219 h 463"/>
              <a:gd name="T90" fmla="*/ 1295 w 1820"/>
              <a:gd name="T91" fmla="*/ 231 h 463"/>
              <a:gd name="T92" fmla="*/ 1295 w 1820"/>
              <a:gd name="T93" fmla="*/ 231 h 463"/>
              <a:gd name="T94" fmla="*/ 1295 w 1820"/>
              <a:gd name="T95" fmla="*/ 239 h 463"/>
              <a:gd name="T96" fmla="*/ 1366 w 1820"/>
              <a:gd name="T97" fmla="*/ 310 h 463"/>
              <a:gd name="T98" fmla="*/ 1437 w 1820"/>
              <a:gd name="T99" fmla="*/ 239 h 463"/>
              <a:gd name="T100" fmla="*/ 1429 w 1820"/>
              <a:gd name="T101" fmla="*/ 207 h 463"/>
              <a:gd name="T102" fmla="*/ 1490 w 1820"/>
              <a:gd name="T103" fmla="*/ 224 h 463"/>
              <a:gd name="T104" fmla="*/ 1508 w 1820"/>
              <a:gd name="T105" fmla="*/ 222 h 463"/>
              <a:gd name="T106" fmla="*/ 1660 w 1820"/>
              <a:gd name="T107" fmla="*/ 328 h 463"/>
              <a:gd name="T108" fmla="*/ 1676 w 1820"/>
              <a:gd name="T109" fmla="*/ 327 h 463"/>
              <a:gd name="T110" fmla="*/ 1673 w 1820"/>
              <a:gd name="T111" fmla="*/ 345 h 463"/>
              <a:gd name="T112" fmla="*/ 1738 w 1820"/>
              <a:gd name="T113" fmla="*/ 408 h 463"/>
              <a:gd name="T114" fmla="*/ 1803 w 1820"/>
              <a:gd name="T115" fmla="*/ 345 h 463"/>
              <a:gd name="T116" fmla="*/ 1766 w 1820"/>
              <a:gd name="T117" fmla="*/ 288 h 463"/>
              <a:gd name="T118" fmla="*/ 1820 w 1820"/>
              <a:gd name="T119" fmla="*/ 171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820" h="463">
                <a:moveTo>
                  <a:pt x="1820" y="171"/>
                </a:moveTo>
                <a:cubicBezTo>
                  <a:pt x="1820" y="84"/>
                  <a:pt x="1748" y="14"/>
                  <a:pt x="1660" y="14"/>
                </a:cubicBezTo>
                <a:cubicBezTo>
                  <a:pt x="1630" y="14"/>
                  <a:pt x="1602" y="22"/>
                  <a:pt x="1578" y="35"/>
                </a:cubicBezTo>
                <a:cubicBezTo>
                  <a:pt x="1563" y="19"/>
                  <a:pt x="1543" y="6"/>
                  <a:pt x="1521" y="0"/>
                </a:cubicBezTo>
                <a:cubicBezTo>
                  <a:pt x="1459" y="0"/>
                  <a:pt x="1459" y="0"/>
                  <a:pt x="1459" y="0"/>
                </a:cubicBezTo>
                <a:cubicBezTo>
                  <a:pt x="1429" y="8"/>
                  <a:pt x="1404" y="27"/>
                  <a:pt x="1389" y="53"/>
                </a:cubicBezTo>
                <a:cubicBezTo>
                  <a:pt x="1369" y="23"/>
                  <a:pt x="1334" y="3"/>
                  <a:pt x="1295" y="3"/>
                </a:cubicBezTo>
                <a:cubicBezTo>
                  <a:pt x="1246" y="3"/>
                  <a:pt x="1205" y="33"/>
                  <a:pt x="1189" y="76"/>
                </a:cubicBezTo>
                <a:cubicBezTo>
                  <a:pt x="1179" y="73"/>
                  <a:pt x="1169" y="71"/>
                  <a:pt x="1158" y="71"/>
                </a:cubicBezTo>
                <a:cubicBezTo>
                  <a:pt x="1130" y="71"/>
                  <a:pt x="1105" y="83"/>
                  <a:pt x="1087" y="102"/>
                </a:cubicBezTo>
                <a:cubicBezTo>
                  <a:pt x="1063" y="83"/>
                  <a:pt x="1032" y="71"/>
                  <a:pt x="999" y="71"/>
                </a:cubicBezTo>
                <a:cubicBezTo>
                  <a:pt x="963" y="71"/>
                  <a:pt x="931" y="84"/>
                  <a:pt x="906" y="106"/>
                </a:cubicBezTo>
                <a:cubicBezTo>
                  <a:pt x="878" y="83"/>
                  <a:pt x="842" y="69"/>
                  <a:pt x="803" y="69"/>
                </a:cubicBezTo>
                <a:cubicBezTo>
                  <a:pt x="773" y="69"/>
                  <a:pt x="745" y="77"/>
                  <a:pt x="721" y="91"/>
                </a:cubicBezTo>
                <a:cubicBezTo>
                  <a:pt x="700" y="67"/>
                  <a:pt x="668" y="52"/>
                  <a:pt x="633" y="52"/>
                </a:cubicBezTo>
                <a:cubicBezTo>
                  <a:pt x="590" y="52"/>
                  <a:pt x="553" y="74"/>
                  <a:pt x="532" y="108"/>
                </a:cubicBezTo>
                <a:cubicBezTo>
                  <a:pt x="512" y="78"/>
                  <a:pt x="477" y="58"/>
                  <a:pt x="438" y="58"/>
                </a:cubicBezTo>
                <a:cubicBezTo>
                  <a:pt x="390" y="58"/>
                  <a:pt x="348" y="89"/>
                  <a:pt x="332" y="132"/>
                </a:cubicBezTo>
                <a:cubicBezTo>
                  <a:pt x="322" y="128"/>
                  <a:pt x="312" y="127"/>
                  <a:pt x="302" y="127"/>
                </a:cubicBezTo>
                <a:cubicBezTo>
                  <a:pt x="273" y="127"/>
                  <a:pt x="248" y="139"/>
                  <a:pt x="230" y="157"/>
                </a:cubicBezTo>
                <a:cubicBezTo>
                  <a:pt x="206" y="138"/>
                  <a:pt x="175" y="127"/>
                  <a:pt x="142" y="127"/>
                </a:cubicBezTo>
                <a:cubicBezTo>
                  <a:pt x="64" y="127"/>
                  <a:pt x="0" y="190"/>
                  <a:pt x="0" y="269"/>
                </a:cubicBezTo>
                <a:cubicBezTo>
                  <a:pt x="0" y="347"/>
                  <a:pt x="64" y="410"/>
                  <a:pt x="142" y="410"/>
                </a:cubicBezTo>
                <a:cubicBezTo>
                  <a:pt x="202" y="410"/>
                  <a:pt x="253" y="373"/>
                  <a:pt x="274" y="320"/>
                </a:cubicBezTo>
                <a:cubicBezTo>
                  <a:pt x="283" y="323"/>
                  <a:pt x="292" y="324"/>
                  <a:pt x="302" y="324"/>
                </a:cubicBezTo>
                <a:cubicBezTo>
                  <a:pt x="338" y="324"/>
                  <a:pt x="370" y="304"/>
                  <a:pt x="387" y="274"/>
                </a:cubicBezTo>
                <a:cubicBezTo>
                  <a:pt x="403" y="282"/>
                  <a:pt x="420" y="286"/>
                  <a:pt x="438" y="286"/>
                </a:cubicBezTo>
                <a:cubicBezTo>
                  <a:pt x="438" y="286"/>
                  <a:pt x="439" y="286"/>
                  <a:pt x="439" y="286"/>
                </a:cubicBezTo>
                <a:cubicBezTo>
                  <a:pt x="438" y="289"/>
                  <a:pt x="438" y="292"/>
                  <a:pt x="438" y="295"/>
                </a:cubicBezTo>
                <a:cubicBezTo>
                  <a:pt x="438" y="334"/>
                  <a:pt x="470" y="365"/>
                  <a:pt x="509" y="365"/>
                </a:cubicBezTo>
                <a:cubicBezTo>
                  <a:pt x="548" y="365"/>
                  <a:pt x="580" y="334"/>
                  <a:pt x="580" y="295"/>
                </a:cubicBezTo>
                <a:cubicBezTo>
                  <a:pt x="580" y="283"/>
                  <a:pt x="577" y="272"/>
                  <a:pt x="572" y="263"/>
                </a:cubicBezTo>
                <a:cubicBezTo>
                  <a:pt x="590" y="273"/>
                  <a:pt x="611" y="279"/>
                  <a:pt x="633" y="279"/>
                </a:cubicBezTo>
                <a:cubicBezTo>
                  <a:pt x="639" y="279"/>
                  <a:pt x="645" y="279"/>
                  <a:pt x="651" y="278"/>
                </a:cubicBezTo>
                <a:cubicBezTo>
                  <a:pt x="673" y="339"/>
                  <a:pt x="733" y="383"/>
                  <a:pt x="803" y="383"/>
                </a:cubicBezTo>
                <a:cubicBezTo>
                  <a:pt x="808" y="383"/>
                  <a:pt x="814" y="383"/>
                  <a:pt x="819" y="382"/>
                </a:cubicBezTo>
                <a:cubicBezTo>
                  <a:pt x="818" y="388"/>
                  <a:pt x="817" y="394"/>
                  <a:pt x="817" y="400"/>
                </a:cubicBezTo>
                <a:cubicBezTo>
                  <a:pt x="817" y="435"/>
                  <a:pt x="846" y="463"/>
                  <a:pt x="881" y="463"/>
                </a:cubicBezTo>
                <a:cubicBezTo>
                  <a:pt x="917" y="463"/>
                  <a:pt x="946" y="435"/>
                  <a:pt x="946" y="400"/>
                </a:cubicBezTo>
                <a:cubicBezTo>
                  <a:pt x="946" y="375"/>
                  <a:pt x="931" y="354"/>
                  <a:pt x="910" y="343"/>
                </a:cubicBezTo>
                <a:cubicBezTo>
                  <a:pt x="914" y="340"/>
                  <a:pt x="918" y="336"/>
                  <a:pt x="922" y="332"/>
                </a:cubicBezTo>
                <a:cubicBezTo>
                  <a:pt x="944" y="346"/>
                  <a:pt x="970" y="355"/>
                  <a:pt x="999" y="355"/>
                </a:cubicBezTo>
                <a:cubicBezTo>
                  <a:pt x="1059" y="355"/>
                  <a:pt x="1110" y="317"/>
                  <a:pt x="1131" y="265"/>
                </a:cubicBezTo>
                <a:cubicBezTo>
                  <a:pt x="1140" y="267"/>
                  <a:pt x="1149" y="269"/>
                  <a:pt x="1158" y="269"/>
                </a:cubicBezTo>
                <a:cubicBezTo>
                  <a:pt x="1195" y="269"/>
                  <a:pt x="1227" y="249"/>
                  <a:pt x="1244" y="219"/>
                </a:cubicBezTo>
                <a:cubicBezTo>
                  <a:pt x="1259" y="226"/>
                  <a:pt x="1277" y="231"/>
                  <a:pt x="1295" y="231"/>
                </a:cubicBezTo>
                <a:cubicBezTo>
                  <a:pt x="1295" y="231"/>
                  <a:pt x="1295" y="231"/>
                  <a:pt x="1295" y="231"/>
                </a:cubicBezTo>
                <a:cubicBezTo>
                  <a:pt x="1295" y="233"/>
                  <a:pt x="1295" y="236"/>
                  <a:pt x="1295" y="239"/>
                </a:cubicBezTo>
                <a:cubicBezTo>
                  <a:pt x="1295" y="278"/>
                  <a:pt x="1327" y="310"/>
                  <a:pt x="1366" y="310"/>
                </a:cubicBezTo>
                <a:cubicBezTo>
                  <a:pt x="1405" y="310"/>
                  <a:pt x="1437" y="278"/>
                  <a:pt x="1437" y="239"/>
                </a:cubicBezTo>
                <a:cubicBezTo>
                  <a:pt x="1437" y="228"/>
                  <a:pt x="1434" y="217"/>
                  <a:pt x="1429" y="207"/>
                </a:cubicBezTo>
                <a:cubicBezTo>
                  <a:pt x="1447" y="218"/>
                  <a:pt x="1468" y="224"/>
                  <a:pt x="1490" y="224"/>
                </a:cubicBezTo>
                <a:cubicBezTo>
                  <a:pt x="1496" y="224"/>
                  <a:pt x="1502" y="223"/>
                  <a:pt x="1508" y="222"/>
                </a:cubicBezTo>
                <a:cubicBezTo>
                  <a:pt x="1530" y="284"/>
                  <a:pt x="1589" y="328"/>
                  <a:pt x="1660" y="328"/>
                </a:cubicBezTo>
                <a:cubicBezTo>
                  <a:pt x="1665" y="328"/>
                  <a:pt x="1671" y="327"/>
                  <a:pt x="1676" y="327"/>
                </a:cubicBezTo>
                <a:cubicBezTo>
                  <a:pt x="1674" y="332"/>
                  <a:pt x="1673" y="338"/>
                  <a:pt x="1673" y="345"/>
                </a:cubicBezTo>
                <a:cubicBezTo>
                  <a:pt x="1673" y="380"/>
                  <a:pt x="1702" y="408"/>
                  <a:pt x="1738" y="408"/>
                </a:cubicBezTo>
                <a:cubicBezTo>
                  <a:pt x="1774" y="408"/>
                  <a:pt x="1803" y="380"/>
                  <a:pt x="1803" y="345"/>
                </a:cubicBezTo>
                <a:cubicBezTo>
                  <a:pt x="1803" y="320"/>
                  <a:pt x="1788" y="298"/>
                  <a:pt x="1766" y="288"/>
                </a:cubicBezTo>
                <a:cubicBezTo>
                  <a:pt x="1799" y="259"/>
                  <a:pt x="1820" y="217"/>
                  <a:pt x="1820" y="171"/>
                </a:cubicBezTo>
                <a:close/>
              </a:path>
            </a:pathLst>
          </a:custGeom>
          <a:solidFill>
            <a:srgbClr val="A3BFD9"/>
          </a:solidFill>
          <a:ln w="3175" cap="flat">
            <a:solidFill>
              <a:srgbClr val="5B768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1" name="淘宝网Chenying0907出品 170"/>
          <p:cNvSpPr/>
          <p:nvPr/>
        </p:nvSpPr>
        <p:spPr>
          <a:xfrm>
            <a:off x="4184919" y="2786092"/>
            <a:ext cx="3516187" cy="340950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9100" y="2866406"/>
            <a:ext cx="3371850" cy="3264356"/>
          </a:xfrm>
          <a:prstGeom prst="rect">
            <a:avLst/>
          </a:prstGeom>
        </p:spPr>
      </p:pic>
      <p:grpSp>
        <p:nvGrpSpPr>
          <p:cNvPr id="149" name="淘宝网Chenying0907出品 148"/>
          <p:cNvGrpSpPr/>
          <p:nvPr/>
        </p:nvGrpSpPr>
        <p:grpSpPr>
          <a:xfrm>
            <a:off x="3837215" y="2501333"/>
            <a:ext cx="4233580" cy="4032000"/>
            <a:chOff x="2291799" y="2266077"/>
            <a:chExt cx="4233580" cy="4032000"/>
          </a:xfrm>
          <a:effectLst>
            <a:outerShdw blurRad="165100" dist="76200" dir="2700000" algn="tl" rotWithShape="0">
              <a:prstClr val="black">
                <a:alpha val="54000"/>
              </a:prstClr>
            </a:outerShdw>
          </a:effectLst>
        </p:grpSpPr>
        <p:grpSp>
          <p:nvGrpSpPr>
            <p:cNvPr id="150" name="淘宝网Chenying0907出品 149"/>
            <p:cNvGrpSpPr/>
            <p:nvPr/>
          </p:nvGrpSpPr>
          <p:grpSpPr>
            <a:xfrm>
              <a:off x="2291799" y="2266077"/>
              <a:ext cx="4233580" cy="4032000"/>
              <a:chOff x="2291799" y="2266077"/>
              <a:chExt cx="4233580" cy="4032000"/>
            </a:xfrm>
          </p:grpSpPr>
          <p:grpSp>
            <p:nvGrpSpPr>
              <p:cNvPr id="162" name="淘宝网Chenying0907出品 161"/>
              <p:cNvGrpSpPr/>
              <p:nvPr/>
            </p:nvGrpSpPr>
            <p:grpSpPr>
              <a:xfrm>
                <a:off x="2291799" y="2266077"/>
                <a:ext cx="4233580" cy="4032000"/>
                <a:chOff x="1889222" y="1787637"/>
                <a:chExt cx="4233580" cy="4032000"/>
              </a:xfrm>
            </p:grpSpPr>
            <p:sp>
              <p:nvSpPr>
                <p:cNvPr id="167" name="圆角淘宝网Chenying0907出品 166"/>
                <p:cNvSpPr/>
                <p:nvPr/>
              </p:nvSpPr>
              <p:spPr>
                <a:xfrm rot="16200000">
                  <a:off x="252634" y="3687049"/>
                  <a:ext cx="4032000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8" name="圆角淘宝网Chenying0907出品 167"/>
                <p:cNvSpPr/>
                <p:nvPr/>
              </p:nvSpPr>
              <p:spPr>
                <a:xfrm rot="16200000">
                  <a:off x="3690419" y="3687049"/>
                  <a:ext cx="4032000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9" name="圆角淘宝网Chenying0907出品 168"/>
                <p:cNvSpPr/>
                <p:nvPr/>
              </p:nvSpPr>
              <p:spPr>
                <a:xfrm>
                  <a:off x="1889222" y="5301317"/>
                  <a:ext cx="4232275" cy="298449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0" name="圆角淘宝网Chenying0907出品 169"/>
                <p:cNvSpPr/>
                <p:nvPr/>
              </p:nvSpPr>
              <p:spPr>
                <a:xfrm>
                  <a:off x="1890527" y="1969525"/>
                  <a:ext cx="4232275" cy="233176"/>
                </a:xfrm>
                <a:prstGeom prst="roundRect">
                  <a:avLst>
                    <a:gd name="adj" fmla="val 6174"/>
                  </a:avLst>
                </a:prstGeom>
                <a:blipFill dpi="0" rotWithShape="1">
                  <a:blip r:embed="rId9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colorTemperature colorTemp="8800"/>
                            </a14:imgEffect>
                            <a14:imgEffect>
                              <a14:saturation sat="66000"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>
                  <a:solidFill>
                    <a:srgbClr val="DDCD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63" name="淘宝网Chenying0907出品 162"/>
              <p:cNvSpPr/>
              <p:nvPr/>
            </p:nvSpPr>
            <p:spPr>
              <a:xfrm>
                <a:off x="2577246" y="2426411"/>
                <a:ext cx="194400" cy="275815"/>
              </a:xfrm>
              <a:prstGeom prst="rect">
                <a:avLst/>
              </a:prstGeom>
              <a:blipFill dpi="0" rotWithShape="1"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淘宝网Chenying0907出品 163"/>
              <p:cNvSpPr/>
              <p:nvPr/>
            </p:nvSpPr>
            <p:spPr>
              <a:xfrm>
                <a:off x="6009410" y="2423200"/>
                <a:ext cx="196450" cy="275815"/>
              </a:xfrm>
              <a:prstGeom prst="rect">
                <a:avLst/>
              </a:prstGeom>
              <a:blipFill dpi="0" rotWithShape="1"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淘宝网Chenying0907出品 164"/>
              <p:cNvSpPr/>
              <p:nvPr/>
            </p:nvSpPr>
            <p:spPr>
              <a:xfrm>
                <a:off x="6011460" y="5224978"/>
                <a:ext cx="194400" cy="988744"/>
              </a:xfrm>
              <a:prstGeom prst="rect">
                <a:avLst/>
              </a:prstGeom>
              <a:blipFill dpi="0" rotWithShape="1">
                <a:blip r:embed="rId13" cstate="print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淘宝网Chenying0907出品 165"/>
              <p:cNvSpPr/>
              <p:nvPr/>
            </p:nvSpPr>
            <p:spPr>
              <a:xfrm>
                <a:off x="2572799" y="5203547"/>
                <a:ext cx="189811" cy="988744"/>
              </a:xfrm>
              <a:prstGeom prst="rect">
                <a:avLst/>
              </a:prstGeom>
              <a:blipFill dpi="0" rotWithShape="1">
                <a:blip r:embed="rId15" cstate="print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colorTemperature colorTemp="88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1" name="淘宝网Chenying0907出品 150"/>
            <p:cNvSpPr/>
            <p:nvPr/>
          </p:nvSpPr>
          <p:spPr>
            <a:xfrm>
              <a:off x="2597236" y="2539247"/>
              <a:ext cx="180975" cy="1647825"/>
            </a:xfrm>
            <a:custGeom>
              <a:avLst/>
              <a:gdLst>
                <a:gd name="connsiteX0" fmla="*/ 0 w 180975"/>
                <a:gd name="connsiteY0" fmla="*/ 0 h 1647825"/>
                <a:gd name="connsiteX1" fmla="*/ 104775 w 180975"/>
                <a:gd name="connsiteY1" fmla="*/ 419100 h 1647825"/>
                <a:gd name="connsiteX2" fmla="*/ 28575 w 180975"/>
                <a:gd name="connsiteY2" fmla="*/ 876300 h 1647825"/>
                <a:gd name="connsiteX3" fmla="*/ 76200 w 180975"/>
                <a:gd name="connsiteY3" fmla="*/ 1428750 h 1647825"/>
                <a:gd name="connsiteX4" fmla="*/ 180975 w 180975"/>
                <a:gd name="connsiteY4" fmla="*/ 1647825 h 1647825"/>
                <a:gd name="connsiteX5" fmla="*/ 180975 w 180975"/>
                <a:gd name="connsiteY5" fmla="*/ 1647825 h 164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75" h="1647825">
                  <a:moveTo>
                    <a:pt x="0" y="0"/>
                  </a:moveTo>
                  <a:cubicBezTo>
                    <a:pt x="50006" y="136525"/>
                    <a:pt x="100013" y="273050"/>
                    <a:pt x="104775" y="419100"/>
                  </a:cubicBezTo>
                  <a:cubicBezTo>
                    <a:pt x="109537" y="565150"/>
                    <a:pt x="33338" y="708025"/>
                    <a:pt x="28575" y="876300"/>
                  </a:cubicBezTo>
                  <a:cubicBezTo>
                    <a:pt x="23813" y="1044575"/>
                    <a:pt x="50800" y="1300162"/>
                    <a:pt x="76200" y="1428750"/>
                  </a:cubicBezTo>
                  <a:cubicBezTo>
                    <a:pt x="101600" y="1557338"/>
                    <a:pt x="180975" y="1647825"/>
                    <a:pt x="180975" y="1647825"/>
                  </a:cubicBezTo>
                  <a:lnTo>
                    <a:pt x="180975" y="1647825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淘宝网Chenying0907出品 151"/>
            <p:cNvSpPr/>
            <p:nvPr/>
          </p:nvSpPr>
          <p:spPr>
            <a:xfrm>
              <a:off x="2638785" y="4268328"/>
              <a:ext cx="123825" cy="1485900"/>
            </a:xfrm>
            <a:custGeom>
              <a:avLst/>
              <a:gdLst>
                <a:gd name="connsiteX0" fmla="*/ 123825 w 123825"/>
                <a:gd name="connsiteY0" fmla="*/ 0 h 1485900"/>
                <a:gd name="connsiteX1" fmla="*/ 28575 w 123825"/>
                <a:gd name="connsiteY1" fmla="*/ 428625 h 1485900"/>
                <a:gd name="connsiteX2" fmla="*/ 104775 w 123825"/>
                <a:gd name="connsiteY2" fmla="*/ 771525 h 1485900"/>
                <a:gd name="connsiteX3" fmla="*/ 0 w 123825"/>
                <a:gd name="connsiteY3" fmla="*/ 1485900 h 1485900"/>
                <a:gd name="connsiteX4" fmla="*/ 0 w 123825"/>
                <a:gd name="connsiteY4" fmla="*/ 1485900 h 148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485900">
                  <a:moveTo>
                    <a:pt x="123825" y="0"/>
                  </a:moveTo>
                  <a:cubicBezTo>
                    <a:pt x="77787" y="150019"/>
                    <a:pt x="31750" y="300038"/>
                    <a:pt x="28575" y="428625"/>
                  </a:cubicBezTo>
                  <a:cubicBezTo>
                    <a:pt x="25400" y="557212"/>
                    <a:pt x="109537" y="595313"/>
                    <a:pt x="104775" y="771525"/>
                  </a:cubicBezTo>
                  <a:cubicBezTo>
                    <a:pt x="100013" y="947737"/>
                    <a:pt x="0" y="1485900"/>
                    <a:pt x="0" y="1485900"/>
                  </a:cubicBezTo>
                  <a:lnTo>
                    <a:pt x="0" y="1485900"/>
                  </a:ln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淘宝网Chenying0907出品 152"/>
            <p:cNvSpPr/>
            <p:nvPr/>
          </p:nvSpPr>
          <p:spPr>
            <a:xfrm>
              <a:off x="4780000" y="2494225"/>
              <a:ext cx="1552575" cy="144988"/>
            </a:xfrm>
            <a:custGeom>
              <a:avLst/>
              <a:gdLst>
                <a:gd name="connsiteX0" fmla="*/ 0 w 1552575"/>
                <a:gd name="connsiteY0" fmla="*/ 85992 h 85992"/>
                <a:gd name="connsiteX1" fmla="*/ 581025 w 1552575"/>
                <a:gd name="connsiteY1" fmla="*/ 267 h 85992"/>
                <a:gd name="connsiteX2" fmla="*/ 1209675 w 1552575"/>
                <a:gd name="connsiteY2" fmla="*/ 57417 h 85992"/>
                <a:gd name="connsiteX3" fmla="*/ 1552575 w 1552575"/>
                <a:gd name="connsiteY3" fmla="*/ 9792 h 85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575" h="85992">
                  <a:moveTo>
                    <a:pt x="0" y="85992"/>
                  </a:moveTo>
                  <a:cubicBezTo>
                    <a:pt x="189706" y="45510"/>
                    <a:pt x="379413" y="5029"/>
                    <a:pt x="581025" y="267"/>
                  </a:cubicBezTo>
                  <a:cubicBezTo>
                    <a:pt x="782637" y="-4495"/>
                    <a:pt x="1047750" y="55829"/>
                    <a:pt x="1209675" y="57417"/>
                  </a:cubicBezTo>
                  <a:cubicBezTo>
                    <a:pt x="1371600" y="59004"/>
                    <a:pt x="1462087" y="34398"/>
                    <a:pt x="1552575" y="9792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淘宝网Chenying0907出品 153"/>
            <p:cNvSpPr/>
            <p:nvPr/>
          </p:nvSpPr>
          <p:spPr>
            <a:xfrm>
              <a:off x="6049891" y="2863029"/>
              <a:ext cx="126553" cy="2171700"/>
            </a:xfrm>
            <a:custGeom>
              <a:avLst/>
              <a:gdLst>
                <a:gd name="connsiteX0" fmla="*/ 86314 w 126553"/>
                <a:gd name="connsiteY0" fmla="*/ 0 h 2171700"/>
                <a:gd name="connsiteX1" fmla="*/ 589 w 126553"/>
                <a:gd name="connsiteY1" fmla="*/ 819150 h 2171700"/>
                <a:gd name="connsiteX2" fmla="*/ 124414 w 126553"/>
                <a:gd name="connsiteY2" fmla="*/ 1476375 h 2171700"/>
                <a:gd name="connsiteX3" fmla="*/ 67264 w 126553"/>
                <a:gd name="connsiteY3" fmla="*/ 21717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53" h="2171700">
                  <a:moveTo>
                    <a:pt x="86314" y="0"/>
                  </a:moveTo>
                  <a:cubicBezTo>
                    <a:pt x="40276" y="286544"/>
                    <a:pt x="-5761" y="573088"/>
                    <a:pt x="589" y="819150"/>
                  </a:cubicBezTo>
                  <a:cubicBezTo>
                    <a:pt x="6939" y="1065212"/>
                    <a:pt x="113302" y="1250950"/>
                    <a:pt x="124414" y="1476375"/>
                  </a:cubicBezTo>
                  <a:cubicBezTo>
                    <a:pt x="135526" y="1701800"/>
                    <a:pt x="101395" y="1936750"/>
                    <a:pt x="67264" y="2171700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淘宝网Chenying0907出品 159"/>
            <p:cNvSpPr/>
            <p:nvPr/>
          </p:nvSpPr>
          <p:spPr>
            <a:xfrm>
              <a:off x="6090414" y="6075330"/>
              <a:ext cx="63643" cy="194841"/>
            </a:xfrm>
            <a:custGeom>
              <a:avLst/>
              <a:gdLst>
                <a:gd name="connsiteX0" fmla="*/ 5586 w 63643"/>
                <a:gd name="connsiteY0" fmla="*/ 194841 h 194841"/>
                <a:gd name="connsiteX1" fmla="*/ 5586 w 63643"/>
                <a:gd name="connsiteY1" fmla="*/ 6156 h 194841"/>
                <a:gd name="connsiteX2" fmla="*/ 63643 w 63643"/>
                <a:gd name="connsiteY2" fmla="*/ 64213 h 19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643" h="194841">
                  <a:moveTo>
                    <a:pt x="5586" y="194841"/>
                  </a:moveTo>
                  <a:cubicBezTo>
                    <a:pt x="748" y="111384"/>
                    <a:pt x="-4090" y="27927"/>
                    <a:pt x="5586" y="6156"/>
                  </a:cubicBezTo>
                  <a:cubicBezTo>
                    <a:pt x="15262" y="-15615"/>
                    <a:pt x="39452" y="24299"/>
                    <a:pt x="63643" y="64213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淘宝网Chenying0907出品 160"/>
            <p:cNvSpPr/>
            <p:nvPr/>
          </p:nvSpPr>
          <p:spPr>
            <a:xfrm>
              <a:off x="2324100" y="5840597"/>
              <a:ext cx="406467" cy="342489"/>
            </a:xfrm>
            <a:custGeom>
              <a:avLst/>
              <a:gdLst>
                <a:gd name="connsiteX0" fmla="*/ 0 w 406467"/>
                <a:gd name="connsiteY0" fmla="*/ 188860 h 435603"/>
                <a:gd name="connsiteX1" fmla="*/ 333829 w 406467"/>
                <a:gd name="connsiteY1" fmla="*/ 174 h 435603"/>
                <a:gd name="connsiteX2" fmla="*/ 333829 w 406467"/>
                <a:gd name="connsiteY2" fmla="*/ 217888 h 435603"/>
                <a:gd name="connsiteX3" fmla="*/ 406400 w 406467"/>
                <a:gd name="connsiteY3" fmla="*/ 217888 h 435603"/>
                <a:gd name="connsiteX4" fmla="*/ 319314 w 406467"/>
                <a:gd name="connsiteY4" fmla="*/ 435603 h 4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67" h="435603">
                  <a:moveTo>
                    <a:pt x="0" y="188860"/>
                  </a:moveTo>
                  <a:cubicBezTo>
                    <a:pt x="139095" y="92098"/>
                    <a:pt x="278191" y="-4664"/>
                    <a:pt x="333829" y="174"/>
                  </a:cubicBezTo>
                  <a:cubicBezTo>
                    <a:pt x="389467" y="5012"/>
                    <a:pt x="321734" y="181602"/>
                    <a:pt x="333829" y="217888"/>
                  </a:cubicBezTo>
                  <a:cubicBezTo>
                    <a:pt x="345924" y="254174"/>
                    <a:pt x="408819" y="181602"/>
                    <a:pt x="406400" y="217888"/>
                  </a:cubicBezTo>
                  <a:cubicBezTo>
                    <a:pt x="403981" y="254174"/>
                    <a:pt x="361647" y="344888"/>
                    <a:pt x="319314" y="435603"/>
                  </a:cubicBezTo>
                </a:path>
              </a:pathLst>
            </a:custGeom>
            <a:noFill/>
            <a:ln>
              <a:solidFill>
                <a:srgbClr val="B58F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60000">
            <a:off x="6445978" y="569393"/>
            <a:ext cx="2441819" cy="1807823"/>
          </a:xfrm>
          <a:prstGeom prst="rect">
            <a:avLst/>
          </a:prstGeom>
        </p:spPr>
      </p:pic>
      <p:pic>
        <p:nvPicPr>
          <p:cNvPr id="57" name="淘宝网chenying0907出品 56"/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20000">
            <a:off x="9623465" y="764132"/>
            <a:ext cx="2160558" cy="2057717"/>
          </a:xfrm>
          <a:prstGeom prst="rect">
            <a:avLst/>
          </a:prstGeom>
        </p:spPr>
      </p:pic>
      <p:grpSp>
        <p:nvGrpSpPr>
          <p:cNvPr id="2113" name="淘宝网Chenying0907出品 2112"/>
          <p:cNvGrpSpPr/>
          <p:nvPr/>
        </p:nvGrpSpPr>
        <p:grpSpPr>
          <a:xfrm>
            <a:off x="8337984" y="1614283"/>
            <a:ext cx="1836738" cy="1069976"/>
            <a:chOff x="8280400" y="242887"/>
            <a:chExt cx="1836738" cy="1069976"/>
          </a:xfrm>
        </p:grpSpPr>
        <p:sp>
          <p:nvSpPr>
            <p:cNvPr id="9" name="淘宝网Chenying0907出品 5"/>
            <p:cNvSpPr>
              <a:spLocks/>
            </p:cNvSpPr>
            <p:nvPr/>
          </p:nvSpPr>
          <p:spPr bwMode="auto">
            <a:xfrm>
              <a:off x="8845550" y="865188"/>
              <a:ext cx="396875" cy="371475"/>
            </a:xfrm>
            <a:custGeom>
              <a:avLst/>
              <a:gdLst>
                <a:gd name="T0" fmla="*/ 100 w 105"/>
                <a:gd name="T1" fmla="*/ 10 h 98"/>
                <a:gd name="T2" fmla="*/ 25 w 105"/>
                <a:gd name="T3" fmla="*/ 27 h 98"/>
                <a:gd name="T4" fmla="*/ 36 w 105"/>
                <a:gd name="T5" fmla="*/ 32 h 98"/>
                <a:gd name="T6" fmla="*/ 0 w 105"/>
                <a:gd name="T7" fmla="*/ 90 h 98"/>
                <a:gd name="T8" fmla="*/ 58 w 105"/>
                <a:gd name="T9" fmla="*/ 81 h 98"/>
                <a:gd name="T10" fmla="*/ 69 w 105"/>
                <a:gd name="T11" fmla="*/ 83 h 98"/>
                <a:gd name="T12" fmla="*/ 100 w 105"/>
                <a:gd name="T13" fmla="*/ 1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98">
                  <a:moveTo>
                    <a:pt x="100" y="10"/>
                  </a:moveTo>
                  <a:cubicBezTo>
                    <a:pt x="100" y="10"/>
                    <a:pt x="52" y="0"/>
                    <a:pt x="25" y="27"/>
                  </a:cubicBezTo>
                  <a:cubicBezTo>
                    <a:pt x="25" y="27"/>
                    <a:pt x="30" y="32"/>
                    <a:pt x="36" y="32"/>
                  </a:cubicBezTo>
                  <a:cubicBezTo>
                    <a:pt x="36" y="32"/>
                    <a:pt x="1" y="55"/>
                    <a:pt x="0" y="90"/>
                  </a:cubicBezTo>
                  <a:cubicBezTo>
                    <a:pt x="0" y="90"/>
                    <a:pt x="24" y="98"/>
                    <a:pt x="58" y="81"/>
                  </a:cubicBezTo>
                  <a:cubicBezTo>
                    <a:pt x="58" y="81"/>
                    <a:pt x="62" y="86"/>
                    <a:pt x="69" y="83"/>
                  </a:cubicBezTo>
                  <a:cubicBezTo>
                    <a:pt x="86" y="76"/>
                    <a:pt x="105" y="46"/>
                    <a:pt x="100" y="10"/>
                  </a:cubicBezTo>
                  <a:close/>
                </a:path>
              </a:pathLst>
            </a:custGeom>
            <a:solidFill>
              <a:srgbClr val="6DA3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淘宝网Chenying0907出品 6"/>
            <p:cNvSpPr>
              <a:spLocks/>
            </p:cNvSpPr>
            <p:nvPr/>
          </p:nvSpPr>
          <p:spPr bwMode="auto">
            <a:xfrm>
              <a:off x="9012238" y="917575"/>
              <a:ext cx="184150" cy="174625"/>
            </a:xfrm>
            <a:custGeom>
              <a:avLst/>
              <a:gdLst>
                <a:gd name="T0" fmla="*/ 47 w 49"/>
                <a:gd name="T1" fmla="*/ 4 h 46"/>
                <a:gd name="T2" fmla="*/ 47 w 49"/>
                <a:gd name="T3" fmla="*/ 4 h 46"/>
                <a:gd name="T4" fmla="*/ 45 w 49"/>
                <a:gd name="T5" fmla="*/ 5 h 46"/>
                <a:gd name="T6" fmla="*/ 42 w 49"/>
                <a:gd name="T7" fmla="*/ 6 h 46"/>
                <a:gd name="T8" fmla="*/ 39 w 49"/>
                <a:gd name="T9" fmla="*/ 8 h 46"/>
                <a:gd name="T10" fmla="*/ 35 w 49"/>
                <a:gd name="T11" fmla="*/ 10 h 46"/>
                <a:gd name="T12" fmla="*/ 33 w 49"/>
                <a:gd name="T13" fmla="*/ 12 h 46"/>
                <a:gd name="T14" fmla="*/ 31 w 49"/>
                <a:gd name="T15" fmla="*/ 14 h 46"/>
                <a:gd name="T16" fmla="*/ 29 w 49"/>
                <a:gd name="T17" fmla="*/ 16 h 46"/>
                <a:gd name="T18" fmla="*/ 27 w 49"/>
                <a:gd name="T19" fmla="*/ 18 h 46"/>
                <a:gd name="T20" fmla="*/ 24 w 49"/>
                <a:gd name="T21" fmla="*/ 23 h 46"/>
                <a:gd name="T22" fmla="*/ 17 w 49"/>
                <a:gd name="T23" fmla="*/ 33 h 46"/>
                <a:gd name="T24" fmla="*/ 14 w 49"/>
                <a:gd name="T25" fmla="*/ 37 h 46"/>
                <a:gd name="T26" fmla="*/ 10 w 49"/>
                <a:gd name="T27" fmla="*/ 41 h 46"/>
                <a:gd name="T28" fmla="*/ 7 w 49"/>
                <a:gd name="T29" fmla="*/ 43 h 46"/>
                <a:gd name="T30" fmla="*/ 4 w 49"/>
                <a:gd name="T31" fmla="*/ 45 h 46"/>
                <a:gd name="T32" fmla="*/ 1 w 49"/>
                <a:gd name="T33" fmla="*/ 46 h 46"/>
                <a:gd name="T34" fmla="*/ 0 w 49"/>
                <a:gd name="T35" fmla="*/ 46 h 46"/>
                <a:gd name="T36" fmla="*/ 1 w 49"/>
                <a:gd name="T37" fmla="*/ 45 h 46"/>
                <a:gd name="T38" fmla="*/ 1 w 49"/>
                <a:gd name="T39" fmla="*/ 45 h 46"/>
                <a:gd name="T40" fmla="*/ 3 w 49"/>
                <a:gd name="T41" fmla="*/ 44 h 46"/>
                <a:gd name="T42" fmla="*/ 6 w 49"/>
                <a:gd name="T43" fmla="*/ 42 h 46"/>
                <a:gd name="T44" fmla="*/ 9 w 49"/>
                <a:gd name="T45" fmla="*/ 39 h 46"/>
                <a:gd name="T46" fmla="*/ 12 w 49"/>
                <a:gd name="T47" fmla="*/ 36 h 46"/>
                <a:gd name="T48" fmla="*/ 15 w 49"/>
                <a:gd name="T49" fmla="*/ 31 h 46"/>
                <a:gd name="T50" fmla="*/ 21 w 49"/>
                <a:gd name="T51" fmla="*/ 21 h 46"/>
                <a:gd name="T52" fmla="*/ 24 w 49"/>
                <a:gd name="T53" fmla="*/ 16 h 46"/>
                <a:gd name="T54" fmla="*/ 26 w 49"/>
                <a:gd name="T55" fmla="*/ 13 h 46"/>
                <a:gd name="T56" fmla="*/ 28 w 49"/>
                <a:gd name="T57" fmla="*/ 11 h 46"/>
                <a:gd name="T58" fmla="*/ 30 w 49"/>
                <a:gd name="T59" fmla="*/ 9 h 46"/>
                <a:gd name="T60" fmla="*/ 32 w 49"/>
                <a:gd name="T61" fmla="*/ 7 h 46"/>
                <a:gd name="T62" fmla="*/ 36 w 49"/>
                <a:gd name="T63" fmla="*/ 4 h 46"/>
                <a:gd name="T64" fmla="*/ 40 w 49"/>
                <a:gd name="T65" fmla="*/ 2 h 46"/>
                <a:gd name="T66" fmla="*/ 43 w 49"/>
                <a:gd name="T67" fmla="*/ 1 h 46"/>
                <a:gd name="T68" fmla="*/ 46 w 49"/>
                <a:gd name="T69" fmla="*/ 0 h 46"/>
                <a:gd name="T70" fmla="*/ 46 w 49"/>
                <a:gd name="T71" fmla="*/ 0 h 46"/>
                <a:gd name="T72" fmla="*/ 49 w 49"/>
                <a:gd name="T73" fmla="*/ 2 h 46"/>
                <a:gd name="T74" fmla="*/ 47 w 49"/>
                <a:gd name="T75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46">
                  <a:moveTo>
                    <a:pt x="47" y="4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5"/>
                    <a:pt x="45" y="5"/>
                  </a:cubicBezTo>
                  <a:cubicBezTo>
                    <a:pt x="44" y="5"/>
                    <a:pt x="43" y="5"/>
                    <a:pt x="42" y="6"/>
                  </a:cubicBezTo>
                  <a:cubicBezTo>
                    <a:pt x="41" y="7"/>
                    <a:pt x="40" y="7"/>
                    <a:pt x="39" y="8"/>
                  </a:cubicBezTo>
                  <a:cubicBezTo>
                    <a:pt x="37" y="9"/>
                    <a:pt x="36" y="9"/>
                    <a:pt x="35" y="10"/>
                  </a:cubicBezTo>
                  <a:cubicBezTo>
                    <a:pt x="34" y="11"/>
                    <a:pt x="33" y="11"/>
                    <a:pt x="33" y="12"/>
                  </a:cubicBezTo>
                  <a:cubicBezTo>
                    <a:pt x="32" y="13"/>
                    <a:pt x="32" y="13"/>
                    <a:pt x="31" y="14"/>
                  </a:cubicBezTo>
                  <a:cubicBezTo>
                    <a:pt x="30" y="15"/>
                    <a:pt x="30" y="15"/>
                    <a:pt x="29" y="16"/>
                  </a:cubicBezTo>
                  <a:cubicBezTo>
                    <a:pt x="28" y="17"/>
                    <a:pt x="28" y="17"/>
                    <a:pt x="27" y="18"/>
                  </a:cubicBezTo>
                  <a:cubicBezTo>
                    <a:pt x="26" y="20"/>
                    <a:pt x="25" y="21"/>
                    <a:pt x="24" y="23"/>
                  </a:cubicBezTo>
                  <a:cubicBezTo>
                    <a:pt x="22" y="26"/>
                    <a:pt x="20" y="30"/>
                    <a:pt x="17" y="33"/>
                  </a:cubicBezTo>
                  <a:cubicBezTo>
                    <a:pt x="16" y="35"/>
                    <a:pt x="15" y="36"/>
                    <a:pt x="14" y="37"/>
                  </a:cubicBezTo>
                  <a:cubicBezTo>
                    <a:pt x="13" y="39"/>
                    <a:pt x="11" y="40"/>
                    <a:pt x="10" y="41"/>
                  </a:cubicBezTo>
                  <a:cubicBezTo>
                    <a:pt x="9" y="42"/>
                    <a:pt x="8" y="43"/>
                    <a:pt x="7" y="43"/>
                  </a:cubicBezTo>
                  <a:cubicBezTo>
                    <a:pt x="6" y="44"/>
                    <a:pt x="5" y="45"/>
                    <a:pt x="4" y="45"/>
                  </a:cubicBezTo>
                  <a:cubicBezTo>
                    <a:pt x="2" y="46"/>
                    <a:pt x="1" y="46"/>
                    <a:pt x="1" y="46"/>
                  </a:cubicBezTo>
                  <a:cubicBezTo>
                    <a:pt x="1" y="46"/>
                    <a:pt x="1" y="46"/>
                    <a:pt x="0" y="46"/>
                  </a:cubicBezTo>
                  <a:cubicBezTo>
                    <a:pt x="0" y="45"/>
                    <a:pt x="0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2" y="45"/>
                    <a:pt x="3" y="44"/>
                  </a:cubicBezTo>
                  <a:cubicBezTo>
                    <a:pt x="4" y="44"/>
                    <a:pt x="5" y="43"/>
                    <a:pt x="6" y="42"/>
                  </a:cubicBezTo>
                  <a:cubicBezTo>
                    <a:pt x="7" y="41"/>
                    <a:pt x="8" y="40"/>
                    <a:pt x="9" y="39"/>
                  </a:cubicBezTo>
                  <a:cubicBezTo>
                    <a:pt x="10" y="38"/>
                    <a:pt x="11" y="37"/>
                    <a:pt x="12" y="36"/>
                  </a:cubicBezTo>
                  <a:cubicBezTo>
                    <a:pt x="13" y="34"/>
                    <a:pt x="14" y="33"/>
                    <a:pt x="15" y="31"/>
                  </a:cubicBezTo>
                  <a:cubicBezTo>
                    <a:pt x="17" y="28"/>
                    <a:pt x="19" y="25"/>
                    <a:pt x="21" y="21"/>
                  </a:cubicBezTo>
                  <a:cubicBezTo>
                    <a:pt x="22" y="19"/>
                    <a:pt x="23" y="18"/>
                    <a:pt x="24" y="16"/>
                  </a:cubicBezTo>
                  <a:cubicBezTo>
                    <a:pt x="25" y="15"/>
                    <a:pt x="25" y="14"/>
                    <a:pt x="26" y="13"/>
                  </a:cubicBezTo>
                  <a:cubicBezTo>
                    <a:pt x="26" y="12"/>
                    <a:pt x="27" y="12"/>
                    <a:pt x="28" y="11"/>
                  </a:cubicBezTo>
                  <a:cubicBezTo>
                    <a:pt x="29" y="10"/>
                    <a:pt x="29" y="9"/>
                    <a:pt x="30" y="9"/>
                  </a:cubicBezTo>
                  <a:cubicBezTo>
                    <a:pt x="31" y="8"/>
                    <a:pt x="31" y="8"/>
                    <a:pt x="32" y="7"/>
                  </a:cubicBezTo>
                  <a:cubicBezTo>
                    <a:pt x="33" y="6"/>
                    <a:pt x="35" y="5"/>
                    <a:pt x="36" y="4"/>
                  </a:cubicBezTo>
                  <a:cubicBezTo>
                    <a:pt x="38" y="3"/>
                    <a:pt x="39" y="3"/>
                    <a:pt x="40" y="2"/>
                  </a:cubicBezTo>
                  <a:cubicBezTo>
                    <a:pt x="41" y="2"/>
                    <a:pt x="43" y="1"/>
                    <a:pt x="43" y="1"/>
                  </a:cubicBezTo>
                  <a:cubicBezTo>
                    <a:pt x="44" y="1"/>
                    <a:pt x="45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0"/>
                    <a:pt x="49" y="1"/>
                    <a:pt x="49" y="2"/>
                  </a:cubicBezTo>
                  <a:cubicBezTo>
                    <a:pt x="49" y="3"/>
                    <a:pt x="48" y="4"/>
                    <a:pt x="47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淘宝网Chenying0907出品 7"/>
            <p:cNvSpPr>
              <a:spLocks/>
            </p:cNvSpPr>
            <p:nvPr/>
          </p:nvSpPr>
          <p:spPr bwMode="auto">
            <a:xfrm>
              <a:off x="8634413" y="611188"/>
              <a:ext cx="123825" cy="219075"/>
            </a:xfrm>
            <a:custGeom>
              <a:avLst/>
              <a:gdLst>
                <a:gd name="T0" fmla="*/ 31 w 33"/>
                <a:gd name="T1" fmla="*/ 58 h 58"/>
                <a:gd name="T2" fmla="*/ 26 w 33"/>
                <a:gd name="T3" fmla="*/ 28 h 58"/>
                <a:gd name="T4" fmla="*/ 4 w 33"/>
                <a:gd name="T5" fmla="*/ 1 h 58"/>
                <a:gd name="T6" fmla="*/ 8 w 33"/>
                <a:gd name="T7" fmla="*/ 35 h 58"/>
                <a:gd name="T8" fmla="*/ 31 w 33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8">
                  <a:moveTo>
                    <a:pt x="31" y="58"/>
                  </a:moveTo>
                  <a:cubicBezTo>
                    <a:pt x="33" y="57"/>
                    <a:pt x="32" y="40"/>
                    <a:pt x="26" y="28"/>
                  </a:cubicBezTo>
                  <a:cubicBezTo>
                    <a:pt x="21" y="16"/>
                    <a:pt x="8" y="0"/>
                    <a:pt x="4" y="1"/>
                  </a:cubicBezTo>
                  <a:cubicBezTo>
                    <a:pt x="0" y="2"/>
                    <a:pt x="2" y="24"/>
                    <a:pt x="8" y="35"/>
                  </a:cubicBezTo>
                  <a:cubicBezTo>
                    <a:pt x="15" y="47"/>
                    <a:pt x="26" y="58"/>
                    <a:pt x="31" y="58"/>
                  </a:cubicBezTo>
                  <a:close/>
                </a:path>
              </a:pathLst>
            </a:custGeom>
            <a:solidFill>
              <a:srgbClr val="6DA3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淘宝网Chenying0907出品 8"/>
            <p:cNvSpPr>
              <a:spLocks/>
            </p:cNvSpPr>
            <p:nvPr/>
          </p:nvSpPr>
          <p:spPr bwMode="auto">
            <a:xfrm>
              <a:off x="8316913" y="823913"/>
              <a:ext cx="234950" cy="87313"/>
            </a:xfrm>
            <a:custGeom>
              <a:avLst/>
              <a:gdLst>
                <a:gd name="T0" fmla="*/ 62 w 62"/>
                <a:gd name="T1" fmla="*/ 12 h 23"/>
                <a:gd name="T2" fmla="*/ 28 w 62"/>
                <a:gd name="T3" fmla="*/ 5 h 23"/>
                <a:gd name="T4" fmla="*/ 1 w 62"/>
                <a:gd name="T5" fmla="*/ 20 h 23"/>
                <a:gd name="T6" fmla="*/ 34 w 62"/>
                <a:gd name="T7" fmla="*/ 21 h 23"/>
                <a:gd name="T8" fmla="*/ 62 w 62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">
                  <a:moveTo>
                    <a:pt x="62" y="12"/>
                  </a:moveTo>
                  <a:cubicBezTo>
                    <a:pt x="62" y="12"/>
                    <a:pt x="47" y="0"/>
                    <a:pt x="28" y="5"/>
                  </a:cubicBezTo>
                  <a:cubicBezTo>
                    <a:pt x="9" y="10"/>
                    <a:pt x="0" y="16"/>
                    <a:pt x="1" y="20"/>
                  </a:cubicBezTo>
                  <a:cubicBezTo>
                    <a:pt x="2" y="23"/>
                    <a:pt x="26" y="22"/>
                    <a:pt x="34" y="21"/>
                  </a:cubicBezTo>
                  <a:cubicBezTo>
                    <a:pt x="42" y="20"/>
                    <a:pt x="56" y="17"/>
                    <a:pt x="62" y="12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淘宝网Chenying0907出品 9"/>
            <p:cNvSpPr>
              <a:spLocks/>
            </p:cNvSpPr>
            <p:nvPr/>
          </p:nvSpPr>
          <p:spPr bwMode="auto">
            <a:xfrm>
              <a:off x="8456613" y="668338"/>
              <a:ext cx="207963" cy="169863"/>
            </a:xfrm>
            <a:custGeom>
              <a:avLst/>
              <a:gdLst>
                <a:gd name="T0" fmla="*/ 55 w 55"/>
                <a:gd name="T1" fmla="*/ 45 h 45"/>
                <a:gd name="T2" fmla="*/ 35 w 55"/>
                <a:gd name="T3" fmla="*/ 15 h 45"/>
                <a:gd name="T4" fmla="*/ 3 w 55"/>
                <a:gd name="T5" fmla="*/ 2 h 45"/>
                <a:gd name="T6" fmla="*/ 23 w 55"/>
                <a:gd name="T7" fmla="*/ 30 h 45"/>
                <a:gd name="T8" fmla="*/ 55 w 55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5">
                  <a:moveTo>
                    <a:pt x="55" y="45"/>
                  </a:moveTo>
                  <a:cubicBezTo>
                    <a:pt x="55" y="45"/>
                    <a:pt x="55" y="29"/>
                    <a:pt x="35" y="15"/>
                  </a:cubicBezTo>
                  <a:cubicBezTo>
                    <a:pt x="15" y="1"/>
                    <a:pt x="4" y="0"/>
                    <a:pt x="3" y="2"/>
                  </a:cubicBezTo>
                  <a:cubicBezTo>
                    <a:pt x="0" y="6"/>
                    <a:pt x="11" y="22"/>
                    <a:pt x="23" y="30"/>
                  </a:cubicBezTo>
                  <a:cubicBezTo>
                    <a:pt x="37" y="41"/>
                    <a:pt x="50" y="45"/>
                    <a:pt x="55" y="45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淘宝网Chenying0907出品 10"/>
            <p:cNvSpPr>
              <a:spLocks/>
            </p:cNvSpPr>
            <p:nvPr/>
          </p:nvSpPr>
          <p:spPr bwMode="auto">
            <a:xfrm>
              <a:off x="8382000" y="701675"/>
              <a:ext cx="169863" cy="171450"/>
            </a:xfrm>
            <a:custGeom>
              <a:avLst/>
              <a:gdLst>
                <a:gd name="T0" fmla="*/ 45 w 45"/>
                <a:gd name="T1" fmla="*/ 45 h 45"/>
                <a:gd name="T2" fmla="*/ 29 w 45"/>
                <a:gd name="T3" fmla="*/ 18 h 45"/>
                <a:gd name="T4" fmla="*/ 3 w 45"/>
                <a:gd name="T5" fmla="*/ 2 h 45"/>
                <a:gd name="T6" fmla="*/ 19 w 45"/>
                <a:gd name="T7" fmla="*/ 29 h 45"/>
                <a:gd name="T8" fmla="*/ 45 w 45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5" y="45"/>
                  </a:moveTo>
                  <a:cubicBezTo>
                    <a:pt x="45" y="45"/>
                    <a:pt x="45" y="33"/>
                    <a:pt x="29" y="18"/>
                  </a:cubicBezTo>
                  <a:cubicBezTo>
                    <a:pt x="14" y="3"/>
                    <a:pt x="5" y="0"/>
                    <a:pt x="3" y="2"/>
                  </a:cubicBezTo>
                  <a:cubicBezTo>
                    <a:pt x="0" y="3"/>
                    <a:pt x="10" y="21"/>
                    <a:pt x="19" y="29"/>
                  </a:cubicBezTo>
                  <a:cubicBezTo>
                    <a:pt x="27" y="36"/>
                    <a:pt x="42" y="44"/>
                    <a:pt x="45" y="45"/>
                  </a:cubicBezTo>
                  <a:close/>
                </a:path>
              </a:pathLst>
            </a:custGeom>
            <a:solidFill>
              <a:srgbClr val="6DA3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淘宝网Chenying0907出品 11"/>
            <p:cNvSpPr>
              <a:spLocks/>
            </p:cNvSpPr>
            <p:nvPr/>
          </p:nvSpPr>
          <p:spPr bwMode="auto">
            <a:xfrm>
              <a:off x="8280400" y="785813"/>
              <a:ext cx="271463" cy="87313"/>
            </a:xfrm>
            <a:custGeom>
              <a:avLst/>
              <a:gdLst>
                <a:gd name="T0" fmla="*/ 72 w 72"/>
                <a:gd name="T1" fmla="*/ 23 h 23"/>
                <a:gd name="T2" fmla="*/ 30 w 72"/>
                <a:gd name="T3" fmla="*/ 2 h 23"/>
                <a:gd name="T4" fmla="*/ 1 w 72"/>
                <a:gd name="T5" fmla="*/ 14 h 23"/>
                <a:gd name="T6" fmla="*/ 39 w 72"/>
                <a:gd name="T7" fmla="*/ 20 h 23"/>
                <a:gd name="T8" fmla="*/ 72 w 72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23">
                  <a:moveTo>
                    <a:pt x="72" y="23"/>
                  </a:moveTo>
                  <a:cubicBezTo>
                    <a:pt x="72" y="23"/>
                    <a:pt x="52" y="4"/>
                    <a:pt x="30" y="2"/>
                  </a:cubicBezTo>
                  <a:cubicBezTo>
                    <a:pt x="8" y="0"/>
                    <a:pt x="0" y="10"/>
                    <a:pt x="1" y="14"/>
                  </a:cubicBezTo>
                  <a:cubicBezTo>
                    <a:pt x="1" y="17"/>
                    <a:pt x="30" y="20"/>
                    <a:pt x="39" y="20"/>
                  </a:cubicBezTo>
                  <a:cubicBezTo>
                    <a:pt x="47" y="21"/>
                    <a:pt x="72" y="23"/>
                    <a:pt x="72" y="23"/>
                  </a:cubicBezTo>
                  <a:close/>
                </a:path>
              </a:pathLst>
            </a:custGeom>
            <a:solidFill>
              <a:srgbClr val="6DA3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淘宝网Chenying0907出品 12"/>
            <p:cNvSpPr>
              <a:spLocks/>
            </p:cNvSpPr>
            <p:nvPr/>
          </p:nvSpPr>
          <p:spPr bwMode="auto">
            <a:xfrm>
              <a:off x="8607425" y="835025"/>
              <a:ext cx="158750" cy="250825"/>
            </a:xfrm>
            <a:custGeom>
              <a:avLst/>
              <a:gdLst>
                <a:gd name="T0" fmla="*/ 39 w 42"/>
                <a:gd name="T1" fmla="*/ 2 h 66"/>
                <a:gd name="T2" fmla="*/ 29 w 42"/>
                <a:gd name="T3" fmla="*/ 37 h 66"/>
                <a:gd name="T4" fmla="*/ 3 w 42"/>
                <a:gd name="T5" fmla="*/ 65 h 66"/>
                <a:gd name="T6" fmla="*/ 14 w 42"/>
                <a:gd name="T7" fmla="*/ 28 h 66"/>
                <a:gd name="T8" fmla="*/ 39 w 42"/>
                <a:gd name="T9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6">
                  <a:moveTo>
                    <a:pt x="39" y="2"/>
                  </a:moveTo>
                  <a:cubicBezTo>
                    <a:pt x="42" y="3"/>
                    <a:pt x="35" y="25"/>
                    <a:pt x="29" y="37"/>
                  </a:cubicBezTo>
                  <a:cubicBezTo>
                    <a:pt x="23" y="49"/>
                    <a:pt x="7" y="66"/>
                    <a:pt x="3" y="65"/>
                  </a:cubicBezTo>
                  <a:cubicBezTo>
                    <a:pt x="0" y="64"/>
                    <a:pt x="6" y="40"/>
                    <a:pt x="14" y="28"/>
                  </a:cubicBezTo>
                  <a:cubicBezTo>
                    <a:pt x="22" y="17"/>
                    <a:pt x="34" y="0"/>
                    <a:pt x="39" y="2"/>
                  </a:cubicBezTo>
                  <a:close/>
                </a:path>
              </a:pathLst>
            </a:custGeom>
            <a:solidFill>
              <a:srgbClr val="6DA3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淘宝网Chenying0907出品 13"/>
            <p:cNvSpPr>
              <a:spLocks/>
            </p:cNvSpPr>
            <p:nvPr/>
          </p:nvSpPr>
          <p:spPr bwMode="auto">
            <a:xfrm>
              <a:off x="8574088" y="842963"/>
              <a:ext cx="128588" cy="200025"/>
            </a:xfrm>
            <a:custGeom>
              <a:avLst/>
              <a:gdLst>
                <a:gd name="T0" fmla="*/ 33 w 34"/>
                <a:gd name="T1" fmla="*/ 0 h 53"/>
                <a:gd name="T2" fmla="*/ 25 w 34"/>
                <a:gd name="T3" fmla="*/ 32 h 53"/>
                <a:gd name="T4" fmla="*/ 7 w 34"/>
                <a:gd name="T5" fmla="*/ 52 h 53"/>
                <a:gd name="T6" fmla="*/ 33 w 34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53">
                  <a:moveTo>
                    <a:pt x="33" y="0"/>
                  </a:moveTo>
                  <a:cubicBezTo>
                    <a:pt x="33" y="0"/>
                    <a:pt x="34" y="17"/>
                    <a:pt x="25" y="32"/>
                  </a:cubicBezTo>
                  <a:cubicBezTo>
                    <a:pt x="16" y="47"/>
                    <a:pt x="10" y="53"/>
                    <a:pt x="7" y="52"/>
                  </a:cubicBezTo>
                  <a:cubicBezTo>
                    <a:pt x="4" y="52"/>
                    <a:pt x="0" y="22"/>
                    <a:pt x="33" y="0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14"/>
            <p:cNvSpPr>
              <a:spLocks/>
            </p:cNvSpPr>
            <p:nvPr/>
          </p:nvSpPr>
          <p:spPr bwMode="auto">
            <a:xfrm>
              <a:off x="8445500" y="873125"/>
              <a:ext cx="128588" cy="200025"/>
            </a:xfrm>
            <a:custGeom>
              <a:avLst/>
              <a:gdLst>
                <a:gd name="T0" fmla="*/ 31 w 34"/>
                <a:gd name="T1" fmla="*/ 0 h 53"/>
                <a:gd name="T2" fmla="*/ 23 w 34"/>
                <a:gd name="T3" fmla="*/ 36 h 53"/>
                <a:gd name="T4" fmla="*/ 4 w 34"/>
                <a:gd name="T5" fmla="*/ 51 h 53"/>
                <a:gd name="T6" fmla="*/ 10 w 34"/>
                <a:gd name="T7" fmla="*/ 26 h 53"/>
                <a:gd name="T8" fmla="*/ 31 w 34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53">
                  <a:moveTo>
                    <a:pt x="31" y="0"/>
                  </a:moveTo>
                  <a:cubicBezTo>
                    <a:pt x="31" y="0"/>
                    <a:pt x="34" y="16"/>
                    <a:pt x="23" y="36"/>
                  </a:cubicBezTo>
                  <a:cubicBezTo>
                    <a:pt x="13" y="53"/>
                    <a:pt x="6" y="52"/>
                    <a:pt x="4" y="51"/>
                  </a:cubicBezTo>
                  <a:cubicBezTo>
                    <a:pt x="0" y="49"/>
                    <a:pt x="4" y="35"/>
                    <a:pt x="10" y="26"/>
                  </a:cubicBezTo>
                  <a:cubicBezTo>
                    <a:pt x="15" y="17"/>
                    <a:pt x="24" y="4"/>
                    <a:pt x="31" y="0"/>
                  </a:cubicBezTo>
                  <a:close/>
                </a:path>
              </a:pathLst>
            </a:custGeom>
            <a:solidFill>
              <a:srgbClr val="6DA3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15"/>
            <p:cNvSpPr>
              <a:spLocks/>
            </p:cNvSpPr>
            <p:nvPr/>
          </p:nvSpPr>
          <p:spPr bwMode="auto">
            <a:xfrm>
              <a:off x="8683625" y="873125"/>
              <a:ext cx="219075" cy="196850"/>
            </a:xfrm>
            <a:custGeom>
              <a:avLst/>
              <a:gdLst>
                <a:gd name="T0" fmla="*/ 58 w 58"/>
                <a:gd name="T1" fmla="*/ 0 h 52"/>
                <a:gd name="T2" fmla="*/ 34 w 58"/>
                <a:gd name="T3" fmla="*/ 32 h 52"/>
                <a:gd name="T4" fmla="*/ 15 w 58"/>
                <a:gd name="T5" fmla="*/ 31 h 52"/>
                <a:gd name="T6" fmla="*/ 58 w 58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52">
                  <a:moveTo>
                    <a:pt x="58" y="0"/>
                  </a:moveTo>
                  <a:cubicBezTo>
                    <a:pt x="58" y="0"/>
                    <a:pt x="52" y="17"/>
                    <a:pt x="34" y="32"/>
                  </a:cubicBezTo>
                  <a:cubicBezTo>
                    <a:pt x="15" y="47"/>
                    <a:pt x="0" y="52"/>
                    <a:pt x="15" y="31"/>
                  </a:cubicBezTo>
                  <a:cubicBezTo>
                    <a:pt x="30" y="9"/>
                    <a:pt x="56" y="0"/>
                    <a:pt x="58" y="0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16"/>
            <p:cNvSpPr>
              <a:spLocks/>
            </p:cNvSpPr>
            <p:nvPr/>
          </p:nvSpPr>
          <p:spPr bwMode="auto">
            <a:xfrm>
              <a:off x="8793163" y="660400"/>
              <a:ext cx="112713" cy="196850"/>
            </a:xfrm>
            <a:custGeom>
              <a:avLst/>
              <a:gdLst>
                <a:gd name="T0" fmla="*/ 25 w 30"/>
                <a:gd name="T1" fmla="*/ 52 h 52"/>
                <a:gd name="T2" fmla="*/ 23 w 30"/>
                <a:gd name="T3" fmla="*/ 24 h 52"/>
                <a:gd name="T4" fmla="*/ 4 w 30"/>
                <a:gd name="T5" fmla="*/ 1 h 52"/>
                <a:gd name="T6" fmla="*/ 6 w 30"/>
                <a:gd name="T7" fmla="*/ 29 h 52"/>
                <a:gd name="T8" fmla="*/ 25 w 30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2">
                  <a:moveTo>
                    <a:pt x="25" y="52"/>
                  </a:moveTo>
                  <a:cubicBezTo>
                    <a:pt x="30" y="52"/>
                    <a:pt x="28" y="36"/>
                    <a:pt x="23" y="24"/>
                  </a:cubicBezTo>
                  <a:cubicBezTo>
                    <a:pt x="19" y="14"/>
                    <a:pt x="7" y="0"/>
                    <a:pt x="4" y="1"/>
                  </a:cubicBezTo>
                  <a:cubicBezTo>
                    <a:pt x="0" y="2"/>
                    <a:pt x="2" y="20"/>
                    <a:pt x="6" y="29"/>
                  </a:cubicBezTo>
                  <a:cubicBezTo>
                    <a:pt x="12" y="40"/>
                    <a:pt x="21" y="51"/>
                    <a:pt x="25" y="52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17"/>
            <p:cNvSpPr>
              <a:spLocks/>
            </p:cNvSpPr>
            <p:nvPr/>
          </p:nvSpPr>
          <p:spPr bwMode="auto">
            <a:xfrm>
              <a:off x="8472488" y="827088"/>
              <a:ext cx="523875" cy="98425"/>
            </a:xfrm>
            <a:custGeom>
              <a:avLst/>
              <a:gdLst>
                <a:gd name="T0" fmla="*/ 137 w 139"/>
                <a:gd name="T1" fmla="*/ 26 h 26"/>
                <a:gd name="T2" fmla="*/ 132 w 139"/>
                <a:gd name="T3" fmla="*/ 22 h 26"/>
                <a:gd name="T4" fmla="*/ 126 w 139"/>
                <a:gd name="T5" fmla="*/ 19 h 26"/>
                <a:gd name="T6" fmla="*/ 117 w 139"/>
                <a:gd name="T7" fmla="*/ 15 h 26"/>
                <a:gd name="T8" fmla="*/ 113 w 139"/>
                <a:gd name="T9" fmla="*/ 13 h 26"/>
                <a:gd name="T10" fmla="*/ 107 w 139"/>
                <a:gd name="T11" fmla="*/ 11 h 26"/>
                <a:gd name="T12" fmla="*/ 95 w 139"/>
                <a:gd name="T13" fmla="*/ 8 h 26"/>
                <a:gd name="T14" fmla="*/ 89 w 139"/>
                <a:gd name="T15" fmla="*/ 6 h 26"/>
                <a:gd name="T16" fmla="*/ 83 w 139"/>
                <a:gd name="T17" fmla="*/ 5 h 26"/>
                <a:gd name="T18" fmla="*/ 76 w 139"/>
                <a:gd name="T19" fmla="*/ 5 h 26"/>
                <a:gd name="T20" fmla="*/ 69 w 139"/>
                <a:gd name="T21" fmla="*/ 4 h 26"/>
                <a:gd name="T22" fmla="*/ 63 w 139"/>
                <a:gd name="T23" fmla="*/ 4 h 26"/>
                <a:gd name="T24" fmla="*/ 56 w 139"/>
                <a:gd name="T25" fmla="*/ 5 h 26"/>
                <a:gd name="T26" fmla="*/ 53 w 139"/>
                <a:gd name="T27" fmla="*/ 5 h 26"/>
                <a:gd name="T28" fmla="*/ 49 w 139"/>
                <a:gd name="T29" fmla="*/ 6 h 26"/>
                <a:gd name="T30" fmla="*/ 43 w 139"/>
                <a:gd name="T31" fmla="*/ 7 h 26"/>
                <a:gd name="T32" fmla="*/ 40 w 139"/>
                <a:gd name="T33" fmla="*/ 8 h 26"/>
                <a:gd name="T34" fmla="*/ 37 w 139"/>
                <a:gd name="T35" fmla="*/ 9 h 26"/>
                <a:gd name="T36" fmla="*/ 32 w 139"/>
                <a:gd name="T37" fmla="*/ 10 h 26"/>
                <a:gd name="T38" fmla="*/ 21 w 139"/>
                <a:gd name="T39" fmla="*/ 14 h 26"/>
                <a:gd name="T40" fmla="*/ 17 w 139"/>
                <a:gd name="T41" fmla="*/ 17 h 26"/>
                <a:gd name="T42" fmla="*/ 15 w 139"/>
                <a:gd name="T43" fmla="*/ 17 h 26"/>
                <a:gd name="T44" fmla="*/ 13 w 139"/>
                <a:gd name="T45" fmla="*/ 19 h 26"/>
                <a:gd name="T46" fmla="*/ 7 w 139"/>
                <a:gd name="T47" fmla="*/ 22 h 26"/>
                <a:gd name="T48" fmla="*/ 2 w 139"/>
                <a:gd name="T49" fmla="*/ 26 h 26"/>
                <a:gd name="T50" fmla="*/ 2 w 139"/>
                <a:gd name="T51" fmla="*/ 26 h 26"/>
                <a:gd name="T52" fmla="*/ 0 w 139"/>
                <a:gd name="T53" fmla="*/ 25 h 26"/>
                <a:gd name="T54" fmla="*/ 0 w 139"/>
                <a:gd name="T55" fmla="*/ 24 h 26"/>
                <a:gd name="T56" fmla="*/ 6 w 139"/>
                <a:gd name="T57" fmla="*/ 20 h 26"/>
                <a:gd name="T58" fmla="*/ 12 w 139"/>
                <a:gd name="T59" fmla="*/ 16 h 26"/>
                <a:gd name="T60" fmla="*/ 14 w 139"/>
                <a:gd name="T61" fmla="*/ 15 h 26"/>
                <a:gd name="T62" fmla="*/ 16 w 139"/>
                <a:gd name="T63" fmla="*/ 14 h 26"/>
                <a:gd name="T64" fmla="*/ 20 w 139"/>
                <a:gd name="T65" fmla="*/ 12 h 26"/>
                <a:gd name="T66" fmla="*/ 30 w 139"/>
                <a:gd name="T67" fmla="*/ 7 h 26"/>
                <a:gd name="T68" fmla="*/ 36 w 139"/>
                <a:gd name="T69" fmla="*/ 5 h 26"/>
                <a:gd name="T70" fmla="*/ 39 w 139"/>
                <a:gd name="T71" fmla="*/ 4 h 26"/>
                <a:gd name="T72" fmla="*/ 42 w 139"/>
                <a:gd name="T73" fmla="*/ 3 h 26"/>
                <a:gd name="T74" fmla="*/ 49 w 139"/>
                <a:gd name="T75" fmla="*/ 2 h 26"/>
                <a:gd name="T76" fmla="*/ 52 w 139"/>
                <a:gd name="T77" fmla="*/ 1 h 26"/>
                <a:gd name="T78" fmla="*/ 56 w 139"/>
                <a:gd name="T79" fmla="*/ 1 h 26"/>
                <a:gd name="T80" fmla="*/ 69 w 139"/>
                <a:gd name="T81" fmla="*/ 0 h 26"/>
                <a:gd name="T82" fmla="*/ 76 w 139"/>
                <a:gd name="T83" fmla="*/ 0 h 26"/>
                <a:gd name="T84" fmla="*/ 83 w 139"/>
                <a:gd name="T85" fmla="*/ 1 h 26"/>
                <a:gd name="T86" fmla="*/ 90 w 139"/>
                <a:gd name="T87" fmla="*/ 2 h 26"/>
                <a:gd name="T88" fmla="*/ 96 w 139"/>
                <a:gd name="T89" fmla="*/ 4 h 26"/>
                <a:gd name="T90" fmla="*/ 108 w 139"/>
                <a:gd name="T91" fmla="*/ 8 h 26"/>
                <a:gd name="T92" fmla="*/ 114 w 139"/>
                <a:gd name="T93" fmla="*/ 10 h 26"/>
                <a:gd name="T94" fmla="*/ 119 w 139"/>
                <a:gd name="T95" fmla="*/ 12 h 26"/>
                <a:gd name="T96" fmla="*/ 127 w 139"/>
                <a:gd name="T97" fmla="*/ 17 h 26"/>
                <a:gd name="T98" fmla="*/ 133 w 139"/>
                <a:gd name="T99" fmla="*/ 20 h 26"/>
                <a:gd name="T100" fmla="*/ 138 w 139"/>
                <a:gd name="T101" fmla="*/ 24 h 26"/>
                <a:gd name="T102" fmla="*/ 138 w 139"/>
                <a:gd name="T103" fmla="*/ 24 h 26"/>
                <a:gd name="T104" fmla="*/ 139 w 139"/>
                <a:gd name="T105" fmla="*/ 25 h 26"/>
                <a:gd name="T106" fmla="*/ 137 w 139"/>
                <a:gd name="T10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9" h="26">
                  <a:moveTo>
                    <a:pt x="137" y="26"/>
                  </a:moveTo>
                  <a:cubicBezTo>
                    <a:pt x="137" y="26"/>
                    <a:pt x="136" y="24"/>
                    <a:pt x="132" y="22"/>
                  </a:cubicBezTo>
                  <a:cubicBezTo>
                    <a:pt x="130" y="21"/>
                    <a:pt x="128" y="20"/>
                    <a:pt x="126" y="19"/>
                  </a:cubicBezTo>
                  <a:cubicBezTo>
                    <a:pt x="123" y="18"/>
                    <a:pt x="121" y="16"/>
                    <a:pt x="117" y="15"/>
                  </a:cubicBezTo>
                  <a:cubicBezTo>
                    <a:pt x="116" y="14"/>
                    <a:pt x="114" y="13"/>
                    <a:pt x="113" y="13"/>
                  </a:cubicBezTo>
                  <a:cubicBezTo>
                    <a:pt x="111" y="12"/>
                    <a:pt x="109" y="12"/>
                    <a:pt x="107" y="11"/>
                  </a:cubicBezTo>
                  <a:cubicBezTo>
                    <a:pt x="104" y="10"/>
                    <a:pt x="100" y="9"/>
                    <a:pt x="95" y="8"/>
                  </a:cubicBezTo>
                  <a:cubicBezTo>
                    <a:pt x="93" y="7"/>
                    <a:pt x="91" y="7"/>
                    <a:pt x="89" y="6"/>
                  </a:cubicBezTo>
                  <a:cubicBezTo>
                    <a:pt x="87" y="6"/>
                    <a:pt x="85" y="5"/>
                    <a:pt x="83" y="5"/>
                  </a:cubicBezTo>
                  <a:cubicBezTo>
                    <a:pt x="81" y="5"/>
                    <a:pt x="78" y="5"/>
                    <a:pt x="76" y="5"/>
                  </a:cubicBezTo>
                  <a:cubicBezTo>
                    <a:pt x="74" y="4"/>
                    <a:pt x="72" y="4"/>
                    <a:pt x="69" y="4"/>
                  </a:cubicBezTo>
                  <a:cubicBezTo>
                    <a:pt x="67" y="4"/>
                    <a:pt x="65" y="4"/>
                    <a:pt x="63" y="4"/>
                  </a:cubicBezTo>
                  <a:cubicBezTo>
                    <a:pt x="60" y="5"/>
                    <a:pt x="58" y="5"/>
                    <a:pt x="56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2" y="5"/>
                    <a:pt x="51" y="6"/>
                    <a:pt x="49" y="6"/>
                  </a:cubicBezTo>
                  <a:cubicBezTo>
                    <a:pt x="47" y="6"/>
                    <a:pt x="45" y="7"/>
                    <a:pt x="43" y="7"/>
                  </a:cubicBezTo>
                  <a:cubicBezTo>
                    <a:pt x="42" y="7"/>
                    <a:pt x="41" y="7"/>
                    <a:pt x="40" y="8"/>
                  </a:cubicBezTo>
                  <a:cubicBezTo>
                    <a:pt x="39" y="8"/>
                    <a:pt x="38" y="8"/>
                    <a:pt x="37" y="9"/>
                  </a:cubicBezTo>
                  <a:cubicBezTo>
                    <a:pt x="35" y="9"/>
                    <a:pt x="33" y="10"/>
                    <a:pt x="32" y="10"/>
                  </a:cubicBezTo>
                  <a:cubicBezTo>
                    <a:pt x="28" y="11"/>
                    <a:pt x="25" y="13"/>
                    <a:pt x="21" y="14"/>
                  </a:cubicBezTo>
                  <a:cubicBezTo>
                    <a:pt x="20" y="15"/>
                    <a:pt x="18" y="16"/>
                    <a:pt x="17" y="17"/>
                  </a:cubicBezTo>
                  <a:cubicBezTo>
                    <a:pt x="16" y="17"/>
                    <a:pt x="16" y="17"/>
                    <a:pt x="15" y="17"/>
                  </a:cubicBezTo>
                  <a:cubicBezTo>
                    <a:pt x="14" y="18"/>
                    <a:pt x="14" y="18"/>
                    <a:pt x="13" y="19"/>
                  </a:cubicBezTo>
                  <a:cubicBezTo>
                    <a:pt x="11" y="20"/>
                    <a:pt x="9" y="21"/>
                    <a:pt x="7" y="22"/>
                  </a:cubicBezTo>
                  <a:cubicBezTo>
                    <a:pt x="4" y="24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0" y="26"/>
                    <a:pt x="0" y="25"/>
                  </a:cubicBezTo>
                  <a:cubicBezTo>
                    <a:pt x="0" y="25"/>
                    <a:pt x="0" y="24"/>
                    <a:pt x="0" y="24"/>
                  </a:cubicBezTo>
                  <a:cubicBezTo>
                    <a:pt x="0" y="24"/>
                    <a:pt x="2" y="23"/>
                    <a:pt x="6" y="20"/>
                  </a:cubicBezTo>
                  <a:cubicBezTo>
                    <a:pt x="7" y="19"/>
                    <a:pt x="9" y="18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4" y="15"/>
                    <a:pt x="15" y="14"/>
                    <a:pt x="16" y="14"/>
                  </a:cubicBezTo>
                  <a:cubicBezTo>
                    <a:pt x="17" y="13"/>
                    <a:pt x="19" y="13"/>
                    <a:pt x="20" y="12"/>
                  </a:cubicBezTo>
                  <a:cubicBezTo>
                    <a:pt x="23" y="10"/>
                    <a:pt x="26" y="8"/>
                    <a:pt x="30" y="7"/>
                  </a:cubicBezTo>
                  <a:cubicBezTo>
                    <a:pt x="32" y="6"/>
                    <a:pt x="34" y="6"/>
                    <a:pt x="36" y="5"/>
                  </a:cubicBezTo>
                  <a:cubicBezTo>
                    <a:pt x="37" y="5"/>
                    <a:pt x="38" y="4"/>
                    <a:pt x="39" y="4"/>
                  </a:cubicBezTo>
                  <a:cubicBezTo>
                    <a:pt x="40" y="4"/>
                    <a:pt x="41" y="3"/>
                    <a:pt x="42" y="3"/>
                  </a:cubicBezTo>
                  <a:cubicBezTo>
                    <a:pt x="44" y="3"/>
                    <a:pt x="47" y="2"/>
                    <a:pt x="49" y="2"/>
                  </a:cubicBezTo>
                  <a:cubicBezTo>
                    <a:pt x="50" y="2"/>
                    <a:pt x="51" y="1"/>
                    <a:pt x="52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60" y="0"/>
                    <a:pt x="65" y="0"/>
                    <a:pt x="69" y="0"/>
                  </a:cubicBezTo>
                  <a:cubicBezTo>
                    <a:pt x="72" y="0"/>
                    <a:pt x="74" y="0"/>
                    <a:pt x="76" y="0"/>
                  </a:cubicBezTo>
                  <a:cubicBezTo>
                    <a:pt x="79" y="0"/>
                    <a:pt x="81" y="1"/>
                    <a:pt x="83" y="1"/>
                  </a:cubicBezTo>
                  <a:cubicBezTo>
                    <a:pt x="86" y="1"/>
                    <a:pt x="88" y="2"/>
                    <a:pt x="90" y="2"/>
                  </a:cubicBezTo>
                  <a:cubicBezTo>
                    <a:pt x="92" y="3"/>
                    <a:pt x="94" y="3"/>
                    <a:pt x="96" y="4"/>
                  </a:cubicBezTo>
                  <a:cubicBezTo>
                    <a:pt x="101" y="5"/>
                    <a:pt x="105" y="6"/>
                    <a:pt x="108" y="8"/>
                  </a:cubicBezTo>
                  <a:cubicBezTo>
                    <a:pt x="110" y="8"/>
                    <a:pt x="112" y="9"/>
                    <a:pt x="114" y="10"/>
                  </a:cubicBezTo>
                  <a:cubicBezTo>
                    <a:pt x="115" y="11"/>
                    <a:pt x="117" y="11"/>
                    <a:pt x="119" y="12"/>
                  </a:cubicBezTo>
                  <a:cubicBezTo>
                    <a:pt x="122" y="14"/>
                    <a:pt x="125" y="15"/>
                    <a:pt x="127" y="17"/>
                  </a:cubicBezTo>
                  <a:cubicBezTo>
                    <a:pt x="129" y="18"/>
                    <a:pt x="132" y="19"/>
                    <a:pt x="133" y="20"/>
                  </a:cubicBezTo>
                  <a:cubicBezTo>
                    <a:pt x="137" y="23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9" y="24"/>
                    <a:pt x="139" y="25"/>
                    <a:pt x="139" y="25"/>
                  </a:cubicBezTo>
                  <a:cubicBezTo>
                    <a:pt x="138" y="26"/>
                    <a:pt x="138" y="26"/>
                    <a:pt x="137" y="26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18"/>
            <p:cNvSpPr>
              <a:spLocks/>
            </p:cNvSpPr>
            <p:nvPr/>
          </p:nvSpPr>
          <p:spPr bwMode="auto">
            <a:xfrm>
              <a:off x="8335963" y="892175"/>
              <a:ext cx="169863" cy="150813"/>
            </a:xfrm>
            <a:custGeom>
              <a:avLst/>
              <a:gdLst>
                <a:gd name="T0" fmla="*/ 43 w 45"/>
                <a:gd name="T1" fmla="*/ 3 h 40"/>
                <a:gd name="T2" fmla="*/ 26 w 45"/>
                <a:gd name="T3" fmla="*/ 24 h 40"/>
                <a:gd name="T4" fmla="*/ 2 w 45"/>
                <a:gd name="T5" fmla="*/ 37 h 40"/>
                <a:gd name="T6" fmla="*/ 17 w 45"/>
                <a:gd name="T7" fmla="*/ 15 h 40"/>
                <a:gd name="T8" fmla="*/ 43 w 45"/>
                <a:gd name="T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0">
                  <a:moveTo>
                    <a:pt x="43" y="3"/>
                  </a:moveTo>
                  <a:cubicBezTo>
                    <a:pt x="45" y="6"/>
                    <a:pt x="38" y="14"/>
                    <a:pt x="26" y="24"/>
                  </a:cubicBezTo>
                  <a:cubicBezTo>
                    <a:pt x="15" y="34"/>
                    <a:pt x="5" y="40"/>
                    <a:pt x="2" y="37"/>
                  </a:cubicBezTo>
                  <a:cubicBezTo>
                    <a:pt x="0" y="34"/>
                    <a:pt x="8" y="22"/>
                    <a:pt x="17" y="15"/>
                  </a:cubicBezTo>
                  <a:cubicBezTo>
                    <a:pt x="25" y="8"/>
                    <a:pt x="40" y="0"/>
                    <a:pt x="43" y="3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19"/>
            <p:cNvSpPr>
              <a:spLocks/>
            </p:cNvSpPr>
            <p:nvPr/>
          </p:nvSpPr>
          <p:spPr bwMode="auto">
            <a:xfrm>
              <a:off x="9483725" y="1035050"/>
              <a:ext cx="19050" cy="84138"/>
            </a:xfrm>
            <a:custGeom>
              <a:avLst/>
              <a:gdLst>
                <a:gd name="T0" fmla="*/ 4 w 5"/>
                <a:gd name="T1" fmla="*/ 22 h 22"/>
                <a:gd name="T2" fmla="*/ 1 w 5"/>
                <a:gd name="T3" fmla="*/ 12 h 22"/>
                <a:gd name="T4" fmla="*/ 1 w 5"/>
                <a:gd name="T5" fmla="*/ 9 h 22"/>
                <a:gd name="T6" fmla="*/ 0 w 5"/>
                <a:gd name="T7" fmla="*/ 5 h 22"/>
                <a:gd name="T8" fmla="*/ 1 w 5"/>
                <a:gd name="T9" fmla="*/ 4 h 22"/>
                <a:gd name="T10" fmla="*/ 1 w 5"/>
                <a:gd name="T11" fmla="*/ 3 h 22"/>
                <a:gd name="T12" fmla="*/ 1 w 5"/>
                <a:gd name="T13" fmla="*/ 2 h 22"/>
                <a:gd name="T14" fmla="*/ 3 w 5"/>
                <a:gd name="T15" fmla="*/ 0 h 22"/>
                <a:gd name="T16" fmla="*/ 5 w 5"/>
                <a:gd name="T17" fmla="*/ 2 h 22"/>
                <a:gd name="T18" fmla="*/ 5 w 5"/>
                <a:gd name="T19" fmla="*/ 3 h 22"/>
                <a:gd name="T20" fmla="*/ 5 w 5"/>
                <a:gd name="T21" fmla="*/ 3 h 22"/>
                <a:gd name="T22" fmla="*/ 4 w 5"/>
                <a:gd name="T23" fmla="*/ 4 h 22"/>
                <a:gd name="T24" fmla="*/ 4 w 5"/>
                <a:gd name="T25" fmla="*/ 4 h 22"/>
                <a:gd name="T26" fmla="*/ 4 w 5"/>
                <a:gd name="T27" fmla="*/ 6 h 22"/>
                <a:gd name="T28" fmla="*/ 4 w 5"/>
                <a:gd name="T29" fmla="*/ 8 h 22"/>
                <a:gd name="T30" fmla="*/ 4 w 5"/>
                <a:gd name="T31" fmla="*/ 12 h 22"/>
                <a:gd name="T32" fmla="*/ 5 w 5"/>
                <a:gd name="T33" fmla="*/ 21 h 22"/>
                <a:gd name="T34" fmla="*/ 4 w 5"/>
                <a:gd name="T35" fmla="*/ 22 h 22"/>
                <a:gd name="T36" fmla="*/ 4 w 5"/>
                <a:gd name="T3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22">
                  <a:moveTo>
                    <a:pt x="4" y="22"/>
                  </a:moveTo>
                  <a:cubicBezTo>
                    <a:pt x="4" y="22"/>
                    <a:pt x="2" y="17"/>
                    <a:pt x="1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1" y="7"/>
                    <a:pt x="1" y="6"/>
                    <a:pt x="0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4" y="10"/>
                    <a:pt x="4" y="11"/>
                    <a:pt x="4" y="12"/>
                  </a:cubicBezTo>
                  <a:cubicBezTo>
                    <a:pt x="4" y="17"/>
                    <a:pt x="5" y="21"/>
                    <a:pt x="5" y="21"/>
                  </a:cubicBezTo>
                  <a:cubicBezTo>
                    <a:pt x="5" y="22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20"/>
            <p:cNvSpPr>
              <a:spLocks/>
            </p:cNvSpPr>
            <p:nvPr/>
          </p:nvSpPr>
          <p:spPr bwMode="auto">
            <a:xfrm>
              <a:off x="9623425" y="830263"/>
              <a:ext cx="247650" cy="220663"/>
            </a:xfrm>
            <a:custGeom>
              <a:avLst/>
              <a:gdLst>
                <a:gd name="T0" fmla="*/ 0 w 66"/>
                <a:gd name="T1" fmla="*/ 44 h 58"/>
                <a:gd name="T2" fmla="*/ 18 w 66"/>
                <a:gd name="T3" fmla="*/ 13 h 58"/>
                <a:gd name="T4" fmla="*/ 60 w 66"/>
                <a:gd name="T5" fmla="*/ 0 h 58"/>
                <a:gd name="T6" fmla="*/ 38 w 66"/>
                <a:gd name="T7" fmla="*/ 43 h 58"/>
                <a:gd name="T8" fmla="*/ 0 w 66"/>
                <a:gd name="T9" fmla="*/ 4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8">
                  <a:moveTo>
                    <a:pt x="0" y="44"/>
                  </a:moveTo>
                  <a:cubicBezTo>
                    <a:pt x="0" y="44"/>
                    <a:pt x="2" y="24"/>
                    <a:pt x="18" y="13"/>
                  </a:cubicBezTo>
                  <a:cubicBezTo>
                    <a:pt x="34" y="2"/>
                    <a:pt x="53" y="9"/>
                    <a:pt x="60" y="0"/>
                  </a:cubicBezTo>
                  <a:cubicBezTo>
                    <a:pt x="60" y="0"/>
                    <a:pt x="66" y="28"/>
                    <a:pt x="38" y="43"/>
                  </a:cubicBezTo>
                  <a:cubicBezTo>
                    <a:pt x="10" y="58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6DA3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淘宝网Chenying0907出品 21"/>
            <p:cNvSpPr>
              <a:spLocks/>
            </p:cNvSpPr>
            <p:nvPr/>
          </p:nvSpPr>
          <p:spPr bwMode="auto">
            <a:xfrm>
              <a:off x="9234488" y="1009650"/>
              <a:ext cx="255588" cy="246063"/>
            </a:xfrm>
            <a:custGeom>
              <a:avLst/>
              <a:gdLst>
                <a:gd name="T0" fmla="*/ 10 w 68"/>
                <a:gd name="T1" fmla="*/ 65 h 65"/>
                <a:gd name="T2" fmla="*/ 68 w 68"/>
                <a:gd name="T3" fmla="*/ 9 h 65"/>
                <a:gd name="T4" fmla="*/ 23 w 68"/>
                <a:gd name="T5" fmla="*/ 22 h 65"/>
                <a:gd name="T6" fmla="*/ 10 w 68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5">
                  <a:moveTo>
                    <a:pt x="10" y="65"/>
                  </a:moveTo>
                  <a:cubicBezTo>
                    <a:pt x="10" y="65"/>
                    <a:pt x="61" y="61"/>
                    <a:pt x="68" y="9"/>
                  </a:cubicBezTo>
                  <a:cubicBezTo>
                    <a:pt x="68" y="9"/>
                    <a:pt x="47" y="0"/>
                    <a:pt x="23" y="22"/>
                  </a:cubicBezTo>
                  <a:cubicBezTo>
                    <a:pt x="0" y="44"/>
                    <a:pt x="10" y="65"/>
                    <a:pt x="10" y="65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5" name="淘宝网Chenying0907出品 22"/>
            <p:cNvSpPr>
              <a:spLocks/>
            </p:cNvSpPr>
            <p:nvPr/>
          </p:nvSpPr>
          <p:spPr bwMode="auto">
            <a:xfrm>
              <a:off x="9117013" y="857250"/>
              <a:ext cx="301625" cy="284163"/>
            </a:xfrm>
            <a:custGeom>
              <a:avLst/>
              <a:gdLst>
                <a:gd name="T0" fmla="*/ 0 w 80"/>
                <a:gd name="T1" fmla="*/ 64 h 75"/>
                <a:gd name="T2" fmla="*/ 80 w 80"/>
                <a:gd name="T3" fmla="*/ 37 h 75"/>
                <a:gd name="T4" fmla="*/ 0 w 80"/>
                <a:gd name="T5" fmla="*/ 6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75">
                  <a:moveTo>
                    <a:pt x="0" y="64"/>
                  </a:moveTo>
                  <a:cubicBezTo>
                    <a:pt x="0" y="64"/>
                    <a:pt x="50" y="75"/>
                    <a:pt x="80" y="37"/>
                  </a:cubicBezTo>
                  <a:cubicBezTo>
                    <a:pt x="80" y="37"/>
                    <a:pt x="22" y="0"/>
                    <a:pt x="0" y="64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6" name="淘宝网Chenying0907出品 23"/>
            <p:cNvSpPr>
              <a:spLocks/>
            </p:cNvSpPr>
            <p:nvPr/>
          </p:nvSpPr>
          <p:spPr bwMode="auto">
            <a:xfrm>
              <a:off x="9396413" y="777875"/>
              <a:ext cx="301625" cy="265113"/>
            </a:xfrm>
            <a:custGeom>
              <a:avLst/>
              <a:gdLst>
                <a:gd name="T0" fmla="*/ 9 w 80"/>
                <a:gd name="T1" fmla="*/ 56 h 70"/>
                <a:gd name="T2" fmla="*/ 80 w 80"/>
                <a:gd name="T3" fmla="*/ 7 h 70"/>
                <a:gd name="T4" fmla="*/ 23 w 80"/>
                <a:gd name="T5" fmla="*/ 20 h 70"/>
                <a:gd name="T6" fmla="*/ 9 w 80"/>
                <a:gd name="T7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70">
                  <a:moveTo>
                    <a:pt x="9" y="56"/>
                  </a:moveTo>
                  <a:cubicBezTo>
                    <a:pt x="9" y="56"/>
                    <a:pt x="55" y="70"/>
                    <a:pt x="80" y="7"/>
                  </a:cubicBezTo>
                  <a:cubicBezTo>
                    <a:pt x="80" y="7"/>
                    <a:pt x="46" y="0"/>
                    <a:pt x="23" y="20"/>
                  </a:cubicBezTo>
                  <a:cubicBezTo>
                    <a:pt x="0" y="39"/>
                    <a:pt x="9" y="56"/>
                    <a:pt x="9" y="56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7" name="淘宝网Chenying0907出品 24"/>
            <p:cNvSpPr>
              <a:spLocks/>
            </p:cNvSpPr>
            <p:nvPr/>
          </p:nvSpPr>
          <p:spPr bwMode="auto">
            <a:xfrm>
              <a:off x="9502775" y="930275"/>
              <a:ext cx="274638" cy="249238"/>
            </a:xfrm>
            <a:custGeom>
              <a:avLst/>
              <a:gdLst>
                <a:gd name="T0" fmla="*/ 0 w 73"/>
                <a:gd name="T1" fmla="*/ 29 h 66"/>
                <a:gd name="T2" fmla="*/ 73 w 73"/>
                <a:gd name="T3" fmla="*/ 20 h 66"/>
                <a:gd name="T4" fmla="*/ 21 w 73"/>
                <a:gd name="T5" fmla="*/ 11 h 66"/>
                <a:gd name="T6" fmla="*/ 0 w 73"/>
                <a:gd name="T7" fmla="*/ 2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66">
                  <a:moveTo>
                    <a:pt x="0" y="29"/>
                  </a:moveTo>
                  <a:cubicBezTo>
                    <a:pt x="0" y="29"/>
                    <a:pt x="38" y="66"/>
                    <a:pt x="73" y="20"/>
                  </a:cubicBezTo>
                  <a:cubicBezTo>
                    <a:pt x="73" y="20"/>
                    <a:pt x="48" y="0"/>
                    <a:pt x="21" y="11"/>
                  </a:cubicBezTo>
                  <a:cubicBezTo>
                    <a:pt x="2" y="19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8" name="淘宝网Chenying0907出品 25"/>
            <p:cNvSpPr>
              <a:spLocks/>
            </p:cNvSpPr>
            <p:nvPr/>
          </p:nvSpPr>
          <p:spPr bwMode="auto">
            <a:xfrm>
              <a:off x="9418638" y="1116013"/>
              <a:ext cx="144463" cy="158750"/>
            </a:xfrm>
            <a:custGeom>
              <a:avLst/>
              <a:gdLst>
                <a:gd name="T0" fmla="*/ 20 w 38"/>
                <a:gd name="T1" fmla="*/ 0 h 42"/>
                <a:gd name="T2" fmla="*/ 26 w 38"/>
                <a:gd name="T3" fmla="*/ 42 h 42"/>
                <a:gd name="T4" fmla="*/ 31 w 38"/>
                <a:gd name="T5" fmla="*/ 11 h 42"/>
                <a:gd name="T6" fmla="*/ 20 w 38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2">
                  <a:moveTo>
                    <a:pt x="20" y="0"/>
                  </a:moveTo>
                  <a:cubicBezTo>
                    <a:pt x="20" y="0"/>
                    <a:pt x="0" y="26"/>
                    <a:pt x="26" y="42"/>
                  </a:cubicBezTo>
                  <a:cubicBezTo>
                    <a:pt x="26" y="42"/>
                    <a:pt x="38" y="25"/>
                    <a:pt x="31" y="11"/>
                  </a:cubicBezTo>
                  <a:cubicBezTo>
                    <a:pt x="26" y="0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9" name="淘宝网Chenying0907出品 26"/>
            <p:cNvSpPr>
              <a:spLocks/>
            </p:cNvSpPr>
            <p:nvPr/>
          </p:nvSpPr>
          <p:spPr bwMode="auto">
            <a:xfrm>
              <a:off x="9320213" y="709613"/>
              <a:ext cx="265113" cy="280988"/>
            </a:xfrm>
            <a:custGeom>
              <a:avLst/>
              <a:gdLst>
                <a:gd name="T0" fmla="*/ 29 w 70"/>
                <a:gd name="T1" fmla="*/ 74 h 74"/>
                <a:gd name="T2" fmla="*/ 49 w 70"/>
                <a:gd name="T3" fmla="*/ 0 h 74"/>
                <a:gd name="T4" fmla="*/ 34 w 70"/>
                <a:gd name="T5" fmla="*/ 13 h 74"/>
                <a:gd name="T6" fmla="*/ 29 w 70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74">
                  <a:moveTo>
                    <a:pt x="29" y="74"/>
                  </a:moveTo>
                  <a:cubicBezTo>
                    <a:pt x="29" y="74"/>
                    <a:pt x="70" y="50"/>
                    <a:pt x="49" y="0"/>
                  </a:cubicBezTo>
                  <a:cubicBezTo>
                    <a:pt x="49" y="0"/>
                    <a:pt x="41" y="7"/>
                    <a:pt x="34" y="13"/>
                  </a:cubicBezTo>
                  <a:cubicBezTo>
                    <a:pt x="26" y="19"/>
                    <a:pt x="0" y="45"/>
                    <a:pt x="29" y="74"/>
                  </a:cubicBezTo>
                  <a:close/>
                </a:path>
              </a:pathLst>
            </a:custGeom>
            <a:solidFill>
              <a:srgbClr val="6DA3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0" name="淘宝网Chenying0907出品 27"/>
            <p:cNvSpPr>
              <a:spLocks/>
            </p:cNvSpPr>
            <p:nvPr/>
          </p:nvSpPr>
          <p:spPr bwMode="auto">
            <a:xfrm>
              <a:off x="9207500" y="895350"/>
              <a:ext cx="471488" cy="295275"/>
            </a:xfrm>
            <a:custGeom>
              <a:avLst/>
              <a:gdLst>
                <a:gd name="T0" fmla="*/ 2 w 125"/>
                <a:gd name="T1" fmla="*/ 0 h 78"/>
                <a:gd name="T2" fmla="*/ 8 w 125"/>
                <a:gd name="T3" fmla="*/ 2 h 78"/>
                <a:gd name="T4" fmla="*/ 15 w 125"/>
                <a:gd name="T5" fmla="*/ 4 h 78"/>
                <a:gd name="T6" fmla="*/ 23 w 125"/>
                <a:gd name="T7" fmla="*/ 7 h 78"/>
                <a:gd name="T8" fmla="*/ 33 w 125"/>
                <a:gd name="T9" fmla="*/ 11 h 78"/>
                <a:gd name="T10" fmla="*/ 44 w 125"/>
                <a:gd name="T11" fmla="*/ 16 h 78"/>
                <a:gd name="T12" fmla="*/ 56 w 125"/>
                <a:gd name="T13" fmla="*/ 21 h 78"/>
                <a:gd name="T14" fmla="*/ 67 w 125"/>
                <a:gd name="T15" fmla="*/ 28 h 78"/>
                <a:gd name="T16" fmla="*/ 77 w 125"/>
                <a:gd name="T17" fmla="*/ 36 h 78"/>
                <a:gd name="T18" fmla="*/ 87 w 125"/>
                <a:gd name="T19" fmla="*/ 44 h 78"/>
                <a:gd name="T20" fmla="*/ 96 w 125"/>
                <a:gd name="T21" fmla="*/ 52 h 78"/>
                <a:gd name="T22" fmla="*/ 104 w 125"/>
                <a:gd name="T23" fmla="*/ 58 h 78"/>
                <a:gd name="T24" fmla="*/ 122 w 125"/>
                <a:gd name="T25" fmla="*/ 71 h 78"/>
                <a:gd name="T26" fmla="*/ 124 w 125"/>
                <a:gd name="T27" fmla="*/ 76 h 78"/>
                <a:gd name="T28" fmla="*/ 119 w 125"/>
                <a:gd name="T29" fmla="*/ 77 h 78"/>
                <a:gd name="T30" fmla="*/ 118 w 125"/>
                <a:gd name="T31" fmla="*/ 76 h 78"/>
                <a:gd name="T32" fmla="*/ 114 w 125"/>
                <a:gd name="T33" fmla="*/ 72 h 78"/>
                <a:gd name="T34" fmla="*/ 109 w 125"/>
                <a:gd name="T35" fmla="*/ 67 h 78"/>
                <a:gd name="T36" fmla="*/ 102 w 125"/>
                <a:gd name="T37" fmla="*/ 61 h 78"/>
                <a:gd name="T38" fmla="*/ 94 w 125"/>
                <a:gd name="T39" fmla="*/ 54 h 78"/>
                <a:gd name="T40" fmla="*/ 85 w 125"/>
                <a:gd name="T41" fmla="*/ 47 h 78"/>
                <a:gd name="T42" fmla="*/ 74 w 125"/>
                <a:gd name="T43" fmla="*/ 41 h 78"/>
                <a:gd name="T44" fmla="*/ 63 w 125"/>
                <a:gd name="T45" fmla="*/ 34 h 78"/>
                <a:gd name="T46" fmla="*/ 52 w 125"/>
                <a:gd name="T47" fmla="*/ 26 h 78"/>
                <a:gd name="T48" fmla="*/ 42 w 125"/>
                <a:gd name="T49" fmla="*/ 20 h 78"/>
                <a:gd name="T50" fmla="*/ 32 w 125"/>
                <a:gd name="T51" fmla="*/ 15 h 78"/>
                <a:gd name="T52" fmla="*/ 22 w 125"/>
                <a:gd name="T53" fmla="*/ 10 h 78"/>
                <a:gd name="T54" fmla="*/ 7 w 125"/>
                <a:gd name="T55" fmla="*/ 5 h 78"/>
                <a:gd name="T56" fmla="*/ 1 w 125"/>
                <a:gd name="T57" fmla="*/ 4 h 78"/>
                <a:gd name="T58" fmla="*/ 0 w 125"/>
                <a:gd name="T59" fmla="*/ 1 h 78"/>
                <a:gd name="T60" fmla="*/ 2 w 125"/>
                <a:gd name="T61" fmla="*/ 0 h 78"/>
                <a:gd name="T62" fmla="*/ 2 w 125"/>
                <a:gd name="T6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" h="78">
                  <a:moveTo>
                    <a:pt x="2" y="0"/>
                  </a:moveTo>
                  <a:cubicBezTo>
                    <a:pt x="2" y="0"/>
                    <a:pt x="5" y="1"/>
                    <a:pt x="8" y="2"/>
                  </a:cubicBezTo>
                  <a:cubicBezTo>
                    <a:pt x="10" y="3"/>
                    <a:pt x="12" y="3"/>
                    <a:pt x="15" y="4"/>
                  </a:cubicBezTo>
                  <a:cubicBezTo>
                    <a:pt x="17" y="5"/>
                    <a:pt x="20" y="6"/>
                    <a:pt x="23" y="7"/>
                  </a:cubicBezTo>
                  <a:cubicBezTo>
                    <a:pt x="26" y="8"/>
                    <a:pt x="29" y="10"/>
                    <a:pt x="33" y="11"/>
                  </a:cubicBezTo>
                  <a:cubicBezTo>
                    <a:pt x="36" y="13"/>
                    <a:pt x="40" y="14"/>
                    <a:pt x="44" y="16"/>
                  </a:cubicBezTo>
                  <a:cubicBezTo>
                    <a:pt x="48" y="17"/>
                    <a:pt x="52" y="19"/>
                    <a:pt x="56" y="21"/>
                  </a:cubicBezTo>
                  <a:cubicBezTo>
                    <a:pt x="60" y="23"/>
                    <a:pt x="63" y="25"/>
                    <a:pt x="67" y="28"/>
                  </a:cubicBezTo>
                  <a:cubicBezTo>
                    <a:pt x="71" y="30"/>
                    <a:pt x="74" y="33"/>
                    <a:pt x="77" y="36"/>
                  </a:cubicBezTo>
                  <a:cubicBezTo>
                    <a:pt x="81" y="39"/>
                    <a:pt x="84" y="41"/>
                    <a:pt x="87" y="44"/>
                  </a:cubicBezTo>
                  <a:cubicBezTo>
                    <a:pt x="90" y="47"/>
                    <a:pt x="93" y="49"/>
                    <a:pt x="96" y="52"/>
                  </a:cubicBezTo>
                  <a:cubicBezTo>
                    <a:pt x="99" y="54"/>
                    <a:pt x="102" y="56"/>
                    <a:pt x="104" y="58"/>
                  </a:cubicBezTo>
                  <a:cubicBezTo>
                    <a:pt x="115" y="66"/>
                    <a:pt x="122" y="71"/>
                    <a:pt x="122" y="71"/>
                  </a:cubicBezTo>
                  <a:cubicBezTo>
                    <a:pt x="124" y="72"/>
                    <a:pt x="125" y="74"/>
                    <a:pt x="124" y="76"/>
                  </a:cubicBezTo>
                  <a:cubicBezTo>
                    <a:pt x="123" y="77"/>
                    <a:pt x="120" y="78"/>
                    <a:pt x="119" y="77"/>
                  </a:cubicBezTo>
                  <a:cubicBezTo>
                    <a:pt x="118" y="77"/>
                    <a:pt x="118" y="76"/>
                    <a:pt x="118" y="76"/>
                  </a:cubicBezTo>
                  <a:cubicBezTo>
                    <a:pt x="118" y="76"/>
                    <a:pt x="116" y="74"/>
                    <a:pt x="114" y="72"/>
                  </a:cubicBezTo>
                  <a:cubicBezTo>
                    <a:pt x="112" y="70"/>
                    <a:pt x="111" y="69"/>
                    <a:pt x="109" y="67"/>
                  </a:cubicBezTo>
                  <a:cubicBezTo>
                    <a:pt x="107" y="65"/>
                    <a:pt x="105" y="63"/>
                    <a:pt x="102" y="61"/>
                  </a:cubicBezTo>
                  <a:cubicBezTo>
                    <a:pt x="100" y="59"/>
                    <a:pt x="97" y="56"/>
                    <a:pt x="94" y="54"/>
                  </a:cubicBezTo>
                  <a:cubicBezTo>
                    <a:pt x="91" y="52"/>
                    <a:pt x="88" y="49"/>
                    <a:pt x="85" y="47"/>
                  </a:cubicBezTo>
                  <a:cubicBezTo>
                    <a:pt x="81" y="45"/>
                    <a:pt x="77" y="43"/>
                    <a:pt x="74" y="41"/>
                  </a:cubicBezTo>
                  <a:cubicBezTo>
                    <a:pt x="70" y="39"/>
                    <a:pt x="66" y="36"/>
                    <a:pt x="63" y="34"/>
                  </a:cubicBezTo>
                  <a:cubicBezTo>
                    <a:pt x="59" y="31"/>
                    <a:pt x="56" y="29"/>
                    <a:pt x="52" y="26"/>
                  </a:cubicBezTo>
                  <a:cubicBezTo>
                    <a:pt x="49" y="24"/>
                    <a:pt x="46" y="22"/>
                    <a:pt x="42" y="20"/>
                  </a:cubicBezTo>
                  <a:cubicBezTo>
                    <a:pt x="38" y="18"/>
                    <a:pt x="35" y="16"/>
                    <a:pt x="32" y="15"/>
                  </a:cubicBezTo>
                  <a:cubicBezTo>
                    <a:pt x="28" y="13"/>
                    <a:pt x="25" y="12"/>
                    <a:pt x="22" y="10"/>
                  </a:cubicBezTo>
                  <a:cubicBezTo>
                    <a:pt x="16" y="8"/>
                    <a:pt x="11" y="6"/>
                    <a:pt x="7" y="5"/>
                  </a:cubicBezTo>
                  <a:cubicBezTo>
                    <a:pt x="3" y="4"/>
                    <a:pt x="1" y="4"/>
                    <a:pt x="1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1" name="淘宝网Chenying0907出品 28"/>
            <p:cNvSpPr>
              <a:spLocks/>
            </p:cNvSpPr>
            <p:nvPr/>
          </p:nvSpPr>
          <p:spPr bwMode="auto">
            <a:xfrm>
              <a:off x="9607550" y="1127125"/>
              <a:ext cx="188913" cy="185738"/>
            </a:xfrm>
            <a:custGeom>
              <a:avLst/>
              <a:gdLst>
                <a:gd name="T0" fmla="*/ 4 w 50"/>
                <a:gd name="T1" fmla="*/ 4 h 49"/>
                <a:gd name="T2" fmla="*/ 50 w 50"/>
                <a:gd name="T3" fmla="*/ 48 h 49"/>
                <a:gd name="T4" fmla="*/ 28 w 50"/>
                <a:gd name="T5" fmla="*/ 8 h 49"/>
                <a:gd name="T6" fmla="*/ 4 w 50"/>
                <a:gd name="T7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">
                  <a:moveTo>
                    <a:pt x="4" y="4"/>
                  </a:moveTo>
                  <a:cubicBezTo>
                    <a:pt x="4" y="4"/>
                    <a:pt x="0" y="49"/>
                    <a:pt x="50" y="48"/>
                  </a:cubicBezTo>
                  <a:cubicBezTo>
                    <a:pt x="50" y="48"/>
                    <a:pt x="50" y="20"/>
                    <a:pt x="28" y="8"/>
                  </a:cubicBezTo>
                  <a:cubicBezTo>
                    <a:pt x="12" y="0"/>
                    <a:pt x="4" y="4"/>
                    <a:pt x="4" y="4"/>
                  </a:cubicBez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2" name="淘宝网Chenying0907出品 29"/>
            <p:cNvSpPr>
              <a:spLocks/>
            </p:cNvSpPr>
            <p:nvPr/>
          </p:nvSpPr>
          <p:spPr bwMode="auto">
            <a:xfrm>
              <a:off x="9539288" y="390525"/>
              <a:ext cx="430213" cy="425450"/>
            </a:xfrm>
            <a:custGeom>
              <a:avLst/>
              <a:gdLst>
                <a:gd name="T0" fmla="*/ 102 w 114"/>
                <a:gd name="T1" fmla="*/ 100 h 112"/>
                <a:gd name="T2" fmla="*/ 57 w 114"/>
                <a:gd name="T3" fmla="*/ 81 h 112"/>
                <a:gd name="T4" fmla="*/ 68 w 114"/>
                <a:gd name="T5" fmla="*/ 109 h 112"/>
                <a:gd name="T6" fmla="*/ 40 w 114"/>
                <a:gd name="T7" fmla="*/ 73 h 112"/>
                <a:gd name="T8" fmla="*/ 39 w 114"/>
                <a:gd name="T9" fmla="*/ 60 h 112"/>
                <a:gd name="T10" fmla="*/ 0 w 114"/>
                <a:gd name="T11" fmla="*/ 26 h 112"/>
                <a:gd name="T12" fmla="*/ 32 w 114"/>
                <a:gd name="T13" fmla="*/ 44 h 112"/>
                <a:gd name="T14" fmla="*/ 22 w 114"/>
                <a:gd name="T15" fmla="*/ 0 h 112"/>
                <a:gd name="T16" fmla="*/ 53 w 114"/>
                <a:gd name="T17" fmla="*/ 45 h 112"/>
                <a:gd name="T18" fmla="*/ 114 w 114"/>
                <a:gd name="T19" fmla="*/ 85 h 112"/>
                <a:gd name="T20" fmla="*/ 78 w 114"/>
                <a:gd name="T21" fmla="*/ 77 h 112"/>
                <a:gd name="T22" fmla="*/ 102 w 114"/>
                <a:gd name="T23" fmla="*/ 10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" h="112">
                  <a:moveTo>
                    <a:pt x="102" y="100"/>
                  </a:moveTo>
                  <a:cubicBezTo>
                    <a:pt x="102" y="100"/>
                    <a:pt x="77" y="106"/>
                    <a:pt x="57" y="81"/>
                  </a:cubicBezTo>
                  <a:cubicBezTo>
                    <a:pt x="57" y="81"/>
                    <a:pt x="56" y="98"/>
                    <a:pt x="68" y="109"/>
                  </a:cubicBezTo>
                  <a:cubicBezTo>
                    <a:pt x="68" y="109"/>
                    <a:pt x="49" y="112"/>
                    <a:pt x="40" y="7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16" y="70"/>
                    <a:pt x="0" y="26"/>
                  </a:cubicBezTo>
                  <a:cubicBezTo>
                    <a:pt x="0" y="26"/>
                    <a:pt x="15" y="42"/>
                    <a:pt x="32" y="44"/>
                  </a:cubicBezTo>
                  <a:cubicBezTo>
                    <a:pt x="32" y="44"/>
                    <a:pt x="16" y="18"/>
                    <a:pt x="22" y="0"/>
                  </a:cubicBezTo>
                  <a:cubicBezTo>
                    <a:pt x="22" y="0"/>
                    <a:pt x="47" y="19"/>
                    <a:pt x="53" y="45"/>
                  </a:cubicBezTo>
                  <a:cubicBezTo>
                    <a:pt x="53" y="45"/>
                    <a:pt x="98" y="62"/>
                    <a:pt x="114" y="85"/>
                  </a:cubicBezTo>
                  <a:cubicBezTo>
                    <a:pt x="114" y="85"/>
                    <a:pt x="92" y="86"/>
                    <a:pt x="78" y="77"/>
                  </a:cubicBezTo>
                  <a:cubicBezTo>
                    <a:pt x="78" y="77"/>
                    <a:pt x="92" y="97"/>
                    <a:pt x="102" y="100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3" name="淘宝网Chenying0907出品 30"/>
            <p:cNvSpPr>
              <a:spLocks/>
            </p:cNvSpPr>
            <p:nvPr/>
          </p:nvSpPr>
          <p:spPr bwMode="auto">
            <a:xfrm>
              <a:off x="9659938" y="242887"/>
              <a:ext cx="457200" cy="436563"/>
            </a:xfrm>
            <a:custGeom>
              <a:avLst/>
              <a:gdLst>
                <a:gd name="T0" fmla="*/ 5 w 121"/>
                <a:gd name="T1" fmla="*/ 44 h 115"/>
                <a:gd name="T2" fmla="*/ 0 w 121"/>
                <a:gd name="T3" fmla="*/ 3 h 115"/>
                <a:gd name="T4" fmla="*/ 25 w 121"/>
                <a:gd name="T5" fmla="*/ 14 h 115"/>
                <a:gd name="T6" fmla="*/ 42 w 121"/>
                <a:gd name="T7" fmla="*/ 29 h 115"/>
                <a:gd name="T8" fmla="*/ 55 w 121"/>
                <a:gd name="T9" fmla="*/ 31 h 115"/>
                <a:gd name="T10" fmla="*/ 64 w 121"/>
                <a:gd name="T11" fmla="*/ 48 h 115"/>
                <a:gd name="T12" fmla="*/ 85 w 121"/>
                <a:gd name="T13" fmla="*/ 60 h 115"/>
                <a:gd name="T14" fmla="*/ 94 w 121"/>
                <a:gd name="T15" fmla="*/ 79 h 115"/>
                <a:gd name="T16" fmla="*/ 117 w 121"/>
                <a:gd name="T17" fmla="*/ 92 h 115"/>
                <a:gd name="T18" fmla="*/ 121 w 121"/>
                <a:gd name="T19" fmla="*/ 105 h 115"/>
                <a:gd name="T20" fmla="*/ 91 w 121"/>
                <a:gd name="T21" fmla="*/ 104 h 115"/>
                <a:gd name="T22" fmla="*/ 24 w 121"/>
                <a:gd name="T23" fmla="*/ 95 h 115"/>
                <a:gd name="T24" fmla="*/ 5 w 121"/>
                <a:gd name="T25" fmla="*/ 4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15">
                  <a:moveTo>
                    <a:pt x="5" y="44"/>
                  </a:moveTo>
                  <a:cubicBezTo>
                    <a:pt x="5" y="30"/>
                    <a:pt x="12" y="15"/>
                    <a:pt x="0" y="3"/>
                  </a:cubicBezTo>
                  <a:cubicBezTo>
                    <a:pt x="16" y="0"/>
                    <a:pt x="23" y="10"/>
                    <a:pt x="25" y="14"/>
                  </a:cubicBezTo>
                  <a:cubicBezTo>
                    <a:pt x="29" y="23"/>
                    <a:pt x="33" y="29"/>
                    <a:pt x="42" y="29"/>
                  </a:cubicBezTo>
                  <a:cubicBezTo>
                    <a:pt x="47" y="28"/>
                    <a:pt x="50" y="28"/>
                    <a:pt x="55" y="31"/>
                  </a:cubicBezTo>
                  <a:cubicBezTo>
                    <a:pt x="61" y="34"/>
                    <a:pt x="62" y="42"/>
                    <a:pt x="64" y="48"/>
                  </a:cubicBezTo>
                  <a:cubicBezTo>
                    <a:pt x="70" y="61"/>
                    <a:pt x="78" y="54"/>
                    <a:pt x="85" y="60"/>
                  </a:cubicBezTo>
                  <a:cubicBezTo>
                    <a:pt x="94" y="67"/>
                    <a:pt x="91" y="74"/>
                    <a:pt x="94" y="79"/>
                  </a:cubicBezTo>
                  <a:cubicBezTo>
                    <a:pt x="101" y="89"/>
                    <a:pt x="109" y="81"/>
                    <a:pt x="117" y="92"/>
                  </a:cubicBezTo>
                  <a:cubicBezTo>
                    <a:pt x="120" y="95"/>
                    <a:pt x="121" y="105"/>
                    <a:pt x="121" y="105"/>
                  </a:cubicBezTo>
                  <a:cubicBezTo>
                    <a:pt x="121" y="105"/>
                    <a:pt x="111" y="98"/>
                    <a:pt x="91" y="104"/>
                  </a:cubicBezTo>
                  <a:cubicBezTo>
                    <a:pt x="80" y="107"/>
                    <a:pt x="44" y="115"/>
                    <a:pt x="24" y="95"/>
                  </a:cubicBezTo>
                  <a:cubicBezTo>
                    <a:pt x="3" y="75"/>
                    <a:pt x="5" y="51"/>
                    <a:pt x="5" y="44"/>
                  </a:cubicBezTo>
                  <a:close/>
                </a:path>
              </a:pathLst>
            </a:custGeom>
            <a:solidFill>
              <a:srgbClr val="FBE1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4" name="淘宝网Chenying0907出品 31"/>
            <p:cNvSpPr>
              <a:spLocks/>
            </p:cNvSpPr>
            <p:nvPr/>
          </p:nvSpPr>
          <p:spPr bwMode="auto">
            <a:xfrm>
              <a:off x="9264650" y="606425"/>
              <a:ext cx="438150" cy="255588"/>
            </a:xfrm>
            <a:custGeom>
              <a:avLst/>
              <a:gdLst>
                <a:gd name="T0" fmla="*/ 1 w 116"/>
                <a:gd name="T1" fmla="*/ 65 h 67"/>
                <a:gd name="T2" fmla="*/ 6 w 116"/>
                <a:gd name="T3" fmla="*/ 64 h 67"/>
                <a:gd name="T4" fmla="*/ 12 w 116"/>
                <a:gd name="T5" fmla="*/ 63 h 67"/>
                <a:gd name="T6" fmla="*/ 20 w 116"/>
                <a:gd name="T7" fmla="*/ 60 h 67"/>
                <a:gd name="T8" fmla="*/ 29 w 116"/>
                <a:gd name="T9" fmla="*/ 57 h 67"/>
                <a:gd name="T10" fmla="*/ 39 w 116"/>
                <a:gd name="T11" fmla="*/ 53 h 67"/>
                <a:gd name="T12" fmla="*/ 50 w 116"/>
                <a:gd name="T13" fmla="*/ 48 h 67"/>
                <a:gd name="T14" fmla="*/ 61 w 116"/>
                <a:gd name="T15" fmla="*/ 42 h 67"/>
                <a:gd name="T16" fmla="*/ 71 w 116"/>
                <a:gd name="T17" fmla="*/ 37 h 67"/>
                <a:gd name="T18" fmla="*/ 81 w 116"/>
                <a:gd name="T19" fmla="*/ 30 h 67"/>
                <a:gd name="T20" fmla="*/ 90 w 116"/>
                <a:gd name="T21" fmla="*/ 23 h 67"/>
                <a:gd name="T22" fmla="*/ 97 w 116"/>
                <a:gd name="T23" fmla="*/ 17 h 67"/>
                <a:gd name="T24" fmla="*/ 102 w 116"/>
                <a:gd name="T25" fmla="*/ 11 h 67"/>
                <a:gd name="T26" fmla="*/ 107 w 116"/>
                <a:gd name="T27" fmla="*/ 6 h 67"/>
                <a:gd name="T28" fmla="*/ 110 w 116"/>
                <a:gd name="T29" fmla="*/ 1 h 67"/>
                <a:gd name="T30" fmla="*/ 110 w 116"/>
                <a:gd name="T31" fmla="*/ 1 h 67"/>
                <a:gd name="T32" fmla="*/ 114 w 116"/>
                <a:gd name="T33" fmla="*/ 1 h 67"/>
                <a:gd name="T34" fmla="*/ 115 w 116"/>
                <a:gd name="T35" fmla="*/ 5 h 67"/>
                <a:gd name="T36" fmla="*/ 114 w 116"/>
                <a:gd name="T37" fmla="*/ 5 h 67"/>
                <a:gd name="T38" fmla="*/ 110 w 116"/>
                <a:gd name="T39" fmla="*/ 9 h 67"/>
                <a:gd name="T40" fmla="*/ 105 w 116"/>
                <a:gd name="T41" fmla="*/ 13 h 67"/>
                <a:gd name="T42" fmla="*/ 99 w 116"/>
                <a:gd name="T43" fmla="*/ 19 h 67"/>
                <a:gd name="T44" fmla="*/ 92 w 116"/>
                <a:gd name="T45" fmla="*/ 26 h 67"/>
                <a:gd name="T46" fmla="*/ 83 w 116"/>
                <a:gd name="T47" fmla="*/ 33 h 67"/>
                <a:gd name="T48" fmla="*/ 74 w 116"/>
                <a:gd name="T49" fmla="*/ 40 h 67"/>
                <a:gd name="T50" fmla="*/ 63 w 116"/>
                <a:gd name="T51" fmla="*/ 47 h 67"/>
                <a:gd name="T52" fmla="*/ 52 w 116"/>
                <a:gd name="T53" fmla="*/ 53 h 67"/>
                <a:gd name="T54" fmla="*/ 41 w 116"/>
                <a:gd name="T55" fmla="*/ 58 h 67"/>
                <a:gd name="T56" fmla="*/ 31 w 116"/>
                <a:gd name="T57" fmla="*/ 62 h 67"/>
                <a:gd name="T58" fmla="*/ 21 w 116"/>
                <a:gd name="T59" fmla="*/ 64 h 67"/>
                <a:gd name="T60" fmla="*/ 13 w 116"/>
                <a:gd name="T61" fmla="*/ 66 h 67"/>
                <a:gd name="T62" fmla="*/ 6 w 116"/>
                <a:gd name="T63" fmla="*/ 67 h 67"/>
                <a:gd name="T64" fmla="*/ 1 w 116"/>
                <a:gd name="T65" fmla="*/ 67 h 67"/>
                <a:gd name="T66" fmla="*/ 0 w 116"/>
                <a:gd name="T67" fmla="*/ 66 h 67"/>
                <a:gd name="T68" fmla="*/ 1 w 116"/>
                <a:gd name="T69" fmla="*/ 6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6" h="67">
                  <a:moveTo>
                    <a:pt x="1" y="65"/>
                  </a:moveTo>
                  <a:cubicBezTo>
                    <a:pt x="1" y="65"/>
                    <a:pt x="3" y="65"/>
                    <a:pt x="6" y="64"/>
                  </a:cubicBezTo>
                  <a:cubicBezTo>
                    <a:pt x="8" y="64"/>
                    <a:pt x="10" y="63"/>
                    <a:pt x="12" y="63"/>
                  </a:cubicBezTo>
                  <a:cubicBezTo>
                    <a:pt x="15" y="62"/>
                    <a:pt x="17" y="61"/>
                    <a:pt x="20" y="60"/>
                  </a:cubicBezTo>
                  <a:cubicBezTo>
                    <a:pt x="23" y="60"/>
                    <a:pt x="26" y="58"/>
                    <a:pt x="29" y="57"/>
                  </a:cubicBezTo>
                  <a:cubicBezTo>
                    <a:pt x="33" y="56"/>
                    <a:pt x="36" y="55"/>
                    <a:pt x="39" y="53"/>
                  </a:cubicBezTo>
                  <a:cubicBezTo>
                    <a:pt x="43" y="52"/>
                    <a:pt x="46" y="50"/>
                    <a:pt x="50" y="48"/>
                  </a:cubicBezTo>
                  <a:cubicBezTo>
                    <a:pt x="54" y="46"/>
                    <a:pt x="57" y="44"/>
                    <a:pt x="61" y="42"/>
                  </a:cubicBezTo>
                  <a:cubicBezTo>
                    <a:pt x="64" y="41"/>
                    <a:pt x="68" y="38"/>
                    <a:pt x="71" y="37"/>
                  </a:cubicBezTo>
                  <a:cubicBezTo>
                    <a:pt x="74" y="34"/>
                    <a:pt x="78" y="32"/>
                    <a:pt x="81" y="30"/>
                  </a:cubicBezTo>
                  <a:cubicBezTo>
                    <a:pt x="84" y="28"/>
                    <a:pt x="87" y="26"/>
                    <a:pt x="90" y="23"/>
                  </a:cubicBezTo>
                  <a:cubicBezTo>
                    <a:pt x="92" y="21"/>
                    <a:pt x="95" y="19"/>
                    <a:pt x="97" y="17"/>
                  </a:cubicBezTo>
                  <a:cubicBezTo>
                    <a:pt x="99" y="15"/>
                    <a:pt x="101" y="13"/>
                    <a:pt x="102" y="11"/>
                  </a:cubicBezTo>
                  <a:cubicBezTo>
                    <a:pt x="104" y="9"/>
                    <a:pt x="105" y="7"/>
                    <a:pt x="107" y="6"/>
                  </a:cubicBezTo>
                  <a:cubicBezTo>
                    <a:pt x="109" y="3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1" y="0"/>
                    <a:pt x="113" y="0"/>
                    <a:pt x="114" y="1"/>
                  </a:cubicBezTo>
                  <a:cubicBezTo>
                    <a:pt x="115" y="2"/>
                    <a:pt x="116" y="3"/>
                    <a:pt x="115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3" y="6"/>
                    <a:pt x="110" y="9"/>
                  </a:cubicBezTo>
                  <a:cubicBezTo>
                    <a:pt x="109" y="10"/>
                    <a:pt x="107" y="12"/>
                    <a:pt x="105" y="13"/>
                  </a:cubicBezTo>
                  <a:cubicBezTo>
                    <a:pt x="104" y="15"/>
                    <a:pt x="101" y="17"/>
                    <a:pt x="99" y="19"/>
                  </a:cubicBezTo>
                  <a:cubicBezTo>
                    <a:pt x="97" y="21"/>
                    <a:pt x="94" y="24"/>
                    <a:pt x="92" y="26"/>
                  </a:cubicBezTo>
                  <a:cubicBezTo>
                    <a:pt x="89" y="28"/>
                    <a:pt x="86" y="30"/>
                    <a:pt x="83" y="33"/>
                  </a:cubicBezTo>
                  <a:cubicBezTo>
                    <a:pt x="80" y="35"/>
                    <a:pt x="77" y="38"/>
                    <a:pt x="74" y="40"/>
                  </a:cubicBezTo>
                  <a:cubicBezTo>
                    <a:pt x="70" y="43"/>
                    <a:pt x="67" y="45"/>
                    <a:pt x="63" y="47"/>
                  </a:cubicBezTo>
                  <a:cubicBezTo>
                    <a:pt x="60" y="49"/>
                    <a:pt x="56" y="51"/>
                    <a:pt x="52" y="53"/>
                  </a:cubicBezTo>
                  <a:cubicBezTo>
                    <a:pt x="49" y="55"/>
                    <a:pt x="45" y="56"/>
                    <a:pt x="41" y="58"/>
                  </a:cubicBezTo>
                  <a:cubicBezTo>
                    <a:pt x="38" y="59"/>
                    <a:pt x="34" y="60"/>
                    <a:pt x="31" y="62"/>
                  </a:cubicBezTo>
                  <a:cubicBezTo>
                    <a:pt x="27" y="62"/>
                    <a:pt x="24" y="63"/>
                    <a:pt x="21" y="64"/>
                  </a:cubicBezTo>
                  <a:cubicBezTo>
                    <a:pt x="18" y="65"/>
                    <a:pt x="15" y="65"/>
                    <a:pt x="13" y="66"/>
                  </a:cubicBezTo>
                  <a:cubicBezTo>
                    <a:pt x="10" y="66"/>
                    <a:pt x="8" y="66"/>
                    <a:pt x="6" y="67"/>
                  </a:cubicBezTo>
                  <a:cubicBezTo>
                    <a:pt x="3" y="67"/>
                    <a:pt x="1" y="67"/>
                    <a:pt x="1" y="67"/>
                  </a:cubicBezTo>
                  <a:cubicBezTo>
                    <a:pt x="0" y="67"/>
                    <a:pt x="0" y="67"/>
                    <a:pt x="0" y="66"/>
                  </a:cubicBezTo>
                  <a:cubicBezTo>
                    <a:pt x="0" y="66"/>
                    <a:pt x="0" y="65"/>
                    <a:pt x="1" y="65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5" name="淘宝网Chenying0907出品 32"/>
            <p:cNvSpPr>
              <a:spLocks/>
            </p:cNvSpPr>
            <p:nvPr/>
          </p:nvSpPr>
          <p:spPr bwMode="auto">
            <a:xfrm>
              <a:off x="9053513" y="395288"/>
              <a:ext cx="230188" cy="366713"/>
            </a:xfrm>
            <a:custGeom>
              <a:avLst/>
              <a:gdLst>
                <a:gd name="T0" fmla="*/ 38 w 61"/>
                <a:gd name="T1" fmla="*/ 97 h 97"/>
                <a:gd name="T2" fmla="*/ 59 w 61"/>
                <a:gd name="T3" fmla="*/ 49 h 97"/>
                <a:gd name="T4" fmla="*/ 33 w 61"/>
                <a:gd name="T5" fmla="*/ 2 h 97"/>
                <a:gd name="T6" fmla="*/ 5 w 61"/>
                <a:gd name="T7" fmla="*/ 50 h 97"/>
                <a:gd name="T8" fmla="*/ 38 w 61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97">
                  <a:moveTo>
                    <a:pt x="38" y="97"/>
                  </a:moveTo>
                  <a:cubicBezTo>
                    <a:pt x="38" y="97"/>
                    <a:pt x="57" y="75"/>
                    <a:pt x="59" y="49"/>
                  </a:cubicBezTo>
                  <a:cubicBezTo>
                    <a:pt x="61" y="23"/>
                    <a:pt x="50" y="4"/>
                    <a:pt x="33" y="2"/>
                  </a:cubicBezTo>
                  <a:cubicBezTo>
                    <a:pt x="17" y="0"/>
                    <a:pt x="0" y="24"/>
                    <a:pt x="5" y="50"/>
                  </a:cubicBezTo>
                  <a:cubicBezTo>
                    <a:pt x="9" y="76"/>
                    <a:pt x="38" y="97"/>
                    <a:pt x="38" y="97"/>
                  </a:cubicBezTo>
                  <a:close/>
                </a:path>
              </a:pathLst>
            </a:custGeom>
            <a:solidFill>
              <a:srgbClr val="EE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6" name="淘宝网Chenying0907出品 33"/>
            <p:cNvSpPr>
              <a:spLocks/>
            </p:cNvSpPr>
            <p:nvPr/>
          </p:nvSpPr>
          <p:spPr bwMode="auto">
            <a:xfrm>
              <a:off x="9234488" y="439738"/>
              <a:ext cx="188913" cy="254000"/>
            </a:xfrm>
            <a:custGeom>
              <a:avLst/>
              <a:gdLst>
                <a:gd name="T0" fmla="*/ 8 w 50"/>
                <a:gd name="T1" fmla="*/ 67 h 67"/>
                <a:gd name="T2" fmla="*/ 39 w 50"/>
                <a:gd name="T3" fmla="*/ 48 h 67"/>
                <a:gd name="T4" fmla="*/ 42 w 50"/>
                <a:gd name="T5" fmla="*/ 9 h 67"/>
                <a:gd name="T6" fmla="*/ 7 w 50"/>
                <a:gd name="T7" fmla="*/ 25 h 67"/>
                <a:gd name="T8" fmla="*/ 8 w 50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67">
                  <a:moveTo>
                    <a:pt x="8" y="67"/>
                  </a:moveTo>
                  <a:cubicBezTo>
                    <a:pt x="8" y="67"/>
                    <a:pt x="28" y="63"/>
                    <a:pt x="39" y="48"/>
                  </a:cubicBezTo>
                  <a:cubicBezTo>
                    <a:pt x="50" y="33"/>
                    <a:pt x="50" y="17"/>
                    <a:pt x="42" y="9"/>
                  </a:cubicBezTo>
                  <a:cubicBezTo>
                    <a:pt x="33" y="0"/>
                    <a:pt x="15" y="7"/>
                    <a:pt x="7" y="25"/>
                  </a:cubicBezTo>
                  <a:cubicBezTo>
                    <a:pt x="0" y="42"/>
                    <a:pt x="8" y="67"/>
                    <a:pt x="8" y="67"/>
                  </a:cubicBezTo>
                  <a:close/>
                </a:path>
              </a:pathLst>
            </a:custGeom>
            <a:solidFill>
              <a:srgbClr val="EE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7" name="淘宝网Chenying0907出品 34"/>
            <p:cNvSpPr>
              <a:spLocks/>
            </p:cNvSpPr>
            <p:nvPr/>
          </p:nvSpPr>
          <p:spPr bwMode="auto">
            <a:xfrm>
              <a:off x="8924925" y="488950"/>
              <a:ext cx="214313" cy="231775"/>
            </a:xfrm>
            <a:custGeom>
              <a:avLst/>
              <a:gdLst>
                <a:gd name="T0" fmla="*/ 53 w 57"/>
                <a:gd name="T1" fmla="*/ 61 h 61"/>
                <a:gd name="T2" fmla="*/ 49 w 57"/>
                <a:gd name="T3" fmla="*/ 24 h 61"/>
                <a:gd name="T4" fmla="*/ 14 w 57"/>
                <a:gd name="T5" fmla="*/ 4 h 61"/>
                <a:gd name="T6" fmla="*/ 13 w 57"/>
                <a:gd name="T7" fmla="*/ 43 h 61"/>
                <a:gd name="T8" fmla="*/ 53 w 57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1">
                  <a:moveTo>
                    <a:pt x="53" y="61"/>
                  </a:moveTo>
                  <a:cubicBezTo>
                    <a:pt x="53" y="61"/>
                    <a:pt x="57" y="41"/>
                    <a:pt x="49" y="24"/>
                  </a:cubicBezTo>
                  <a:cubicBezTo>
                    <a:pt x="40" y="8"/>
                    <a:pt x="25" y="0"/>
                    <a:pt x="14" y="4"/>
                  </a:cubicBezTo>
                  <a:cubicBezTo>
                    <a:pt x="2" y="8"/>
                    <a:pt x="0" y="29"/>
                    <a:pt x="13" y="43"/>
                  </a:cubicBezTo>
                  <a:cubicBezTo>
                    <a:pt x="26" y="58"/>
                    <a:pt x="53" y="61"/>
                    <a:pt x="53" y="61"/>
                  </a:cubicBezTo>
                  <a:close/>
                </a:path>
              </a:pathLst>
            </a:custGeom>
            <a:solidFill>
              <a:srgbClr val="EE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8" name="淘宝网Chenying0907出品 35"/>
            <p:cNvSpPr>
              <a:spLocks/>
            </p:cNvSpPr>
            <p:nvPr/>
          </p:nvSpPr>
          <p:spPr bwMode="auto">
            <a:xfrm>
              <a:off x="9132888" y="652463"/>
              <a:ext cx="127000" cy="125413"/>
            </a:xfrm>
            <a:custGeom>
              <a:avLst/>
              <a:gdLst>
                <a:gd name="T0" fmla="*/ 33 w 34"/>
                <a:gd name="T1" fmla="*/ 15 h 33"/>
                <a:gd name="T2" fmla="*/ 19 w 34"/>
                <a:gd name="T3" fmla="*/ 33 h 33"/>
                <a:gd name="T4" fmla="*/ 1 w 34"/>
                <a:gd name="T5" fmla="*/ 18 h 33"/>
                <a:gd name="T6" fmla="*/ 16 w 34"/>
                <a:gd name="T7" fmla="*/ 1 h 33"/>
                <a:gd name="T8" fmla="*/ 33 w 34"/>
                <a:gd name="T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33" y="15"/>
                  </a:moveTo>
                  <a:cubicBezTo>
                    <a:pt x="34" y="24"/>
                    <a:pt x="28" y="32"/>
                    <a:pt x="19" y="33"/>
                  </a:cubicBezTo>
                  <a:cubicBezTo>
                    <a:pt x="10" y="33"/>
                    <a:pt x="2" y="27"/>
                    <a:pt x="1" y="18"/>
                  </a:cubicBezTo>
                  <a:cubicBezTo>
                    <a:pt x="0" y="9"/>
                    <a:pt x="7" y="2"/>
                    <a:pt x="16" y="1"/>
                  </a:cubicBezTo>
                  <a:cubicBezTo>
                    <a:pt x="24" y="0"/>
                    <a:pt x="32" y="6"/>
                    <a:pt x="33" y="15"/>
                  </a:cubicBezTo>
                  <a:close/>
                </a:path>
              </a:pathLst>
            </a:custGeom>
            <a:solidFill>
              <a:srgbClr val="714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9" name="淘宝网Chenying0907出品 36"/>
            <p:cNvSpPr>
              <a:spLocks/>
            </p:cNvSpPr>
            <p:nvPr/>
          </p:nvSpPr>
          <p:spPr bwMode="auto">
            <a:xfrm>
              <a:off x="8848725" y="606425"/>
              <a:ext cx="388938" cy="330200"/>
            </a:xfrm>
            <a:custGeom>
              <a:avLst/>
              <a:gdLst>
                <a:gd name="T0" fmla="*/ 101 w 103"/>
                <a:gd name="T1" fmla="*/ 79 h 87"/>
                <a:gd name="T2" fmla="*/ 93 w 103"/>
                <a:gd name="T3" fmla="*/ 43 h 87"/>
                <a:gd name="T4" fmla="*/ 61 w 103"/>
                <a:gd name="T5" fmla="*/ 7 h 87"/>
                <a:gd name="T6" fmla="*/ 30 w 103"/>
                <a:gd name="T7" fmla="*/ 2 h 87"/>
                <a:gd name="T8" fmla="*/ 0 w 103"/>
                <a:gd name="T9" fmla="*/ 18 h 87"/>
                <a:gd name="T10" fmla="*/ 26 w 103"/>
                <a:gd name="T11" fmla="*/ 34 h 87"/>
                <a:gd name="T12" fmla="*/ 46 w 103"/>
                <a:gd name="T13" fmla="*/ 62 h 87"/>
                <a:gd name="T14" fmla="*/ 101 w 103"/>
                <a:gd name="T15" fmla="*/ 7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87">
                  <a:moveTo>
                    <a:pt x="101" y="79"/>
                  </a:moveTo>
                  <a:cubicBezTo>
                    <a:pt x="103" y="78"/>
                    <a:pt x="94" y="45"/>
                    <a:pt x="93" y="43"/>
                  </a:cubicBezTo>
                  <a:cubicBezTo>
                    <a:pt x="87" y="28"/>
                    <a:pt x="76" y="15"/>
                    <a:pt x="61" y="7"/>
                  </a:cubicBezTo>
                  <a:cubicBezTo>
                    <a:pt x="51" y="2"/>
                    <a:pt x="41" y="0"/>
                    <a:pt x="30" y="2"/>
                  </a:cubicBezTo>
                  <a:cubicBezTo>
                    <a:pt x="14" y="5"/>
                    <a:pt x="3" y="14"/>
                    <a:pt x="0" y="18"/>
                  </a:cubicBezTo>
                  <a:cubicBezTo>
                    <a:pt x="12" y="17"/>
                    <a:pt x="20" y="25"/>
                    <a:pt x="26" y="34"/>
                  </a:cubicBezTo>
                  <a:cubicBezTo>
                    <a:pt x="32" y="43"/>
                    <a:pt x="39" y="54"/>
                    <a:pt x="46" y="62"/>
                  </a:cubicBezTo>
                  <a:cubicBezTo>
                    <a:pt x="72" y="87"/>
                    <a:pt x="101" y="79"/>
                    <a:pt x="101" y="79"/>
                  </a:cubicBezTo>
                  <a:close/>
                </a:path>
              </a:pathLst>
            </a:custGeom>
            <a:solidFill>
              <a:srgbClr val="EE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0" name="淘宝网Chenying0907出品 37"/>
            <p:cNvSpPr>
              <a:spLocks/>
            </p:cNvSpPr>
            <p:nvPr/>
          </p:nvSpPr>
          <p:spPr bwMode="auto">
            <a:xfrm>
              <a:off x="9207500" y="550863"/>
              <a:ext cx="279400" cy="355600"/>
            </a:xfrm>
            <a:custGeom>
              <a:avLst/>
              <a:gdLst>
                <a:gd name="T0" fmla="*/ 5 w 74"/>
                <a:gd name="T1" fmla="*/ 93 h 94"/>
                <a:gd name="T2" fmla="*/ 1 w 74"/>
                <a:gd name="T3" fmla="*/ 59 h 94"/>
                <a:gd name="T4" fmla="*/ 17 w 74"/>
                <a:gd name="T5" fmla="*/ 18 h 94"/>
                <a:gd name="T6" fmla="*/ 43 w 74"/>
                <a:gd name="T7" fmla="*/ 3 h 94"/>
                <a:gd name="T8" fmla="*/ 74 w 74"/>
                <a:gd name="T9" fmla="*/ 7 h 94"/>
                <a:gd name="T10" fmla="*/ 58 w 74"/>
                <a:gd name="T11" fmla="*/ 28 h 94"/>
                <a:gd name="T12" fmla="*/ 48 w 74"/>
                <a:gd name="T13" fmla="*/ 62 h 94"/>
                <a:gd name="T14" fmla="*/ 5 w 74"/>
                <a:gd name="T15" fmla="*/ 9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94">
                  <a:moveTo>
                    <a:pt x="5" y="93"/>
                  </a:moveTo>
                  <a:cubicBezTo>
                    <a:pt x="4" y="92"/>
                    <a:pt x="0" y="69"/>
                    <a:pt x="1" y="59"/>
                  </a:cubicBezTo>
                  <a:cubicBezTo>
                    <a:pt x="1" y="44"/>
                    <a:pt x="7" y="29"/>
                    <a:pt x="17" y="18"/>
                  </a:cubicBezTo>
                  <a:cubicBezTo>
                    <a:pt x="24" y="10"/>
                    <a:pt x="32" y="5"/>
                    <a:pt x="43" y="3"/>
                  </a:cubicBezTo>
                  <a:cubicBezTo>
                    <a:pt x="58" y="0"/>
                    <a:pt x="70" y="4"/>
                    <a:pt x="74" y="7"/>
                  </a:cubicBezTo>
                  <a:cubicBezTo>
                    <a:pt x="67" y="10"/>
                    <a:pt x="61" y="18"/>
                    <a:pt x="58" y="28"/>
                  </a:cubicBezTo>
                  <a:cubicBezTo>
                    <a:pt x="55" y="38"/>
                    <a:pt x="53" y="52"/>
                    <a:pt x="48" y="62"/>
                  </a:cubicBezTo>
                  <a:cubicBezTo>
                    <a:pt x="32" y="94"/>
                    <a:pt x="6" y="93"/>
                    <a:pt x="5" y="93"/>
                  </a:cubicBezTo>
                  <a:close/>
                </a:path>
              </a:pathLst>
            </a:custGeom>
            <a:solidFill>
              <a:srgbClr val="EE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1" name="淘宝网Chenying0907出品 38"/>
            <p:cNvSpPr>
              <a:spLocks/>
            </p:cNvSpPr>
            <p:nvPr/>
          </p:nvSpPr>
          <p:spPr bwMode="auto">
            <a:xfrm>
              <a:off x="8943975" y="614363"/>
              <a:ext cx="271463" cy="212725"/>
            </a:xfrm>
            <a:custGeom>
              <a:avLst/>
              <a:gdLst>
                <a:gd name="T0" fmla="*/ 0 w 72"/>
                <a:gd name="T1" fmla="*/ 1 h 56"/>
                <a:gd name="T2" fmla="*/ 1 w 72"/>
                <a:gd name="T3" fmla="*/ 1 h 56"/>
                <a:gd name="T4" fmla="*/ 4 w 72"/>
                <a:gd name="T5" fmla="*/ 0 h 56"/>
                <a:gd name="T6" fmla="*/ 9 w 72"/>
                <a:gd name="T7" fmla="*/ 0 h 56"/>
                <a:gd name="T8" fmla="*/ 16 w 72"/>
                <a:gd name="T9" fmla="*/ 0 h 56"/>
                <a:gd name="T10" fmla="*/ 19 w 72"/>
                <a:gd name="T11" fmla="*/ 0 h 56"/>
                <a:gd name="T12" fmla="*/ 23 w 72"/>
                <a:gd name="T13" fmla="*/ 1 h 56"/>
                <a:gd name="T14" fmla="*/ 32 w 72"/>
                <a:gd name="T15" fmla="*/ 3 h 56"/>
                <a:gd name="T16" fmla="*/ 40 w 72"/>
                <a:gd name="T17" fmla="*/ 6 h 56"/>
                <a:gd name="T18" fmla="*/ 45 w 72"/>
                <a:gd name="T19" fmla="*/ 8 h 56"/>
                <a:gd name="T20" fmla="*/ 49 w 72"/>
                <a:gd name="T21" fmla="*/ 11 h 56"/>
                <a:gd name="T22" fmla="*/ 51 w 72"/>
                <a:gd name="T23" fmla="*/ 13 h 56"/>
                <a:gd name="T24" fmla="*/ 52 w 72"/>
                <a:gd name="T25" fmla="*/ 14 h 56"/>
                <a:gd name="T26" fmla="*/ 56 w 72"/>
                <a:gd name="T27" fmla="*/ 17 h 56"/>
                <a:gd name="T28" fmla="*/ 62 w 72"/>
                <a:gd name="T29" fmla="*/ 25 h 56"/>
                <a:gd name="T30" fmla="*/ 66 w 72"/>
                <a:gd name="T31" fmla="*/ 32 h 56"/>
                <a:gd name="T32" fmla="*/ 68 w 72"/>
                <a:gd name="T33" fmla="*/ 36 h 56"/>
                <a:gd name="T34" fmla="*/ 69 w 72"/>
                <a:gd name="T35" fmla="*/ 39 h 56"/>
                <a:gd name="T36" fmla="*/ 71 w 72"/>
                <a:gd name="T37" fmla="*/ 46 h 56"/>
                <a:gd name="T38" fmla="*/ 72 w 72"/>
                <a:gd name="T39" fmla="*/ 51 h 56"/>
                <a:gd name="T40" fmla="*/ 72 w 72"/>
                <a:gd name="T41" fmla="*/ 55 h 56"/>
                <a:gd name="T42" fmla="*/ 72 w 72"/>
                <a:gd name="T43" fmla="*/ 56 h 56"/>
                <a:gd name="T44" fmla="*/ 71 w 72"/>
                <a:gd name="T45" fmla="*/ 55 h 56"/>
                <a:gd name="T46" fmla="*/ 71 w 72"/>
                <a:gd name="T47" fmla="*/ 55 h 56"/>
                <a:gd name="T48" fmla="*/ 69 w 72"/>
                <a:gd name="T49" fmla="*/ 51 h 56"/>
                <a:gd name="T50" fmla="*/ 68 w 72"/>
                <a:gd name="T51" fmla="*/ 47 h 56"/>
                <a:gd name="T52" fmla="*/ 65 w 72"/>
                <a:gd name="T53" fmla="*/ 41 h 56"/>
                <a:gd name="T54" fmla="*/ 64 w 72"/>
                <a:gd name="T55" fmla="*/ 38 h 56"/>
                <a:gd name="T56" fmla="*/ 62 w 72"/>
                <a:gd name="T57" fmla="*/ 34 h 56"/>
                <a:gd name="T58" fmla="*/ 58 w 72"/>
                <a:gd name="T59" fmla="*/ 28 h 56"/>
                <a:gd name="T60" fmla="*/ 52 w 72"/>
                <a:gd name="T61" fmla="*/ 21 h 56"/>
                <a:gd name="T62" fmla="*/ 49 w 72"/>
                <a:gd name="T63" fmla="*/ 18 h 56"/>
                <a:gd name="T64" fmla="*/ 47 w 72"/>
                <a:gd name="T65" fmla="*/ 17 h 56"/>
                <a:gd name="T66" fmla="*/ 45 w 72"/>
                <a:gd name="T67" fmla="*/ 15 h 56"/>
                <a:gd name="T68" fmla="*/ 42 w 72"/>
                <a:gd name="T69" fmla="*/ 13 h 56"/>
                <a:gd name="T70" fmla="*/ 38 w 72"/>
                <a:gd name="T71" fmla="*/ 10 h 56"/>
                <a:gd name="T72" fmla="*/ 34 w 72"/>
                <a:gd name="T73" fmla="*/ 9 h 56"/>
                <a:gd name="T74" fmla="*/ 30 w 72"/>
                <a:gd name="T75" fmla="*/ 7 h 56"/>
                <a:gd name="T76" fmla="*/ 26 w 72"/>
                <a:gd name="T77" fmla="*/ 5 h 56"/>
                <a:gd name="T78" fmla="*/ 23 w 72"/>
                <a:gd name="T79" fmla="*/ 4 h 56"/>
                <a:gd name="T80" fmla="*/ 19 w 72"/>
                <a:gd name="T81" fmla="*/ 3 h 56"/>
                <a:gd name="T82" fmla="*/ 15 w 72"/>
                <a:gd name="T83" fmla="*/ 3 h 56"/>
                <a:gd name="T84" fmla="*/ 9 w 72"/>
                <a:gd name="T85" fmla="*/ 2 h 56"/>
                <a:gd name="T86" fmla="*/ 4 w 72"/>
                <a:gd name="T87" fmla="*/ 1 h 56"/>
                <a:gd name="T88" fmla="*/ 0 w 72"/>
                <a:gd name="T89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56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1" y="0"/>
                    <a:pt x="13" y="0"/>
                    <a:pt x="16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6" y="1"/>
                    <a:pt x="29" y="2"/>
                    <a:pt x="32" y="3"/>
                  </a:cubicBezTo>
                  <a:cubicBezTo>
                    <a:pt x="35" y="4"/>
                    <a:pt x="38" y="4"/>
                    <a:pt x="40" y="6"/>
                  </a:cubicBezTo>
                  <a:cubicBezTo>
                    <a:pt x="42" y="7"/>
                    <a:pt x="43" y="7"/>
                    <a:pt x="45" y="8"/>
                  </a:cubicBezTo>
                  <a:cubicBezTo>
                    <a:pt x="46" y="9"/>
                    <a:pt x="47" y="10"/>
                    <a:pt x="49" y="11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2" y="14"/>
                    <a:pt x="52" y="14"/>
                  </a:cubicBezTo>
                  <a:cubicBezTo>
                    <a:pt x="54" y="15"/>
                    <a:pt x="55" y="16"/>
                    <a:pt x="56" y="17"/>
                  </a:cubicBezTo>
                  <a:cubicBezTo>
                    <a:pt x="58" y="20"/>
                    <a:pt x="60" y="22"/>
                    <a:pt x="62" y="25"/>
                  </a:cubicBezTo>
                  <a:cubicBezTo>
                    <a:pt x="63" y="27"/>
                    <a:pt x="65" y="30"/>
                    <a:pt x="66" y="32"/>
                  </a:cubicBezTo>
                  <a:cubicBezTo>
                    <a:pt x="67" y="34"/>
                    <a:pt x="67" y="35"/>
                    <a:pt x="68" y="36"/>
                  </a:cubicBezTo>
                  <a:cubicBezTo>
                    <a:pt x="68" y="37"/>
                    <a:pt x="68" y="38"/>
                    <a:pt x="69" y="39"/>
                  </a:cubicBezTo>
                  <a:cubicBezTo>
                    <a:pt x="70" y="42"/>
                    <a:pt x="70" y="44"/>
                    <a:pt x="71" y="46"/>
                  </a:cubicBezTo>
                  <a:cubicBezTo>
                    <a:pt x="71" y="48"/>
                    <a:pt x="71" y="49"/>
                    <a:pt x="72" y="51"/>
                  </a:cubicBezTo>
                  <a:cubicBezTo>
                    <a:pt x="72" y="53"/>
                    <a:pt x="72" y="55"/>
                    <a:pt x="72" y="55"/>
                  </a:cubicBezTo>
                  <a:cubicBezTo>
                    <a:pt x="72" y="55"/>
                    <a:pt x="72" y="56"/>
                    <a:pt x="72" y="56"/>
                  </a:cubicBezTo>
                  <a:cubicBezTo>
                    <a:pt x="71" y="56"/>
                    <a:pt x="71" y="56"/>
                    <a:pt x="71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55"/>
                    <a:pt x="70" y="54"/>
                    <a:pt x="69" y="51"/>
                  </a:cubicBezTo>
                  <a:cubicBezTo>
                    <a:pt x="69" y="50"/>
                    <a:pt x="68" y="48"/>
                    <a:pt x="68" y="47"/>
                  </a:cubicBezTo>
                  <a:cubicBezTo>
                    <a:pt x="67" y="45"/>
                    <a:pt x="66" y="43"/>
                    <a:pt x="65" y="41"/>
                  </a:cubicBezTo>
                  <a:cubicBezTo>
                    <a:pt x="65" y="40"/>
                    <a:pt x="64" y="39"/>
                    <a:pt x="64" y="38"/>
                  </a:cubicBezTo>
                  <a:cubicBezTo>
                    <a:pt x="63" y="37"/>
                    <a:pt x="63" y="35"/>
                    <a:pt x="62" y="34"/>
                  </a:cubicBezTo>
                  <a:cubicBezTo>
                    <a:pt x="61" y="32"/>
                    <a:pt x="59" y="30"/>
                    <a:pt x="58" y="28"/>
                  </a:cubicBezTo>
                  <a:cubicBezTo>
                    <a:pt x="56" y="26"/>
                    <a:pt x="54" y="23"/>
                    <a:pt x="52" y="21"/>
                  </a:cubicBezTo>
                  <a:cubicBezTo>
                    <a:pt x="51" y="20"/>
                    <a:pt x="50" y="19"/>
                    <a:pt x="49" y="18"/>
                  </a:cubicBezTo>
                  <a:cubicBezTo>
                    <a:pt x="48" y="18"/>
                    <a:pt x="48" y="17"/>
                    <a:pt x="47" y="17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4"/>
                    <a:pt x="43" y="14"/>
                    <a:pt x="42" y="13"/>
                  </a:cubicBezTo>
                  <a:cubicBezTo>
                    <a:pt x="41" y="12"/>
                    <a:pt x="39" y="11"/>
                    <a:pt x="38" y="10"/>
                  </a:cubicBezTo>
                  <a:cubicBezTo>
                    <a:pt x="37" y="10"/>
                    <a:pt x="36" y="9"/>
                    <a:pt x="34" y="9"/>
                  </a:cubicBezTo>
                  <a:cubicBezTo>
                    <a:pt x="33" y="8"/>
                    <a:pt x="32" y="7"/>
                    <a:pt x="30" y="7"/>
                  </a:cubicBezTo>
                  <a:cubicBezTo>
                    <a:pt x="29" y="6"/>
                    <a:pt x="28" y="6"/>
                    <a:pt x="26" y="5"/>
                  </a:cubicBezTo>
                  <a:cubicBezTo>
                    <a:pt x="25" y="5"/>
                    <a:pt x="24" y="5"/>
                    <a:pt x="23" y="4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8" y="3"/>
                    <a:pt x="16" y="3"/>
                    <a:pt x="15" y="3"/>
                  </a:cubicBezTo>
                  <a:cubicBezTo>
                    <a:pt x="13" y="2"/>
                    <a:pt x="11" y="2"/>
                    <a:pt x="9" y="2"/>
                  </a:cubicBezTo>
                  <a:cubicBezTo>
                    <a:pt x="7" y="2"/>
                    <a:pt x="6" y="2"/>
                    <a:pt x="4" y="1"/>
                  </a:cubicBezTo>
                  <a:cubicBezTo>
                    <a:pt x="2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2" name="淘宝网Chenying0907出品 39"/>
            <p:cNvSpPr>
              <a:spLocks/>
            </p:cNvSpPr>
            <p:nvPr/>
          </p:nvSpPr>
          <p:spPr bwMode="auto">
            <a:xfrm>
              <a:off x="9207500" y="561975"/>
              <a:ext cx="207963" cy="284163"/>
            </a:xfrm>
            <a:custGeom>
              <a:avLst/>
              <a:gdLst>
                <a:gd name="T0" fmla="*/ 55 w 55"/>
                <a:gd name="T1" fmla="*/ 0 h 75"/>
                <a:gd name="T2" fmla="*/ 50 w 55"/>
                <a:gd name="T3" fmla="*/ 1 h 75"/>
                <a:gd name="T4" fmla="*/ 39 w 55"/>
                <a:gd name="T5" fmla="*/ 5 h 75"/>
                <a:gd name="T6" fmla="*/ 26 w 55"/>
                <a:gd name="T7" fmla="*/ 13 h 75"/>
                <a:gd name="T8" fmla="*/ 13 w 55"/>
                <a:gd name="T9" fmla="*/ 26 h 75"/>
                <a:gd name="T10" fmla="*/ 9 w 55"/>
                <a:gd name="T11" fmla="*/ 34 h 75"/>
                <a:gd name="T12" fmla="*/ 6 w 55"/>
                <a:gd name="T13" fmla="*/ 43 h 75"/>
                <a:gd name="T14" fmla="*/ 5 w 55"/>
                <a:gd name="T15" fmla="*/ 47 h 75"/>
                <a:gd name="T16" fmla="*/ 4 w 55"/>
                <a:gd name="T17" fmla="*/ 51 h 75"/>
                <a:gd name="T18" fmla="*/ 3 w 55"/>
                <a:gd name="T19" fmla="*/ 59 h 75"/>
                <a:gd name="T20" fmla="*/ 3 w 55"/>
                <a:gd name="T21" fmla="*/ 65 h 75"/>
                <a:gd name="T22" fmla="*/ 3 w 55"/>
                <a:gd name="T23" fmla="*/ 70 h 75"/>
                <a:gd name="T24" fmla="*/ 3 w 55"/>
                <a:gd name="T25" fmla="*/ 74 h 75"/>
                <a:gd name="T26" fmla="*/ 3 w 55"/>
                <a:gd name="T27" fmla="*/ 74 h 75"/>
                <a:gd name="T28" fmla="*/ 2 w 55"/>
                <a:gd name="T29" fmla="*/ 75 h 75"/>
                <a:gd name="T30" fmla="*/ 1 w 55"/>
                <a:gd name="T31" fmla="*/ 75 h 75"/>
                <a:gd name="T32" fmla="*/ 1 w 55"/>
                <a:gd name="T33" fmla="*/ 70 h 75"/>
                <a:gd name="T34" fmla="*/ 0 w 55"/>
                <a:gd name="T35" fmla="*/ 65 h 75"/>
                <a:gd name="T36" fmla="*/ 0 w 55"/>
                <a:gd name="T37" fmla="*/ 58 h 75"/>
                <a:gd name="T38" fmla="*/ 0 w 55"/>
                <a:gd name="T39" fmla="*/ 50 h 75"/>
                <a:gd name="T40" fmla="*/ 1 w 55"/>
                <a:gd name="T41" fmla="*/ 46 h 75"/>
                <a:gd name="T42" fmla="*/ 2 w 55"/>
                <a:gd name="T43" fmla="*/ 42 h 75"/>
                <a:gd name="T44" fmla="*/ 5 w 55"/>
                <a:gd name="T45" fmla="*/ 33 h 75"/>
                <a:gd name="T46" fmla="*/ 10 w 55"/>
                <a:gd name="T47" fmla="*/ 24 h 75"/>
                <a:gd name="T48" fmla="*/ 16 w 55"/>
                <a:gd name="T49" fmla="*/ 16 h 75"/>
                <a:gd name="T50" fmla="*/ 23 w 55"/>
                <a:gd name="T51" fmla="*/ 10 h 75"/>
                <a:gd name="T52" fmla="*/ 39 w 55"/>
                <a:gd name="T53" fmla="*/ 3 h 75"/>
                <a:gd name="T54" fmla="*/ 50 w 55"/>
                <a:gd name="T55" fmla="*/ 0 h 75"/>
                <a:gd name="T56" fmla="*/ 55 w 55"/>
                <a:gd name="T5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5" h="75">
                  <a:moveTo>
                    <a:pt x="55" y="0"/>
                  </a:moveTo>
                  <a:cubicBezTo>
                    <a:pt x="55" y="0"/>
                    <a:pt x="53" y="0"/>
                    <a:pt x="50" y="1"/>
                  </a:cubicBezTo>
                  <a:cubicBezTo>
                    <a:pt x="47" y="1"/>
                    <a:pt x="44" y="3"/>
                    <a:pt x="39" y="5"/>
                  </a:cubicBezTo>
                  <a:cubicBezTo>
                    <a:pt x="35" y="7"/>
                    <a:pt x="30" y="9"/>
                    <a:pt x="26" y="13"/>
                  </a:cubicBezTo>
                  <a:cubicBezTo>
                    <a:pt x="21" y="16"/>
                    <a:pt x="17" y="21"/>
                    <a:pt x="13" y="26"/>
                  </a:cubicBezTo>
                  <a:cubicBezTo>
                    <a:pt x="11" y="29"/>
                    <a:pt x="10" y="31"/>
                    <a:pt x="9" y="34"/>
                  </a:cubicBezTo>
                  <a:cubicBezTo>
                    <a:pt x="8" y="37"/>
                    <a:pt x="7" y="40"/>
                    <a:pt x="6" y="43"/>
                  </a:cubicBezTo>
                  <a:cubicBezTo>
                    <a:pt x="5" y="44"/>
                    <a:pt x="5" y="45"/>
                    <a:pt x="5" y="47"/>
                  </a:cubicBezTo>
                  <a:cubicBezTo>
                    <a:pt x="4" y="48"/>
                    <a:pt x="4" y="50"/>
                    <a:pt x="4" y="51"/>
                  </a:cubicBezTo>
                  <a:cubicBezTo>
                    <a:pt x="4" y="54"/>
                    <a:pt x="3" y="56"/>
                    <a:pt x="3" y="59"/>
                  </a:cubicBezTo>
                  <a:cubicBezTo>
                    <a:pt x="3" y="61"/>
                    <a:pt x="3" y="63"/>
                    <a:pt x="3" y="65"/>
                  </a:cubicBezTo>
                  <a:cubicBezTo>
                    <a:pt x="3" y="67"/>
                    <a:pt x="3" y="69"/>
                    <a:pt x="3" y="70"/>
                  </a:cubicBezTo>
                  <a:cubicBezTo>
                    <a:pt x="3" y="73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5"/>
                    <a:pt x="2" y="75"/>
                    <a:pt x="2" y="75"/>
                  </a:cubicBezTo>
                  <a:cubicBezTo>
                    <a:pt x="2" y="75"/>
                    <a:pt x="1" y="75"/>
                    <a:pt x="1" y="75"/>
                  </a:cubicBezTo>
                  <a:cubicBezTo>
                    <a:pt x="1" y="75"/>
                    <a:pt x="1" y="73"/>
                    <a:pt x="1" y="70"/>
                  </a:cubicBezTo>
                  <a:cubicBezTo>
                    <a:pt x="0" y="69"/>
                    <a:pt x="0" y="67"/>
                    <a:pt x="0" y="65"/>
                  </a:cubicBezTo>
                  <a:cubicBezTo>
                    <a:pt x="0" y="63"/>
                    <a:pt x="0" y="61"/>
                    <a:pt x="0" y="58"/>
                  </a:cubicBezTo>
                  <a:cubicBezTo>
                    <a:pt x="0" y="56"/>
                    <a:pt x="0" y="53"/>
                    <a:pt x="0" y="50"/>
                  </a:cubicBezTo>
                  <a:cubicBezTo>
                    <a:pt x="1" y="49"/>
                    <a:pt x="1" y="48"/>
                    <a:pt x="1" y="46"/>
                  </a:cubicBezTo>
                  <a:cubicBezTo>
                    <a:pt x="1" y="45"/>
                    <a:pt x="2" y="43"/>
                    <a:pt x="2" y="42"/>
                  </a:cubicBezTo>
                  <a:cubicBezTo>
                    <a:pt x="3" y="39"/>
                    <a:pt x="4" y="36"/>
                    <a:pt x="5" y="33"/>
                  </a:cubicBezTo>
                  <a:cubicBezTo>
                    <a:pt x="6" y="30"/>
                    <a:pt x="8" y="27"/>
                    <a:pt x="10" y="24"/>
                  </a:cubicBezTo>
                  <a:cubicBezTo>
                    <a:pt x="12" y="21"/>
                    <a:pt x="14" y="18"/>
                    <a:pt x="16" y="16"/>
                  </a:cubicBezTo>
                  <a:cubicBezTo>
                    <a:pt x="18" y="14"/>
                    <a:pt x="21" y="12"/>
                    <a:pt x="23" y="10"/>
                  </a:cubicBezTo>
                  <a:cubicBezTo>
                    <a:pt x="29" y="6"/>
                    <a:pt x="34" y="4"/>
                    <a:pt x="39" y="3"/>
                  </a:cubicBezTo>
                  <a:cubicBezTo>
                    <a:pt x="43" y="1"/>
                    <a:pt x="47" y="0"/>
                    <a:pt x="50" y="0"/>
                  </a:cubicBezTo>
                  <a:cubicBezTo>
                    <a:pt x="53" y="0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7" name="淘宝网Chenying0907出品 106"/>
          <p:cNvGrpSpPr/>
          <p:nvPr/>
        </p:nvGrpSpPr>
        <p:grpSpPr>
          <a:xfrm flipH="1">
            <a:off x="306963" y="2759362"/>
            <a:ext cx="2529399" cy="4983341"/>
            <a:chOff x="3833813" y="787401"/>
            <a:chExt cx="1330324" cy="2620962"/>
          </a:xfrm>
        </p:grpSpPr>
        <p:sp>
          <p:nvSpPr>
            <p:cNvPr id="108" name="淘宝网Chenying0907出品 53"/>
            <p:cNvSpPr>
              <a:spLocks/>
            </p:cNvSpPr>
            <p:nvPr/>
          </p:nvSpPr>
          <p:spPr bwMode="auto">
            <a:xfrm>
              <a:off x="4532313" y="1463676"/>
              <a:ext cx="601662" cy="323850"/>
            </a:xfrm>
            <a:custGeom>
              <a:avLst/>
              <a:gdLst>
                <a:gd name="T0" fmla="*/ 62 w 160"/>
                <a:gd name="T1" fmla="*/ 17 h 86"/>
                <a:gd name="T2" fmla="*/ 160 w 160"/>
                <a:gd name="T3" fmla="*/ 86 h 86"/>
                <a:gd name="T4" fmla="*/ 61 w 160"/>
                <a:gd name="T5" fmla="*/ 7 h 86"/>
                <a:gd name="T6" fmla="*/ 0 w 160"/>
                <a:gd name="T7" fmla="*/ 6 h 86"/>
                <a:gd name="T8" fmla="*/ 0 w 160"/>
                <a:gd name="T9" fmla="*/ 6 h 86"/>
                <a:gd name="T10" fmla="*/ 62 w 160"/>
                <a:gd name="T11" fmla="*/ 1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86">
                  <a:moveTo>
                    <a:pt x="62" y="17"/>
                  </a:moveTo>
                  <a:cubicBezTo>
                    <a:pt x="97" y="28"/>
                    <a:pt x="125" y="36"/>
                    <a:pt x="160" y="86"/>
                  </a:cubicBezTo>
                  <a:cubicBezTo>
                    <a:pt x="135" y="31"/>
                    <a:pt x="92" y="14"/>
                    <a:pt x="61" y="7"/>
                  </a:cubicBezTo>
                  <a:cubicBezTo>
                    <a:pt x="31" y="0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1" y="6"/>
                    <a:pt x="34" y="8"/>
                    <a:pt x="62" y="17"/>
                  </a:cubicBezTo>
                  <a:close/>
                </a:path>
              </a:pathLst>
            </a:custGeom>
            <a:solidFill>
              <a:srgbClr val="4C9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淘宝网Chenying0907出品 54"/>
            <p:cNvSpPr>
              <a:spLocks/>
            </p:cNvSpPr>
            <p:nvPr/>
          </p:nvSpPr>
          <p:spPr bwMode="auto">
            <a:xfrm>
              <a:off x="4532313" y="1485901"/>
              <a:ext cx="601662" cy="309563"/>
            </a:xfrm>
            <a:custGeom>
              <a:avLst/>
              <a:gdLst>
                <a:gd name="T0" fmla="*/ 62 w 160"/>
                <a:gd name="T1" fmla="*/ 11 h 82"/>
                <a:gd name="T2" fmla="*/ 0 w 160"/>
                <a:gd name="T3" fmla="*/ 0 h 82"/>
                <a:gd name="T4" fmla="*/ 43 w 160"/>
                <a:gd name="T5" fmla="*/ 38 h 82"/>
                <a:gd name="T6" fmla="*/ 39 w 160"/>
                <a:gd name="T7" fmla="*/ 13 h 82"/>
                <a:gd name="T8" fmla="*/ 54 w 160"/>
                <a:gd name="T9" fmla="*/ 34 h 82"/>
                <a:gd name="T10" fmla="*/ 84 w 160"/>
                <a:gd name="T11" fmla="*/ 51 h 82"/>
                <a:gd name="T12" fmla="*/ 86 w 160"/>
                <a:gd name="T13" fmla="*/ 34 h 82"/>
                <a:gd name="T14" fmla="*/ 160 w 160"/>
                <a:gd name="T15" fmla="*/ 82 h 82"/>
                <a:gd name="T16" fmla="*/ 160 w 160"/>
                <a:gd name="T17" fmla="*/ 80 h 82"/>
                <a:gd name="T18" fmla="*/ 62 w 160"/>
                <a:gd name="T19" fmla="*/ 1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82">
                  <a:moveTo>
                    <a:pt x="62" y="11"/>
                  </a:moveTo>
                  <a:cubicBezTo>
                    <a:pt x="34" y="2"/>
                    <a:pt x="11" y="0"/>
                    <a:pt x="0" y="0"/>
                  </a:cubicBezTo>
                  <a:cubicBezTo>
                    <a:pt x="7" y="37"/>
                    <a:pt x="43" y="38"/>
                    <a:pt x="43" y="38"/>
                  </a:cubicBezTo>
                  <a:cubicBezTo>
                    <a:pt x="37" y="25"/>
                    <a:pt x="39" y="13"/>
                    <a:pt x="39" y="13"/>
                  </a:cubicBezTo>
                  <a:cubicBezTo>
                    <a:pt x="39" y="13"/>
                    <a:pt x="47" y="26"/>
                    <a:pt x="54" y="34"/>
                  </a:cubicBezTo>
                  <a:cubicBezTo>
                    <a:pt x="61" y="42"/>
                    <a:pt x="84" y="51"/>
                    <a:pt x="84" y="51"/>
                  </a:cubicBezTo>
                  <a:cubicBezTo>
                    <a:pt x="82" y="45"/>
                    <a:pt x="86" y="34"/>
                    <a:pt x="86" y="34"/>
                  </a:cubicBezTo>
                  <a:cubicBezTo>
                    <a:pt x="112" y="71"/>
                    <a:pt x="160" y="82"/>
                    <a:pt x="160" y="82"/>
                  </a:cubicBezTo>
                  <a:cubicBezTo>
                    <a:pt x="160" y="81"/>
                    <a:pt x="160" y="81"/>
                    <a:pt x="160" y="80"/>
                  </a:cubicBezTo>
                  <a:cubicBezTo>
                    <a:pt x="125" y="30"/>
                    <a:pt x="97" y="22"/>
                    <a:pt x="62" y="11"/>
                  </a:cubicBezTo>
                  <a:close/>
                </a:path>
              </a:pathLst>
            </a:custGeom>
            <a:solidFill>
              <a:srgbClr val="72A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淘宝网Chenying0907出品 55"/>
            <p:cNvSpPr>
              <a:spLocks/>
            </p:cNvSpPr>
            <p:nvPr/>
          </p:nvSpPr>
          <p:spPr bwMode="auto">
            <a:xfrm>
              <a:off x="4727575" y="1133476"/>
              <a:ext cx="436562" cy="266700"/>
            </a:xfrm>
            <a:custGeom>
              <a:avLst/>
              <a:gdLst>
                <a:gd name="T0" fmla="*/ 40 w 116"/>
                <a:gd name="T1" fmla="*/ 7 h 71"/>
                <a:gd name="T2" fmla="*/ 114 w 116"/>
                <a:gd name="T3" fmla="*/ 6 h 71"/>
                <a:gd name="T4" fmla="*/ 116 w 116"/>
                <a:gd name="T5" fmla="*/ 6 h 71"/>
                <a:gd name="T6" fmla="*/ 24 w 116"/>
                <a:gd name="T7" fmla="*/ 42 h 71"/>
                <a:gd name="T8" fmla="*/ 39 w 116"/>
                <a:gd name="T9" fmla="*/ 54 h 71"/>
                <a:gd name="T10" fmla="*/ 4 w 116"/>
                <a:gd name="T11" fmla="*/ 71 h 71"/>
                <a:gd name="T12" fmla="*/ 1 w 116"/>
                <a:gd name="T13" fmla="*/ 71 h 71"/>
                <a:gd name="T14" fmla="*/ 40 w 116"/>
                <a:gd name="T15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71">
                  <a:moveTo>
                    <a:pt x="40" y="7"/>
                  </a:moveTo>
                  <a:cubicBezTo>
                    <a:pt x="61" y="1"/>
                    <a:pt x="85" y="0"/>
                    <a:pt x="114" y="6"/>
                  </a:cubicBezTo>
                  <a:cubicBezTo>
                    <a:pt x="115" y="6"/>
                    <a:pt x="115" y="6"/>
                    <a:pt x="116" y="6"/>
                  </a:cubicBezTo>
                  <a:cubicBezTo>
                    <a:pt x="116" y="6"/>
                    <a:pt x="76" y="43"/>
                    <a:pt x="24" y="42"/>
                  </a:cubicBezTo>
                  <a:cubicBezTo>
                    <a:pt x="24" y="42"/>
                    <a:pt x="32" y="53"/>
                    <a:pt x="39" y="54"/>
                  </a:cubicBezTo>
                  <a:cubicBezTo>
                    <a:pt x="39" y="54"/>
                    <a:pt x="16" y="70"/>
                    <a:pt x="4" y="71"/>
                  </a:cubicBezTo>
                  <a:cubicBezTo>
                    <a:pt x="3" y="71"/>
                    <a:pt x="2" y="71"/>
                    <a:pt x="1" y="71"/>
                  </a:cubicBezTo>
                  <a:cubicBezTo>
                    <a:pt x="0" y="38"/>
                    <a:pt x="24" y="17"/>
                    <a:pt x="40" y="7"/>
                  </a:cubicBezTo>
                  <a:close/>
                </a:path>
              </a:pathLst>
            </a:custGeom>
            <a:solidFill>
              <a:srgbClr val="70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淘宝网Chenying0907出品 56"/>
            <p:cNvSpPr>
              <a:spLocks/>
            </p:cNvSpPr>
            <p:nvPr/>
          </p:nvSpPr>
          <p:spPr bwMode="auto">
            <a:xfrm>
              <a:off x="4494213" y="1158876"/>
              <a:ext cx="384175" cy="406400"/>
            </a:xfrm>
            <a:custGeom>
              <a:avLst/>
              <a:gdLst>
                <a:gd name="T0" fmla="*/ 39 w 102"/>
                <a:gd name="T1" fmla="*/ 36 h 108"/>
                <a:gd name="T2" fmla="*/ 102 w 102"/>
                <a:gd name="T3" fmla="*/ 0 h 108"/>
                <a:gd name="T4" fmla="*/ 63 w 102"/>
                <a:gd name="T5" fmla="*/ 64 h 108"/>
                <a:gd name="T6" fmla="*/ 37 w 102"/>
                <a:gd name="T7" fmla="*/ 63 h 108"/>
                <a:gd name="T8" fmla="*/ 63 w 102"/>
                <a:gd name="T9" fmla="*/ 76 h 108"/>
                <a:gd name="T10" fmla="*/ 0 w 102"/>
                <a:gd name="T11" fmla="*/ 90 h 108"/>
                <a:gd name="T12" fmla="*/ 0 w 102"/>
                <a:gd name="T13" fmla="*/ 90 h 108"/>
                <a:gd name="T14" fmla="*/ 39 w 102"/>
                <a:gd name="T15" fmla="*/ 3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08">
                  <a:moveTo>
                    <a:pt x="39" y="36"/>
                  </a:moveTo>
                  <a:cubicBezTo>
                    <a:pt x="54" y="22"/>
                    <a:pt x="74" y="8"/>
                    <a:pt x="102" y="0"/>
                  </a:cubicBezTo>
                  <a:cubicBezTo>
                    <a:pt x="86" y="10"/>
                    <a:pt x="62" y="31"/>
                    <a:pt x="63" y="64"/>
                  </a:cubicBezTo>
                  <a:cubicBezTo>
                    <a:pt x="52" y="65"/>
                    <a:pt x="37" y="63"/>
                    <a:pt x="37" y="63"/>
                  </a:cubicBezTo>
                  <a:cubicBezTo>
                    <a:pt x="37" y="63"/>
                    <a:pt x="46" y="72"/>
                    <a:pt x="63" y="76"/>
                  </a:cubicBezTo>
                  <a:cubicBezTo>
                    <a:pt x="63" y="76"/>
                    <a:pt x="39" y="108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13" y="59"/>
                    <a:pt x="39" y="36"/>
                  </a:cubicBezTo>
                  <a:close/>
                </a:path>
              </a:pathLst>
            </a:custGeom>
            <a:solidFill>
              <a:srgbClr val="4894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淘宝网Chenying0907出品 57"/>
            <p:cNvSpPr>
              <a:spLocks/>
            </p:cNvSpPr>
            <p:nvPr/>
          </p:nvSpPr>
          <p:spPr bwMode="auto">
            <a:xfrm>
              <a:off x="4548188" y="1558926"/>
              <a:ext cx="552450" cy="1646238"/>
            </a:xfrm>
            <a:custGeom>
              <a:avLst/>
              <a:gdLst>
                <a:gd name="T0" fmla="*/ 119 w 147"/>
                <a:gd name="T1" fmla="*/ 358 h 438"/>
                <a:gd name="T2" fmla="*/ 86 w 147"/>
                <a:gd name="T3" fmla="*/ 194 h 438"/>
                <a:gd name="T4" fmla="*/ 58 w 147"/>
                <a:gd name="T5" fmla="*/ 111 h 438"/>
                <a:gd name="T6" fmla="*/ 23 w 147"/>
                <a:gd name="T7" fmla="*/ 43 h 438"/>
                <a:gd name="T8" fmla="*/ 4 w 147"/>
                <a:gd name="T9" fmla="*/ 15 h 438"/>
                <a:gd name="T10" fmla="*/ 0 w 147"/>
                <a:gd name="T11" fmla="*/ 8 h 438"/>
                <a:gd name="T12" fmla="*/ 16 w 147"/>
                <a:gd name="T13" fmla="*/ 0 h 438"/>
                <a:gd name="T14" fmla="*/ 95 w 147"/>
                <a:gd name="T15" fmla="*/ 174 h 438"/>
                <a:gd name="T16" fmla="*/ 147 w 147"/>
                <a:gd name="T17" fmla="*/ 438 h 438"/>
                <a:gd name="T18" fmla="*/ 119 w 147"/>
                <a:gd name="T19" fmla="*/ 35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438">
                  <a:moveTo>
                    <a:pt x="119" y="358"/>
                  </a:moveTo>
                  <a:cubicBezTo>
                    <a:pt x="113" y="301"/>
                    <a:pt x="92" y="215"/>
                    <a:pt x="86" y="194"/>
                  </a:cubicBezTo>
                  <a:cubicBezTo>
                    <a:pt x="79" y="173"/>
                    <a:pt x="64" y="131"/>
                    <a:pt x="58" y="111"/>
                  </a:cubicBezTo>
                  <a:cubicBezTo>
                    <a:pt x="51" y="92"/>
                    <a:pt x="29" y="56"/>
                    <a:pt x="23" y="43"/>
                  </a:cubicBezTo>
                  <a:cubicBezTo>
                    <a:pt x="20" y="36"/>
                    <a:pt x="11" y="24"/>
                    <a:pt x="4" y="15"/>
                  </a:cubicBezTo>
                  <a:cubicBezTo>
                    <a:pt x="2" y="10"/>
                    <a:pt x="0" y="8"/>
                    <a:pt x="0" y="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45" y="37"/>
                    <a:pt x="95" y="174"/>
                  </a:cubicBezTo>
                  <a:cubicBezTo>
                    <a:pt x="130" y="269"/>
                    <a:pt x="142" y="376"/>
                    <a:pt x="147" y="438"/>
                  </a:cubicBezTo>
                  <a:cubicBezTo>
                    <a:pt x="136" y="428"/>
                    <a:pt x="124" y="405"/>
                    <a:pt x="119" y="358"/>
                  </a:cubicBezTo>
                  <a:close/>
                </a:path>
              </a:pathLst>
            </a:custGeom>
            <a:solidFill>
              <a:srgbClr val="840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淘宝网Chenying0907出品 58"/>
            <p:cNvSpPr>
              <a:spLocks/>
            </p:cNvSpPr>
            <p:nvPr/>
          </p:nvSpPr>
          <p:spPr bwMode="auto">
            <a:xfrm>
              <a:off x="4562475" y="1614488"/>
              <a:ext cx="544512" cy="1793875"/>
            </a:xfrm>
            <a:custGeom>
              <a:avLst/>
              <a:gdLst>
                <a:gd name="T0" fmla="*/ 0 w 145"/>
                <a:gd name="T1" fmla="*/ 0 h 477"/>
                <a:gd name="T2" fmla="*/ 19 w 145"/>
                <a:gd name="T3" fmla="*/ 28 h 477"/>
                <a:gd name="T4" fmla="*/ 54 w 145"/>
                <a:gd name="T5" fmla="*/ 96 h 477"/>
                <a:gd name="T6" fmla="*/ 82 w 145"/>
                <a:gd name="T7" fmla="*/ 179 h 477"/>
                <a:gd name="T8" fmla="*/ 115 w 145"/>
                <a:gd name="T9" fmla="*/ 343 h 477"/>
                <a:gd name="T10" fmla="*/ 143 w 145"/>
                <a:gd name="T11" fmla="*/ 423 h 477"/>
                <a:gd name="T12" fmla="*/ 145 w 145"/>
                <a:gd name="T13" fmla="*/ 477 h 477"/>
                <a:gd name="T14" fmla="*/ 74 w 145"/>
                <a:gd name="T15" fmla="*/ 477 h 477"/>
                <a:gd name="T16" fmla="*/ 70 w 145"/>
                <a:gd name="T17" fmla="*/ 181 h 477"/>
                <a:gd name="T18" fmla="*/ 0 w 145"/>
                <a:gd name="T1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" h="477">
                  <a:moveTo>
                    <a:pt x="0" y="0"/>
                  </a:moveTo>
                  <a:cubicBezTo>
                    <a:pt x="7" y="9"/>
                    <a:pt x="16" y="21"/>
                    <a:pt x="19" y="28"/>
                  </a:cubicBezTo>
                  <a:cubicBezTo>
                    <a:pt x="25" y="41"/>
                    <a:pt x="47" y="77"/>
                    <a:pt x="54" y="96"/>
                  </a:cubicBezTo>
                  <a:cubicBezTo>
                    <a:pt x="60" y="116"/>
                    <a:pt x="75" y="158"/>
                    <a:pt x="82" y="179"/>
                  </a:cubicBezTo>
                  <a:cubicBezTo>
                    <a:pt x="88" y="200"/>
                    <a:pt x="109" y="286"/>
                    <a:pt x="115" y="343"/>
                  </a:cubicBezTo>
                  <a:cubicBezTo>
                    <a:pt x="120" y="390"/>
                    <a:pt x="132" y="413"/>
                    <a:pt x="143" y="423"/>
                  </a:cubicBezTo>
                  <a:cubicBezTo>
                    <a:pt x="145" y="456"/>
                    <a:pt x="145" y="477"/>
                    <a:pt x="145" y="477"/>
                  </a:cubicBezTo>
                  <a:cubicBezTo>
                    <a:pt x="74" y="477"/>
                    <a:pt x="74" y="477"/>
                    <a:pt x="74" y="477"/>
                  </a:cubicBezTo>
                  <a:cubicBezTo>
                    <a:pt x="98" y="420"/>
                    <a:pt x="108" y="314"/>
                    <a:pt x="70" y="181"/>
                  </a:cubicBezTo>
                  <a:cubicBezTo>
                    <a:pt x="39" y="74"/>
                    <a:pt x="10" y="18"/>
                    <a:pt x="0" y="0"/>
                  </a:cubicBezTo>
                  <a:close/>
                </a:path>
              </a:pathLst>
            </a:custGeom>
            <a:solidFill>
              <a:srgbClr val="A70F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淘宝网Chenying0907出品 59"/>
            <p:cNvSpPr>
              <a:spLocks/>
            </p:cNvSpPr>
            <p:nvPr/>
          </p:nvSpPr>
          <p:spPr bwMode="auto">
            <a:xfrm>
              <a:off x="3836988" y="1397001"/>
              <a:ext cx="722312" cy="239713"/>
            </a:xfrm>
            <a:custGeom>
              <a:avLst/>
              <a:gdLst>
                <a:gd name="T0" fmla="*/ 123 w 192"/>
                <a:gd name="T1" fmla="*/ 11 h 64"/>
                <a:gd name="T2" fmla="*/ 0 w 192"/>
                <a:gd name="T3" fmla="*/ 64 h 64"/>
                <a:gd name="T4" fmla="*/ 126 w 192"/>
                <a:gd name="T5" fmla="*/ 0 h 64"/>
                <a:gd name="T6" fmla="*/ 192 w 192"/>
                <a:gd name="T7" fmla="*/ 14 h 64"/>
                <a:gd name="T8" fmla="*/ 192 w 192"/>
                <a:gd name="T9" fmla="*/ 14 h 64"/>
                <a:gd name="T10" fmla="*/ 123 w 192"/>
                <a:gd name="T11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64">
                  <a:moveTo>
                    <a:pt x="123" y="11"/>
                  </a:moveTo>
                  <a:cubicBezTo>
                    <a:pt x="82" y="15"/>
                    <a:pt x="51" y="17"/>
                    <a:pt x="0" y="64"/>
                  </a:cubicBezTo>
                  <a:cubicBezTo>
                    <a:pt x="40" y="9"/>
                    <a:pt x="92" y="0"/>
                    <a:pt x="126" y="0"/>
                  </a:cubicBezTo>
                  <a:cubicBezTo>
                    <a:pt x="161" y="0"/>
                    <a:pt x="192" y="14"/>
                    <a:pt x="192" y="14"/>
                  </a:cubicBezTo>
                  <a:cubicBezTo>
                    <a:pt x="192" y="14"/>
                    <a:pt x="192" y="14"/>
                    <a:pt x="192" y="14"/>
                  </a:cubicBezTo>
                  <a:cubicBezTo>
                    <a:pt x="181" y="12"/>
                    <a:pt x="156" y="8"/>
                    <a:pt x="123" y="11"/>
                  </a:cubicBezTo>
                  <a:close/>
                </a:path>
              </a:pathLst>
            </a:custGeom>
            <a:solidFill>
              <a:srgbClr val="4894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淘宝网Chenying0907出品 60"/>
            <p:cNvSpPr>
              <a:spLocks/>
            </p:cNvSpPr>
            <p:nvPr/>
          </p:nvSpPr>
          <p:spPr bwMode="auto">
            <a:xfrm>
              <a:off x="3833813" y="1427163"/>
              <a:ext cx="725487" cy="217488"/>
            </a:xfrm>
            <a:custGeom>
              <a:avLst/>
              <a:gdLst>
                <a:gd name="T0" fmla="*/ 124 w 193"/>
                <a:gd name="T1" fmla="*/ 3 h 58"/>
                <a:gd name="T2" fmla="*/ 193 w 193"/>
                <a:gd name="T3" fmla="*/ 6 h 58"/>
                <a:gd name="T4" fmla="*/ 137 w 193"/>
                <a:gd name="T5" fmla="*/ 38 h 58"/>
                <a:gd name="T6" fmla="*/ 148 w 193"/>
                <a:gd name="T7" fmla="*/ 11 h 58"/>
                <a:gd name="T8" fmla="*/ 126 w 193"/>
                <a:gd name="T9" fmla="*/ 31 h 58"/>
                <a:gd name="T10" fmla="*/ 90 w 193"/>
                <a:gd name="T11" fmla="*/ 42 h 58"/>
                <a:gd name="T12" fmla="*/ 92 w 193"/>
                <a:gd name="T13" fmla="*/ 23 h 58"/>
                <a:gd name="T14" fmla="*/ 0 w 193"/>
                <a:gd name="T15" fmla="*/ 58 h 58"/>
                <a:gd name="T16" fmla="*/ 1 w 193"/>
                <a:gd name="T17" fmla="*/ 56 h 58"/>
                <a:gd name="T18" fmla="*/ 124 w 193"/>
                <a:gd name="T19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" h="58">
                  <a:moveTo>
                    <a:pt x="124" y="3"/>
                  </a:moveTo>
                  <a:cubicBezTo>
                    <a:pt x="157" y="0"/>
                    <a:pt x="182" y="4"/>
                    <a:pt x="193" y="6"/>
                  </a:cubicBezTo>
                  <a:cubicBezTo>
                    <a:pt x="176" y="45"/>
                    <a:pt x="137" y="38"/>
                    <a:pt x="137" y="38"/>
                  </a:cubicBezTo>
                  <a:cubicBezTo>
                    <a:pt x="147" y="24"/>
                    <a:pt x="148" y="11"/>
                    <a:pt x="148" y="11"/>
                  </a:cubicBezTo>
                  <a:cubicBezTo>
                    <a:pt x="148" y="11"/>
                    <a:pt x="136" y="24"/>
                    <a:pt x="126" y="31"/>
                  </a:cubicBezTo>
                  <a:cubicBezTo>
                    <a:pt x="117" y="38"/>
                    <a:pt x="90" y="42"/>
                    <a:pt x="90" y="42"/>
                  </a:cubicBezTo>
                  <a:cubicBezTo>
                    <a:pt x="93" y="37"/>
                    <a:pt x="92" y="23"/>
                    <a:pt x="92" y="23"/>
                  </a:cubicBezTo>
                  <a:cubicBezTo>
                    <a:pt x="54" y="58"/>
                    <a:pt x="0" y="58"/>
                    <a:pt x="0" y="58"/>
                  </a:cubicBezTo>
                  <a:cubicBezTo>
                    <a:pt x="0" y="57"/>
                    <a:pt x="0" y="57"/>
                    <a:pt x="1" y="56"/>
                  </a:cubicBezTo>
                  <a:cubicBezTo>
                    <a:pt x="52" y="9"/>
                    <a:pt x="83" y="7"/>
                    <a:pt x="124" y="3"/>
                  </a:cubicBezTo>
                  <a:close/>
                </a:path>
              </a:pathLst>
            </a:custGeom>
            <a:solidFill>
              <a:srgbClr val="70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淘宝网Chenying0907出品 61"/>
            <p:cNvSpPr>
              <a:spLocks/>
            </p:cNvSpPr>
            <p:nvPr/>
          </p:nvSpPr>
          <p:spPr bwMode="auto">
            <a:xfrm>
              <a:off x="3867150" y="1106488"/>
              <a:ext cx="695325" cy="354013"/>
            </a:xfrm>
            <a:custGeom>
              <a:avLst/>
              <a:gdLst>
                <a:gd name="T0" fmla="*/ 132 w 185"/>
                <a:gd name="T1" fmla="*/ 51 h 94"/>
                <a:gd name="T2" fmla="*/ 0 w 185"/>
                <a:gd name="T3" fmla="*/ 21 h 94"/>
                <a:gd name="T4" fmla="*/ 140 w 185"/>
                <a:gd name="T5" fmla="*/ 44 h 94"/>
                <a:gd name="T6" fmla="*/ 185 w 185"/>
                <a:gd name="T7" fmla="*/ 94 h 94"/>
                <a:gd name="T8" fmla="*/ 185 w 185"/>
                <a:gd name="T9" fmla="*/ 94 h 94"/>
                <a:gd name="T10" fmla="*/ 132 w 185"/>
                <a:gd name="T11" fmla="*/ 5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94">
                  <a:moveTo>
                    <a:pt x="132" y="51"/>
                  </a:moveTo>
                  <a:cubicBezTo>
                    <a:pt x="96" y="30"/>
                    <a:pt x="69" y="13"/>
                    <a:pt x="0" y="21"/>
                  </a:cubicBezTo>
                  <a:cubicBezTo>
                    <a:pt x="66" y="0"/>
                    <a:pt x="112" y="23"/>
                    <a:pt x="140" y="44"/>
                  </a:cubicBezTo>
                  <a:cubicBezTo>
                    <a:pt x="168" y="64"/>
                    <a:pt x="185" y="94"/>
                    <a:pt x="185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77" y="85"/>
                    <a:pt x="159" y="67"/>
                    <a:pt x="132" y="51"/>
                  </a:cubicBezTo>
                  <a:close/>
                </a:path>
              </a:pathLst>
            </a:custGeom>
            <a:solidFill>
              <a:srgbClr val="4C9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淘宝网Chenying0907出品 62"/>
            <p:cNvSpPr>
              <a:spLocks/>
            </p:cNvSpPr>
            <p:nvPr/>
          </p:nvSpPr>
          <p:spPr bwMode="auto">
            <a:xfrm>
              <a:off x="3859213" y="1155701"/>
              <a:ext cx="703262" cy="384175"/>
            </a:xfrm>
            <a:custGeom>
              <a:avLst/>
              <a:gdLst>
                <a:gd name="T0" fmla="*/ 134 w 187"/>
                <a:gd name="T1" fmla="*/ 38 h 102"/>
                <a:gd name="T2" fmla="*/ 187 w 187"/>
                <a:gd name="T3" fmla="*/ 81 h 102"/>
                <a:gd name="T4" fmla="*/ 123 w 187"/>
                <a:gd name="T5" fmla="*/ 74 h 102"/>
                <a:gd name="T6" fmla="*/ 147 w 187"/>
                <a:gd name="T7" fmla="*/ 58 h 102"/>
                <a:gd name="T8" fmla="*/ 119 w 187"/>
                <a:gd name="T9" fmla="*/ 61 h 102"/>
                <a:gd name="T10" fmla="*/ 82 w 187"/>
                <a:gd name="T11" fmla="*/ 48 h 102"/>
                <a:gd name="T12" fmla="*/ 96 w 187"/>
                <a:gd name="T13" fmla="*/ 35 h 102"/>
                <a:gd name="T14" fmla="*/ 0 w 187"/>
                <a:gd name="T15" fmla="*/ 8 h 102"/>
                <a:gd name="T16" fmla="*/ 2 w 187"/>
                <a:gd name="T17" fmla="*/ 8 h 102"/>
                <a:gd name="T18" fmla="*/ 134 w 187"/>
                <a:gd name="T19" fmla="*/ 3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02">
                  <a:moveTo>
                    <a:pt x="134" y="38"/>
                  </a:moveTo>
                  <a:cubicBezTo>
                    <a:pt x="161" y="54"/>
                    <a:pt x="179" y="72"/>
                    <a:pt x="187" y="81"/>
                  </a:cubicBezTo>
                  <a:cubicBezTo>
                    <a:pt x="150" y="102"/>
                    <a:pt x="123" y="74"/>
                    <a:pt x="123" y="74"/>
                  </a:cubicBezTo>
                  <a:cubicBezTo>
                    <a:pt x="139" y="68"/>
                    <a:pt x="147" y="58"/>
                    <a:pt x="147" y="58"/>
                  </a:cubicBezTo>
                  <a:cubicBezTo>
                    <a:pt x="147" y="58"/>
                    <a:pt x="130" y="61"/>
                    <a:pt x="119" y="61"/>
                  </a:cubicBezTo>
                  <a:cubicBezTo>
                    <a:pt x="107" y="62"/>
                    <a:pt x="82" y="48"/>
                    <a:pt x="82" y="48"/>
                  </a:cubicBezTo>
                  <a:cubicBezTo>
                    <a:pt x="88" y="46"/>
                    <a:pt x="96" y="35"/>
                    <a:pt x="96" y="35"/>
                  </a:cubicBezTo>
                  <a:cubicBezTo>
                    <a:pt x="44" y="41"/>
                    <a:pt x="0" y="8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71" y="0"/>
                    <a:pt x="98" y="17"/>
                    <a:pt x="134" y="38"/>
                  </a:cubicBezTo>
                  <a:close/>
                </a:path>
              </a:pathLst>
            </a:custGeom>
            <a:solidFill>
              <a:srgbClr val="72A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淘宝网Chenying0907出品 63"/>
            <p:cNvSpPr>
              <a:spLocks/>
            </p:cNvSpPr>
            <p:nvPr/>
          </p:nvSpPr>
          <p:spPr bwMode="auto">
            <a:xfrm>
              <a:off x="4257675" y="1482726"/>
              <a:ext cx="331787" cy="582613"/>
            </a:xfrm>
            <a:custGeom>
              <a:avLst/>
              <a:gdLst>
                <a:gd name="T0" fmla="*/ 47 w 88"/>
                <a:gd name="T1" fmla="*/ 42 h 155"/>
                <a:gd name="T2" fmla="*/ 18 w 88"/>
                <a:gd name="T3" fmla="*/ 155 h 155"/>
                <a:gd name="T4" fmla="*/ 41 w 88"/>
                <a:gd name="T5" fmla="*/ 34 h 155"/>
                <a:gd name="T6" fmla="*/ 88 w 88"/>
                <a:gd name="T7" fmla="*/ 0 h 155"/>
                <a:gd name="T8" fmla="*/ 88 w 88"/>
                <a:gd name="T9" fmla="*/ 0 h 155"/>
                <a:gd name="T10" fmla="*/ 47 w 88"/>
                <a:gd name="T11" fmla="*/ 4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55">
                  <a:moveTo>
                    <a:pt x="47" y="42"/>
                  </a:moveTo>
                  <a:cubicBezTo>
                    <a:pt x="28" y="71"/>
                    <a:pt x="12" y="93"/>
                    <a:pt x="18" y="155"/>
                  </a:cubicBezTo>
                  <a:cubicBezTo>
                    <a:pt x="0" y="94"/>
                    <a:pt x="22" y="56"/>
                    <a:pt x="41" y="34"/>
                  </a:cubicBezTo>
                  <a:cubicBezTo>
                    <a:pt x="60" y="11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0" y="6"/>
                    <a:pt x="63" y="19"/>
                    <a:pt x="47" y="42"/>
                  </a:cubicBezTo>
                  <a:close/>
                </a:path>
              </a:pathLst>
            </a:custGeom>
            <a:solidFill>
              <a:srgbClr val="4C9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淘宝网Chenying0907出品 64"/>
            <p:cNvSpPr>
              <a:spLocks/>
            </p:cNvSpPr>
            <p:nvPr/>
          </p:nvSpPr>
          <p:spPr bwMode="auto">
            <a:xfrm>
              <a:off x="4303713" y="1482726"/>
              <a:ext cx="357187" cy="590550"/>
            </a:xfrm>
            <a:custGeom>
              <a:avLst/>
              <a:gdLst>
                <a:gd name="T0" fmla="*/ 35 w 95"/>
                <a:gd name="T1" fmla="*/ 42 h 157"/>
                <a:gd name="T2" fmla="*/ 76 w 95"/>
                <a:gd name="T3" fmla="*/ 0 h 157"/>
                <a:gd name="T4" fmla="*/ 68 w 95"/>
                <a:gd name="T5" fmla="*/ 56 h 157"/>
                <a:gd name="T6" fmla="*/ 54 w 95"/>
                <a:gd name="T7" fmla="*/ 32 h 157"/>
                <a:gd name="T8" fmla="*/ 57 w 95"/>
                <a:gd name="T9" fmla="*/ 58 h 157"/>
                <a:gd name="T10" fmla="*/ 44 w 95"/>
                <a:gd name="T11" fmla="*/ 89 h 157"/>
                <a:gd name="T12" fmla="*/ 32 w 95"/>
                <a:gd name="T13" fmla="*/ 75 h 157"/>
                <a:gd name="T14" fmla="*/ 6 w 95"/>
                <a:gd name="T15" fmla="*/ 157 h 157"/>
                <a:gd name="T16" fmla="*/ 6 w 95"/>
                <a:gd name="T17" fmla="*/ 155 h 157"/>
                <a:gd name="T18" fmla="*/ 35 w 95"/>
                <a:gd name="T19" fmla="*/ 4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57">
                  <a:moveTo>
                    <a:pt x="35" y="42"/>
                  </a:moveTo>
                  <a:cubicBezTo>
                    <a:pt x="51" y="19"/>
                    <a:pt x="68" y="6"/>
                    <a:pt x="76" y="0"/>
                  </a:cubicBezTo>
                  <a:cubicBezTo>
                    <a:pt x="95" y="35"/>
                    <a:pt x="68" y="56"/>
                    <a:pt x="68" y="56"/>
                  </a:cubicBezTo>
                  <a:cubicBezTo>
                    <a:pt x="63" y="41"/>
                    <a:pt x="54" y="32"/>
                    <a:pt x="54" y="32"/>
                  </a:cubicBezTo>
                  <a:cubicBezTo>
                    <a:pt x="54" y="32"/>
                    <a:pt x="57" y="48"/>
                    <a:pt x="57" y="58"/>
                  </a:cubicBezTo>
                  <a:cubicBezTo>
                    <a:pt x="57" y="69"/>
                    <a:pt x="44" y="89"/>
                    <a:pt x="44" y="89"/>
                  </a:cubicBezTo>
                  <a:cubicBezTo>
                    <a:pt x="42" y="83"/>
                    <a:pt x="32" y="75"/>
                    <a:pt x="32" y="75"/>
                  </a:cubicBezTo>
                  <a:cubicBezTo>
                    <a:pt x="36" y="122"/>
                    <a:pt x="6" y="157"/>
                    <a:pt x="6" y="157"/>
                  </a:cubicBezTo>
                  <a:cubicBezTo>
                    <a:pt x="6" y="156"/>
                    <a:pt x="6" y="156"/>
                    <a:pt x="6" y="155"/>
                  </a:cubicBezTo>
                  <a:cubicBezTo>
                    <a:pt x="0" y="93"/>
                    <a:pt x="16" y="71"/>
                    <a:pt x="35" y="42"/>
                  </a:cubicBezTo>
                  <a:close/>
                </a:path>
              </a:pathLst>
            </a:custGeom>
            <a:solidFill>
              <a:srgbClr val="72A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淘宝网Chenying0907出品 65"/>
            <p:cNvSpPr>
              <a:spLocks/>
            </p:cNvSpPr>
            <p:nvPr/>
          </p:nvSpPr>
          <p:spPr bwMode="auto">
            <a:xfrm>
              <a:off x="4532313" y="828676"/>
              <a:ext cx="338137" cy="681038"/>
            </a:xfrm>
            <a:custGeom>
              <a:avLst/>
              <a:gdLst>
                <a:gd name="T0" fmla="*/ 17 w 90"/>
                <a:gd name="T1" fmla="*/ 113 h 181"/>
                <a:gd name="T2" fmla="*/ 90 w 90"/>
                <a:gd name="T3" fmla="*/ 0 h 181"/>
                <a:gd name="T4" fmla="*/ 5 w 90"/>
                <a:gd name="T5" fmla="*/ 114 h 181"/>
                <a:gd name="T6" fmla="*/ 8 w 90"/>
                <a:gd name="T7" fmla="*/ 181 h 181"/>
                <a:gd name="T8" fmla="*/ 8 w 90"/>
                <a:gd name="T9" fmla="*/ 181 h 181"/>
                <a:gd name="T10" fmla="*/ 17 w 90"/>
                <a:gd name="T11" fmla="*/ 11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81">
                  <a:moveTo>
                    <a:pt x="17" y="113"/>
                  </a:moveTo>
                  <a:cubicBezTo>
                    <a:pt x="28" y="73"/>
                    <a:pt x="35" y="42"/>
                    <a:pt x="90" y="0"/>
                  </a:cubicBezTo>
                  <a:cubicBezTo>
                    <a:pt x="28" y="31"/>
                    <a:pt x="11" y="80"/>
                    <a:pt x="5" y="114"/>
                  </a:cubicBezTo>
                  <a:cubicBezTo>
                    <a:pt x="0" y="148"/>
                    <a:pt x="8" y="181"/>
                    <a:pt x="8" y="181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8" y="170"/>
                    <a:pt x="8" y="144"/>
                    <a:pt x="17" y="113"/>
                  </a:cubicBezTo>
                  <a:close/>
                </a:path>
              </a:pathLst>
            </a:custGeom>
            <a:solidFill>
              <a:srgbClr val="4C9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淘宝网Chenying0907出品 66"/>
            <p:cNvSpPr>
              <a:spLocks/>
            </p:cNvSpPr>
            <p:nvPr/>
          </p:nvSpPr>
          <p:spPr bwMode="auto">
            <a:xfrm>
              <a:off x="4562475" y="823913"/>
              <a:ext cx="315912" cy="685800"/>
            </a:xfrm>
            <a:custGeom>
              <a:avLst/>
              <a:gdLst>
                <a:gd name="T0" fmla="*/ 9 w 84"/>
                <a:gd name="T1" fmla="*/ 114 h 182"/>
                <a:gd name="T2" fmla="*/ 0 w 84"/>
                <a:gd name="T3" fmla="*/ 182 h 182"/>
                <a:gd name="T4" fmla="*/ 41 w 84"/>
                <a:gd name="T5" fmla="*/ 133 h 182"/>
                <a:gd name="T6" fmla="*/ 13 w 84"/>
                <a:gd name="T7" fmla="*/ 138 h 182"/>
                <a:gd name="T8" fmla="*/ 36 w 84"/>
                <a:gd name="T9" fmla="*/ 121 h 182"/>
                <a:gd name="T10" fmla="*/ 53 w 84"/>
                <a:gd name="T11" fmla="*/ 86 h 182"/>
                <a:gd name="T12" fmla="*/ 34 w 84"/>
                <a:gd name="T13" fmla="*/ 86 h 182"/>
                <a:gd name="T14" fmla="*/ 84 w 84"/>
                <a:gd name="T15" fmla="*/ 0 h 182"/>
                <a:gd name="T16" fmla="*/ 82 w 84"/>
                <a:gd name="T17" fmla="*/ 1 h 182"/>
                <a:gd name="T18" fmla="*/ 9 w 84"/>
                <a:gd name="T19" fmla="*/ 11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82">
                  <a:moveTo>
                    <a:pt x="9" y="114"/>
                  </a:moveTo>
                  <a:cubicBezTo>
                    <a:pt x="0" y="145"/>
                    <a:pt x="0" y="171"/>
                    <a:pt x="0" y="182"/>
                  </a:cubicBezTo>
                  <a:cubicBezTo>
                    <a:pt x="42" y="172"/>
                    <a:pt x="41" y="133"/>
                    <a:pt x="41" y="133"/>
                  </a:cubicBezTo>
                  <a:cubicBezTo>
                    <a:pt x="26" y="140"/>
                    <a:pt x="13" y="138"/>
                    <a:pt x="13" y="138"/>
                  </a:cubicBezTo>
                  <a:cubicBezTo>
                    <a:pt x="13" y="138"/>
                    <a:pt x="27" y="129"/>
                    <a:pt x="36" y="121"/>
                  </a:cubicBezTo>
                  <a:cubicBezTo>
                    <a:pt x="45" y="113"/>
                    <a:pt x="53" y="86"/>
                    <a:pt x="53" y="86"/>
                  </a:cubicBezTo>
                  <a:cubicBezTo>
                    <a:pt x="47" y="89"/>
                    <a:pt x="34" y="86"/>
                    <a:pt x="34" y="86"/>
                  </a:cubicBezTo>
                  <a:cubicBezTo>
                    <a:pt x="75" y="54"/>
                    <a:pt x="84" y="0"/>
                    <a:pt x="84" y="0"/>
                  </a:cubicBezTo>
                  <a:cubicBezTo>
                    <a:pt x="83" y="0"/>
                    <a:pt x="83" y="1"/>
                    <a:pt x="82" y="1"/>
                  </a:cubicBezTo>
                  <a:cubicBezTo>
                    <a:pt x="27" y="43"/>
                    <a:pt x="20" y="74"/>
                    <a:pt x="9" y="114"/>
                  </a:cubicBezTo>
                  <a:close/>
                </a:path>
              </a:pathLst>
            </a:custGeom>
            <a:solidFill>
              <a:srgbClr val="72A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淘宝网Chenying0907出品 67"/>
            <p:cNvSpPr>
              <a:spLocks/>
            </p:cNvSpPr>
            <p:nvPr/>
          </p:nvSpPr>
          <p:spPr bwMode="auto">
            <a:xfrm>
              <a:off x="4265613" y="790576"/>
              <a:ext cx="334962" cy="684213"/>
            </a:xfrm>
            <a:custGeom>
              <a:avLst/>
              <a:gdLst>
                <a:gd name="T0" fmla="*/ 72 w 89"/>
                <a:gd name="T1" fmla="*/ 114 h 182"/>
                <a:gd name="T2" fmla="*/ 0 w 89"/>
                <a:gd name="T3" fmla="*/ 0 h 182"/>
                <a:gd name="T4" fmla="*/ 83 w 89"/>
                <a:gd name="T5" fmla="*/ 115 h 182"/>
                <a:gd name="T6" fmla="*/ 79 w 89"/>
                <a:gd name="T7" fmla="*/ 182 h 182"/>
                <a:gd name="T8" fmla="*/ 79 w 89"/>
                <a:gd name="T9" fmla="*/ 182 h 182"/>
                <a:gd name="T10" fmla="*/ 72 w 89"/>
                <a:gd name="T11" fmla="*/ 11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82">
                  <a:moveTo>
                    <a:pt x="72" y="114"/>
                  </a:moveTo>
                  <a:cubicBezTo>
                    <a:pt x="62" y="73"/>
                    <a:pt x="55" y="43"/>
                    <a:pt x="0" y="0"/>
                  </a:cubicBezTo>
                  <a:cubicBezTo>
                    <a:pt x="62" y="31"/>
                    <a:pt x="78" y="80"/>
                    <a:pt x="83" y="115"/>
                  </a:cubicBezTo>
                  <a:cubicBezTo>
                    <a:pt x="89" y="149"/>
                    <a:pt x="79" y="182"/>
                    <a:pt x="79" y="182"/>
                  </a:cubicBezTo>
                  <a:cubicBezTo>
                    <a:pt x="79" y="182"/>
                    <a:pt x="79" y="182"/>
                    <a:pt x="79" y="182"/>
                  </a:cubicBezTo>
                  <a:cubicBezTo>
                    <a:pt x="80" y="170"/>
                    <a:pt x="80" y="145"/>
                    <a:pt x="72" y="114"/>
                  </a:cubicBezTo>
                  <a:close/>
                </a:path>
              </a:pathLst>
            </a:custGeom>
            <a:solidFill>
              <a:srgbClr val="4894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淘宝网Chenying0907出品 68"/>
            <p:cNvSpPr>
              <a:spLocks/>
            </p:cNvSpPr>
            <p:nvPr/>
          </p:nvSpPr>
          <p:spPr bwMode="auto">
            <a:xfrm>
              <a:off x="4262438" y="787401"/>
              <a:ext cx="303212" cy="687388"/>
            </a:xfrm>
            <a:custGeom>
              <a:avLst/>
              <a:gdLst>
                <a:gd name="T0" fmla="*/ 73 w 81"/>
                <a:gd name="T1" fmla="*/ 115 h 183"/>
                <a:gd name="T2" fmla="*/ 80 w 81"/>
                <a:gd name="T3" fmla="*/ 183 h 183"/>
                <a:gd name="T4" fmla="*/ 40 w 81"/>
                <a:gd name="T5" fmla="*/ 133 h 183"/>
                <a:gd name="T6" fmla="*/ 68 w 81"/>
                <a:gd name="T7" fmla="*/ 139 h 183"/>
                <a:gd name="T8" fmla="*/ 46 w 81"/>
                <a:gd name="T9" fmla="*/ 121 h 183"/>
                <a:gd name="T10" fmla="*/ 29 w 81"/>
                <a:gd name="T11" fmla="*/ 86 h 183"/>
                <a:gd name="T12" fmla="*/ 48 w 81"/>
                <a:gd name="T13" fmla="*/ 86 h 183"/>
                <a:gd name="T14" fmla="*/ 0 w 81"/>
                <a:gd name="T15" fmla="*/ 0 h 183"/>
                <a:gd name="T16" fmla="*/ 1 w 81"/>
                <a:gd name="T17" fmla="*/ 1 h 183"/>
                <a:gd name="T18" fmla="*/ 73 w 81"/>
                <a:gd name="T19" fmla="*/ 11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183">
                  <a:moveTo>
                    <a:pt x="73" y="115"/>
                  </a:moveTo>
                  <a:cubicBezTo>
                    <a:pt x="81" y="146"/>
                    <a:pt x="81" y="171"/>
                    <a:pt x="80" y="183"/>
                  </a:cubicBezTo>
                  <a:cubicBezTo>
                    <a:pt x="39" y="172"/>
                    <a:pt x="40" y="133"/>
                    <a:pt x="40" y="133"/>
                  </a:cubicBezTo>
                  <a:cubicBezTo>
                    <a:pt x="56" y="140"/>
                    <a:pt x="68" y="139"/>
                    <a:pt x="68" y="139"/>
                  </a:cubicBezTo>
                  <a:cubicBezTo>
                    <a:pt x="68" y="139"/>
                    <a:pt x="54" y="129"/>
                    <a:pt x="46" y="121"/>
                  </a:cubicBezTo>
                  <a:cubicBezTo>
                    <a:pt x="37" y="113"/>
                    <a:pt x="29" y="86"/>
                    <a:pt x="29" y="86"/>
                  </a:cubicBezTo>
                  <a:cubicBezTo>
                    <a:pt x="35" y="89"/>
                    <a:pt x="48" y="86"/>
                    <a:pt x="48" y="86"/>
                  </a:cubicBezTo>
                  <a:cubicBezTo>
                    <a:pt x="8" y="53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56" y="44"/>
                    <a:pt x="63" y="74"/>
                    <a:pt x="73" y="115"/>
                  </a:cubicBezTo>
                  <a:close/>
                </a:path>
              </a:pathLst>
            </a:custGeom>
            <a:solidFill>
              <a:srgbClr val="70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Oval 69"/>
            <p:cNvSpPr>
              <a:spLocks noChangeArrowheads="1"/>
            </p:cNvSpPr>
            <p:nvPr/>
          </p:nvSpPr>
          <p:spPr bwMode="auto">
            <a:xfrm>
              <a:off x="4581525" y="1438276"/>
              <a:ext cx="157162" cy="161925"/>
            </a:xfrm>
            <a:prstGeom prst="ellipse">
              <a:avLst/>
            </a:prstGeom>
            <a:solidFill>
              <a:srgbClr val="F8B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Oval 70"/>
            <p:cNvSpPr>
              <a:spLocks noChangeArrowheads="1"/>
            </p:cNvSpPr>
            <p:nvPr/>
          </p:nvSpPr>
          <p:spPr bwMode="auto">
            <a:xfrm>
              <a:off x="4589463" y="1444626"/>
              <a:ext cx="119062" cy="125413"/>
            </a:xfrm>
            <a:prstGeom prst="ellipse">
              <a:avLst/>
            </a:prstGeom>
            <a:solidFill>
              <a:srgbClr val="FDD1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71"/>
            <p:cNvSpPr>
              <a:spLocks noChangeArrowheads="1"/>
            </p:cNvSpPr>
            <p:nvPr/>
          </p:nvSpPr>
          <p:spPr bwMode="auto">
            <a:xfrm>
              <a:off x="4419600" y="1430338"/>
              <a:ext cx="200025" cy="200025"/>
            </a:xfrm>
            <a:prstGeom prst="ellipse">
              <a:avLst/>
            </a:prstGeom>
            <a:solidFill>
              <a:srgbClr val="F8B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Oval 72"/>
            <p:cNvSpPr>
              <a:spLocks noChangeArrowheads="1"/>
            </p:cNvSpPr>
            <p:nvPr/>
          </p:nvSpPr>
          <p:spPr bwMode="auto">
            <a:xfrm>
              <a:off x="4422775" y="1438276"/>
              <a:ext cx="158750" cy="153988"/>
            </a:xfrm>
            <a:prstGeom prst="ellipse">
              <a:avLst/>
            </a:prstGeom>
            <a:solidFill>
              <a:srgbClr val="FDD1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258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push dir="r"/>
      </p:transition>
    </mc:Choice>
    <mc:Fallback xmlns="">
      <p:transition spd="slow" advClick="0" advTm="9000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53" grpId="0" animBg="1"/>
      <p:bldP spid="54" grpId="0" animBg="1"/>
      <p:bldP spid="55" grpId="0" animBg="1"/>
      <p:bldP spid="2121" grpId="0" animBg="1"/>
      <p:bldP spid="191" grpId="0" animBg="1"/>
      <p:bldP spid="192" grpId="0" animBg="1"/>
      <p:bldP spid="8" grpId="0" animBg="1"/>
      <p:bldP spid="17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淘宝网Chenying0907出品 2"/>
          <p:cNvSpPr/>
          <p:nvPr/>
        </p:nvSpPr>
        <p:spPr>
          <a:xfrm rot="21360120">
            <a:off x="534421" y="565821"/>
            <a:ext cx="5816184" cy="5726359"/>
          </a:xfrm>
          <a:prstGeom prst="rect">
            <a:avLst/>
          </a:prstGeom>
          <a:blipFill dpi="0" rotWithShape="1">
            <a:blip r:embed="rId3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>
            <a:outerShdw blurRad="266700" dist="317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淘宝网Chenying0907出品 3"/>
          <p:cNvSpPr/>
          <p:nvPr/>
        </p:nvSpPr>
        <p:spPr>
          <a:xfrm>
            <a:off x="5227455" y="370031"/>
            <a:ext cx="6574020" cy="5963365"/>
          </a:xfrm>
          <a:prstGeom prst="rect">
            <a:avLst/>
          </a:prstGeom>
          <a:blipFill dpi="0" rotWithShape="1">
            <a:blip r:embed="rId3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>
            <a:outerShdw blurRad="266700" dist="317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7783">
            <a:off x="952501" y="371475"/>
            <a:ext cx="10286999" cy="6115050"/>
          </a:xfrm>
          <a:prstGeom prst="rect">
            <a:avLst/>
          </a:prstGeom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035" t="51586"/>
          <a:stretch/>
        </p:blipFill>
        <p:spPr>
          <a:xfrm>
            <a:off x="8715375" y="3686175"/>
            <a:ext cx="2707374" cy="3219582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6123" y="5295966"/>
            <a:ext cx="1729094" cy="1581216"/>
          </a:xfrm>
          <a:custGeom>
            <a:avLst/>
            <a:gdLst>
              <a:gd name="connsiteX0" fmla="*/ 0 w 1729094"/>
              <a:gd name="connsiteY0" fmla="*/ 0 h 1581216"/>
              <a:gd name="connsiteX1" fmla="*/ 1729094 w 1729094"/>
              <a:gd name="connsiteY1" fmla="*/ 0 h 1581216"/>
              <a:gd name="connsiteX2" fmla="*/ 1729094 w 1729094"/>
              <a:gd name="connsiteY2" fmla="*/ 1581216 h 1581216"/>
              <a:gd name="connsiteX3" fmla="*/ 0 w 1729094"/>
              <a:gd name="connsiteY3" fmla="*/ 1581216 h 158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9094" h="1581216">
                <a:moveTo>
                  <a:pt x="0" y="0"/>
                </a:moveTo>
                <a:lnTo>
                  <a:pt x="1729094" y="0"/>
                </a:lnTo>
                <a:lnTo>
                  <a:pt x="1729094" y="1581216"/>
                </a:lnTo>
                <a:lnTo>
                  <a:pt x="0" y="1581216"/>
                </a:lnTo>
                <a:close/>
              </a:path>
            </a:pathLst>
          </a:custGeom>
        </p:spPr>
      </p:pic>
      <p:grpSp>
        <p:nvGrpSpPr>
          <p:cNvPr id="11" name="淘宝网Chenying0907出品 10"/>
          <p:cNvGrpSpPr/>
          <p:nvPr/>
        </p:nvGrpSpPr>
        <p:grpSpPr>
          <a:xfrm>
            <a:off x="8138731" y="434979"/>
            <a:ext cx="1608138" cy="1139826"/>
            <a:chOff x="5127626" y="509588"/>
            <a:chExt cx="1608138" cy="1139826"/>
          </a:xfrm>
        </p:grpSpPr>
        <p:sp>
          <p:nvSpPr>
            <p:cNvPr id="12" name="淘宝网Chenying0907出品 20121"/>
            <p:cNvSpPr>
              <a:spLocks/>
            </p:cNvSpPr>
            <p:nvPr/>
          </p:nvSpPr>
          <p:spPr bwMode="auto">
            <a:xfrm>
              <a:off x="5127626" y="542926"/>
              <a:ext cx="1608138" cy="1106488"/>
            </a:xfrm>
            <a:custGeom>
              <a:avLst/>
              <a:gdLst>
                <a:gd name="T0" fmla="*/ 126 w 193"/>
                <a:gd name="T1" fmla="*/ 104 h 132"/>
                <a:gd name="T2" fmla="*/ 108 w 193"/>
                <a:gd name="T3" fmla="*/ 84 h 132"/>
                <a:gd name="T4" fmla="*/ 93 w 193"/>
                <a:gd name="T5" fmla="*/ 126 h 132"/>
                <a:gd name="T6" fmla="*/ 90 w 193"/>
                <a:gd name="T7" fmla="*/ 81 h 132"/>
                <a:gd name="T8" fmla="*/ 72 w 193"/>
                <a:gd name="T9" fmla="*/ 131 h 132"/>
                <a:gd name="T10" fmla="*/ 79 w 193"/>
                <a:gd name="T11" fmla="*/ 84 h 132"/>
                <a:gd name="T12" fmla="*/ 64 w 193"/>
                <a:gd name="T13" fmla="*/ 55 h 132"/>
                <a:gd name="T14" fmla="*/ 53 w 193"/>
                <a:gd name="T15" fmla="*/ 55 h 132"/>
                <a:gd name="T16" fmla="*/ 21 w 193"/>
                <a:gd name="T17" fmla="*/ 39 h 132"/>
                <a:gd name="T18" fmla="*/ 21 w 193"/>
                <a:gd name="T19" fmla="*/ 28 h 132"/>
                <a:gd name="T20" fmla="*/ 15 w 193"/>
                <a:gd name="T21" fmla="*/ 34 h 132"/>
                <a:gd name="T22" fmla="*/ 9 w 193"/>
                <a:gd name="T23" fmla="*/ 42 h 132"/>
                <a:gd name="T24" fmla="*/ 21 w 193"/>
                <a:gd name="T25" fmla="*/ 29 h 132"/>
                <a:gd name="T26" fmla="*/ 19 w 193"/>
                <a:gd name="T27" fmla="*/ 41 h 132"/>
                <a:gd name="T28" fmla="*/ 8 w 193"/>
                <a:gd name="T29" fmla="*/ 46 h 132"/>
                <a:gd name="T30" fmla="*/ 6 w 193"/>
                <a:gd name="T31" fmla="*/ 30 h 132"/>
                <a:gd name="T32" fmla="*/ 12 w 193"/>
                <a:gd name="T33" fmla="*/ 28 h 132"/>
                <a:gd name="T34" fmla="*/ 20 w 193"/>
                <a:gd name="T35" fmla="*/ 33 h 132"/>
                <a:gd name="T36" fmla="*/ 25 w 193"/>
                <a:gd name="T37" fmla="*/ 32 h 132"/>
                <a:gd name="T38" fmla="*/ 57 w 193"/>
                <a:gd name="T39" fmla="*/ 37 h 132"/>
                <a:gd name="T40" fmla="*/ 65 w 193"/>
                <a:gd name="T41" fmla="*/ 19 h 132"/>
                <a:gd name="T42" fmla="*/ 65 w 193"/>
                <a:gd name="T43" fmla="*/ 17 h 132"/>
                <a:gd name="T44" fmla="*/ 67 w 193"/>
                <a:gd name="T45" fmla="*/ 16 h 132"/>
                <a:gd name="T46" fmla="*/ 69 w 193"/>
                <a:gd name="T47" fmla="*/ 12 h 132"/>
                <a:gd name="T48" fmla="*/ 75 w 193"/>
                <a:gd name="T49" fmla="*/ 9 h 132"/>
                <a:gd name="T50" fmla="*/ 76 w 193"/>
                <a:gd name="T51" fmla="*/ 9 h 132"/>
                <a:gd name="T52" fmla="*/ 79 w 193"/>
                <a:gd name="T53" fmla="*/ 7 h 132"/>
                <a:gd name="T54" fmla="*/ 80 w 193"/>
                <a:gd name="T55" fmla="*/ 7 h 132"/>
                <a:gd name="T56" fmla="*/ 134 w 193"/>
                <a:gd name="T57" fmla="*/ 4 h 132"/>
                <a:gd name="T58" fmla="*/ 135 w 193"/>
                <a:gd name="T59" fmla="*/ 4 h 132"/>
                <a:gd name="T60" fmla="*/ 147 w 193"/>
                <a:gd name="T61" fmla="*/ 16 h 132"/>
                <a:gd name="T62" fmla="*/ 161 w 193"/>
                <a:gd name="T63" fmla="*/ 14 h 132"/>
                <a:gd name="T64" fmla="*/ 179 w 193"/>
                <a:gd name="T65" fmla="*/ 13 h 132"/>
                <a:gd name="T66" fmla="*/ 187 w 193"/>
                <a:gd name="T67" fmla="*/ 9 h 132"/>
                <a:gd name="T68" fmla="*/ 191 w 193"/>
                <a:gd name="T69" fmla="*/ 11 h 132"/>
                <a:gd name="T70" fmla="*/ 182 w 193"/>
                <a:gd name="T71" fmla="*/ 14 h 132"/>
                <a:gd name="T72" fmla="*/ 188 w 193"/>
                <a:gd name="T73" fmla="*/ 20 h 132"/>
                <a:gd name="T74" fmla="*/ 184 w 193"/>
                <a:gd name="T75" fmla="*/ 21 h 132"/>
                <a:gd name="T76" fmla="*/ 185 w 193"/>
                <a:gd name="T77" fmla="*/ 24 h 132"/>
                <a:gd name="T78" fmla="*/ 176 w 193"/>
                <a:gd name="T79" fmla="*/ 15 h 132"/>
                <a:gd name="T80" fmla="*/ 147 w 193"/>
                <a:gd name="T81" fmla="*/ 18 h 132"/>
                <a:gd name="T82" fmla="*/ 151 w 193"/>
                <a:gd name="T83" fmla="*/ 44 h 132"/>
                <a:gd name="T84" fmla="*/ 150 w 193"/>
                <a:gd name="T85" fmla="*/ 74 h 132"/>
                <a:gd name="T86" fmla="*/ 160 w 193"/>
                <a:gd name="T87" fmla="*/ 124 h 132"/>
                <a:gd name="T88" fmla="*/ 146 w 193"/>
                <a:gd name="T89" fmla="*/ 103 h 132"/>
                <a:gd name="T90" fmla="*/ 138 w 193"/>
                <a:gd name="T91" fmla="*/ 84 h 132"/>
                <a:gd name="T92" fmla="*/ 135 w 193"/>
                <a:gd name="T93" fmla="*/ 12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3" h="132">
                  <a:moveTo>
                    <a:pt x="121" y="126"/>
                  </a:moveTo>
                  <a:cubicBezTo>
                    <a:pt x="121" y="125"/>
                    <a:pt x="125" y="105"/>
                    <a:pt x="126" y="104"/>
                  </a:cubicBezTo>
                  <a:cubicBezTo>
                    <a:pt x="127" y="98"/>
                    <a:pt x="124" y="92"/>
                    <a:pt x="126" y="85"/>
                  </a:cubicBezTo>
                  <a:cubicBezTo>
                    <a:pt x="119" y="85"/>
                    <a:pt x="115" y="84"/>
                    <a:pt x="108" y="84"/>
                  </a:cubicBezTo>
                  <a:cubicBezTo>
                    <a:pt x="108" y="90"/>
                    <a:pt x="106" y="118"/>
                    <a:pt x="106" y="124"/>
                  </a:cubicBezTo>
                  <a:cubicBezTo>
                    <a:pt x="106" y="126"/>
                    <a:pt x="94" y="131"/>
                    <a:pt x="93" y="126"/>
                  </a:cubicBezTo>
                  <a:cubicBezTo>
                    <a:pt x="92" y="125"/>
                    <a:pt x="100" y="88"/>
                    <a:pt x="98" y="83"/>
                  </a:cubicBezTo>
                  <a:cubicBezTo>
                    <a:pt x="96" y="83"/>
                    <a:pt x="98" y="84"/>
                    <a:pt x="90" y="81"/>
                  </a:cubicBezTo>
                  <a:cubicBezTo>
                    <a:pt x="86" y="88"/>
                    <a:pt x="86" y="125"/>
                    <a:pt x="86" y="127"/>
                  </a:cubicBezTo>
                  <a:cubicBezTo>
                    <a:pt x="81" y="128"/>
                    <a:pt x="77" y="132"/>
                    <a:pt x="72" y="131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8" y="64"/>
                    <a:pt x="69" y="58"/>
                    <a:pt x="64" y="55"/>
                  </a:cubicBezTo>
                  <a:cubicBezTo>
                    <a:pt x="64" y="55"/>
                    <a:pt x="64" y="55"/>
                    <a:pt x="64" y="54"/>
                  </a:cubicBezTo>
                  <a:cubicBezTo>
                    <a:pt x="60" y="54"/>
                    <a:pt x="56" y="55"/>
                    <a:pt x="53" y="55"/>
                  </a:cubicBezTo>
                  <a:cubicBezTo>
                    <a:pt x="44" y="56"/>
                    <a:pt x="33" y="56"/>
                    <a:pt x="27" y="48"/>
                  </a:cubicBezTo>
                  <a:cubicBezTo>
                    <a:pt x="24" y="46"/>
                    <a:pt x="23" y="42"/>
                    <a:pt x="21" y="39"/>
                  </a:cubicBezTo>
                  <a:cubicBezTo>
                    <a:pt x="23" y="36"/>
                    <a:pt x="29" y="29"/>
                    <a:pt x="24" y="25"/>
                  </a:cubicBezTo>
                  <a:cubicBezTo>
                    <a:pt x="22" y="25"/>
                    <a:pt x="20" y="26"/>
                    <a:pt x="21" y="28"/>
                  </a:cubicBezTo>
                  <a:cubicBezTo>
                    <a:pt x="23" y="31"/>
                    <a:pt x="19" y="34"/>
                    <a:pt x="18" y="36"/>
                  </a:cubicBezTo>
                  <a:cubicBezTo>
                    <a:pt x="17" y="35"/>
                    <a:pt x="16" y="34"/>
                    <a:pt x="15" y="34"/>
                  </a:cubicBezTo>
                  <a:cubicBezTo>
                    <a:pt x="11" y="33"/>
                    <a:pt x="7" y="32"/>
                    <a:pt x="6" y="36"/>
                  </a:cubicBezTo>
                  <a:cubicBezTo>
                    <a:pt x="4" y="39"/>
                    <a:pt x="6" y="42"/>
                    <a:pt x="9" y="42"/>
                  </a:cubicBezTo>
                  <a:cubicBezTo>
                    <a:pt x="14" y="43"/>
                    <a:pt x="16" y="39"/>
                    <a:pt x="19" y="35"/>
                  </a:cubicBezTo>
                  <a:cubicBezTo>
                    <a:pt x="19" y="34"/>
                    <a:pt x="23" y="30"/>
                    <a:pt x="21" y="29"/>
                  </a:cubicBezTo>
                  <a:cubicBezTo>
                    <a:pt x="19" y="25"/>
                    <a:pt x="27" y="23"/>
                    <a:pt x="26" y="30"/>
                  </a:cubicBezTo>
                  <a:cubicBezTo>
                    <a:pt x="25" y="35"/>
                    <a:pt x="22" y="37"/>
                    <a:pt x="19" y="41"/>
                  </a:cubicBezTo>
                  <a:cubicBezTo>
                    <a:pt x="17" y="45"/>
                    <a:pt x="14" y="46"/>
                    <a:pt x="10" y="47"/>
                  </a:cubicBezTo>
                  <a:cubicBezTo>
                    <a:pt x="9" y="47"/>
                    <a:pt x="9" y="46"/>
                    <a:pt x="8" y="46"/>
                  </a:cubicBezTo>
                  <a:cubicBezTo>
                    <a:pt x="4" y="46"/>
                    <a:pt x="2" y="43"/>
                    <a:pt x="1" y="39"/>
                  </a:cubicBezTo>
                  <a:cubicBezTo>
                    <a:pt x="0" y="36"/>
                    <a:pt x="3" y="31"/>
                    <a:pt x="6" y="30"/>
                  </a:cubicBezTo>
                  <a:cubicBezTo>
                    <a:pt x="6" y="29"/>
                    <a:pt x="8" y="29"/>
                    <a:pt x="9" y="28"/>
                  </a:cubicBezTo>
                  <a:cubicBezTo>
                    <a:pt x="9" y="28"/>
                    <a:pt x="11" y="28"/>
                    <a:pt x="12" y="28"/>
                  </a:cubicBezTo>
                  <a:cubicBezTo>
                    <a:pt x="13" y="29"/>
                    <a:pt x="15" y="29"/>
                    <a:pt x="17" y="30"/>
                  </a:cubicBezTo>
                  <a:cubicBezTo>
                    <a:pt x="18" y="31"/>
                    <a:pt x="19" y="32"/>
                    <a:pt x="20" y="33"/>
                  </a:cubicBezTo>
                  <a:cubicBezTo>
                    <a:pt x="21" y="31"/>
                    <a:pt x="22" y="30"/>
                    <a:pt x="21" y="28"/>
                  </a:cubicBezTo>
                  <a:cubicBezTo>
                    <a:pt x="20" y="25"/>
                    <a:pt x="29" y="22"/>
                    <a:pt x="25" y="32"/>
                  </a:cubicBezTo>
                  <a:cubicBezTo>
                    <a:pt x="25" y="33"/>
                    <a:pt x="23" y="36"/>
                    <a:pt x="23" y="36"/>
                  </a:cubicBezTo>
                  <a:cubicBezTo>
                    <a:pt x="32" y="46"/>
                    <a:pt x="47" y="46"/>
                    <a:pt x="57" y="37"/>
                  </a:cubicBezTo>
                  <a:cubicBezTo>
                    <a:pt x="60" y="34"/>
                    <a:pt x="60" y="30"/>
                    <a:pt x="62" y="26"/>
                  </a:cubicBezTo>
                  <a:cubicBezTo>
                    <a:pt x="63" y="24"/>
                    <a:pt x="64" y="22"/>
                    <a:pt x="65" y="19"/>
                  </a:cubicBezTo>
                  <a:cubicBezTo>
                    <a:pt x="65" y="20"/>
                    <a:pt x="64" y="19"/>
                    <a:pt x="63" y="18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7"/>
                    <a:pt x="66" y="17"/>
                    <a:pt x="66" y="18"/>
                  </a:cubicBezTo>
                  <a:cubicBezTo>
                    <a:pt x="66" y="17"/>
                    <a:pt x="66" y="17"/>
                    <a:pt x="67" y="16"/>
                  </a:cubicBezTo>
                  <a:cubicBezTo>
                    <a:pt x="66" y="16"/>
                    <a:pt x="66" y="16"/>
                    <a:pt x="66" y="15"/>
                  </a:cubicBezTo>
                  <a:cubicBezTo>
                    <a:pt x="67" y="14"/>
                    <a:pt x="68" y="13"/>
                    <a:pt x="69" y="12"/>
                  </a:cubicBezTo>
                  <a:cubicBezTo>
                    <a:pt x="71" y="11"/>
                    <a:pt x="73" y="10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7" y="8"/>
                    <a:pt x="78" y="8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6" y="6"/>
                    <a:pt x="91" y="4"/>
                    <a:pt x="97" y="3"/>
                  </a:cubicBezTo>
                  <a:cubicBezTo>
                    <a:pt x="109" y="1"/>
                    <a:pt x="122" y="0"/>
                    <a:pt x="134" y="4"/>
                  </a:cubicBezTo>
                  <a:cubicBezTo>
                    <a:pt x="134" y="3"/>
                    <a:pt x="134" y="3"/>
                    <a:pt x="134" y="3"/>
                  </a:cubicBezTo>
                  <a:cubicBezTo>
                    <a:pt x="134" y="3"/>
                    <a:pt x="135" y="4"/>
                    <a:pt x="135" y="4"/>
                  </a:cubicBezTo>
                  <a:cubicBezTo>
                    <a:pt x="135" y="4"/>
                    <a:pt x="135" y="4"/>
                    <a:pt x="135" y="4"/>
                  </a:cubicBezTo>
                  <a:cubicBezTo>
                    <a:pt x="142" y="7"/>
                    <a:pt x="146" y="9"/>
                    <a:pt x="147" y="16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52" y="15"/>
                    <a:pt x="157" y="15"/>
                    <a:pt x="161" y="14"/>
                  </a:cubicBezTo>
                  <a:cubicBezTo>
                    <a:pt x="166" y="14"/>
                    <a:pt x="171" y="14"/>
                    <a:pt x="176" y="14"/>
                  </a:cubicBezTo>
                  <a:cubicBezTo>
                    <a:pt x="175" y="11"/>
                    <a:pt x="178" y="13"/>
                    <a:pt x="179" y="13"/>
                  </a:cubicBezTo>
                  <a:cubicBezTo>
                    <a:pt x="178" y="8"/>
                    <a:pt x="183" y="9"/>
                    <a:pt x="186" y="8"/>
                  </a:cubicBezTo>
                  <a:cubicBezTo>
                    <a:pt x="187" y="8"/>
                    <a:pt x="187" y="8"/>
                    <a:pt x="187" y="9"/>
                  </a:cubicBezTo>
                  <a:cubicBezTo>
                    <a:pt x="186" y="10"/>
                    <a:pt x="184" y="10"/>
                    <a:pt x="183" y="12"/>
                  </a:cubicBezTo>
                  <a:cubicBezTo>
                    <a:pt x="185" y="11"/>
                    <a:pt x="188" y="10"/>
                    <a:pt x="191" y="11"/>
                  </a:cubicBezTo>
                  <a:cubicBezTo>
                    <a:pt x="193" y="14"/>
                    <a:pt x="186" y="13"/>
                    <a:pt x="186" y="13"/>
                  </a:cubicBezTo>
                  <a:cubicBezTo>
                    <a:pt x="184" y="13"/>
                    <a:pt x="183" y="14"/>
                    <a:pt x="182" y="14"/>
                  </a:cubicBezTo>
                  <a:cubicBezTo>
                    <a:pt x="184" y="15"/>
                    <a:pt x="187" y="16"/>
                    <a:pt x="189" y="18"/>
                  </a:cubicBezTo>
                  <a:cubicBezTo>
                    <a:pt x="191" y="20"/>
                    <a:pt x="190" y="21"/>
                    <a:pt x="188" y="20"/>
                  </a:cubicBezTo>
                  <a:cubicBezTo>
                    <a:pt x="186" y="19"/>
                    <a:pt x="182" y="16"/>
                    <a:pt x="180" y="16"/>
                  </a:cubicBezTo>
                  <a:cubicBezTo>
                    <a:pt x="182" y="18"/>
                    <a:pt x="183" y="19"/>
                    <a:pt x="184" y="21"/>
                  </a:cubicBezTo>
                  <a:cubicBezTo>
                    <a:pt x="185" y="22"/>
                    <a:pt x="185" y="23"/>
                    <a:pt x="186" y="23"/>
                  </a:cubicBezTo>
                  <a:cubicBezTo>
                    <a:pt x="185" y="23"/>
                    <a:pt x="186" y="24"/>
                    <a:pt x="185" y="24"/>
                  </a:cubicBezTo>
                  <a:cubicBezTo>
                    <a:pt x="182" y="22"/>
                    <a:pt x="180" y="19"/>
                    <a:pt x="178" y="16"/>
                  </a:cubicBezTo>
                  <a:cubicBezTo>
                    <a:pt x="177" y="15"/>
                    <a:pt x="177" y="16"/>
                    <a:pt x="176" y="15"/>
                  </a:cubicBezTo>
                  <a:cubicBezTo>
                    <a:pt x="171" y="15"/>
                    <a:pt x="166" y="15"/>
                    <a:pt x="162" y="15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9" y="27"/>
                    <a:pt x="150" y="35"/>
                    <a:pt x="151" y="44"/>
                  </a:cubicBezTo>
                  <a:cubicBezTo>
                    <a:pt x="151" y="53"/>
                    <a:pt x="151" y="62"/>
                    <a:pt x="151" y="71"/>
                  </a:cubicBezTo>
                  <a:cubicBezTo>
                    <a:pt x="151" y="72"/>
                    <a:pt x="151" y="73"/>
                    <a:pt x="150" y="74"/>
                  </a:cubicBezTo>
                  <a:cubicBezTo>
                    <a:pt x="153" y="80"/>
                    <a:pt x="154" y="86"/>
                    <a:pt x="156" y="92"/>
                  </a:cubicBezTo>
                  <a:cubicBezTo>
                    <a:pt x="156" y="94"/>
                    <a:pt x="162" y="123"/>
                    <a:pt x="160" y="124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50" y="125"/>
                    <a:pt x="146" y="104"/>
                    <a:pt x="146" y="103"/>
                  </a:cubicBezTo>
                  <a:cubicBezTo>
                    <a:pt x="146" y="97"/>
                    <a:pt x="143" y="92"/>
                    <a:pt x="144" y="85"/>
                  </a:cubicBezTo>
                  <a:cubicBezTo>
                    <a:pt x="142" y="84"/>
                    <a:pt x="140" y="84"/>
                    <a:pt x="138" y="84"/>
                  </a:cubicBezTo>
                  <a:cubicBezTo>
                    <a:pt x="138" y="85"/>
                    <a:pt x="138" y="85"/>
                    <a:pt x="138" y="85"/>
                  </a:cubicBezTo>
                  <a:cubicBezTo>
                    <a:pt x="136" y="91"/>
                    <a:pt x="137" y="123"/>
                    <a:pt x="135" y="124"/>
                  </a:cubicBezTo>
                  <a:cubicBezTo>
                    <a:pt x="131" y="124"/>
                    <a:pt x="126" y="126"/>
                    <a:pt x="121" y="126"/>
                  </a:cubicBezTo>
                  <a:close/>
                </a:path>
              </a:pathLst>
            </a:custGeom>
            <a:solidFill>
              <a:srgbClr val="5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淘宝网Chenying0907出品 20122"/>
            <p:cNvSpPr>
              <a:spLocks noEditPoints="1"/>
            </p:cNvSpPr>
            <p:nvPr/>
          </p:nvSpPr>
          <p:spPr bwMode="auto">
            <a:xfrm>
              <a:off x="5835651" y="592138"/>
              <a:ext cx="215900" cy="504825"/>
            </a:xfrm>
            <a:custGeom>
              <a:avLst/>
              <a:gdLst>
                <a:gd name="T0" fmla="*/ 19 w 26"/>
                <a:gd name="T1" fmla="*/ 60 h 60"/>
                <a:gd name="T2" fmla="*/ 6 w 26"/>
                <a:gd name="T3" fmla="*/ 56 h 60"/>
                <a:gd name="T4" fmla="*/ 2 w 26"/>
                <a:gd name="T5" fmla="*/ 47 h 60"/>
                <a:gd name="T6" fmla="*/ 1 w 26"/>
                <a:gd name="T7" fmla="*/ 10 h 60"/>
                <a:gd name="T8" fmla="*/ 2 w 26"/>
                <a:gd name="T9" fmla="*/ 10 h 60"/>
                <a:gd name="T10" fmla="*/ 15 w 26"/>
                <a:gd name="T11" fmla="*/ 3 h 60"/>
                <a:gd name="T12" fmla="*/ 17 w 26"/>
                <a:gd name="T13" fmla="*/ 2 h 60"/>
                <a:gd name="T14" fmla="*/ 26 w 26"/>
                <a:gd name="T15" fmla="*/ 18 h 60"/>
                <a:gd name="T16" fmla="*/ 24 w 26"/>
                <a:gd name="T17" fmla="*/ 50 h 60"/>
                <a:gd name="T18" fmla="*/ 19 w 26"/>
                <a:gd name="T19" fmla="*/ 59 h 60"/>
                <a:gd name="T20" fmla="*/ 19 w 26"/>
                <a:gd name="T21" fmla="*/ 60 h 60"/>
                <a:gd name="T22" fmla="*/ 20 w 26"/>
                <a:gd name="T23" fmla="*/ 52 h 60"/>
                <a:gd name="T24" fmla="*/ 16 w 26"/>
                <a:gd name="T25" fmla="*/ 54 h 60"/>
                <a:gd name="T26" fmla="*/ 20 w 26"/>
                <a:gd name="T27" fmla="*/ 52 h 60"/>
                <a:gd name="T28" fmla="*/ 13 w 26"/>
                <a:gd name="T29" fmla="*/ 47 h 60"/>
                <a:gd name="T30" fmla="*/ 9 w 26"/>
                <a:gd name="T31" fmla="*/ 45 h 60"/>
                <a:gd name="T32" fmla="*/ 13 w 26"/>
                <a:gd name="T33" fmla="*/ 47 h 60"/>
                <a:gd name="T34" fmla="*/ 20 w 26"/>
                <a:gd name="T35" fmla="*/ 37 h 60"/>
                <a:gd name="T36" fmla="*/ 16 w 26"/>
                <a:gd name="T37" fmla="*/ 38 h 60"/>
                <a:gd name="T38" fmla="*/ 20 w 26"/>
                <a:gd name="T39" fmla="*/ 37 h 60"/>
                <a:gd name="T40" fmla="*/ 8 w 26"/>
                <a:gd name="T41" fmla="*/ 35 h 60"/>
                <a:gd name="T42" fmla="*/ 4 w 26"/>
                <a:gd name="T43" fmla="*/ 37 h 60"/>
                <a:gd name="T44" fmla="*/ 8 w 26"/>
                <a:gd name="T45" fmla="*/ 35 h 60"/>
                <a:gd name="T46" fmla="*/ 7 w 26"/>
                <a:gd name="T47" fmla="*/ 26 h 60"/>
                <a:gd name="T48" fmla="*/ 8 w 26"/>
                <a:gd name="T49" fmla="*/ 21 h 60"/>
                <a:gd name="T50" fmla="*/ 7 w 26"/>
                <a:gd name="T51" fmla="*/ 26 h 60"/>
                <a:gd name="T52" fmla="*/ 21 w 26"/>
                <a:gd name="T53" fmla="*/ 25 h 60"/>
                <a:gd name="T54" fmla="*/ 17 w 26"/>
                <a:gd name="T55" fmla="*/ 26 h 60"/>
                <a:gd name="T56" fmla="*/ 21 w 26"/>
                <a:gd name="T57" fmla="*/ 25 h 60"/>
                <a:gd name="T58" fmla="*/ 20 w 26"/>
                <a:gd name="T59" fmla="*/ 8 h 60"/>
                <a:gd name="T60" fmla="*/ 15 w 26"/>
                <a:gd name="T61" fmla="*/ 9 h 60"/>
                <a:gd name="T62" fmla="*/ 20 w 26"/>
                <a:gd name="T63" fmla="*/ 8 h 60"/>
                <a:gd name="T64" fmla="*/ 11 w 26"/>
                <a:gd name="T65" fmla="*/ 13 h 60"/>
                <a:gd name="T66" fmla="*/ 6 w 26"/>
                <a:gd name="T67" fmla="*/ 14 h 60"/>
                <a:gd name="T68" fmla="*/ 11 w 26"/>
                <a:gd name="T69" fmla="*/ 1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60">
                  <a:moveTo>
                    <a:pt x="19" y="60"/>
                  </a:moveTo>
                  <a:cubicBezTo>
                    <a:pt x="15" y="58"/>
                    <a:pt x="10" y="57"/>
                    <a:pt x="6" y="56"/>
                  </a:cubicBezTo>
                  <a:cubicBezTo>
                    <a:pt x="0" y="54"/>
                    <a:pt x="1" y="52"/>
                    <a:pt x="2" y="47"/>
                  </a:cubicBezTo>
                  <a:cubicBezTo>
                    <a:pt x="3" y="34"/>
                    <a:pt x="1" y="22"/>
                    <a:pt x="1" y="10"/>
                  </a:cubicBezTo>
                  <a:cubicBezTo>
                    <a:pt x="1" y="8"/>
                    <a:pt x="2" y="10"/>
                    <a:pt x="2" y="10"/>
                  </a:cubicBezTo>
                  <a:cubicBezTo>
                    <a:pt x="5" y="7"/>
                    <a:pt x="10" y="5"/>
                    <a:pt x="15" y="3"/>
                  </a:cubicBezTo>
                  <a:cubicBezTo>
                    <a:pt x="16" y="3"/>
                    <a:pt x="17" y="1"/>
                    <a:pt x="17" y="2"/>
                  </a:cubicBezTo>
                  <a:cubicBezTo>
                    <a:pt x="26" y="0"/>
                    <a:pt x="26" y="14"/>
                    <a:pt x="26" y="1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3"/>
                    <a:pt x="21" y="56"/>
                    <a:pt x="19" y="59"/>
                  </a:cubicBezTo>
                  <a:cubicBezTo>
                    <a:pt x="19" y="59"/>
                    <a:pt x="19" y="59"/>
                    <a:pt x="19" y="60"/>
                  </a:cubicBezTo>
                  <a:close/>
                  <a:moveTo>
                    <a:pt x="20" y="52"/>
                  </a:moveTo>
                  <a:cubicBezTo>
                    <a:pt x="19" y="50"/>
                    <a:pt x="15" y="51"/>
                    <a:pt x="16" y="54"/>
                  </a:cubicBezTo>
                  <a:cubicBezTo>
                    <a:pt x="16" y="57"/>
                    <a:pt x="21" y="55"/>
                    <a:pt x="20" y="52"/>
                  </a:cubicBezTo>
                  <a:close/>
                  <a:moveTo>
                    <a:pt x="13" y="47"/>
                  </a:moveTo>
                  <a:cubicBezTo>
                    <a:pt x="15" y="44"/>
                    <a:pt x="11" y="42"/>
                    <a:pt x="9" y="45"/>
                  </a:cubicBezTo>
                  <a:cubicBezTo>
                    <a:pt x="7" y="47"/>
                    <a:pt x="11" y="50"/>
                    <a:pt x="13" y="47"/>
                  </a:cubicBezTo>
                  <a:close/>
                  <a:moveTo>
                    <a:pt x="20" y="37"/>
                  </a:moveTo>
                  <a:cubicBezTo>
                    <a:pt x="20" y="34"/>
                    <a:pt x="15" y="35"/>
                    <a:pt x="16" y="38"/>
                  </a:cubicBezTo>
                  <a:cubicBezTo>
                    <a:pt x="16" y="41"/>
                    <a:pt x="21" y="40"/>
                    <a:pt x="20" y="37"/>
                  </a:cubicBezTo>
                  <a:close/>
                  <a:moveTo>
                    <a:pt x="8" y="35"/>
                  </a:moveTo>
                  <a:cubicBezTo>
                    <a:pt x="8" y="32"/>
                    <a:pt x="3" y="34"/>
                    <a:pt x="4" y="37"/>
                  </a:cubicBezTo>
                  <a:cubicBezTo>
                    <a:pt x="4" y="40"/>
                    <a:pt x="9" y="38"/>
                    <a:pt x="8" y="35"/>
                  </a:cubicBezTo>
                  <a:close/>
                  <a:moveTo>
                    <a:pt x="7" y="26"/>
                  </a:moveTo>
                  <a:cubicBezTo>
                    <a:pt x="12" y="26"/>
                    <a:pt x="12" y="21"/>
                    <a:pt x="8" y="21"/>
                  </a:cubicBezTo>
                  <a:cubicBezTo>
                    <a:pt x="5" y="21"/>
                    <a:pt x="4" y="26"/>
                    <a:pt x="7" y="26"/>
                  </a:cubicBezTo>
                  <a:close/>
                  <a:moveTo>
                    <a:pt x="21" y="25"/>
                  </a:moveTo>
                  <a:cubicBezTo>
                    <a:pt x="21" y="22"/>
                    <a:pt x="16" y="23"/>
                    <a:pt x="17" y="26"/>
                  </a:cubicBezTo>
                  <a:cubicBezTo>
                    <a:pt x="18" y="29"/>
                    <a:pt x="22" y="28"/>
                    <a:pt x="21" y="25"/>
                  </a:cubicBezTo>
                  <a:close/>
                  <a:moveTo>
                    <a:pt x="20" y="8"/>
                  </a:moveTo>
                  <a:cubicBezTo>
                    <a:pt x="19" y="5"/>
                    <a:pt x="15" y="6"/>
                    <a:pt x="15" y="9"/>
                  </a:cubicBezTo>
                  <a:cubicBezTo>
                    <a:pt x="16" y="12"/>
                    <a:pt x="21" y="11"/>
                    <a:pt x="20" y="8"/>
                  </a:cubicBezTo>
                  <a:close/>
                  <a:moveTo>
                    <a:pt x="11" y="13"/>
                  </a:moveTo>
                  <a:cubicBezTo>
                    <a:pt x="10" y="10"/>
                    <a:pt x="5" y="11"/>
                    <a:pt x="6" y="14"/>
                  </a:cubicBezTo>
                  <a:cubicBezTo>
                    <a:pt x="7" y="17"/>
                    <a:pt x="12" y="16"/>
                    <a:pt x="11" y="13"/>
                  </a:cubicBezTo>
                  <a:close/>
                </a:path>
              </a:pathLst>
            </a:custGeom>
            <a:solidFill>
              <a:srgbClr val="CB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淘宝网Chenying0907出品 20123"/>
            <p:cNvSpPr>
              <a:spLocks/>
            </p:cNvSpPr>
            <p:nvPr/>
          </p:nvSpPr>
          <p:spPr bwMode="auto">
            <a:xfrm>
              <a:off x="5676901" y="709613"/>
              <a:ext cx="133350" cy="176213"/>
            </a:xfrm>
            <a:custGeom>
              <a:avLst/>
              <a:gdLst>
                <a:gd name="T0" fmla="*/ 8 w 16"/>
                <a:gd name="T1" fmla="*/ 21 h 21"/>
                <a:gd name="T2" fmla="*/ 4 w 16"/>
                <a:gd name="T3" fmla="*/ 20 h 21"/>
                <a:gd name="T4" fmla="*/ 3 w 16"/>
                <a:gd name="T5" fmla="*/ 19 h 21"/>
                <a:gd name="T6" fmla="*/ 3 w 16"/>
                <a:gd name="T7" fmla="*/ 19 h 21"/>
                <a:gd name="T8" fmla="*/ 2 w 16"/>
                <a:gd name="T9" fmla="*/ 18 h 21"/>
                <a:gd name="T10" fmla="*/ 2 w 16"/>
                <a:gd name="T11" fmla="*/ 17 h 21"/>
                <a:gd name="T12" fmla="*/ 1 w 16"/>
                <a:gd name="T13" fmla="*/ 15 h 21"/>
                <a:gd name="T14" fmla="*/ 0 w 16"/>
                <a:gd name="T15" fmla="*/ 12 h 21"/>
                <a:gd name="T16" fmla="*/ 1 w 16"/>
                <a:gd name="T17" fmla="*/ 8 h 21"/>
                <a:gd name="T18" fmla="*/ 2 w 16"/>
                <a:gd name="T19" fmla="*/ 4 h 21"/>
                <a:gd name="T20" fmla="*/ 2 w 16"/>
                <a:gd name="T21" fmla="*/ 3 h 21"/>
                <a:gd name="T22" fmla="*/ 4 w 16"/>
                <a:gd name="T23" fmla="*/ 2 h 21"/>
                <a:gd name="T24" fmla="*/ 4 w 16"/>
                <a:gd name="T25" fmla="*/ 2 h 21"/>
                <a:gd name="T26" fmla="*/ 8 w 16"/>
                <a:gd name="T27" fmla="*/ 0 h 21"/>
                <a:gd name="T28" fmla="*/ 10 w 16"/>
                <a:gd name="T29" fmla="*/ 1 h 21"/>
                <a:gd name="T30" fmla="*/ 11 w 16"/>
                <a:gd name="T31" fmla="*/ 2 h 21"/>
                <a:gd name="T32" fmla="*/ 13 w 16"/>
                <a:gd name="T33" fmla="*/ 3 h 21"/>
                <a:gd name="T34" fmla="*/ 15 w 16"/>
                <a:gd name="T35" fmla="*/ 6 h 21"/>
                <a:gd name="T36" fmla="*/ 16 w 16"/>
                <a:gd name="T37" fmla="*/ 8 h 21"/>
                <a:gd name="T38" fmla="*/ 16 w 16"/>
                <a:gd name="T39" fmla="*/ 10 h 21"/>
                <a:gd name="T40" fmla="*/ 16 w 16"/>
                <a:gd name="T41" fmla="*/ 16 h 21"/>
                <a:gd name="T42" fmla="*/ 14 w 16"/>
                <a:gd name="T43" fmla="*/ 18 h 21"/>
                <a:gd name="T44" fmla="*/ 14 w 16"/>
                <a:gd name="T45" fmla="*/ 19 h 21"/>
                <a:gd name="T46" fmla="*/ 11 w 16"/>
                <a:gd name="T47" fmla="*/ 21 h 21"/>
                <a:gd name="T48" fmla="*/ 10 w 16"/>
                <a:gd name="T49" fmla="*/ 21 h 21"/>
                <a:gd name="T50" fmla="*/ 8 w 16"/>
                <a:gd name="T5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" h="21">
                  <a:moveTo>
                    <a:pt x="8" y="21"/>
                  </a:moveTo>
                  <a:cubicBezTo>
                    <a:pt x="7" y="21"/>
                    <a:pt x="5" y="20"/>
                    <a:pt x="4" y="20"/>
                  </a:cubicBezTo>
                  <a:cubicBezTo>
                    <a:pt x="4" y="20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7"/>
                    <a:pt x="2" y="17"/>
                  </a:cubicBezTo>
                  <a:cubicBezTo>
                    <a:pt x="1" y="16"/>
                    <a:pt x="0" y="16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1" y="11"/>
                    <a:pt x="1" y="9"/>
                    <a:pt x="1" y="8"/>
                  </a:cubicBezTo>
                  <a:cubicBezTo>
                    <a:pt x="1" y="6"/>
                    <a:pt x="2" y="5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3" y="3"/>
                    <a:pt x="3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6" y="0"/>
                    <a:pt x="8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10" y="1"/>
                    <a:pt x="11" y="1"/>
                    <a:pt x="11" y="2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14" y="4"/>
                    <a:pt x="15" y="5"/>
                    <a:pt x="15" y="6"/>
                  </a:cubicBezTo>
                  <a:cubicBezTo>
                    <a:pt x="15" y="7"/>
                    <a:pt x="16" y="8"/>
                    <a:pt x="16" y="8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6" y="12"/>
                    <a:pt x="16" y="14"/>
                    <a:pt x="16" y="16"/>
                  </a:cubicBezTo>
                  <a:cubicBezTo>
                    <a:pt x="15" y="16"/>
                    <a:pt x="15" y="17"/>
                    <a:pt x="14" y="18"/>
                  </a:cubicBezTo>
                  <a:cubicBezTo>
                    <a:pt x="14" y="18"/>
                    <a:pt x="14" y="19"/>
                    <a:pt x="14" y="19"/>
                  </a:cubicBezTo>
                  <a:cubicBezTo>
                    <a:pt x="13" y="20"/>
                    <a:pt x="12" y="20"/>
                    <a:pt x="11" y="21"/>
                  </a:cubicBezTo>
                  <a:cubicBezTo>
                    <a:pt x="11" y="21"/>
                    <a:pt x="11" y="21"/>
                    <a:pt x="10" y="21"/>
                  </a:cubicBezTo>
                  <a:cubicBezTo>
                    <a:pt x="10" y="21"/>
                    <a:pt x="9" y="21"/>
                    <a:pt x="8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淘宝网Chenying0907出品 20124"/>
            <p:cNvSpPr>
              <a:spLocks/>
            </p:cNvSpPr>
            <p:nvPr/>
          </p:nvSpPr>
          <p:spPr bwMode="auto">
            <a:xfrm>
              <a:off x="5710238" y="785813"/>
              <a:ext cx="33338" cy="50800"/>
            </a:xfrm>
            <a:custGeom>
              <a:avLst/>
              <a:gdLst>
                <a:gd name="T0" fmla="*/ 2 w 4"/>
                <a:gd name="T1" fmla="*/ 5 h 6"/>
                <a:gd name="T2" fmla="*/ 0 w 4"/>
                <a:gd name="T3" fmla="*/ 4 h 6"/>
                <a:gd name="T4" fmla="*/ 0 w 4"/>
                <a:gd name="T5" fmla="*/ 3 h 6"/>
                <a:gd name="T6" fmla="*/ 0 w 4"/>
                <a:gd name="T7" fmla="*/ 2 h 6"/>
                <a:gd name="T8" fmla="*/ 2 w 4"/>
                <a:gd name="T9" fmla="*/ 1 h 6"/>
                <a:gd name="T10" fmla="*/ 4 w 4"/>
                <a:gd name="T11" fmla="*/ 2 h 6"/>
                <a:gd name="T12" fmla="*/ 2 w 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cubicBezTo>
                    <a:pt x="1" y="5"/>
                    <a:pt x="1" y="5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ubicBezTo>
                    <a:pt x="3" y="1"/>
                    <a:pt x="3" y="1"/>
                    <a:pt x="4" y="2"/>
                  </a:cubicBezTo>
                  <a:cubicBezTo>
                    <a:pt x="3" y="6"/>
                    <a:pt x="4" y="4"/>
                    <a:pt x="2" y="5"/>
                  </a:cubicBezTo>
                  <a:close/>
                </a:path>
              </a:pathLst>
            </a:custGeom>
            <a:solidFill>
              <a:srgbClr val="5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淘宝网Chenying0907出品 20125"/>
            <p:cNvSpPr>
              <a:spLocks/>
            </p:cNvSpPr>
            <p:nvPr/>
          </p:nvSpPr>
          <p:spPr bwMode="auto">
            <a:xfrm>
              <a:off x="5668963" y="928688"/>
              <a:ext cx="125413" cy="109538"/>
            </a:xfrm>
            <a:custGeom>
              <a:avLst/>
              <a:gdLst>
                <a:gd name="T0" fmla="*/ 1 w 15"/>
                <a:gd name="T1" fmla="*/ 13 h 13"/>
                <a:gd name="T2" fmla="*/ 1 w 15"/>
                <a:gd name="T3" fmla="*/ 12 h 13"/>
                <a:gd name="T4" fmla="*/ 1 w 15"/>
                <a:gd name="T5" fmla="*/ 11 h 13"/>
                <a:gd name="T6" fmla="*/ 8 w 15"/>
                <a:gd name="T7" fmla="*/ 10 h 13"/>
                <a:gd name="T8" fmla="*/ 9 w 15"/>
                <a:gd name="T9" fmla="*/ 9 h 13"/>
                <a:gd name="T10" fmla="*/ 12 w 15"/>
                <a:gd name="T11" fmla="*/ 5 h 13"/>
                <a:gd name="T12" fmla="*/ 13 w 15"/>
                <a:gd name="T13" fmla="*/ 2 h 13"/>
                <a:gd name="T14" fmla="*/ 13 w 15"/>
                <a:gd name="T15" fmla="*/ 1 h 13"/>
                <a:gd name="T16" fmla="*/ 13 w 15"/>
                <a:gd name="T17" fmla="*/ 0 h 13"/>
                <a:gd name="T18" fmla="*/ 15 w 15"/>
                <a:gd name="T19" fmla="*/ 1 h 13"/>
                <a:gd name="T20" fmla="*/ 15 w 15"/>
                <a:gd name="T21" fmla="*/ 2 h 13"/>
                <a:gd name="T22" fmla="*/ 13 w 15"/>
                <a:gd name="T23" fmla="*/ 6 h 13"/>
                <a:gd name="T24" fmla="*/ 12 w 15"/>
                <a:gd name="T25" fmla="*/ 8 h 13"/>
                <a:gd name="T26" fmla="*/ 9 w 15"/>
                <a:gd name="T27" fmla="*/ 11 h 13"/>
                <a:gd name="T28" fmla="*/ 1 w 15"/>
                <a:gd name="T2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3">
                  <a:moveTo>
                    <a:pt x="1" y="13"/>
                  </a:moveTo>
                  <a:cubicBezTo>
                    <a:pt x="1" y="13"/>
                    <a:pt x="0" y="12"/>
                    <a:pt x="1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3" y="11"/>
                    <a:pt x="6" y="11"/>
                    <a:pt x="8" y="10"/>
                  </a:cubicBezTo>
                  <a:cubicBezTo>
                    <a:pt x="8" y="10"/>
                    <a:pt x="9" y="10"/>
                    <a:pt x="9" y="9"/>
                  </a:cubicBezTo>
                  <a:cubicBezTo>
                    <a:pt x="10" y="8"/>
                    <a:pt x="11" y="6"/>
                    <a:pt x="12" y="5"/>
                  </a:cubicBezTo>
                  <a:cubicBezTo>
                    <a:pt x="12" y="4"/>
                    <a:pt x="13" y="3"/>
                    <a:pt x="13" y="2"/>
                  </a:cubicBezTo>
                  <a:cubicBezTo>
                    <a:pt x="13" y="2"/>
                    <a:pt x="13" y="2"/>
                    <a:pt x="13" y="1"/>
                  </a:cubicBezTo>
                  <a:cubicBezTo>
                    <a:pt x="13" y="1"/>
                    <a:pt x="13" y="0"/>
                    <a:pt x="13" y="0"/>
                  </a:cubicBezTo>
                  <a:cubicBezTo>
                    <a:pt x="14" y="0"/>
                    <a:pt x="14" y="0"/>
                    <a:pt x="15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4" y="3"/>
                    <a:pt x="14" y="4"/>
                    <a:pt x="13" y="6"/>
                  </a:cubicBezTo>
                  <a:cubicBezTo>
                    <a:pt x="13" y="7"/>
                    <a:pt x="12" y="7"/>
                    <a:pt x="12" y="8"/>
                  </a:cubicBezTo>
                  <a:cubicBezTo>
                    <a:pt x="11" y="10"/>
                    <a:pt x="10" y="11"/>
                    <a:pt x="9" y="11"/>
                  </a:cubicBezTo>
                  <a:cubicBezTo>
                    <a:pt x="6" y="12"/>
                    <a:pt x="4" y="13"/>
                    <a:pt x="1" y="13"/>
                  </a:cubicBezTo>
                  <a:close/>
                </a:path>
              </a:pathLst>
            </a:custGeom>
            <a:solidFill>
              <a:srgbClr val="C4B4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淘宝网Chenying0907出品 20126"/>
            <p:cNvSpPr>
              <a:spLocks/>
            </p:cNvSpPr>
            <p:nvPr/>
          </p:nvSpPr>
          <p:spPr bwMode="auto">
            <a:xfrm>
              <a:off x="6043613" y="550863"/>
              <a:ext cx="207963" cy="33338"/>
            </a:xfrm>
            <a:custGeom>
              <a:avLst/>
              <a:gdLst>
                <a:gd name="T0" fmla="*/ 3 w 25"/>
                <a:gd name="T1" fmla="*/ 4 h 4"/>
                <a:gd name="T2" fmla="*/ 0 w 25"/>
                <a:gd name="T3" fmla="*/ 0 h 4"/>
                <a:gd name="T4" fmla="*/ 0 w 25"/>
                <a:gd name="T5" fmla="*/ 0 h 4"/>
                <a:gd name="T6" fmla="*/ 9 w 25"/>
                <a:gd name="T7" fmla="*/ 0 h 4"/>
                <a:gd name="T8" fmla="*/ 14 w 25"/>
                <a:gd name="T9" fmla="*/ 0 h 4"/>
                <a:gd name="T10" fmla="*/ 22 w 25"/>
                <a:gd name="T11" fmla="*/ 2 h 4"/>
                <a:gd name="T12" fmla="*/ 25 w 25"/>
                <a:gd name="T13" fmla="*/ 3 h 4"/>
                <a:gd name="T14" fmla="*/ 25 w 25"/>
                <a:gd name="T15" fmla="*/ 3 h 4"/>
                <a:gd name="T16" fmla="*/ 12 w 25"/>
                <a:gd name="T17" fmla="*/ 3 h 4"/>
                <a:gd name="T18" fmla="*/ 3 w 25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4">
                  <a:moveTo>
                    <a:pt x="3" y="4"/>
                  </a:moveTo>
                  <a:cubicBezTo>
                    <a:pt x="2" y="3"/>
                    <a:pt x="1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9" y="0"/>
                  </a:cubicBezTo>
                  <a:cubicBezTo>
                    <a:pt x="11" y="0"/>
                    <a:pt x="12" y="0"/>
                    <a:pt x="14" y="0"/>
                  </a:cubicBezTo>
                  <a:cubicBezTo>
                    <a:pt x="17" y="1"/>
                    <a:pt x="19" y="1"/>
                    <a:pt x="22" y="2"/>
                  </a:cubicBezTo>
                  <a:cubicBezTo>
                    <a:pt x="23" y="2"/>
                    <a:pt x="24" y="2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16" y="3"/>
                    <a:pt x="12" y="3"/>
                  </a:cubicBezTo>
                  <a:cubicBezTo>
                    <a:pt x="9" y="4"/>
                    <a:pt x="6" y="4"/>
                    <a:pt x="3" y="4"/>
                  </a:cubicBezTo>
                  <a:close/>
                </a:path>
              </a:pathLst>
            </a:custGeom>
            <a:solidFill>
              <a:srgbClr val="DD4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20127"/>
            <p:cNvSpPr>
              <a:spLocks/>
            </p:cNvSpPr>
            <p:nvPr/>
          </p:nvSpPr>
          <p:spPr bwMode="auto">
            <a:xfrm>
              <a:off x="6069013" y="592138"/>
              <a:ext cx="200025" cy="50800"/>
            </a:xfrm>
            <a:custGeom>
              <a:avLst/>
              <a:gdLst>
                <a:gd name="T0" fmla="*/ 4 w 24"/>
                <a:gd name="T1" fmla="*/ 6 h 6"/>
                <a:gd name="T2" fmla="*/ 2 w 24"/>
                <a:gd name="T3" fmla="*/ 3 h 6"/>
                <a:gd name="T4" fmla="*/ 1 w 24"/>
                <a:gd name="T5" fmla="*/ 1 h 6"/>
                <a:gd name="T6" fmla="*/ 4 w 24"/>
                <a:gd name="T7" fmla="*/ 0 h 6"/>
                <a:gd name="T8" fmla="*/ 21 w 24"/>
                <a:gd name="T9" fmla="*/ 0 h 6"/>
                <a:gd name="T10" fmla="*/ 21 w 24"/>
                <a:gd name="T11" fmla="*/ 0 h 6"/>
                <a:gd name="T12" fmla="*/ 21 w 24"/>
                <a:gd name="T13" fmla="*/ 0 h 6"/>
                <a:gd name="T14" fmla="*/ 23 w 24"/>
                <a:gd name="T15" fmla="*/ 1 h 6"/>
                <a:gd name="T16" fmla="*/ 23 w 24"/>
                <a:gd name="T17" fmla="*/ 1 h 6"/>
                <a:gd name="T18" fmla="*/ 24 w 24"/>
                <a:gd name="T19" fmla="*/ 5 h 6"/>
                <a:gd name="T20" fmla="*/ 23 w 24"/>
                <a:gd name="T21" fmla="*/ 5 h 6"/>
                <a:gd name="T22" fmla="*/ 15 w 24"/>
                <a:gd name="T23" fmla="*/ 5 h 6"/>
                <a:gd name="T24" fmla="*/ 4 w 24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6">
                  <a:moveTo>
                    <a:pt x="4" y="6"/>
                  </a:moveTo>
                  <a:cubicBezTo>
                    <a:pt x="3" y="5"/>
                    <a:pt x="3" y="4"/>
                    <a:pt x="2" y="3"/>
                  </a:cubicBezTo>
                  <a:cubicBezTo>
                    <a:pt x="2" y="2"/>
                    <a:pt x="0" y="2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10" y="0"/>
                    <a:pt x="16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"/>
                    <a:pt x="22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2"/>
                    <a:pt x="24" y="4"/>
                    <a:pt x="24" y="5"/>
                  </a:cubicBezTo>
                  <a:cubicBezTo>
                    <a:pt x="24" y="5"/>
                    <a:pt x="24" y="5"/>
                    <a:pt x="23" y="5"/>
                  </a:cubicBezTo>
                  <a:cubicBezTo>
                    <a:pt x="21" y="5"/>
                    <a:pt x="18" y="5"/>
                    <a:pt x="15" y="5"/>
                  </a:cubicBezTo>
                  <a:cubicBezTo>
                    <a:pt x="11" y="5"/>
                    <a:pt x="7" y="5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20128"/>
            <p:cNvSpPr>
              <a:spLocks/>
            </p:cNvSpPr>
            <p:nvPr/>
          </p:nvSpPr>
          <p:spPr bwMode="auto">
            <a:xfrm>
              <a:off x="6102351" y="642938"/>
              <a:ext cx="174625" cy="50800"/>
            </a:xfrm>
            <a:custGeom>
              <a:avLst/>
              <a:gdLst>
                <a:gd name="T0" fmla="*/ 2 w 21"/>
                <a:gd name="T1" fmla="*/ 6 h 6"/>
                <a:gd name="T2" fmla="*/ 0 w 21"/>
                <a:gd name="T3" fmla="*/ 2 h 6"/>
                <a:gd name="T4" fmla="*/ 0 w 21"/>
                <a:gd name="T5" fmla="*/ 1 h 6"/>
                <a:gd name="T6" fmla="*/ 3 w 21"/>
                <a:gd name="T7" fmla="*/ 1 h 6"/>
                <a:gd name="T8" fmla="*/ 6 w 21"/>
                <a:gd name="T9" fmla="*/ 1 h 6"/>
                <a:gd name="T10" fmla="*/ 9 w 21"/>
                <a:gd name="T11" fmla="*/ 0 h 6"/>
                <a:gd name="T12" fmla="*/ 19 w 21"/>
                <a:gd name="T13" fmla="*/ 0 h 6"/>
                <a:gd name="T14" fmla="*/ 20 w 21"/>
                <a:gd name="T15" fmla="*/ 1 h 6"/>
                <a:gd name="T16" fmla="*/ 21 w 21"/>
                <a:gd name="T17" fmla="*/ 1 h 6"/>
                <a:gd name="T18" fmla="*/ 21 w 21"/>
                <a:gd name="T19" fmla="*/ 6 h 6"/>
                <a:gd name="T20" fmla="*/ 18 w 21"/>
                <a:gd name="T21" fmla="*/ 5 h 6"/>
                <a:gd name="T22" fmla="*/ 10 w 21"/>
                <a:gd name="T23" fmla="*/ 6 h 6"/>
                <a:gd name="T24" fmla="*/ 2 w 21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6">
                  <a:moveTo>
                    <a:pt x="2" y="6"/>
                  </a:move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2" y="0"/>
                    <a:pt x="16" y="0"/>
                    <a:pt x="19" y="0"/>
                  </a:cubicBezTo>
                  <a:cubicBezTo>
                    <a:pt x="19" y="0"/>
                    <a:pt x="19" y="1"/>
                    <a:pt x="20" y="1"/>
                  </a:cubicBezTo>
                  <a:cubicBezTo>
                    <a:pt x="20" y="1"/>
                    <a:pt x="20" y="1"/>
                    <a:pt x="21" y="1"/>
                  </a:cubicBezTo>
                  <a:cubicBezTo>
                    <a:pt x="21" y="3"/>
                    <a:pt x="21" y="4"/>
                    <a:pt x="21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5" y="5"/>
                    <a:pt x="13" y="6"/>
                    <a:pt x="10" y="6"/>
                  </a:cubicBezTo>
                  <a:cubicBezTo>
                    <a:pt x="7" y="6"/>
                    <a:pt x="4" y="6"/>
                    <a:pt x="2" y="6"/>
                  </a:cubicBezTo>
                  <a:close/>
                </a:path>
              </a:pathLst>
            </a:custGeom>
            <a:solidFill>
              <a:srgbClr val="DD4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20129"/>
            <p:cNvSpPr>
              <a:spLocks/>
            </p:cNvSpPr>
            <p:nvPr/>
          </p:nvSpPr>
          <p:spPr bwMode="auto">
            <a:xfrm>
              <a:off x="6118226" y="701676"/>
              <a:ext cx="174625" cy="50800"/>
            </a:xfrm>
            <a:custGeom>
              <a:avLst/>
              <a:gdLst>
                <a:gd name="T0" fmla="*/ 1 w 21"/>
                <a:gd name="T1" fmla="*/ 6 h 6"/>
                <a:gd name="T2" fmla="*/ 0 w 21"/>
                <a:gd name="T3" fmla="*/ 3 h 6"/>
                <a:gd name="T4" fmla="*/ 0 w 21"/>
                <a:gd name="T5" fmla="*/ 1 h 6"/>
                <a:gd name="T6" fmla="*/ 9 w 21"/>
                <a:gd name="T7" fmla="*/ 0 h 6"/>
                <a:gd name="T8" fmla="*/ 15 w 21"/>
                <a:gd name="T9" fmla="*/ 0 h 6"/>
                <a:gd name="T10" fmla="*/ 18 w 21"/>
                <a:gd name="T11" fmla="*/ 0 h 6"/>
                <a:gd name="T12" fmla="*/ 19 w 21"/>
                <a:gd name="T13" fmla="*/ 0 h 6"/>
                <a:gd name="T14" fmla="*/ 20 w 21"/>
                <a:gd name="T15" fmla="*/ 1 h 6"/>
                <a:gd name="T16" fmla="*/ 21 w 21"/>
                <a:gd name="T17" fmla="*/ 6 h 6"/>
                <a:gd name="T18" fmla="*/ 11 w 21"/>
                <a:gd name="T19" fmla="*/ 6 h 6"/>
                <a:gd name="T20" fmla="*/ 1 w 21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6">
                  <a:moveTo>
                    <a:pt x="1" y="6"/>
                  </a:move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3" y="1"/>
                    <a:pt x="6" y="0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1"/>
                    <a:pt x="20" y="1"/>
                    <a:pt x="20" y="1"/>
                  </a:cubicBezTo>
                  <a:cubicBezTo>
                    <a:pt x="20" y="3"/>
                    <a:pt x="20" y="5"/>
                    <a:pt x="21" y="6"/>
                  </a:cubicBezTo>
                  <a:cubicBezTo>
                    <a:pt x="18" y="6"/>
                    <a:pt x="14" y="6"/>
                    <a:pt x="11" y="6"/>
                  </a:cubicBezTo>
                  <a:cubicBezTo>
                    <a:pt x="7" y="6"/>
                    <a:pt x="4" y="6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20130"/>
            <p:cNvSpPr>
              <a:spLocks/>
            </p:cNvSpPr>
            <p:nvPr/>
          </p:nvSpPr>
          <p:spPr bwMode="auto">
            <a:xfrm>
              <a:off x="6126163" y="760413"/>
              <a:ext cx="176213" cy="33338"/>
            </a:xfrm>
            <a:custGeom>
              <a:avLst/>
              <a:gdLst>
                <a:gd name="T0" fmla="*/ 5 w 21"/>
                <a:gd name="T1" fmla="*/ 4 h 4"/>
                <a:gd name="T2" fmla="*/ 0 w 21"/>
                <a:gd name="T3" fmla="*/ 4 h 4"/>
                <a:gd name="T4" fmla="*/ 0 w 21"/>
                <a:gd name="T5" fmla="*/ 1 h 4"/>
                <a:gd name="T6" fmla="*/ 10 w 21"/>
                <a:gd name="T7" fmla="*/ 0 h 4"/>
                <a:gd name="T8" fmla="*/ 18 w 21"/>
                <a:gd name="T9" fmla="*/ 1 h 4"/>
                <a:gd name="T10" fmla="*/ 20 w 21"/>
                <a:gd name="T11" fmla="*/ 1 h 4"/>
                <a:gd name="T12" fmla="*/ 21 w 21"/>
                <a:gd name="T13" fmla="*/ 4 h 4"/>
                <a:gd name="T14" fmla="*/ 18 w 21"/>
                <a:gd name="T15" fmla="*/ 4 h 4"/>
                <a:gd name="T16" fmla="*/ 11 w 21"/>
                <a:gd name="T17" fmla="*/ 4 h 4"/>
                <a:gd name="T18" fmla="*/ 5 w 21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4">
                  <a:moveTo>
                    <a:pt x="5" y="4"/>
                  </a:move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3" y="1"/>
                    <a:pt x="6" y="1"/>
                    <a:pt x="10" y="0"/>
                  </a:cubicBezTo>
                  <a:cubicBezTo>
                    <a:pt x="12" y="0"/>
                    <a:pt x="15" y="0"/>
                    <a:pt x="18" y="1"/>
                  </a:cubicBezTo>
                  <a:cubicBezTo>
                    <a:pt x="19" y="1"/>
                    <a:pt x="20" y="1"/>
                    <a:pt x="20" y="1"/>
                  </a:cubicBezTo>
                  <a:cubicBezTo>
                    <a:pt x="21" y="2"/>
                    <a:pt x="21" y="3"/>
                    <a:pt x="21" y="4"/>
                  </a:cubicBezTo>
                  <a:cubicBezTo>
                    <a:pt x="20" y="4"/>
                    <a:pt x="19" y="4"/>
                    <a:pt x="18" y="4"/>
                  </a:cubicBezTo>
                  <a:cubicBezTo>
                    <a:pt x="16" y="4"/>
                    <a:pt x="13" y="4"/>
                    <a:pt x="11" y="4"/>
                  </a:cubicBezTo>
                  <a:cubicBezTo>
                    <a:pt x="9" y="4"/>
                    <a:pt x="7" y="4"/>
                    <a:pt x="5" y="4"/>
                  </a:cubicBezTo>
                  <a:close/>
                </a:path>
              </a:pathLst>
            </a:custGeom>
            <a:solidFill>
              <a:srgbClr val="DD4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20131"/>
            <p:cNvSpPr>
              <a:spLocks/>
            </p:cNvSpPr>
            <p:nvPr/>
          </p:nvSpPr>
          <p:spPr bwMode="auto">
            <a:xfrm>
              <a:off x="6126163" y="803276"/>
              <a:ext cx="192088" cy="41275"/>
            </a:xfrm>
            <a:custGeom>
              <a:avLst/>
              <a:gdLst>
                <a:gd name="T0" fmla="*/ 0 w 23"/>
                <a:gd name="T1" fmla="*/ 5 h 5"/>
                <a:gd name="T2" fmla="*/ 0 w 23"/>
                <a:gd name="T3" fmla="*/ 0 h 5"/>
                <a:gd name="T4" fmla="*/ 13 w 23"/>
                <a:gd name="T5" fmla="*/ 0 h 5"/>
                <a:gd name="T6" fmla="*/ 17 w 23"/>
                <a:gd name="T7" fmla="*/ 0 h 5"/>
                <a:gd name="T8" fmla="*/ 22 w 23"/>
                <a:gd name="T9" fmla="*/ 0 h 5"/>
                <a:gd name="T10" fmla="*/ 23 w 23"/>
                <a:gd name="T11" fmla="*/ 4 h 5"/>
                <a:gd name="T12" fmla="*/ 3 w 23"/>
                <a:gd name="T13" fmla="*/ 5 h 5"/>
                <a:gd name="T14" fmla="*/ 0 w 23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5">
                  <a:moveTo>
                    <a:pt x="0" y="5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8" y="1"/>
                    <a:pt x="13" y="0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19" y="0"/>
                    <a:pt x="20" y="0"/>
                    <a:pt x="22" y="0"/>
                  </a:cubicBezTo>
                  <a:cubicBezTo>
                    <a:pt x="22" y="2"/>
                    <a:pt x="22" y="3"/>
                    <a:pt x="23" y="4"/>
                  </a:cubicBezTo>
                  <a:cubicBezTo>
                    <a:pt x="16" y="4"/>
                    <a:pt x="10" y="5"/>
                    <a:pt x="3" y="5"/>
                  </a:cubicBezTo>
                  <a:cubicBezTo>
                    <a:pt x="2" y="5"/>
                    <a:pt x="1" y="5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20132"/>
            <p:cNvSpPr>
              <a:spLocks/>
            </p:cNvSpPr>
            <p:nvPr/>
          </p:nvSpPr>
          <p:spPr bwMode="auto">
            <a:xfrm>
              <a:off x="6126163" y="852488"/>
              <a:ext cx="200025" cy="42863"/>
            </a:xfrm>
            <a:custGeom>
              <a:avLst/>
              <a:gdLst>
                <a:gd name="T0" fmla="*/ 1 w 24"/>
                <a:gd name="T1" fmla="*/ 5 h 5"/>
                <a:gd name="T2" fmla="*/ 0 w 24"/>
                <a:gd name="T3" fmla="*/ 1 h 5"/>
                <a:gd name="T4" fmla="*/ 3 w 24"/>
                <a:gd name="T5" fmla="*/ 0 h 5"/>
                <a:gd name="T6" fmla="*/ 20 w 24"/>
                <a:gd name="T7" fmla="*/ 0 h 5"/>
                <a:gd name="T8" fmla="*/ 23 w 24"/>
                <a:gd name="T9" fmla="*/ 0 h 5"/>
                <a:gd name="T10" fmla="*/ 24 w 24"/>
                <a:gd name="T11" fmla="*/ 5 h 5"/>
                <a:gd name="T12" fmla="*/ 9 w 24"/>
                <a:gd name="T13" fmla="*/ 5 h 5"/>
                <a:gd name="T14" fmla="*/ 1 w 24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5">
                  <a:moveTo>
                    <a:pt x="1" y="5"/>
                  </a:moveTo>
                  <a:cubicBezTo>
                    <a:pt x="1" y="4"/>
                    <a:pt x="1" y="2"/>
                    <a:pt x="0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9" y="0"/>
                    <a:pt x="14" y="0"/>
                    <a:pt x="20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19" y="5"/>
                    <a:pt x="14" y="5"/>
                    <a:pt x="9" y="5"/>
                  </a:cubicBezTo>
                  <a:cubicBezTo>
                    <a:pt x="6" y="5"/>
                    <a:pt x="4" y="5"/>
                    <a:pt x="1" y="5"/>
                  </a:cubicBezTo>
                  <a:close/>
                </a:path>
              </a:pathLst>
            </a:custGeom>
            <a:solidFill>
              <a:srgbClr val="DD4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20133"/>
            <p:cNvSpPr>
              <a:spLocks/>
            </p:cNvSpPr>
            <p:nvPr/>
          </p:nvSpPr>
          <p:spPr bwMode="auto">
            <a:xfrm>
              <a:off x="6135688" y="903288"/>
              <a:ext cx="190500" cy="50800"/>
            </a:xfrm>
            <a:custGeom>
              <a:avLst/>
              <a:gdLst>
                <a:gd name="T0" fmla="*/ 1 w 23"/>
                <a:gd name="T1" fmla="*/ 6 h 6"/>
                <a:gd name="T2" fmla="*/ 0 w 23"/>
                <a:gd name="T3" fmla="*/ 1 h 6"/>
                <a:gd name="T4" fmla="*/ 23 w 23"/>
                <a:gd name="T5" fmla="*/ 0 h 6"/>
                <a:gd name="T6" fmla="*/ 23 w 23"/>
                <a:gd name="T7" fmla="*/ 4 h 6"/>
                <a:gd name="T8" fmla="*/ 22 w 23"/>
                <a:gd name="T9" fmla="*/ 4 h 6"/>
                <a:gd name="T10" fmla="*/ 19 w 23"/>
                <a:gd name="T11" fmla="*/ 5 h 6"/>
                <a:gd name="T12" fmla="*/ 9 w 23"/>
                <a:gd name="T13" fmla="*/ 5 h 6"/>
                <a:gd name="T14" fmla="*/ 1 w 2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6">
                  <a:moveTo>
                    <a:pt x="1" y="6"/>
                  </a:moveTo>
                  <a:cubicBezTo>
                    <a:pt x="1" y="4"/>
                    <a:pt x="0" y="3"/>
                    <a:pt x="0" y="1"/>
                  </a:cubicBezTo>
                  <a:cubicBezTo>
                    <a:pt x="8" y="1"/>
                    <a:pt x="15" y="0"/>
                    <a:pt x="23" y="0"/>
                  </a:cubicBezTo>
                  <a:cubicBezTo>
                    <a:pt x="23" y="1"/>
                    <a:pt x="23" y="3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5" y="5"/>
                    <a:pt x="12" y="5"/>
                    <a:pt x="9" y="5"/>
                  </a:cubicBezTo>
                  <a:cubicBezTo>
                    <a:pt x="6" y="6"/>
                    <a:pt x="4" y="6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20134"/>
            <p:cNvSpPr>
              <a:spLocks/>
            </p:cNvSpPr>
            <p:nvPr/>
          </p:nvSpPr>
          <p:spPr bwMode="auto">
            <a:xfrm>
              <a:off x="6143626" y="944563"/>
              <a:ext cx="182563" cy="68263"/>
            </a:xfrm>
            <a:custGeom>
              <a:avLst/>
              <a:gdLst>
                <a:gd name="T0" fmla="*/ 6 w 22"/>
                <a:gd name="T1" fmla="*/ 8 h 8"/>
                <a:gd name="T2" fmla="*/ 1 w 22"/>
                <a:gd name="T3" fmla="*/ 7 h 8"/>
                <a:gd name="T4" fmla="*/ 0 w 22"/>
                <a:gd name="T5" fmla="*/ 3 h 8"/>
                <a:gd name="T6" fmla="*/ 6 w 22"/>
                <a:gd name="T7" fmla="*/ 2 h 8"/>
                <a:gd name="T8" fmla="*/ 19 w 22"/>
                <a:gd name="T9" fmla="*/ 1 h 8"/>
                <a:gd name="T10" fmla="*/ 22 w 22"/>
                <a:gd name="T11" fmla="*/ 1 h 8"/>
                <a:gd name="T12" fmla="*/ 22 w 22"/>
                <a:gd name="T13" fmla="*/ 5 h 8"/>
                <a:gd name="T14" fmla="*/ 21 w 22"/>
                <a:gd name="T15" fmla="*/ 5 h 8"/>
                <a:gd name="T16" fmla="*/ 12 w 22"/>
                <a:gd name="T17" fmla="*/ 8 h 8"/>
                <a:gd name="T18" fmla="*/ 11 w 22"/>
                <a:gd name="T19" fmla="*/ 8 h 8"/>
                <a:gd name="T20" fmla="*/ 8 w 22"/>
                <a:gd name="T21" fmla="*/ 8 h 8"/>
                <a:gd name="T22" fmla="*/ 6 w 22"/>
                <a:gd name="T2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8">
                  <a:moveTo>
                    <a:pt x="6" y="8"/>
                  </a:moveTo>
                  <a:cubicBezTo>
                    <a:pt x="5" y="8"/>
                    <a:pt x="3" y="7"/>
                    <a:pt x="1" y="7"/>
                  </a:cubicBezTo>
                  <a:cubicBezTo>
                    <a:pt x="1" y="6"/>
                    <a:pt x="1" y="4"/>
                    <a:pt x="0" y="3"/>
                  </a:cubicBezTo>
                  <a:cubicBezTo>
                    <a:pt x="2" y="3"/>
                    <a:pt x="4" y="2"/>
                    <a:pt x="6" y="2"/>
                  </a:cubicBezTo>
                  <a:cubicBezTo>
                    <a:pt x="10" y="2"/>
                    <a:pt x="15" y="2"/>
                    <a:pt x="19" y="1"/>
                  </a:cubicBezTo>
                  <a:cubicBezTo>
                    <a:pt x="19" y="1"/>
                    <a:pt x="21" y="0"/>
                    <a:pt x="22" y="1"/>
                  </a:cubicBezTo>
                  <a:cubicBezTo>
                    <a:pt x="22" y="2"/>
                    <a:pt x="22" y="4"/>
                    <a:pt x="22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18" y="6"/>
                    <a:pt x="15" y="7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9" y="8"/>
                    <a:pt x="8" y="8"/>
                  </a:cubicBezTo>
                  <a:cubicBezTo>
                    <a:pt x="8" y="8"/>
                    <a:pt x="7" y="8"/>
                    <a:pt x="6" y="8"/>
                  </a:cubicBezTo>
                  <a:close/>
                </a:path>
              </a:pathLst>
            </a:custGeom>
            <a:solidFill>
              <a:srgbClr val="DD4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20135"/>
            <p:cNvSpPr>
              <a:spLocks noEditPoints="1"/>
            </p:cNvSpPr>
            <p:nvPr/>
          </p:nvSpPr>
          <p:spPr bwMode="auto">
            <a:xfrm>
              <a:off x="6184901" y="1012826"/>
              <a:ext cx="166688" cy="184150"/>
            </a:xfrm>
            <a:custGeom>
              <a:avLst/>
              <a:gdLst>
                <a:gd name="T0" fmla="*/ 5 w 20"/>
                <a:gd name="T1" fmla="*/ 2 h 22"/>
                <a:gd name="T2" fmla="*/ 5 w 20"/>
                <a:gd name="T3" fmla="*/ 4 h 22"/>
                <a:gd name="T4" fmla="*/ 5 w 20"/>
                <a:gd name="T5" fmla="*/ 4 h 22"/>
                <a:gd name="T6" fmla="*/ 6 w 20"/>
                <a:gd name="T7" fmla="*/ 4 h 22"/>
                <a:gd name="T8" fmla="*/ 5 w 20"/>
                <a:gd name="T9" fmla="*/ 2 h 22"/>
                <a:gd name="T10" fmla="*/ 5 w 20"/>
                <a:gd name="T11" fmla="*/ 2 h 22"/>
                <a:gd name="T12" fmla="*/ 5 w 20"/>
                <a:gd name="T13" fmla="*/ 2 h 22"/>
                <a:gd name="T14" fmla="*/ 16 w 20"/>
                <a:gd name="T15" fmla="*/ 18 h 22"/>
                <a:gd name="T16" fmla="*/ 14 w 20"/>
                <a:gd name="T17" fmla="*/ 19 h 22"/>
                <a:gd name="T18" fmla="*/ 14 w 20"/>
                <a:gd name="T19" fmla="*/ 18 h 22"/>
                <a:gd name="T20" fmla="*/ 13 w 20"/>
                <a:gd name="T21" fmla="*/ 18 h 22"/>
                <a:gd name="T22" fmla="*/ 12 w 20"/>
                <a:gd name="T23" fmla="*/ 16 h 22"/>
                <a:gd name="T24" fmla="*/ 9 w 20"/>
                <a:gd name="T25" fmla="*/ 14 h 22"/>
                <a:gd name="T26" fmla="*/ 8 w 20"/>
                <a:gd name="T27" fmla="*/ 12 h 22"/>
                <a:gd name="T28" fmla="*/ 8 w 20"/>
                <a:gd name="T29" fmla="*/ 20 h 22"/>
                <a:gd name="T30" fmla="*/ 6 w 20"/>
                <a:gd name="T31" fmla="*/ 21 h 22"/>
                <a:gd name="T32" fmla="*/ 5 w 20"/>
                <a:gd name="T33" fmla="*/ 17 h 22"/>
                <a:gd name="T34" fmla="*/ 5 w 20"/>
                <a:gd name="T35" fmla="*/ 14 h 22"/>
                <a:gd name="T36" fmla="*/ 3 w 20"/>
                <a:gd name="T37" fmla="*/ 19 h 22"/>
                <a:gd name="T38" fmla="*/ 1 w 20"/>
                <a:gd name="T39" fmla="*/ 20 h 22"/>
                <a:gd name="T40" fmla="*/ 1 w 20"/>
                <a:gd name="T41" fmla="*/ 17 h 22"/>
                <a:gd name="T42" fmla="*/ 3 w 20"/>
                <a:gd name="T43" fmla="*/ 10 h 22"/>
                <a:gd name="T44" fmla="*/ 4 w 20"/>
                <a:gd name="T45" fmla="*/ 7 h 22"/>
                <a:gd name="T46" fmla="*/ 4 w 20"/>
                <a:gd name="T47" fmla="*/ 6 h 22"/>
                <a:gd name="T48" fmla="*/ 4 w 20"/>
                <a:gd name="T49" fmla="*/ 6 h 22"/>
                <a:gd name="T50" fmla="*/ 3 w 20"/>
                <a:gd name="T51" fmla="*/ 5 h 22"/>
                <a:gd name="T52" fmla="*/ 5 w 20"/>
                <a:gd name="T53" fmla="*/ 0 h 22"/>
                <a:gd name="T54" fmla="*/ 7 w 20"/>
                <a:gd name="T55" fmla="*/ 6 h 22"/>
                <a:gd name="T56" fmla="*/ 7 w 20"/>
                <a:gd name="T57" fmla="*/ 6 h 22"/>
                <a:gd name="T58" fmla="*/ 8 w 20"/>
                <a:gd name="T59" fmla="*/ 7 h 22"/>
                <a:gd name="T60" fmla="*/ 17 w 20"/>
                <a:gd name="T61" fmla="*/ 11 h 22"/>
                <a:gd name="T62" fmla="*/ 19 w 20"/>
                <a:gd name="T63" fmla="*/ 13 h 22"/>
                <a:gd name="T64" fmla="*/ 18 w 20"/>
                <a:gd name="T65" fmla="*/ 14 h 22"/>
                <a:gd name="T66" fmla="*/ 17 w 20"/>
                <a:gd name="T67" fmla="*/ 13 h 22"/>
                <a:gd name="T68" fmla="*/ 17 w 20"/>
                <a:gd name="T69" fmla="*/ 13 h 22"/>
                <a:gd name="T70" fmla="*/ 17 w 20"/>
                <a:gd name="T71" fmla="*/ 13 h 22"/>
                <a:gd name="T72" fmla="*/ 10 w 20"/>
                <a:gd name="T73" fmla="*/ 10 h 22"/>
                <a:gd name="T74" fmla="*/ 12 w 20"/>
                <a:gd name="T75" fmla="*/ 12 h 22"/>
                <a:gd name="T76" fmla="*/ 14 w 20"/>
                <a:gd name="T77" fmla="*/ 14 h 22"/>
                <a:gd name="T78" fmla="*/ 15 w 20"/>
                <a:gd name="T79" fmla="*/ 16 h 22"/>
                <a:gd name="T80" fmla="*/ 16 w 20"/>
                <a:gd name="T8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" h="22">
                  <a:moveTo>
                    <a:pt x="5" y="2"/>
                  </a:move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5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16" y="18"/>
                  </a:moveTo>
                  <a:cubicBezTo>
                    <a:pt x="16" y="19"/>
                    <a:pt x="15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5"/>
                    <a:pt x="8" y="18"/>
                    <a:pt x="8" y="20"/>
                  </a:cubicBezTo>
                  <a:cubicBezTo>
                    <a:pt x="8" y="22"/>
                    <a:pt x="7" y="22"/>
                    <a:pt x="6" y="21"/>
                  </a:cubicBezTo>
                  <a:cubicBezTo>
                    <a:pt x="6" y="20"/>
                    <a:pt x="5" y="18"/>
                    <a:pt x="5" y="17"/>
                  </a:cubicBezTo>
                  <a:cubicBezTo>
                    <a:pt x="5" y="16"/>
                    <a:pt x="5" y="15"/>
                    <a:pt x="5" y="14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2" y="22"/>
                    <a:pt x="1" y="20"/>
                  </a:cubicBezTo>
                  <a:cubicBezTo>
                    <a:pt x="0" y="20"/>
                    <a:pt x="1" y="18"/>
                    <a:pt x="1" y="17"/>
                  </a:cubicBezTo>
                  <a:cubicBezTo>
                    <a:pt x="1" y="14"/>
                    <a:pt x="2" y="12"/>
                    <a:pt x="3" y="10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2" y="3"/>
                    <a:pt x="3" y="0"/>
                    <a:pt x="5" y="0"/>
                  </a:cubicBezTo>
                  <a:cubicBezTo>
                    <a:pt x="7" y="0"/>
                    <a:pt x="9" y="4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1" y="9"/>
                    <a:pt x="14" y="10"/>
                    <a:pt x="17" y="11"/>
                  </a:cubicBezTo>
                  <a:cubicBezTo>
                    <a:pt x="18" y="11"/>
                    <a:pt x="20" y="12"/>
                    <a:pt x="19" y="13"/>
                  </a:cubicBezTo>
                  <a:cubicBezTo>
                    <a:pt x="19" y="13"/>
                    <a:pt x="19" y="13"/>
                    <a:pt x="18" y="14"/>
                  </a:cubicBezTo>
                  <a:cubicBezTo>
                    <a:pt x="18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4" y="12"/>
                    <a:pt x="12" y="11"/>
                    <a:pt x="10" y="10"/>
                  </a:cubicBezTo>
                  <a:cubicBezTo>
                    <a:pt x="11" y="11"/>
                    <a:pt x="11" y="11"/>
                    <a:pt x="12" y="12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solidFill>
              <a:srgbClr val="DD4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20136"/>
            <p:cNvSpPr>
              <a:spLocks noEditPoints="1"/>
            </p:cNvSpPr>
            <p:nvPr/>
          </p:nvSpPr>
          <p:spPr bwMode="auto">
            <a:xfrm>
              <a:off x="5643563" y="509588"/>
              <a:ext cx="117475" cy="125413"/>
            </a:xfrm>
            <a:custGeom>
              <a:avLst/>
              <a:gdLst>
                <a:gd name="T0" fmla="*/ 9 w 14"/>
                <a:gd name="T1" fmla="*/ 14 h 15"/>
                <a:gd name="T2" fmla="*/ 9 w 14"/>
                <a:gd name="T3" fmla="*/ 12 h 15"/>
                <a:gd name="T4" fmla="*/ 8 w 14"/>
                <a:gd name="T5" fmla="*/ 12 h 15"/>
                <a:gd name="T6" fmla="*/ 8 w 14"/>
                <a:gd name="T7" fmla="*/ 12 h 15"/>
                <a:gd name="T8" fmla="*/ 8 w 14"/>
                <a:gd name="T9" fmla="*/ 14 h 15"/>
                <a:gd name="T10" fmla="*/ 9 w 14"/>
                <a:gd name="T11" fmla="*/ 14 h 15"/>
                <a:gd name="T12" fmla="*/ 9 w 14"/>
                <a:gd name="T13" fmla="*/ 14 h 15"/>
                <a:gd name="T14" fmla="*/ 3 w 14"/>
                <a:gd name="T15" fmla="*/ 2 h 15"/>
                <a:gd name="T16" fmla="*/ 4 w 14"/>
                <a:gd name="T17" fmla="*/ 1 h 15"/>
                <a:gd name="T18" fmla="*/ 5 w 14"/>
                <a:gd name="T19" fmla="*/ 2 h 15"/>
                <a:gd name="T20" fmla="*/ 5 w 14"/>
                <a:gd name="T21" fmla="*/ 2 h 15"/>
                <a:gd name="T22" fmla="*/ 6 w 14"/>
                <a:gd name="T23" fmla="*/ 3 h 15"/>
                <a:gd name="T24" fmla="*/ 7 w 14"/>
                <a:gd name="T25" fmla="*/ 5 h 15"/>
                <a:gd name="T26" fmla="*/ 8 w 14"/>
                <a:gd name="T27" fmla="*/ 7 h 15"/>
                <a:gd name="T28" fmla="*/ 9 w 14"/>
                <a:gd name="T29" fmla="*/ 1 h 15"/>
                <a:gd name="T30" fmla="*/ 10 w 14"/>
                <a:gd name="T31" fmla="*/ 1 h 15"/>
                <a:gd name="T32" fmla="*/ 10 w 14"/>
                <a:gd name="T33" fmla="*/ 4 h 15"/>
                <a:gd name="T34" fmla="*/ 10 w 14"/>
                <a:gd name="T35" fmla="*/ 5 h 15"/>
                <a:gd name="T36" fmla="*/ 12 w 14"/>
                <a:gd name="T37" fmla="*/ 3 h 15"/>
                <a:gd name="T38" fmla="*/ 14 w 14"/>
                <a:gd name="T39" fmla="*/ 2 h 15"/>
                <a:gd name="T40" fmla="*/ 13 w 14"/>
                <a:gd name="T41" fmla="*/ 4 h 15"/>
                <a:gd name="T42" fmla="*/ 11 w 14"/>
                <a:gd name="T43" fmla="*/ 9 h 15"/>
                <a:gd name="T44" fmla="*/ 10 w 14"/>
                <a:gd name="T45" fmla="*/ 11 h 15"/>
                <a:gd name="T46" fmla="*/ 10 w 14"/>
                <a:gd name="T47" fmla="*/ 11 h 15"/>
                <a:gd name="T48" fmla="*/ 10 w 14"/>
                <a:gd name="T49" fmla="*/ 11 h 15"/>
                <a:gd name="T50" fmla="*/ 11 w 14"/>
                <a:gd name="T51" fmla="*/ 12 h 15"/>
                <a:gd name="T52" fmla="*/ 8 w 14"/>
                <a:gd name="T53" fmla="*/ 15 h 15"/>
                <a:gd name="T54" fmla="*/ 7 w 14"/>
                <a:gd name="T55" fmla="*/ 11 h 15"/>
                <a:gd name="T56" fmla="*/ 8 w 14"/>
                <a:gd name="T57" fmla="*/ 11 h 15"/>
                <a:gd name="T58" fmla="*/ 7 w 14"/>
                <a:gd name="T59" fmla="*/ 10 h 15"/>
                <a:gd name="T60" fmla="*/ 1 w 14"/>
                <a:gd name="T61" fmla="*/ 6 h 15"/>
                <a:gd name="T62" fmla="*/ 0 w 14"/>
                <a:gd name="T63" fmla="*/ 4 h 15"/>
                <a:gd name="T64" fmla="*/ 1 w 14"/>
                <a:gd name="T65" fmla="*/ 4 h 15"/>
                <a:gd name="T66" fmla="*/ 2 w 14"/>
                <a:gd name="T67" fmla="*/ 5 h 15"/>
                <a:gd name="T68" fmla="*/ 2 w 14"/>
                <a:gd name="T69" fmla="*/ 5 h 15"/>
                <a:gd name="T70" fmla="*/ 2 w 14"/>
                <a:gd name="T71" fmla="*/ 5 h 15"/>
                <a:gd name="T72" fmla="*/ 6 w 14"/>
                <a:gd name="T73" fmla="*/ 8 h 15"/>
                <a:gd name="T74" fmla="*/ 5 w 14"/>
                <a:gd name="T75" fmla="*/ 6 h 15"/>
                <a:gd name="T76" fmla="*/ 4 w 14"/>
                <a:gd name="T77" fmla="*/ 5 h 15"/>
                <a:gd name="T78" fmla="*/ 4 w 14"/>
                <a:gd name="T79" fmla="*/ 3 h 15"/>
                <a:gd name="T80" fmla="*/ 3 w 14"/>
                <a:gd name="T81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" h="15">
                  <a:moveTo>
                    <a:pt x="9" y="14"/>
                  </a:moveTo>
                  <a:cubicBezTo>
                    <a:pt x="9" y="13"/>
                    <a:pt x="9" y="13"/>
                    <a:pt x="9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3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lose/>
                  <a:moveTo>
                    <a:pt x="3" y="2"/>
                  </a:move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5"/>
                    <a:pt x="8" y="3"/>
                    <a:pt x="9" y="1"/>
                  </a:cubicBezTo>
                  <a:cubicBezTo>
                    <a:pt x="9" y="0"/>
                    <a:pt x="10" y="0"/>
                    <a:pt x="10" y="1"/>
                  </a:cubicBezTo>
                  <a:cubicBezTo>
                    <a:pt x="10" y="1"/>
                    <a:pt x="10" y="3"/>
                    <a:pt x="10" y="4"/>
                  </a:cubicBezTo>
                  <a:cubicBezTo>
                    <a:pt x="10" y="4"/>
                    <a:pt x="10" y="5"/>
                    <a:pt x="10" y="5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3" y="1"/>
                    <a:pt x="14" y="2"/>
                  </a:cubicBezTo>
                  <a:cubicBezTo>
                    <a:pt x="14" y="2"/>
                    <a:pt x="13" y="4"/>
                    <a:pt x="13" y="4"/>
                  </a:cubicBezTo>
                  <a:cubicBezTo>
                    <a:pt x="13" y="6"/>
                    <a:pt x="12" y="7"/>
                    <a:pt x="11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1" y="12"/>
                    <a:pt x="11" y="12"/>
                  </a:cubicBezTo>
                  <a:cubicBezTo>
                    <a:pt x="11" y="13"/>
                    <a:pt x="10" y="15"/>
                    <a:pt x="8" y="15"/>
                  </a:cubicBezTo>
                  <a:cubicBezTo>
                    <a:pt x="7" y="15"/>
                    <a:pt x="6" y="12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8"/>
                    <a:pt x="3" y="7"/>
                    <a:pt x="1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5" y="7"/>
                    <a:pt x="6" y="8"/>
                  </a:cubicBezTo>
                  <a:cubicBezTo>
                    <a:pt x="6" y="7"/>
                    <a:pt x="5" y="7"/>
                    <a:pt x="5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D4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20137"/>
            <p:cNvSpPr>
              <a:spLocks/>
            </p:cNvSpPr>
            <p:nvPr/>
          </p:nvSpPr>
          <p:spPr bwMode="auto">
            <a:xfrm>
              <a:off x="5635626" y="584201"/>
              <a:ext cx="225425" cy="193675"/>
            </a:xfrm>
            <a:custGeom>
              <a:avLst/>
              <a:gdLst>
                <a:gd name="T0" fmla="*/ 25 w 27"/>
                <a:gd name="T1" fmla="*/ 2 h 23"/>
                <a:gd name="T2" fmla="*/ 21 w 27"/>
                <a:gd name="T3" fmla="*/ 10 h 23"/>
                <a:gd name="T4" fmla="*/ 8 w 27"/>
                <a:gd name="T5" fmla="*/ 19 h 23"/>
                <a:gd name="T6" fmla="*/ 2 w 27"/>
                <a:gd name="T7" fmla="*/ 22 h 23"/>
                <a:gd name="T8" fmla="*/ 0 w 27"/>
                <a:gd name="T9" fmla="*/ 22 h 23"/>
                <a:gd name="T10" fmla="*/ 0 w 27"/>
                <a:gd name="T11" fmla="*/ 19 h 23"/>
                <a:gd name="T12" fmla="*/ 6 w 27"/>
                <a:gd name="T13" fmla="*/ 6 h 23"/>
                <a:gd name="T14" fmla="*/ 22 w 27"/>
                <a:gd name="T15" fmla="*/ 0 h 23"/>
                <a:gd name="T16" fmla="*/ 25 w 27"/>
                <a:gd name="T17" fmla="*/ 0 h 23"/>
                <a:gd name="T18" fmla="*/ 25 w 27"/>
                <a:gd name="T19" fmla="*/ 0 h 23"/>
                <a:gd name="T20" fmla="*/ 26 w 27"/>
                <a:gd name="T21" fmla="*/ 0 h 23"/>
                <a:gd name="T22" fmla="*/ 25 w 27"/>
                <a:gd name="T23" fmla="*/ 2 h 23"/>
                <a:gd name="T24" fmla="*/ 25 w 27"/>
                <a:gd name="T25" fmla="*/ 2 h 23"/>
                <a:gd name="T26" fmla="*/ 25 w 27"/>
                <a:gd name="T27" fmla="*/ 2 h 23"/>
                <a:gd name="T28" fmla="*/ 25 w 27"/>
                <a:gd name="T2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23">
                  <a:moveTo>
                    <a:pt x="25" y="2"/>
                  </a:moveTo>
                  <a:cubicBezTo>
                    <a:pt x="24" y="5"/>
                    <a:pt x="23" y="8"/>
                    <a:pt x="21" y="10"/>
                  </a:cubicBezTo>
                  <a:cubicBezTo>
                    <a:pt x="17" y="13"/>
                    <a:pt x="13" y="16"/>
                    <a:pt x="8" y="19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3"/>
                    <a:pt x="0" y="22"/>
                  </a:cubicBezTo>
                  <a:cubicBezTo>
                    <a:pt x="0" y="21"/>
                    <a:pt x="0" y="19"/>
                    <a:pt x="0" y="19"/>
                  </a:cubicBezTo>
                  <a:cubicBezTo>
                    <a:pt x="1" y="14"/>
                    <a:pt x="3" y="10"/>
                    <a:pt x="6" y="6"/>
                  </a:cubicBezTo>
                  <a:cubicBezTo>
                    <a:pt x="10" y="3"/>
                    <a:pt x="16" y="0"/>
                    <a:pt x="22" y="0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1"/>
                    <a:pt x="26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lose/>
                </a:path>
              </a:pathLst>
            </a:custGeom>
            <a:solidFill>
              <a:srgbClr val="DD4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20138"/>
            <p:cNvSpPr>
              <a:spLocks/>
            </p:cNvSpPr>
            <p:nvPr/>
          </p:nvSpPr>
          <p:spPr bwMode="auto">
            <a:xfrm>
              <a:off x="5668963" y="685801"/>
              <a:ext cx="15875" cy="41275"/>
            </a:xfrm>
            <a:custGeom>
              <a:avLst/>
              <a:gdLst>
                <a:gd name="T0" fmla="*/ 1 w 2"/>
                <a:gd name="T1" fmla="*/ 4 h 5"/>
                <a:gd name="T2" fmla="*/ 0 w 2"/>
                <a:gd name="T3" fmla="*/ 3 h 5"/>
                <a:gd name="T4" fmla="*/ 0 w 2"/>
                <a:gd name="T5" fmla="*/ 3 h 5"/>
                <a:gd name="T6" fmla="*/ 0 w 2"/>
                <a:gd name="T7" fmla="*/ 2 h 5"/>
                <a:gd name="T8" fmla="*/ 1 w 2"/>
                <a:gd name="T9" fmla="*/ 1 h 5"/>
                <a:gd name="T10" fmla="*/ 2 w 2"/>
                <a:gd name="T11" fmla="*/ 2 h 5"/>
                <a:gd name="T12" fmla="*/ 1 w 2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1" y="4"/>
                  </a:move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5"/>
                    <a:pt x="2" y="4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20139"/>
            <p:cNvSpPr>
              <a:spLocks/>
            </p:cNvSpPr>
            <p:nvPr/>
          </p:nvSpPr>
          <p:spPr bwMode="auto">
            <a:xfrm>
              <a:off x="5710238" y="668338"/>
              <a:ext cx="25400" cy="41275"/>
            </a:xfrm>
            <a:custGeom>
              <a:avLst/>
              <a:gdLst>
                <a:gd name="T0" fmla="*/ 2 w 3"/>
                <a:gd name="T1" fmla="*/ 4 h 5"/>
                <a:gd name="T2" fmla="*/ 0 w 3"/>
                <a:gd name="T3" fmla="*/ 3 h 5"/>
                <a:gd name="T4" fmla="*/ 0 w 3"/>
                <a:gd name="T5" fmla="*/ 3 h 5"/>
                <a:gd name="T6" fmla="*/ 0 w 3"/>
                <a:gd name="T7" fmla="*/ 2 h 5"/>
                <a:gd name="T8" fmla="*/ 2 w 3"/>
                <a:gd name="T9" fmla="*/ 1 h 5"/>
                <a:gd name="T10" fmla="*/ 3 w 3"/>
                <a:gd name="T11" fmla="*/ 2 h 5"/>
                <a:gd name="T12" fmla="*/ 2 w 3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4"/>
                  </a:moveTo>
                  <a:cubicBezTo>
                    <a:pt x="1" y="4"/>
                    <a:pt x="1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ubicBezTo>
                    <a:pt x="2" y="1"/>
                    <a:pt x="3" y="1"/>
                    <a:pt x="3" y="2"/>
                  </a:cubicBezTo>
                  <a:cubicBezTo>
                    <a:pt x="3" y="5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20140"/>
            <p:cNvSpPr>
              <a:spLocks/>
            </p:cNvSpPr>
            <p:nvPr/>
          </p:nvSpPr>
          <p:spPr bwMode="auto">
            <a:xfrm>
              <a:off x="5751513" y="650876"/>
              <a:ext cx="25400" cy="34925"/>
            </a:xfrm>
            <a:custGeom>
              <a:avLst/>
              <a:gdLst>
                <a:gd name="T0" fmla="*/ 2 w 3"/>
                <a:gd name="T1" fmla="*/ 4 h 4"/>
                <a:gd name="T2" fmla="*/ 1 w 3"/>
                <a:gd name="T3" fmla="*/ 3 h 4"/>
                <a:gd name="T4" fmla="*/ 0 w 3"/>
                <a:gd name="T5" fmla="*/ 3 h 4"/>
                <a:gd name="T6" fmla="*/ 0 w 3"/>
                <a:gd name="T7" fmla="*/ 2 h 4"/>
                <a:gd name="T8" fmla="*/ 2 w 3"/>
                <a:gd name="T9" fmla="*/ 1 h 4"/>
                <a:gd name="T10" fmla="*/ 3 w 3"/>
                <a:gd name="T11" fmla="*/ 2 h 4"/>
                <a:gd name="T12" fmla="*/ 2 w 3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2" y="4"/>
                  </a:move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2" y="1"/>
                  </a:cubicBezTo>
                  <a:cubicBezTo>
                    <a:pt x="2" y="1"/>
                    <a:pt x="3" y="1"/>
                    <a:pt x="3" y="2"/>
                  </a:cubicBezTo>
                  <a:cubicBezTo>
                    <a:pt x="3" y="4"/>
                    <a:pt x="3" y="3"/>
                    <a:pt x="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网Chenying0907出品 20141"/>
            <p:cNvSpPr>
              <a:spLocks/>
            </p:cNvSpPr>
            <p:nvPr/>
          </p:nvSpPr>
          <p:spPr bwMode="auto">
            <a:xfrm>
              <a:off x="5784851" y="627063"/>
              <a:ext cx="17463" cy="23813"/>
            </a:xfrm>
            <a:custGeom>
              <a:avLst/>
              <a:gdLst>
                <a:gd name="T0" fmla="*/ 1 w 2"/>
                <a:gd name="T1" fmla="*/ 3 h 3"/>
                <a:gd name="T2" fmla="*/ 0 w 2"/>
                <a:gd name="T3" fmla="*/ 2 h 3"/>
                <a:gd name="T4" fmla="*/ 0 w 2"/>
                <a:gd name="T5" fmla="*/ 2 h 3"/>
                <a:gd name="T6" fmla="*/ 0 w 2"/>
                <a:gd name="T7" fmla="*/ 1 h 3"/>
                <a:gd name="T8" fmla="*/ 1 w 2"/>
                <a:gd name="T9" fmla="*/ 0 h 3"/>
                <a:gd name="T10" fmla="*/ 2 w 2"/>
                <a:gd name="T11" fmla="*/ 1 h 3"/>
                <a:gd name="T12" fmla="*/ 1 w 2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2" y="3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20142"/>
            <p:cNvSpPr>
              <a:spLocks/>
            </p:cNvSpPr>
            <p:nvPr/>
          </p:nvSpPr>
          <p:spPr bwMode="auto">
            <a:xfrm>
              <a:off x="5802313" y="592138"/>
              <a:ext cx="25400" cy="34925"/>
            </a:xfrm>
            <a:custGeom>
              <a:avLst/>
              <a:gdLst>
                <a:gd name="T0" fmla="*/ 2 w 3"/>
                <a:gd name="T1" fmla="*/ 3 h 4"/>
                <a:gd name="T2" fmla="*/ 1 w 3"/>
                <a:gd name="T3" fmla="*/ 3 h 4"/>
                <a:gd name="T4" fmla="*/ 0 w 3"/>
                <a:gd name="T5" fmla="*/ 2 h 4"/>
                <a:gd name="T6" fmla="*/ 0 w 3"/>
                <a:gd name="T7" fmla="*/ 2 h 4"/>
                <a:gd name="T8" fmla="*/ 2 w 3"/>
                <a:gd name="T9" fmla="*/ 1 h 4"/>
                <a:gd name="T10" fmla="*/ 3 w 3"/>
                <a:gd name="T11" fmla="*/ 2 h 4"/>
                <a:gd name="T12" fmla="*/ 2 w 3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2" y="1"/>
                  </a:cubicBezTo>
                  <a:cubicBezTo>
                    <a:pt x="2" y="1"/>
                    <a:pt x="3" y="1"/>
                    <a:pt x="3" y="2"/>
                  </a:cubicBezTo>
                  <a:cubicBezTo>
                    <a:pt x="3" y="4"/>
                    <a:pt x="3" y="3"/>
                    <a:pt x="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20143"/>
            <p:cNvSpPr>
              <a:spLocks noEditPoints="1"/>
            </p:cNvSpPr>
            <p:nvPr/>
          </p:nvSpPr>
          <p:spPr bwMode="auto">
            <a:xfrm>
              <a:off x="5260976" y="1138238"/>
              <a:ext cx="82550" cy="142875"/>
            </a:xfrm>
            <a:custGeom>
              <a:avLst/>
              <a:gdLst>
                <a:gd name="T0" fmla="*/ 9 w 10"/>
                <a:gd name="T1" fmla="*/ 12 h 17"/>
                <a:gd name="T2" fmla="*/ 10 w 10"/>
                <a:gd name="T3" fmla="*/ 14 h 17"/>
                <a:gd name="T4" fmla="*/ 2 w 10"/>
                <a:gd name="T5" fmla="*/ 13 h 17"/>
                <a:gd name="T6" fmla="*/ 1 w 10"/>
                <a:gd name="T7" fmla="*/ 13 h 17"/>
                <a:gd name="T8" fmla="*/ 1 w 10"/>
                <a:gd name="T9" fmla="*/ 12 h 17"/>
                <a:gd name="T10" fmla="*/ 8 w 10"/>
                <a:gd name="T11" fmla="*/ 12 h 17"/>
                <a:gd name="T12" fmla="*/ 9 w 10"/>
                <a:gd name="T13" fmla="*/ 12 h 17"/>
                <a:gd name="T14" fmla="*/ 9 w 10"/>
                <a:gd name="T15" fmla="*/ 12 h 17"/>
                <a:gd name="T16" fmla="*/ 0 w 10"/>
                <a:gd name="T17" fmla="*/ 11 h 17"/>
                <a:gd name="T18" fmla="*/ 0 w 10"/>
                <a:gd name="T19" fmla="*/ 10 h 17"/>
                <a:gd name="T20" fmla="*/ 8 w 10"/>
                <a:gd name="T21" fmla="*/ 10 h 17"/>
                <a:gd name="T22" fmla="*/ 9 w 10"/>
                <a:gd name="T23" fmla="*/ 11 h 17"/>
                <a:gd name="T24" fmla="*/ 0 w 10"/>
                <a:gd name="T25" fmla="*/ 11 h 17"/>
                <a:gd name="T26" fmla="*/ 0 w 10"/>
                <a:gd name="T27" fmla="*/ 8 h 17"/>
                <a:gd name="T28" fmla="*/ 0 w 10"/>
                <a:gd name="T29" fmla="*/ 7 h 17"/>
                <a:gd name="T30" fmla="*/ 2 w 10"/>
                <a:gd name="T31" fmla="*/ 7 h 17"/>
                <a:gd name="T32" fmla="*/ 5 w 10"/>
                <a:gd name="T33" fmla="*/ 7 h 17"/>
                <a:gd name="T34" fmla="*/ 7 w 10"/>
                <a:gd name="T35" fmla="*/ 7 h 17"/>
                <a:gd name="T36" fmla="*/ 7 w 10"/>
                <a:gd name="T37" fmla="*/ 9 h 17"/>
                <a:gd name="T38" fmla="*/ 0 w 10"/>
                <a:gd name="T39" fmla="*/ 8 h 17"/>
                <a:gd name="T40" fmla="*/ 0 w 10"/>
                <a:gd name="T41" fmla="*/ 6 h 17"/>
                <a:gd name="T42" fmla="*/ 0 w 10"/>
                <a:gd name="T43" fmla="*/ 5 h 17"/>
                <a:gd name="T44" fmla="*/ 1 w 10"/>
                <a:gd name="T45" fmla="*/ 4 h 17"/>
                <a:gd name="T46" fmla="*/ 5 w 10"/>
                <a:gd name="T47" fmla="*/ 4 h 17"/>
                <a:gd name="T48" fmla="*/ 6 w 10"/>
                <a:gd name="T49" fmla="*/ 6 h 17"/>
                <a:gd name="T50" fmla="*/ 2 w 10"/>
                <a:gd name="T51" fmla="*/ 6 h 17"/>
                <a:gd name="T52" fmla="*/ 0 w 10"/>
                <a:gd name="T53" fmla="*/ 6 h 17"/>
                <a:gd name="T54" fmla="*/ 1 w 10"/>
                <a:gd name="T55" fmla="*/ 2 h 17"/>
                <a:gd name="T56" fmla="*/ 2 w 10"/>
                <a:gd name="T57" fmla="*/ 1 h 17"/>
                <a:gd name="T58" fmla="*/ 3 w 10"/>
                <a:gd name="T59" fmla="*/ 0 h 17"/>
                <a:gd name="T60" fmla="*/ 4 w 10"/>
                <a:gd name="T61" fmla="*/ 3 h 17"/>
                <a:gd name="T62" fmla="*/ 1 w 10"/>
                <a:gd name="T63" fmla="*/ 2 h 17"/>
                <a:gd name="T64" fmla="*/ 10 w 10"/>
                <a:gd name="T65" fmla="*/ 15 h 17"/>
                <a:gd name="T66" fmla="*/ 10 w 10"/>
                <a:gd name="T67" fmla="*/ 17 h 17"/>
                <a:gd name="T68" fmla="*/ 10 w 10"/>
                <a:gd name="T69" fmla="*/ 17 h 17"/>
                <a:gd name="T70" fmla="*/ 3 w 10"/>
                <a:gd name="T71" fmla="*/ 16 h 17"/>
                <a:gd name="T72" fmla="*/ 2 w 10"/>
                <a:gd name="T73" fmla="*/ 15 h 17"/>
                <a:gd name="T74" fmla="*/ 2 w 10"/>
                <a:gd name="T75" fmla="*/ 16 h 17"/>
                <a:gd name="T76" fmla="*/ 1 w 10"/>
                <a:gd name="T77" fmla="*/ 15 h 17"/>
                <a:gd name="T78" fmla="*/ 10 w 10"/>
                <a:gd name="T7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" h="17">
                  <a:moveTo>
                    <a:pt x="9" y="12"/>
                  </a:moveTo>
                  <a:cubicBezTo>
                    <a:pt x="9" y="13"/>
                    <a:pt x="9" y="13"/>
                    <a:pt x="10" y="14"/>
                  </a:cubicBezTo>
                  <a:cubicBezTo>
                    <a:pt x="7" y="14"/>
                    <a:pt x="4" y="14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2"/>
                    <a:pt x="1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0" y="11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5" y="10"/>
                    <a:pt x="8" y="10"/>
                  </a:cubicBezTo>
                  <a:cubicBezTo>
                    <a:pt x="8" y="10"/>
                    <a:pt x="8" y="11"/>
                    <a:pt x="9" y="11"/>
                  </a:cubicBezTo>
                  <a:cubicBezTo>
                    <a:pt x="0" y="11"/>
                    <a:pt x="0" y="11"/>
                    <a:pt x="0" y="11"/>
                  </a:cubicBezTo>
                  <a:close/>
                  <a:moveTo>
                    <a:pt x="0" y="8"/>
                  </a:moveTo>
                  <a:cubicBezTo>
                    <a:pt x="0" y="8"/>
                    <a:pt x="0" y="7"/>
                    <a:pt x="0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0" y="8"/>
                    <a:pt x="0" y="8"/>
                    <a:pt x="0" y="8"/>
                  </a:cubicBezTo>
                  <a:close/>
                  <a:moveTo>
                    <a:pt x="0" y="6"/>
                  </a:moveTo>
                  <a:cubicBezTo>
                    <a:pt x="1" y="5"/>
                    <a:pt x="0" y="5"/>
                    <a:pt x="0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4" y="4"/>
                    <a:pt x="5" y="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4" y="6"/>
                    <a:pt x="2" y="6"/>
                  </a:cubicBezTo>
                  <a:cubicBezTo>
                    <a:pt x="0" y="6"/>
                    <a:pt x="0" y="6"/>
                    <a:pt x="0" y="6"/>
                  </a:cubicBezTo>
                  <a:close/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2" y="2"/>
                    <a:pt x="1" y="2"/>
                  </a:cubicBezTo>
                  <a:close/>
                  <a:moveTo>
                    <a:pt x="10" y="15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7"/>
                    <a:pt x="10" y="17"/>
                  </a:cubicBezTo>
                  <a:cubicBezTo>
                    <a:pt x="8" y="16"/>
                    <a:pt x="5" y="16"/>
                    <a:pt x="3" y="16"/>
                  </a:cubicBezTo>
                  <a:cubicBezTo>
                    <a:pt x="3" y="16"/>
                    <a:pt x="2" y="16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4" y="15"/>
                    <a:pt x="7" y="15"/>
                    <a:pt x="10" y="15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20144"/>
            <p:cNvSpPr>
              <a:spLocks/>
            </p:cNvSpPr>
            <p:nvPr/>
          </p:nvSpPr>
          <p:spPr bwMode="auto">
            <a:xfrm>
              <a:off x="5210176" y="1289051"/>
              <a:ext cx="66675" cy="101600"/>
            </a:xfrm>
            <a:custGeom>
              <a:avLst/>
              <a:gdLst>
                <a:gd name="T0" fmla="*/ 8 w 8"/>
                <a:gd name="T1" fmla="*/ 0 h 12"/>
                <a:gd name="T2" fmla="*/ 7 w 8"/>
                <a:gd name="T3" fmla="*/ 2 h 12"/>
                <a:gd name="T4" fmla="*/ 7 w 8"/>
                <a:gd name="T5" fmla="*/ 3 h 12"/>
                <a:gd name="T6" fmla="*/ 6 w 8"/>
                <a:gd name="T7" fmla="*/ 5 h 12"/>
                <a:gd name="T8" fmla="*/ 5 w 8"/>
                <a:gd name="T9" fmla="*/ 8 h 12"/>
                <a:gd name="T10" fmla="*/ 4 w 8"/>
                <a:gd name="T11" fmla="*/ 9 h 12"/>
                <a:gd name="T12" fmla="*/ 4 w 8"/>
                <a:gd name="T13" fmla="*/ 10 h 12"/>
                <a:gd name="T14" fmla="*/ 3 w 8"/>
                <a:gd name="T15" fmla="*/ 12 h 12"/>
                <a:gd name="T16" fmla="*/ 2 w 8"/>
                <a:gd name="T17" fmla="*/ 11 h 12"/>
                <a:gd name="T18" fmla="*/ 0 w 8"/>
                <a:gd name="T19" fmla="*/ 11 h 12"/>
                <a:gd name="T20" fmla="*/ 1 w 8"/>
                <a:gd name="T21" fmla="*/ 9 h 12"/>
                <a:gd name="T22" fmla="*/ 2 w 8"/>
                <a:gd name="T23" fmla="*/ 8 h 12"/>
                <a:gd name="T24" fmla="*/ 4 w 8"/>
                <a:gd name="T25" fmla="*/ 6 h 12"/>
                <a:gd name="T26" fmla="*/ 6 w 8"/>
                <a:gd name="T27" fmla="*/ 2 h 12"/>
                <a:gd name="T28" fmla="*/ 7 w 8"/>
                <a:gd name="T29" fmla="*/ 1 h 12"/>
                <a:gd name="T30" fmla="*/ 8 w 8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2">
                  <a:moveTo>
                    <a:pt x="8" y="0"/>
                  </a:moveTo>
                  <a:cubicBezTo>
                    <a:pt x="7" y="1"/>
                    <a:pt x="7" y="1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6" y="6"/>
                    <a:pt x="5" y="7"/>
                    <a:pt x="5" y="8"/>
                  </a:cubicBezTo>
                  <a:cubicBezTo>
                    <a:pt x="5" y="8"/>
                    <a:pt x="5" y="8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0"/>
                    <a:pt x="3" y="12"/>
                    <a:pt x="3" y="12"/>
                  </a:cubicBezTo>
                  <a:cubicBezTo>
                    <a:pt x="3" y="12"/>
                    <a:pt x="2" y="12"/>
                    <a:pt x="2" y="11"/>
                  </a:cubicBezTo>
                  <a:cubicBezTo>
                    <a:pt x="2" y="11"/>
                    <a:pt x="1" y="11"/>
                    <a:pt x="0" y="11"/>
                  </a:cubicBezTo>
                  <a:cubicBezTo>
                    <a:pt x="0" y="10"/>
                    <a:pt x="1" y="10"/>
                    <a:pt x="1" y="9"/>
                  </a:cubicBezTo>
                  <a:cubicBezTo>
                    <a:pt x="1" y="9"/>
                    <a:pt x="2" y="8"/>
                    <a:pt x="2" y="8"/>
                  </a:cubicBezTo>
                  <a:cubicBezTo>
                    <a:pt x="3" y="7"/>
                    <a:pt x="3" y="6"/>
                    <a:pt x="4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1"/>
                    <a:pt x="7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20145"/>
            <p:cNvSpPr>
              <a:spLocks noEditPoints="1"/>
            </p:cNvSpPr>
            <p:nvPr/>
          </p:nvSpPr>
          <p:spPr bwMode="auto">
            <a:xfrm>
              <a:off x="5135563" y="744538"/>
              <a:ext cx="92075" cy="284163"/>
            </a:xfrm>
            <a:custGeom>
              <a:avLst/>
              <a:gdLst>
                <a:gd name="T0" fmla="*/ 4 w 11"/>
                <a:gd name="T1" fmla="*/ 2 h 34"/>
                <a:gd name="T2" fmla="*/ 9 w 11"/>
                <a:gd name="T3" fmla="*/ 19 h 34"/>
                <a:gd name="T4" fmla="*/ 6 w 11"/>
                <a:gd name="T5" fmla="*/ 18 h 34"/>
                <a:gd name="T6" fmla="*/ 3 w 11"/>
                <a:gd name="T7" fmla="*/ 10 h 34"/>
                <a:gd name="T8" fmla="*/ 0 w 11"/>
                <a:gd name="T9" fmla="*/ 7 h 34"/>
                <a:gd name="T10" fmla="*/ 2 w 11"/>
                <a:gd name="T11" fmla="*/ 1 h 34"/>
                <a:gd name="T12" fmla="*/ 4 w 11"/>
                <a:gd name="T13" fmla="*/ 2 h 34"/>
                <a:gd name="T14" fmla="*/ 9 w 11"/>
                <a:gd name="T15" fmla="*/ 23 h 34"/>
                <a:gd name="T16" fmla="*/ 11 w 11"/>
                <a:gd name="T17" fmla="*/ 33 h 34"/>
                <a:gd name="T18" fmla="*/ 10 w 11"/>
                <a:gd name="T19" fmla="*/ 34 h 34"/>
                <a:gd name="T20" fmla="*/ 8 w 11"/>
                <a:gd name="T21" fmla="*/ 23 h 34"/>
                <a:gd name="T22" fmla="*/ 9 w 11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34">
                  <a:moveTo>
                    <a:pt x="4" y="2"/>
                  </a:moveTo>
                  <a:cubicBezTo>
                    <a:pt x="5" y="8"/>
                    <a:pt x="7" y="13"/>
                    <a:pt x="9" y="19"/>
                  </a:cubicBezTo>
                  <a:cubicBezTo>
                    <a:pt x="8" y="19"/>
                    <a:pt x="7" y="18"/>
                    <a:pt x="6" y="18"/>
                  </a:cubicBezTo>
                  <a:cubicBezTo>
                    <a:pt x="5" y="16"/>
                    <a:pt x="4" y="13"/>
                    <a:pt x="3" y="10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1" y="5"/>
                    <a:pt x="0" y="0"/>
                    <a:pt x="2" y="1"/>
                  </a:cubicBezTo>
                  <a:cubicBezTo>
                    <a:pt x="3" y="1"/>
                    <a:pt x="3" y="1"/>
                    <a:pt x="4" y="2"/>
                  </a:cubicBezTo>
                  <a:close/>
                  <a:moveTo>
                    <a:pt x="9" y="23"/>
                  </a:moveTo>
                  <a:cubicBezTo>
                    <a:pt x="10" y="26"/>
                    <a:pt x="10" y="30"/>
                    <a:pt x="11" y="33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7" y="31"/>
                    <a:pt x="8" y="27"/>
                    <a:pt x="8" y="23"/>
                  </a:cubicBezTo>
                  <a:cubicBezTo>
                    <a:pt x="8" y="23"/>
                    <a:pt x="9" y="23"/>
                    <a:pt x="9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20146"/>
            <p:cNvSpPr>
              <a:spLocks/>
            </p:cNvSpPr>
            <p:nvPr/>
          </p:nvSpPr>
          <p:spPr bwMode="auto">
            <a:xfrm>
              <a:off x="5194301" y="1003301"/>
              <a:ext cx="141288" cy="142875"/>
            </a:xfrm>
            <a:custGeom>
              <a:avLst/>
              <a:gdLst>
                <a:gd name="T0" fmla="*/ 16 w 17"/>
                <a:gd name="T1" fmla="*/ 6 h 17"/>
                <a:gd name="T2" fmla="*/ 17 w 17"/>
                <a:gd name="T3" fmla="*/ 8 h 17"/>
                <a:gd name="T4" fmla="*/ 15 w 17"/>
                <a:gd name="T5" fmla="*/ 13 h 17"/>
                <a:gd name="T6" fmla="*/ 14 w 17"/>
                <a:gd name="T7" fmla="*/ 15 h 17"/>
                <a:gd name="T8" fmla="*/ 12 w 17"/>
                <a:gd name="T9" fmla="*/ 16 h 17"/>
                <a:gd name="T10" fmla="*/ 11 w 17"/>
                <a:gd name="T11" fmla="*/ 15 h 17"/>
                <a:gd name="T12" fmla="*/ 11 w 17"/>
                <a:gd name="T13" fmla="*/ 16 h 17"/>
                <a:gd name="T14" fmla="*/ 8 w 17"/>
                <a:gd name="T15" fmla="*/ 17 h 17"/>
                <a:gd name="T16" fmla="*/ 4 w 17"/>
                <a:gd name="T17" fmla="*/ 15 h 17"/>
                <a:gd name="T18" fmla="*/ 3 w 17"/>
                <a:gd name="T19" fmla="*/ 14 h 17"/>
                <a:gd name="T20" fmla="*/ 2 w 17"/>
                <a:gd name="T21" fmla="*/ 13 h 17"/>
                <a:gd name="T22" fmla="*/ 1 w 17"/>
                <a:gd name="T23" fmla="*/ 11 h 17"/>
                <a:gd name="T24" fmla="*/ 1 w 17"/>
                <a:gd name="T25" fmla="*/ 10 h 17"/>
                <a:gd name="T26" fmla="*/ 0 w 17"/>
                <a:gd name="T27" fmla="*/ 9 h 17"/>
                <a:gd name="T28" fmla="*/ 1 w 17"/>
                <a:gd name="T29" fmla="*/ 5 h 17"/>
                <a:gd name="T30" fmla="*/ 1 w 17"/>
                <a:gd name="T31" fmla="*/ 4 h 17"/>
                <a:gd name="T32" fmla="*/ 5 w 17"/>
                <a:gd name="T33" fmla="*/ 1 h 17"/>
                <a:gd name="T34" fmla="*/ 6 w 17"/>
                <a:gd name="T35" fmla="*/ 1 h 17"/>
                <a:gd name="T36" fmla="*/ 10 w 17"/>
                <a:gd name="T37" fmla="*/ 0 h 17"/>
                <a:gd name="T38" fmla="*/ 11 w 17"/>
                <a:gd name="T39" fmla="*/ 0 h 17"/>
                <a:gd name="T40" fmla="*/ 12 w 17"/>
                <a:gd name="T41" fmla="*/ 1 h 17"/>
                <a:gd name="T42" fmla="*/ 13 w 17"/>
                <a:gd name="T43" fmla="*/ 1 h 17"/>
                <a:gd name="T44" fmla="*/ 15 w 17"/>
                <a:gd name="T45" fmla="*/ 3 h 17"/>
                <a:gd name="T46" fmla="*/ 15 w 17"/>
                <a:gd name="T47" fmla="*/ 4 h 17"/>
                <a:gd name="T48" fmla="*/ 16 w 17"/>
                <a:gd name="T49" fmla="*/ 5 h 17"/>
                <a:gd name="T50" fmla="*/ 16 w 17"/>
                <a:gd name="T51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17">
                  <a:moveTo>
                    <a:pt x="16" y="6"/>
                  </a:moveTo>
                  <a:cubicBezTo>
                    <a:pt x="17" y="7"/>
                    <a:pt x="17" y="7"/>
                    <a:pt x="17" y="8"/>
                  </a:cubicBezTo>
                  <a:cubicBezTo>
                    <a:pt x="17" y="10"/>
                    <a:pt x="16" y="12"/>
                    <a:pt x="15" y="13"/>
                  </a:cubicBezTo>
                  <a:cubicBezTo>
                    <a:pt x="15" y="14"/>
                    <a:pt x="14" y="14"/>
                    <a:pt x="14" y="15"/>
                  </a:cubicBezTo>
                  <a:cubicBezTo>
                    <a:pt x="13" y="15"/>
                    <a:pt x="12" y="15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0" y="16"/>
                    <a:pt x="9" y="17"/>
                    <a:pt x="8" y="17"/>
                  </a:cubicBezTo>
                  <a:cubicBezTo>
                    <a:pt x="7" y="17"/>
                    <a:pt x="5" y="16"/>
                    <a:pt x="4" y="15"/>
                  </a:cubicBezTo>
                  <a:cubicBezTo>
                    <a:pt x="4" y="15"/>
                    <a:pt x="3" y="14"/>
                    <a:pt x="3" y="14"/>
                  </a:cubicBezTo>
                  <a:cubicBezTo>
                    <a:pt x="3" y="14"/>
                    <a:pt x="2" y="13"/>
                    <a:pt x="2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9"/>
                    <a:pt x="0" y="9"/>
                    <a:pt x="0" y="9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4" y="2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1" y="0"/>
                    <a:pt x="12" y="0"/>
                    <a:pt x="12" y="1"/>
                  </a:cubicBezTo>
                  <a:cubicBezTo>
                    <a:pt x="12" y="1"/>
                    <a:pt x="13" y="1"/>
                    <a:pt x="13" y="1"/>
                  </a:cubicBezTo>
                  <a:cubicBezTo>
                    <a:pt x="14" y="2"/>
                    <a:pt x="14" y="2"/>
                    <a:pt x="15" y="3"/>
                  </a:cubicBezTo>
                  <a:cubicBezTo>
                    <a:pt x="15" y="3"/>
                    <a:pt x="15" y="3"/>
                    <a:pt x="15" y="4"/>
                  </a:cubicBezTo>
                  <a:cubicBezTo>
                    <a:pt x="16" y="4"/>
                    <a:pt x="16" y="4"/>
                    <a:pt x="16" y="5"/>
                  </a:cubicBezTo>
                  <a:cubicBezTo>
                    <a:pt x="16" y="5"/>
                    <a:pt x="16" y="6"/>
                    <a:pt x="1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20147"/>
            <p:cNvSpPr>
              <a:spLocks/>
            </p:cNvSpPr>
            <p:nvPr/>
          </p:nvSpPr>
          <p:spPr bwMode="auto">
            <a:xfrm>
              <a:off x="5343526" y="1289051"/>
              <a:ext cx="117475" cy="109538"/>
            </a:xfrm>
            <a:custGeom>
              <a:avLst/>
              <a:gdLst>
                <a:gd name="T0" fmla="*/ 14 w 14"/>
                <a:gd name="T1" fmla="*/ 11 h 13"/>
                <a:gd name="T2" fmla="*/ 12 w 14"/>
                <a:gd name="T3" fmla="*/ 13 h 13"/>
                <a:gd name="T4" fmla="*/ 10 w 14"/>
                <a:gd name="T5" fmla="*/ 11 h 13"/>
                <a:gd name="T6" fmla="*/ 10 w 14"/>
                <a:gd name="T7" fmla="*/ 10 h 13"/>
                <a:gd name="T8" fmla="*/ 5 w 14"/>
                <a:gd name="T9" fmla="*/ 6 h 13"/>
                <a:gd name="T10" fmla="*/ 3 w 14"/>
                <a:gd name="T11" fmla="*/ 5 h 13"/>
                <a:gd name="T12" fmla="*/ 0 w 14"/>
                <a:gd name="T13" fmla="*/ 0 h 13"/>
                <a:gd name="T14" fmla="*/ 0 w 14"/>
                <a:gd name="T15" fmla="*/ 0 h 13"/>
                <a:gd name="T16" fmla="*/ 1 w 14"/>
                <a:gd name="T17" fmla="*/ 1 h 13"/>
                <a:gd name="T18" fmla="*/ 5 w 14"/>
                <a:gd name="T19" fmla="*/ 4 h 13"/>
                <a:gd name="T20" fmla="*/ 7 w 14"/>
                <a:gd name="T21" fmla="*/ 5 h 13"/>
                <a:gd name="T22" fmla="*/ 12 w 14"/>
                <a:gd name="T23" fmla="*/ 8 h 13"/>
                <a:gd name="T24" fmla="*/ 13 w 14"/>
                <a:gd name="T25" fmla="*/ 9 h 13"/>
                <a:gd name="T26" fmla="*/ 14 w 14"/>
                <a:gd name="T27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13">
                  <a:moveTo>
                    <a:pt x="14" y="11"/>
                  </a:moveTo>
                  <a:cubicBezTo>
                    <a:pt x="14" y="11"/>
                    <a:pt x="13" y="13"/>
                    <a:pt x="12" y="13"/>
                  </a:cubicBezTo>
                  <a:cubicBezTo>
                    <a:pt x="12" y="12"/>
                    <a:pt x="11" y="12"/>
                    <a:pt x="10" y="11"/>
                  </a:cubicBezTo>
                  <a:cubicBezTo>
                    <a:pt x="10" y="11"/>
                    <a:pt x="10" y="11"/>
                    <a:pt x="10" y="10"/>
                  </a:cubicBezTo>
                  <a:cubicBezTo>
                    <a:pt x="8" y="9"/>
                    <a:pt x="6" y="7"/>
                    <a:pt x="5" y="6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2" y="3"/>
                    <a:pt x="1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2"/>
                    <a:pt x="4" y="3"/>
                    <a:pt x="5" y="4"/>
                  </a:cubicBezTo>
                  <a:cubicBezTo>
                    <a:pt x="6" y="4"/>
                    <a:pt x="7" y="5"/>
                    <a:pt x="7" y="5"/>
                  </a:cubicBezTo>
                  <a:cubicBezTo>
                    <a:pt x="9" y="6"/>
                    <a:pt x="10" y="7"/>
                    <a:pt x="12" y="8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3" y="10"/>
                    <a:pt x="14" y="10"/>
                    <a:pt x="14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20148"/>
            <p:cNvSpPr>
              <a:spLocks/>
            </p:cNvSpPr>
            <p:nvPr/>
          </p:nvSpPr>
          <p:spPr bwMode="auto">
            <a:xfrm>
              <a:off x="5310188" y="1130301"/>
              <a:ext cx="58738" cy="49213"/>
            </a:xfrm>
            <a:custGeom>
              <a:avLst/>
              <a:gdLst>
                <a:gd name="T0" fmla="*/ 7 w 7"/>
                <a:gd name="T1" fmla="*/ 1 h 6"/>
                <a:gd name="T2" fmla="*/ 7 w 7"/>
                <a:gd name="T3" fmla="*/ 1 h 6"/>
                <a:gd name="T4" fmla="*/ 4 w 7"/>
                <a:gd name="T5" fmla="*/ 4 h 6"/>
                <a:gd name="T6" fmla="*/ 1 w 7"/>
                <a:gd name="T7" fmla="*/ 6 h 6"/>
                <a:gd name="T8" fmla="*/ 0 w 7"/>
                <a:gd name="T9" fmla="*/ 5 h 6"/>
                <a:gd name="T10" fmla="*/ 1 w 7"/>
                <a:gd name="T11" fmla="*/ 4 h 6"/>
                <a:gd name="T12" fmla="*/ 2 w 7"/>
                <a:gd name="T13" fmla="*/ 3 h 6"/>
                <a:gd name="T14" fmla="*/ 4 w 7"/>
                <a:gd name="T15" fmla="*/ 2 h 6"/>
                <a:gd name="T16" fmla="*/ 4 w 7"/>
                <a:gd name="T17" fmla="*/ 1 h 6"/>
                <a:gd name="T18" fmla="*/ 7 w 7"/>
                <a:gd name="T1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"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5"/>
                    <a:pt x="1" y="4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7" y="1"/>
                  </a:cubicBezTo>
                  <a:close/>
                </a:path>
              </a:pathLst>
            </a:custGeom>
            <a:solidFill>
              <a:srgbClr val="5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20149"/>
            <p:cNvSpPr>
              <a:spLocks noEditPoints="1"/>
            </p:cNvSpPr>
            <p:nvPr/>
          </p:nvSpPr>
          <p:spPr bwMode="auto">
            <a:xfrm>
              <a:off x="5135563" y="744538"/>
              <a:ext cx="82550" cy="258763"/>
            </a:xfrm>
            <a:custGeom>
              <a:avLst/>
              <a:gdLst>
                <a:gd name="T0" fmla="*/ 10 w 10"/>
                <a:gd name="T1" fmla="*/ 31 h 31"/>
                <a:gd name="T2" fmla="*/ 9 w 10"/>
                <a:gd name="T3" fmla="*/ 31 h 31"/>
                <a:gd name="T4" fmla="*/ 9 w 10"/>
                <a:gd name="T5" fmla="*/ 31 h 31"/>
                <a:gd name="T6" fmla="*/ 9 w 10"/>
                <a:gd name="T7" fmla="*/ 30 h 31"/>
                <a:gd name="T8" fmla="*/ 10 w 10"/>
                <a:gd name="T9" fmla="*/ 29 h 31"/>
                <a:gd name="T10" fmla="*/ 10 w 10"/>
                <a:gd name="T11" fmla="*/ 30 h 31"/>
                <a:gd name="T12" fmla="*/ 9 w 10"/>
                <a:gd name="T13" fmla="*/ 27 h 31"/>
                <a:gd name="T14" fmla="*/ 8 w 10"/>
                <a:gd name="T15" fmla="*/ 28 h 31"/>
                <a:gd name="T16" fmla="*/ 7 w 10"/>
                <a:gd name="T17" fmla="*/ 27 h 31"/>
                <a:gd name="T18" fmla="*/ 7 w 10"/>
                <a:gd name="T19" fmla="*/ 27 h 31"/>
                <a:gd name="T20" fmla="*/ 8 w 10"/>
                <a:gd name="T21" fmla="*/ 26 h 31"/>
                <a:gd name="T22" fmla="*/ 8 w 10"/>
                <a:gd name="T23" fmla="*/ 26 h 31"/>
                <a:gd name="T24" fmla="*/ 9 w 10"/>
                <a:gd name="T25" fmla="*/ 27 h 31"/>
                <a:gd name="T26" fmla="*/ 8 w 10"/>
                <a:gd name="T27" fmla="*/ 19 h 31"/>
                <a:gd name="T28" fmla="*/ 8 w 10"/>
                <a:gd name="T29" fmla="*/ 20 h 31"/>
                <a:gd name="T30" fmla="*/ 7 w 10"/>
                <a:gd name="T31" fmla="*/ 19 h 31"/>
                <a:gd name="T32" fmla="*/ 7 w 10"/>
                <a:gd name="T33" fmla="*/ 18 h 31"/>
                <a:gd name="T34" fmla="*/ 8 w 10"/>
                <a:gd name="T35" fmla="*/ 18 h 31"/>
                <a:gd name="T36" fmla="*/ 8 w 10"/>
                <a:gd name="T37" fmla="*/ 18 h 31"/>
                <a:gd name="T38" fmla="*/ 3 w 10"/>
                <a:gd name="T39" fmla="*/ 1 h 31"/>
                <a:gd name="T40" fmla="*/ 2 w 10"/>
                <a:gd name="T41" fmla="*/ 1 h 31"/>
                <a:gd name="T42" fmla="*/ 2 w 10"/>
                <a:gd name="T43" fmla="*/ 1 h 31"/>
                <a:gd name="T44" fmla="*/ 2 w 10"/>
                <a:gd name="T45" fmla="*/ 2 h 31"/>
                <a:gd name="T46" fmla="*/ 3 w 10"/>
                <a:gd name="T47" fmla="*/ 2 h 31"/>
                <a:gd name="T48" fmla="*/ 3 w 10"/>
                <a:gd name="T49" fmla="*/ 1 h 31"/>
                <a:gd name="T50" fmla="*/ 3 w 10"/>
                <a:gd name="T51" fmla="*/ 1 h 31"/>
                <a:gd name="T52" fmla="*/ 4 w 10"/>
                <a:gd name="T53" fmla="*/ 8 h 31"/>
                <a:gd name="T54" fmla="*/ 4 w 10"/>
                <a:gd name="T55" fmla="*/ 8 h 31"/>
                <a:gd name="T56" fmla="*/ 4 w 10"/>
                <a:gd name="T57" fmla="*/ 9 h 31"/>
                <a:gd name="T58" fmla="*/ 4 w 10"/>
                <a:gd name="T59" fmla="*/ 10 h 31"/>
                <a:gd name="T60" fmla="*/ 5 w 10"/>
                <a:gd name="T61" fmla="*/ 9 h 31"/>
                <a:gd name="T62" fmla="*/ 5 w 10"/>
                <a:gd name="T63" fmla="*/ 8 h 31"/>
                <a:gd name="T64" fmla="*/ 3 w 10"/>
                <a:gd name="T65" fmla="*/ 12 h 31"/>
                <a:gd name="T66" fmla="*/ 4 w 10"/>
                <a:gd name="T67" fmla="*/ 12 h 31"/>
                <a:gd name="T68" fmla="*/ 5 w 10"/>
                <a:gd name="T69" fmla="*/ 12 h 31"/>
                <a:gd name="T70" fmla="*/ 5 w 10"/>
                <a:gd name="T71" fmla="*/ 12 h 31"/>
                <a:gd name="T72" fmla="*/ 5 w 10"/>
                <a:gd name="T73" fmla="*/ 13 h 31"/>
                <a:gd name="T74" fmla="*/ 4 w 10"/>
                <a:gd name="T75" fmla="*/ 13 h 31"/>
                <a:gd name="T76" fmla="*/ 3 w 10"/>
                <a:gd name="T77" fmla="*/ 13 h 31"/>
                <a:gd name="T78" fmla="*/ 7 w 10"/>
                <a:gd name="T79" fmla="*/ 16 h 31"/>
                <a:gd name="T80" fmla="*/ 7 w 10"/>
                <a:gd name="T81" fmla="*/ 16 h 31"/>
                <a:gd name="T82" fmla="*/ 7 w 10"/>
                <a:gd name="T83" fmla="*/ 15 h 31"/>
                <a:gd name="T84" fmla="*/ 7 w 10"/>
                <a:gd name="T85" fmla="*/ 14 h 31"/>
                <a:gd name="T86" fmla="*/ 6 w 10"/>
                <a:gd name="T87" fmla="*/ 15 h 31"/>
                <a:gd name="T88" fmla="*/ 6 w 10"/>
                <a:gd name="T89" fmla="*/ 16 h 31"/>
                <a:gd name="T90" fmla="*/ 0 w 10"/>
                <a:gd name="T91" fmla="*/ 5 h 31"/>
                <a:gd name="T92" fmla="*/ 1 w 10"/>
                <a:gd name="T93" fmla="*/ 5 h 31"/>
                <a:gd name="T94" fmla="*/ 2 w 10"/>
                <a:gd name="T95" fmla="*/ 5 h 31"/>
                <a:gd name="T96" fmla="*/ 2 w 10"/>
                <a:gd name="T97" fmla="*/ 5 h 31"/>
                <a:gd name="T98" fmla="*/ 1 w 10"/>
                <a:gd name="T99" fmla="*/ 6 h 31"/>
                <a:gd name="T100" fmla="*/ 1 w 10"/>
                <a:gd name="T101" fmla="*/ 6 h 31"/>
                <a:gd name="T102" fmla="*/ 0 w 10"/>
                <a:gd name="T103" fmla="*/ 6 h 31"/>
                <a:gd name="T104" fmla="*/ 9 w 10"/>
                <a:gd name="T105" fmla="*/ 24 h 31"/>
                <a:gd name="T106" fmla="*/ 8 w 10"/>
                <a:gd name="T107" fmla="*/ 24 h 31"/>
                <a:gd name="T108" fmla="*/ 8 w 10"/>
                <a:gd name="T109" fmla="*/ 24 h 31"/>
                <a:gd name="T110" fmla="*/ 8 w 10"/>
                <a:gd name="T111" fmla="*/ 23 h 31"/>
                <a:gd name="T112" fmla="*/ 9 w 10"/>
                <a:gd name="T113" fmla="*/ 23 h 31"/>
                <a:gd name="T114" fmla="*/ 9 w 10"/>
                <a:gd name="T115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" h="31">
                  <a:moveTo>
                    <a:pt x="10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lose/>
                  <a:moveTo>
                    <a:pt x="9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8"/>
                    <a:pt x="9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6"/>
                  </a:cubicBezTo>
                  <a:cubicBezTo>
                    <a:pt x="7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lose/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7" y="20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9" y="19"/>
                    <a:pt x="9" y="19"/>
                  </a:cubicBezTo>
                  <a:close/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lose/>
                  <a:moveTo>
                    <a:pt x="5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lose/>
                  <a:moveTo>
                    <a:pt x="3" y="13"/>
                  </a:moveTo>
                  <a:cubicBezTo>
                    <a:pt x="3" y="13"/>
                    <a:pt x="3" y="12"/>
                    <a:pt x="3" y="12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1"/>
                  </a:cubicBezTo>
                  <a:cubicBezTo>
                    <a:pt x="4" y="11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lose/>
                  <a:moveTo>
                    <a:pt x="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4"/>
                  </a:cubicBezTo>
                  <a:cubicBezTo>
                    <a:pt x="7" y="14"/>
                    <a:pt x="7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lose/>
                  <a:moveTo>
                    <a:pt x="0" y="6"/>
                  </a:move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  <a:moveTo>
                    <a:pt x="9" y="23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lose/>
                </a:path>
              </a:pathLst>
            </a:custGeom>
            <a:solidFill>
              <a:srgbClr val="5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网Chenying0907出品 20150"/>
            <p:cNvSpPr>
              <a:spLocks noEditPoints="1"/>
            </p:cNvSpPr>
            <p:nvPr/>
          </p:nvSpPr>
          <p:spPr bwMode="auto">
            <a:xfrm>
              <a:off x="5127626" y="650876"/>
              <a:ext cx="341313" cy="755650"/>
            </a:xfrm>
            <a:custGeom>
              <a:avLst/>
              <a:gdLst>
                <a:gd name="T0" fmla="*/ 21 w 41"/>
                <a:gd name="T1" fmla="*/ 43 h 90"/>
                <a:gd name="T2" fmla="*/ 25 w 41"/>
                <a:gd name="T3" fmla="*/ 50 h 90"/>
                <a:gd name="T4" fmla="*/ 22 w 41"/>
                <a:gd name="T5" fmla="*/ 57 h 90"/>
                <a:gd name="T6" fmla="*/ 26 w 41"/>
                <a:gd name="T7" fmla="*/ 57 h 90"/>
                <a:gd name="T8" fmla="*/ 29 w 41"/>
                <a:gd name="T9" fmla="*/ 60 h 90"/>
                <a:gd name="T10" fmla="*/ 28 w 41"/>
                <a:gd name="T11" fmla="*/ 76 h 90"/>
                <a:gd name="T12" fmla="*/ 38 w 41"/>
                <a:gd name="T13" fmla="*/ 83 h 90"/>
                <a:gd name="T14" fmla="*/ 35 w 41"/>
                <a:gd name="T15" fmla="*/ 89 h 90"/>
                <a:gd name="T16" fmla="*/ 24 w 41"/>
                <a:gd name="T17" fmla="*/ 76 h 90"/>
                <a:gd name="T18" fmla="*/ 15 w 41"/>
                <a:gd name="T19" fmla="*/ 86 h 90"/>
                <a:gd name="T20" fmla="*/ 10 w 41"/>
                <a:gd name="T21" fmla="*/ 88 h 90"/>
                <a:gd name="T22" fmla="*/ 17 w 41"/>
                <a:gd name="T23" fmla="*/ 77 h 90"/>
                <a:gd name="T24" fmla="*/ 12 w 41"/>
                <a:gd name="T25" fmla="*/ 65 h 90"/>
                <a:gd name="T26" fmla="*/ 14 w 41"/>
                <a:gd name="T27" fmla="*/ 61 h 90"/>
                <a:gd name="T28" fmla="*/ 12 w 41"/>
                <a:gd name="T29" fmla="*/ 57 h 90"/>
                <a:gd name="T30" fmla="*/ 10 w 41"/>
                <a:gd name="T31" fmla="*/ 46 h 90"/>
                <a:gd name="T32" fmla="*/ 7 w 41"/>
                <a:gd name="T33" fmla="*/ 33 h 90"/>
                <a:gd name="T34" fmla="*/ 0 w 41"/>
                <a:gd name="T35" fmla="*/ 17 h 90"/>
                <a:gd name="T36" fmla="*/ 4 w 41"/>
                <a:gd name="T37" fmla="*/ 11 h 90"/>
                <a:gd name="T38" fmla="*/ 12 w 41"/>
                <a:gd name="T39" fmla="*/ 39 h 90"/>
                <a:gd name="T40" fmla="*/ 17 w 41"/>
                <a:gd name="T41" fmla="*/ 38 h 90"/>
                <a:gd name="T42" fmla="*/ 8 w 41"/>
                <a:gd name="T43" fmla="*/ 10 h 90"/>
                <a:gd name="T44" fmla="*/ 10 w 41"/>
                <a:gd name="T45" fmla="*/ 0 h 90"/>
                <a:gd name="T46" fmla="*/ 19 w 41"/>
                <a:gd name="T47" fmla="*/ 28 h 90"/>
                <a:gd name="T48" fmla="*/ 18 w 41"/>
                <a:gd name="T49" fmla="*/ 38 h 90"/>
                <a:gd name="T50" fmla="*/ 8 w 41"/>
                <a:gd name="T51" fmla="*/ 5 h 90"/>
                <a:gd name="T52" fmla="*/ 38 w 41"/>
                <a:gd name="T53" fmla="*/ 89 h 90"/>
                <a:gd name="T54" fmla="*/ 26 w 41"/>
                <a:gd name="T55" fmla="*/ 76 h 90"/>
                <a:gd name="T56" fmla="*/ 37 w 41"/>
                <a:gd name="T57" fmla="*/ 84 h 90"/>
                <a:gd name="T58" fmla="*/ 26 w 41"/>
                <a:gd name="T59" fmla="*/ 61 h 90"/>
                <a:gd name="T60" fmla="*/ 26 w 41"/>
                <a:gd name="T61" fmla="*/ 59 h 90"/>
                <a:gd name="T62" fmla="*/ 23 w 41"/>
                <a:gd name="T63" fmla="*/ 55 h 90"/>
                <a:gd name="T64" fmla="*/ 17 w 41"/>
                <a:gd name="T65" fmla="*/ 58 h 90"/>
                <a:gd name="T66" fmla="*/ 10 w 41"/>
                <a:gd name="T67" fmla="*/ 52 h 90"/>
                <a:gd name="T68" fmla="*/ 15 w 41"/>
                <a:gd name="T69" fmla="*/ 43 h 90"/>
                <a:gd name="T70" fmla="*/ 22 w 41"/>
                <a:gd name="T71" fmla="*/ 45 h 90"/>
                <a:gd name="T72" fmla="*/ 19 w 41"/>
                <a:gd name="T73" fmla="*/ 53 h 90"/>
                <a:gd name="T74" fmla="*/ 12 w 41"/>
                <a:gd name="T75" fmla="*/ 51 h 90"/>
                <a:gd name="T76" fmla="*/ 20 w 41"/>
                <a:gd name="T77" fmla="*/ 49 h 90"/>
                <a:gd name="T78" fmla="*/ 17 w 41"/>
                <a:gd name="T79" fmla="*/ 45 h 90"/>
                <a:gd name="T80" fmla="*/ 19 w 41"/>
                <a:gd name="T81" fmla="*/ 74 h 90"/>
                <a:gd name="T82" fmla="*/ 16 w 41"/>
                <a:gd name="T83" fmla="*/ 63 h 90"/>
                <a:gd name="T84" fmla="*/ 4 w 41"/>
                <a:gd name="T85" fmla="*/ 12 h 90"/>
                <a:gd name="T86" fmla="*/ 12 w 41"/>
                <a:gd name="T87" fmla="*/ 44 h 90"/>
                <a:gd name="T88" fmla="*/ 8 w 41"/>
                <a:gd name="T89" fmla="*/ 32 h 90"/>
                <a:gd name="T90" fmla="*/ 4 w 41"/>
                <a:gd name="T91" fmla="*/ 12 h 90"/>
                <a:gd name="T92" fmla="*/ 14 w 41"/>
                <a:gd name="T93" fmla="*/ 47 h 90"/>
                <a:gd name="T94" fmla="*/ 14 w 41"/>
                <a:gd name="T95" fmla="*/ 47 h 90"/>
                <a:gd name="T96" fmla="*/ 15 w 41"/>
                <a:gd name="T97" fmla="*/ 63 h 90"/>
                <a:gd name="T98" fmla="*/ 12 w 41"/>
                <a:gd name="T99" fmla="*/ 62 h 90"/>
                <a:gd name="T100" fmla="*/ 17 w 41"/>
                <a:gd name="T101" fmla="*/ 79 h 90"/>
                <a:gd name="T102" fmla="*/ 13 w 41"/>
                <a:gd name="T103" fmla="*/ 88 h 90"/>
                <a:gd name="T104" fmla="*/ 13 w 41"/>
                <a:gd name="T105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1" h="90">
                  <a:moveTo>
                    <a:pt x="11" y="1"/>
                  </a:moveTo>
                  <a:cubicBezTo>
                    <a:pt x="11" y="2"/>
                    <a:pt x="11" y="2"/>
                    <a:pt x="11" y="3"/>
                  </a:cubicBezTo>
                  <a:cubicBezTo>
                    <a:pt x="14" y="12"/>
                    <a:pt x="17" y="20"/>
                    <a:pt x="20" y="28"/>
                  </a:cubicBezTo>
                  <a:cubicBezTo>
                    <a:pt x="21" y="31"/>
                    <a:pt x="21" y="33"/>
                    <a:pt x="21" y="36"/>
                  </a:cubicBezTo>
                  <a:cubicBezTo>
                    <a:pt x="21" y="38"/>
                    <a:pt x="21" y="41"/>
                    <a:pt x="21" y="43"/>
                  </a:cubicBezTo>
                  <a:cubicBezTo>
                    <a:pt x="22" y="43"/>
                    <a:pt x="22" y="44"/>
                    <a:pt x="22" y="44"/>
                  </a:cubicBezTo>
                  <a:cubicBezTo>
                    <a:pt x="23" y="44"/>
                    <a:pt x="23" y="45"/>
                    <a:pt x="23" y="45"/>
                  </a:cubicBezTo>
                  <a:cubicBezTo>
                    <a:pt x="24" y="45"/>
                    <a:pt x="24" y="46"/>
                    <a:pt x="24" y="47"/>
                  </a:cubicBezTo>
                  <a:cubicBezTo>
                    <a:pt x="25" y="47"/>
                    <a:pt x="25" y="48"/>
                    <a:pt x="25" y="49"/>
                  </a:cubicBezTo>
                  <a:cubicBezTo>
                    <a:pt x="25" y="49"/>
                    <a:pt x="25" y="50"/>
                    <a:pt x="25" y="50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5" y="54"/>
                    <a:pt x="24" y="54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1" y="58"/>
                    <a:pt x="20" y="58"/>
                  </a:cubicBezTo>
                  <a:cubicBezTo>
                    <a:pt x="21" y="59"/>
                    <a:pt x="21" y="60"/>
                    <a:pt x="22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5" y="58"/>
                    <a:pt x="26" y="57"/>
                  </a:cubicBezTo>
                  <a:cubicBezTo>
                    <a:pt x="26" y="57"/>
                    <a:pt x="27" y="57"/>
                    <a:pt x="27" y="57"/>
                  </a:cubicBezTo>
                  <a:cubicBezTo>
                    <a:pt x="27" y="57"/>
                    <a:pt x="28" y="57"/>
                    <a:pt x="28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9" y="57"/>
                    <a:pt x="29" y="57"/>
                    <a:pt x="29" y="58"/>
                  </a:cubicBezTo>
                  <a:cubicBezTo>
                    <a:pt x="29" y="59"/>
                    <a:pt x="29" y="59"/>
                    <a:pt x="29" y="60"/>
                  </a:cubicBezTo>
                  <a:cubicBezTo>
                    <a:pt x="29" y="60"/>
                    <a:pt x="28" y="61"/>
                    <a:pt x="28" y="61"/>
                  </a:cubicBezTo>
                  <a:cubicBezTo>
                    <a:pt x="28" y="61"/>
                    <a:pt x="28" y="62"/>
                    <a:pt x="27" y="62"/>
                  </a:cubicBezTo>
                  <a:cubicBezTo>
                    <a:pt x="26" y="63"/>
                    <a:pt x="24" y="63"/>
                    <a:pt x="23" y="64"/>
                  </a:cubicBezTo>
                  <a:cubicBezTo>
                    <a:pt x="24" y="66"/>
                    <a:pt x="25" y="67"/>
                    <a:pt x="25" y="69"/>
                  </a:cubicBezTo>
                  <a:cubicBezTo>
                    <a:pt x="26" y="71"/>
                    <a:pt x="27" y="74"/>
                    <a:pt x="28" y="76"/>
                  </a:cubicBezTo>
                  <a:cubicBezTo>
                    <a:pt x="28" y="76"/>
                    <a:pt x="28" y="76"/>
                    <a:pt x="27" y="76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9" y="78"/>
                    <a:pt x="30" y="79"/>
                    <a:pt x="31" y="79"/>
                  </a:cubicBezTo>
                  <a:cubicBezTo>
                    <a:pt x="33" y="80"/>
                    <a:pt x="35" y="81"/>
                    <a:pt x="37" y="82"/>
                  </a:cubicBezTo>
                  <a:cubicBezTo>
                    <a:pt x="37" y="83"/>
                    <a:pt x="38" y="83"/>
                    <a:pt x="38" y="83"/>
                  </a:cubicBezTo>
                  <a:cubicBezTo>
                    <a:pt x="39" y="84"/>
                    <a:pt x="40" y="86"/>
                    <a:pt x="41" y="87"/>
                  </a:cubicBezTo>
                  <a:cubicBezTo>
                    <a:pt x="40" y="88"/>
                    <a:pt x="40" y="89"/>
                    <a:pt x="39" y="89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38" y="90"/>
                    <a:pt x="37" y="90"/>
                    <a:pt x="37" y="90"/>
                  </a:cubicBezTo>
                  <a:cubicBezTo>
                    <a:pt x="36" y="89"/>
                    <a:pt x="36" y="89"/>
                    <a:pt x="35" y="89"/>
                  </a:cubicBezTo>
                  <a:cubicBezTo>
                    <a:pt x="35" y="88"/>
                    <a:pt x="35" y="88"/>
                    <a:pt x="34" y="87"/>
                  </a:cubicBezTo>
                  <a:cubicBezTo>
                    <a:pt x="33" y="86"/>
                    <a:pt x="32" y="85"/>
                    <a:pt x="30" y="83"/>
                  </a:cubicBezTo>
                  <a:cubicBezTo>
                    <a:pt x="29" y="83"/>
                    <a:pt x="29" y="82"/>
                    <a:pt x="28" y="82"/>
                  </a:cubicBezTo>
                  <a:cubicBezTo>
                    <a:pt x="28" y="81"/>
                    <a:pt x="27" y="80"/>
                    <a:pt x="27" y="80"/>
                  </a:cubicBezTo>
                  <a:cubicBezTo>
                    <a:pt x="26" y="78"/>
                    <a:pt x="25" y="77"/>
                    <a:pt x="24" y="76"/>
                  </a:cubicBezTo>
                  <a:cubicBezTo>
                    <a:pt x="23" y="75"/>
                    <a:pt x="21" y="75"/>
                    <a:pt x="19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6"/>
                    <a:pt x="18" y="78"/>
                    <a:pt x="18" y="79"/>
                  </a:cubicBezTo>
                  <a:cubicBezTo>
                    <a:pt x="18" y="79"/>
                    <a:pt x="18" y="80"/>
                    <a:pt x="18" y="80"/>
                  </a:cubicBezTo>
                  <a:cubicBezTo>
                    <a:pt x="17" y="82"/>
                    <a:pt x="15" y="84"/>
                    <a:pt x="15" y="86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4" y="88"/>
                    <a:pt x="14" y="89"/>
                    <a:pt x="13" y="89"/>
                  </a:cubicBezTo>
                  <a:cubicBezTo>
                    <a:pt x="13" y="89"/>
                    <a:pt x="13" y="89"/>
                    <a:pt x="13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1" y="88"/>
                    <a:pt x="10" y="88"/>
                    <a:pt x="10" y="88"/>
                  </a:cubicBezTo>
                  <a:cubicBezTo>
                    <a:pt x="10" y="88"/>
                    <a:pt x="10" y="88"/>
                    <a:pt x="9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10" y="84"/>
                    <a:pt x="11" y="84"/>
                    <a:pt x="12" y="83"/>
                  </a:cubicBezTo>
                  <a:cubicBezTo>
                    <a:pt x="13" y="81"/>
                    <a:pt x="15" y="79"/>
                    <a:pt x="17" y="77"/>
                  </a:cubicBezTo>
                  <a:cubicBezTo>
                    <a:pt x="17" y="76"/>
                    <a:pt x="17" y="76"/>
                    <a:pt x="17" y="75"/>
                  </a:cubicBezTo>
                  <a:cubicBezTo>
                    <a:pt x="16" y="73"/>
                    <a:pt x="16" y="71"/>
                    <a:pt x="15" y="69"/>
                  </a:cubicBezTo>
                  <a:cubicBezTo>
                    <a:pt x="15" y="68"/>
                    <a:pt x="15" y="67"/>
                    <a:pt x="15" y="66"/>
                  </a:cubicBezTo>
                  <a:cubicBezTo>
                    <a:pt x="14" y="66"/>
                    <a:pt x="13" y="66"/>
                    <a:pt x="12" y="65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1" y="65"/>
                    <a:pt x="11" y="64"/>
                    <a:pt x="10" y="64"/>
                  </a:cubicBezTo>
                  <a:cubicBezTo>
                    <a:pt x="10" y="63"/>
                    <a:pt x="9" y="62"/>
                    <a:pt x="9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1" y="61"/>
                    <a:pt x="12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2"/>
                    <a:pt x="15" y="62"/>
                    <a:pt x="15" y="62"/>
                  </a:cubicBezTo>
                  <a:cubicBezTo>
                    <a:pt x="16" y="61"/>
                    <a:pt x="16" y="60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5" y="59"/>
                    <a:pt x="15" y="59"/>
                  </a:cubicBezTo>
                  <a:cubicBezTo>
                    <a:pt x="14" y="58"/>
                    <a:pt x="13" y="57"/>
                    <a:pt x="12" y="57"/>
                  </a:cubicBezTo>
                  <a:cubicBezTo>
                    <a:pt x="12" y="56"/>
                    <a:pt x="11" y="56"/>
                    <a:pt x="11" y="56"/>
                  </a:cubicBezTo>
                  <a:cubicBezTo>
                    <a:pt x="11" y="55"/>
                    <a:pt x="10" y="55"/>
                    <a:pt x="10" y="55"/>
                  </a:cubicBezTo>
                  <a:cubicBezTo>
                    <a:pt x="10" y="54"/>
                    <a:pt x="10" y="54"/>
                    <a:pt x="9" y="53"/>
                  </a:cubicBezTo>
                  <a:cubicBezTo>
                    <a:pt x="9" y="53"/>
                    <a:pt x="9" y="52"/>
                    <a:pt x="9" y="52"/>
                  </a:cubicBezTo>
                  <a:cubicBezTo>
                    <a:pt x="8" y="50"/>
                    <a:pt x="8" y="48"/>
                    <a:pt x="10" y="46"/>
                  </a:cubicBezTo>
                  <a:cubicBezTo>
                    <a:pt x="10" y="46"/>
                    <a:pt x="10" y="45"/>
                    <a:pt x="10" y="45"/>
                  </a:cubicBezTo>
                  <a:cubicBezTo>
                    <a:pt x="10" y="45"/>
                    <a:pt x="10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1"/>
                    <a:pt x="8" y="38"/>
                    <a:pt x="8" y="36"/>
                  </a:cubicBezTo>
                  <a:cubicBezTo>
                    <a:pt x="8" y="35"/>
                    <a:pt x="8" y="34"/>
                    <a:pt x="7" y="33"/>
                  </a:cubicBezTo>
                  <a:cubicBezTo>
                    <a:pt x="7" y="30"/>
                    <a:pt x="5" y="27"/>
                    <a:pt x="4" y="24"/>
                  </a:cubicBezTo>
                  <a:cubicBezTo>
                    <a:pt x="4" y="23"/>
                    <a:pt x="3" y="22"/>
                    <a:pt x="3" y="21"/>
                  </a:cubicBezTo>
                  <a:cubicBezTo>
                    <a:pt x="2" y="20"/>
                    <a:pt x="0" y="19"/>
                    <a:pt x="0" y="18"/>
                  </a:cubicBezTo>
                  <a:cubicBezTo>
                    <a:pt x="0" y="18"/>
                    <a:pt x="0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0" y="14"/>
                    <a:pt x="1" y="12"/>
                  </a:cubicBezTo>
                  <a:cubicBezTo>
                    <a:pt x="1" y="12"/>
                    <a:pt x="1" y="11"/>
                    <a:pt x="2" y="11"/>
                  </a:cubicBezTo>
                  <a:cubicBezTo>
                    <a:pt x="2" y="11"/>
                    <a:pt x="2" y="10"/>
                    <a:pt x="3" y="10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5"/>
                    <a:pt x="6" y="16"/>
                    <a:pt x="7" y="18"/>
                  </a:cubicBezTo>
                  <a:cubicBezTo>
                    <a:pt x="8" y="22"/>
                    <a:pt x="9" y="26"/>
                    <a:pt x="10" y="29"/>
                  </a:cubicBezTo>
                  <a:cubicBezTo>
                    <a:pt x="11" y="33"/>
                    <a:pt x="11" y="36"/>
                    <a:pt x="12" y="39"/>
                  </a:cubicBezTo>
                  <a:cubicBezTo>
                    <a:pt x="12" y="40"/>
                    <a:pt x="12" y="41"/>
                    <a:pt x="12" y="42"/>
                  </a:cubicBezTo>
                  <a:cubicBezTo>
                    <a:pt x="12" y="43"/>
                    <a:pt x="12" y="43"/>
                    <a:pt x="13" y="43"/>
                  </a:cubicBezTo>
                  <a:cubicBezTo>
                    <a:pt x="13" y="43"/>
                    <a:pt x="13" y="43"/>
                    <a:pt x="14" y="43"/>
                  </a:cubicBezTo>
                  <a:cubicBezTo>
                    <a:pt x="15" y="42"/>
                    <a:pt x="17" y="42"/>
                    <a:pt x="18" y="42"/>
                  </a:cubicBezTo>
                  <a:cubicBezTo>
                    <a:pt x="18" y="41"/>
                    <a:pt x="17" y="39"/>
                    <a:pt x="17" y="38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4"/>
                    <a:pt x="16" y="33"/>
                  </a:cubicBezTo>
                  <a:cubicBezTo>
                    <a:pt x="15" y="31"/>
                    <a:pt x="14" y="29"/>
                    <a:pt x="13" y="27"/>
                  </a:cubicBezTo>
                  <a:cubicBezTo>
                    <a:pt x="12" y="22"/>
                    <a:pt x="10" y="17"/>
                    <a:pt x="9" y="12"/>
                  </a:cubicBezTo>
                  <a:cubicBezTo>
                    <a:pt x="9" y="11"/>
                    <a:pt x="8" y="10"/>
                    <a:pt x="8" y="10"/>
                  </a:cubicBezTo>
                  <a:cubicBezTo>
                    <a:pt x="8" y="8"/>
                    <a:pt x="6" y="6"/>
                    <a:pt x="7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8" y="3"/>
                    <a:pt x="8" y="2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9" y="1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1"/>
                  </a:cubicBezTo>
                  <a:close/>
                  <a:moveTo>
                    <a:pt x="10" y="1"/>
                  </a:moveTo>
                  <a:cubicBezTo>
                    <a:pt x="10" y="2"/>
                    <a:pt x="10" y="3"/>
                    <a:pt x="10" y="3"/>
                  </a:cubicBezTo>
                  <a:cubicBezTo>
                    <a:pt x="13" y="12"/>
                    <a:pt x="16" y="20"/>
                    <a:pt x="19" y="28"/>
                  </a:cubicBezTo>
                  <a:cubicBezTo>
                    <a:pt x="19" y="29"/>
                    <a:pt x="19" y="30"/>
                    <a:pt x="19" y="30"/>
                  </a:cubicBezTo>
                  <a:cubicBezTo>
                    <a:pt x="19" y="32"/>
                    <a:pt x="19" y="34"/>
                    <a:pt x="20" y="35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8" y="39"/>
                    <a:pt x="18" y="38"/>
                  </a:cubicBezTo>
                  <a:cubicBezTo>
                    <a:pt x="18" y="36"/>
                    <a:pt x="18" y="35"/>
                    <a:pt x="17" y="34"/>
                  </a:cubicBezTo>
                  <a:cubicBezTo>
                    <a:pt x="16" y="31"/>
                    <a:pt x="15" y="29"/>
                    <a:pt x="14" y="27"/>
                  </a:cubicBezTo>
                  <a:cubicBezTo>
                    <a:pt x="12" y="21"/>
                    <a:pt x="11" y="15"/>
                    <a:pt x="9" y="10"/>
                  </a:cubicBezTo>
                  <a:cubicBezTo>
                    <a:pt x="9" y="8"/>
                    <a:pt x="8" y="7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9" y="3"/>
                    <a:pt x="9" y="2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lose/>
                  <a:moveTo>
                    <a:pt x="40" y="87"/>
                  </a:moveTo>
                  <a:cubicBezTo>
                    <a:pt x="39" y="88"/>
                    <a:pt x="38" y="89"/>
                    <a:pt x="38" y="89"/>
                  </a:cubicBezTo>
                  <a:cubicBezTo>
                    <a:pt x="37" y="89"/>
                    <a:pt x="37" y="88"/>
                    <a:pt x="36" y="88"/>
                  </a:cubicBezTo>
                  <a:cubicBezTo>
                    <a:pt x="36" y="87"/>
                    <a:pt x="36" y="87"/>
                    <a:pt x="35" y="87"/>
                  </a:cubicBezTo>
                  <a:cubicBezTo>
                    <a:pt x="34" y="85"/>
                    <a:pt x="32" y="84"/>
                    <a:pt x="30" y="82"/>
                  </a:cubicBezTo>
                  <a:cubicBezTo>
                    <a:pt x="30" y="82"/>
                    <a:pt x="29" y="82"/>
                    <a:pt x="29" y="81"/>
                  </a:cubicBezTo>
                  <a:cubicBezTo>
                    <a:pt x="28" y="80"/>
                    <a:pt x="27" y="78"/>
                    <a:pt x="26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7"/>
                    <a:pt x="26" y="77"/>
                    <a:pt x="27" y="77"/>
                  </a:cubicBezTo>
                  <a:cubicBezTo>
                    <a:pt x="28" y="78"/>
                    <a:pt x="29" y="79"/>
                    <a:pt x="31" y="80"/>
                  </a:cubicBezTo>
                  <a:cubicBezTo>
                    <a:pt x="31" y="81"/>
                    <a:pt x="32" y="81"/>
                    <a:pt x="33" y="81"/>
                  </a:cubicBezTo>
                  <a:cubicBezTo>
                    <a:pt x="35" y="82"/>
                    <a:pt x="36" y="83"/>
                    <a:pt x="37" y="84"/>
                  </a:cubicBezTo>
                  <a:cubicBezTo>
                    <a:pt x="38" y="85"/>
                    <a:pt x="38" y="85"/>
                    <a:pt x="39" y="86"/>
                  </a:cubicBezTo>
                  <a:cubicBezTo>
                    <a:pt x="39" y="86"/>
                    <a:pt x="39" y="87"/>
                    <a:pt x="40" y="87"/>
                  </a:cubicBezTo>
                  <a:close/>
                  <a:moveTo>
                    <a:pt x="28" y="58"/>
                  </a:moveTo>
                  <a:cubicBezTo>
                    <a:pt x="28" y="58"/>
                    <a:pt x="28" y="58"/>
                    <a:pt x="28" y="58"/>
                  </a:cubicBezTo>
                  <a:cubicBezTo>
                    <a:pt x="28" y="60"/>
                    <a:pt x="27" y="61"/>
                    <a:pt x="26" y="61"/>
                  </a:cubicBezTo>
                  <a:cubicBezTo>
                    <a:pt x="25" y="62"/>
                    <a:pt x="24" y="62"/>
                    <a:pt x="23" y="63"/>
                  </a:cubicBezTo>
                  <a:cubicBezTo>
                    <a:pt x="22" y="63"/>
                    <a:pt x="22" y="62"/>
                    <a:pt x="22" y="62"/>
                  </a:cubicBezTo>
                  <a:cubicBezTo>
                    <a:pt x="22" y="62"/>
                    <a:pt x="23" y="62"/>
                    <a:pt x="23" y="62"/>
                  </a:cubicBezTo>
                  <a:cubicBezTo>
                    <a:pt x="23" y="61"/>
                    <a:pt x="24" y="61"/>
                    <a:pt x="24" y="60"/>
                  </a:cubicBezTo>
                  <a:cubicBezTo>
                    <a:pt x="24" y="60"/>
                    <a:pt x="25" y="59"/>
                    <a:pt x="26" y="59"/>
                  </a:cubicBezTo>
                  <a:cubicBezTo>
                    <a:pt x="26" y="59"/>
                    <a:pt x="26" y="58"/>
                    <a:pt x="26" y="58"/>
                  </a:cubicBezTo>
                  <a:cubicBezTo>
                    <a:pt x="27" y="58"/>
                    <a:pt x="28" y="57"/>
                    <a:pt x="28" y="58"/>
                  </a:cubicBezTo>
                  <a:close/>
                  <a:moveTo>
                    <a:pt x="24" y="48"/>
                  </a:moveTo>
                  <a:cubicBezTo>
                    <a:pt x="24" y="49"/>
                    <a:pt x="24" y="50"/>
                    <a:pt x="24" y="50"/>
                  </a:cubicBezTo>
                  <a:cubicBezTo>
                    <a:pt x="24" y="52"/>
                    <a:pt x="24" y="54"/>
                    <a:pt x="23" y="55"/>
                  </a:cubicBezTo>
                  <a:cubicBezTo>
                    <a:pt x="22" y="55"/>
                    <a:pt x="22" y="56"/>
                    <a:pt x="21" y="56"/>
                  </a:cubicBezTo>
                  <a:cubicBezTo>
                    <a:pt x="21" y="56"/>
                    <a:pt x="20" y="57"/>
                    <a:pt x="20" y="57"/>
                  </a:cubicBezTo>
                  <a:cubicBezTo>
                    <a:pt x="19" y="57"/>
                    <a:pt x="19" y="56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8"/>
                    <a:pt x="17" y="58"/>
                    <a:pt x="17" y="58"/>
                  </a:cubicBezTo>
                  <a:cubicBezTo>
                    <a:pt x="16" y="58"/>
                    <a:pt x="14" y="57"/>
                    <a:pt x="13" y="56"/>
                  </a:cubicBezTo>
                  <a:cubicBezTo>
                    <a:pt x="13" y="56"/>
                    <a:pt x="12" y="56"/>
                    <a:pt x="12" y="55"/>
                  </a:cubicBezTo>
                  <a:cubicBezTo>
                    <a:pt x="12" y="55"/>
                    <a:pt x="11" y="55"/>
                    <a:pt x="11" y="54"/>
                  </a:cubicBezTo>
                  <a:cubicBezTo>
                    <a:pt x="11" y="54"/>
                    <a:pt x="11" y="54"/>
                    <a:pt x="10" y="53"/>
                  </a:cubicBezTo>
                  <a:cubicBezTo>
                    <a:pt x="10" y="53"/>
                    <a:pt x="10" y="52"/>
                    <a:pt x="10" y="52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9" y="49"/>
                    <a:pt x="10" y="48"/>
                    <a:pt x="10" y="47"/>
                  </a:cubicBezTo>
                  <a:cubicBezTo>
                    <a:pt x="10" y="47"/>
                    <a:pt x="10" y="47"/>
                    <a:pt x="10" y="46"/>
                  </a:cubicBezTo>
                  <a:cubicBezTo>
                    <a:pt x="11" y="45"/>
                    <a:pt x="12" y="45"/>
                    <a:pt x="14" y="44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7" y="43"/>
                    <a:pt x="18" y="43"/>
                  </a:cubicBezTo>
                  <a:cubicBezTo>
                    <a:pt x="18" y="43"/>
                    <a:pt x="19" y="43"/>
                    <a:pt x="19" y="43"/>
                  </a:cubicBezTo>
                  <a:cubicBezTo>
                    <a:pt x="19" y="43"/>
                    <a:pt x="20" y="43"/>
                    <a:pt x="20" y="43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4"/>
                    <a:pt x="22" y="45"/>
                    <a:pt x="22" y="45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3" y="47"/>
                    <a:pt x="23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lose/>
                  <a:moveTo>
                    <a:pt x="20" y="50"/>
                  </a:moveTo>
                  <a:cubicBezTo>
                    <a:pt x="20" y="51"/>
                    <a:pt x="20" y="53"/>
                    <a:pt x="19" y="53"/>
                  </a:cubicBezTo>
                  <a:cubicBezTo>
                    <a:pt x="19" y="53"/>
                    <a:pt x="19" y="54"/>
                    <a:pt x="18" y="54"/>
                  </a:cubicBezTo>
                  <a:cubicBezTo>
                    <a:pt x="17" y="54"/>
                    <a:pt x="17" y="54"/>
                    <a:pt x="16" y="54"/>
                  </a:cubicBezTo>
                  <a:cubicBezTo>
                    <a:pt x="15" y="54"/>
                    <a:pt x="14" y="54"/>
                    <a:pt x="13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12" y="52"/>
                    <a:pt x="12" y="52"/>
                    <a:pt x="12" y="51"/>
                  </a:cubicBezTo>
                  <a:cubicBezTo>
                    <a:pt x="12" y="50"/>
                    <a:pt x="13" y="49"/>
                    <a:pt x="14" y="49"/>
                  </a:cubicBezTo>
                  <a:cubicBezTo>
                    <a:pt x="15" y="49"/>
                    <a:pt x="15" y="48"/>
                    <a:pt x="15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19" y="48"/>
                    <a:pt x="19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50"/>
                    <a:pt x="20" y="50"/>
                    <a:pt x="20" y="50"/>
                  </a:cubicBezTo>
                  <a:close/>
                  <a:moveTo>
                    <a:pt x="18" y="45"/>
                  </a:moveTo>
                  <a:cubicBezTo>
                    <a:pt x="17" y="46"/>
                    <a:pt x="17" y="46"/>
                    <a:pt x="17" y="46"/>
                  </a:cubicBezTo>
                  <a:cubicBezTo>
                    <a:pt x="17" y="47"/>
                    <a:pt x="16" y="46"/>
                    <a:pt x="16" y="46"/>
                  </a:cubicBezTo>
                  <a:cubicBezTo>
                    <a:pt x="16" y="45"/>
                    <a:pt x="16" y="45"/>
                    <a:pt x="17" y="45"/>
                  </a:cubicBezTo>
                  <a:cubicBezTo>
                    <a:pt x="17" y="45"/>
                    <a:pt x="17" y="45"/>
                    <a:pt x="18" y="45"/>
                  </a:cubicBezTo>
                  <a:close/>
                  <a:moveTo>
                    <a:pt x="25" y="71"/>
                  </a:moveTo>
                  <a:cubicBezTo>
                    <a:pt x="25" y="72"/>
                    <a:pt x="26" y="73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4" y="74"/>
                    <a:pt x="21" y="74"/>
                    <a:pt x="19" y="74"/>
                  </a:cubicBezTo>
                  <a:cubicBezTo>
                    <a:pt x="19" y="74"/>
                    <a:pt x="18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7" y="72"/>
                    <a:pt x="16" y="70"/>
                    <a:pt x="16" y="67"/>
                  </a:cubicBezTo>
                  <a:cubicBezTo>
                    <a:pt x="16" y="66"/>
                    <a:pt x="16" y="65"/>
                    <a:pt x="16" y="64"/>
                  </a:cubicBezTo>
                  <a:cubicBezTo>
                    <a:pt x="16" y="64"/>
                    <a:pt x="16" y="63"/>
                    <a:pt x="16" y="63"/>
                  </a:cubicBezTo>
                  <a:cubicBezTo>
                    <a:pt x="17" y="62"/>
                    <a:pt x="17" y="60"/>
                    <a:pt x="17" y="59"/>
                  </a:cubicBezTo>
                  <a:cubicBezTo>
                    <a:pt x="18" y="59"/>
                    <a:pt x="19" y="59"/>
                    <a:pt x="19" y="58"/>
                  </a:cubicBezTo>
                  <a:cubicBezTo>
                    <a:pt x="21" y="62"/>
                    <a:pt x="23" y="66"/>
                    <a:pt x="25" y="69"/>
                  </a:cubicBezTo>
                  <a:cubicBezTo>
                    <a:pt x="25" y="70"/>
                    <a:pt x="25" y="70"/>
                    <a:pt x="25" y="71"/>
                  </a:cubicBezTo>
                  <a:close/>
                  <a:moveTo>
                    <a:pt x="4" y="12"/>
                  </a:moveTo>
                  <a:cubicBezTo>
                    <a:pt x="5" y="14"/>
                    <a:pt x="5" y="17"/>
                    <a:pt x="6" y="1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33"/>
                    <a:pt x="10" y="36"/>
                    <a:pt x="11" y="39"/>
                  </a:cubicBezTo>
                  <a:cubicBezTo>
                    <a:pt x="11" y="40"/>
                    <a:pt x="11" y="41"/>
                    <a:pt x="11" y="43"/>
                  </a:cubicBezTo>
                  <a:cubicBezTo>
                    <a:pt x="11" y="43"/>
                    <a:pt x="12" y="43"/>
                    <a:pt x="12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0"/>
                    <a:pt x="9" y="37"/>
                    <a:pt x="9" y="34"/>
                  </a:cubicBezTo>
                  <a:cubicBezTo>
                    <a:pt x="8" y="33"/>
                    <a:pt x="8" y="32"/>
                    <a:pt x="8" y="32"/>
                  </a:cubicBezTo>
                  <a:cubicBezTo>
                    <a:pt x="7" y="28"/>
                    <a:pt x="5" y="24"/>
                    <a:pt x="4" y="21"/>
                  </a:cubicBezTo>
                  <a:cubicBezTo>
                    <a:pt x="3" y="20"/>
                    <a:pt x="2" y="19"/>
                    <a:pt x="1" y="18"/>
                  </a:cubicBezTo>
                  <a:cubicBezTo>
                    <a:pt x="1" y="17"/>
                    <a:pt x="1" y="17"/>
                    <a:pt x="1" y="16"/>
                  </a:cubicBezTo>
                  <a:cubicBezTo>
                    <a:pt x="1" y="15"/>
                    <a:pt x="1" y="11"/>
                    <a:pt x="3" y="11"/>
                  </a:cubicBezTo>
                  <a:cubicBezTo>
                    <a:pt x="4" y="11"/>
                    <a:pt x="4" y="12"/>
                    <a:pt x="4" y="12"/>
                  </a:cubicBezTo>
                  <a:close/>
                  <a:moveTo>
                    <a:pt x="16" y="52"/>
                  </a:moveTo>
                  <a:cubicBezTo>
                    <a:pt x="16" y="52"/>
                    <a:pt x="14" y="52"/>
                    <a:pt x="15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lose/>
                  <a:moveTo>
                    <a:pt x="14" y="47"/>
                  </a:moveTo>
                  <a:cubicBezTo>
                    <a:pt x="14" y="48"/>
                    <a:pt x="14" y="48"/>
                    <a:pt x="14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3" y="46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4" y="47"/>
                    <a:pt x="14" y="47"/>
                    <a:pt x="14" y="47"/>
                  </a:cubicBezTo>
                  <a:close/>
                  <a:moveTo>
                    <a:pt x="13" y="51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lose/>
                  <a:moveTo>
                    <a:pt x="15" y="63"/>
                  </a:moveTo>
                  <a:cubicBezTo>
                    <a:pt x="15" y="64"/>
                    <a:pt x="15" y="65"/>
                    <a:pt x="15" y="65"/>
                  </a:cubicBezTo>
                  <a:cubicBezTo>
                    <a:pt x="14" y="65"/>
                    <a:pt x="13" y="65"/>
                    <a:pt x="12" y="64"/>
                  </a:cubicBezTo>
                  <a:cubicBezTo>
                    <a:pt x="12" y="63"/>
                    <a:pt x="11" y="63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2" y="62"/>
                  </a:cubicBezTo>
                  <a:cubicBezTo>
                    <a:pt x="12" y="62"/>
                    <a:pt x="13" y="62"/>
                    <a:pt x="13" y="62"/>
                  </a:cubicBezTo>
                  <a:cubicBezTo>
                    <a:pt x="14" y="63"/>
                    <a:pt x="15" y="63"/>
                    <a:pt x="15" y="63"/>
                  </a:cubicBezTo>
                  <a:close/>
                  <a:moveTo>
                    <a:pt x="18" y="77"/>
                  </a:moveTo>
                  <a:cubicBezTo>
                    <a:pt x="17" y="77"/>
                    <a:pt x="17" y="78"/>
                    <a:pt x="17" y="78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7" y="80"/>
                    <a:pt x="17" y="81"/>
                    <a:pt x="16" y="81"/>
                  </a:cubicBezTo>
                  <a:cubicBezTo>
                    <a:pt x="16" y="82"/>
                    <a:pt x="15" y="83"/>
                    <a:pt x="15" y="84"/>
                  </a:cubicBezTo>
                  <a:cubicBezTo>
                    <a:pt x="15" y="85"/>
                    <a:pt x="14" y="85"/>
                    <a:pt x="14" y="85"/>
                  </a:cubicBezTo>
                  <a:cubicBezTo>
                    <a:pt x="14" y="85"/>
                    <a:pt x="14" y="86"/>
                    <a:pt x="14" y="87"/>
                  </a:cubicBezTo>
                  <a:cubicBezTo>
                    <a:pt x="14" y="87"/>
                    <a:pt x="13" y="88"/>
                    <a:pt x="13" y="88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2" y="87"/>
                    <a:pt x="11" y="87"/>
                    <a:pt x="10" y="87"/>
                  </a:cubicBezTo>
                  <a:cubicBezTo>
                    <a:pt x="10" y="87"/>
                    <a:pt x="10" y="86"/>
                    <a:pt x="11" y="86"/>
                  </a:cubicBezTo>
                  <a:cubicBezTo>
                    <a:pt x="11" y="85"/>
                    <a:pt x="12" y="85"/>
                    <a:pt x="12" y="84"/>
                  </a:cubicBezTo>
                  <a:cubicBezTo>
                    <a:pt x="13" y="83"/>
                    <a:pt x="13" y="83"/>
                    <a:pt x="13" y="82"/>
                  </a:cubicBezTo>
                  <a:cubicBezTo>
                    <a:pt x="14" y="81"/>
                    <a:pt x="16" y="80"/>
                    <a:pt x="16" y="79"/>
                  </a:cubicBezTo>
                  <a:cubicBezTo>
                    <a:pt x="17" y="78"/>
                    <a:pt x="17" y="78"/>
                    <a:pt x="17" y="77"/>
                  </a:cubicBezTo>
                  <a:cubicBezTo>
                    <a:pt x="17" y="77"/>
                    <a:pt x="17" y="77"/>
                    <a:pt x="18" y="77"/>
                  </a:cubicBezTo>
                  <a:close/>
                </a:path>
              </a:pathLst>
            </a:custGeom>
            <a:solidFill>
              <a:srgbClr val="5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网Chenying0907出品 20151"/>
            <p:cNvSpPr>
              <a:spLocks noEditPoints="1"/>
            </p:cNvSpPr>
            <p:nvPr/>
          </p:nvSpPr>
          <p:spPr bwMode="auto">
            <a:xfrm>
              <a:off x="5176838" y="650876"/>
              <a:ext cx="117475" cy="377825"/>
            </a:xfrm>
            <a:custGeom>
              <a:avLst/>
              <a:gdLst>
                <a:gd name="T0" fmla="*/ 13 w 14"/>
                <a:gd name="T1" fmla="*/ 42 h 45"/>
                <a:gd name="T2" fmla="*/ 11 w 14"/>
                <a:gd name="T3" fmla="*/ 32 h 45"/>
                <a:gd name="T4" fmla="*/ 13 w 14"/>
                <a:gd name="T5" fmla="*/ 31 h 45"/>
                <a:gd name="T6" fmla="*/ 14 w 14"/>
                <a:gd name="T7" fmla="*/ 37 h 45"/>
                <a:gd name="T8" fmla="*/ 13 w 14"/>
                <a:gd name="T9" fmla="*/ 42 h 45"/>
                <a:gd name="T10" fmla="*/ 8 w 14"/>
                <a:gd name="T11" fmla="*/ 28 h 45"/>
                <a:gd name="T12" fmla="*/ 5 w 14"/>
                <a:gd name="T13" fmla="*/ 14 h 45"/>
                <a:gd name="T14" fmla="*/ 3 w 14"/>
                <a:gd name="T15" fmla="*/ 2 h 45"/>
                <a:gd name="T16" fmla="*/ 5 w 14"/>
                <a:gd name="T17" fmla="*/ 3 h 45"/>
                <a:gd name="T18" fmla="*/ 12 w 14"/>
                <a:gd name="T19" fmla="*/ 25 h 45"/>
                <a:gd name="T20" fmla="*/ 8 w 14"/>
                <a:gd name="T21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45">
                  <a:moveTo>
                    <a:pt x="13" y="42"/>
                  </a:moveTo>
                  <a:cubicBezTo>
                    <a:pt x="12" y="40"/>
                    <a:pt x="12" y="34"/>
                    <a:pt x="11" y="32"/>
                  </a:cubicBezTo>
                  <a:cubicBezTo>
                    <a:pt x="11" y="32"/>
                    <a:pt x="12" y="31"/>
                    <a:pt x="13" y="31"/>
                  </a:cubicBezTo>
                  <a:cubicBezTo>
                    <a:pt x="13" y="33"/>
                    <a:pt x="14" y="35"/>
                    <a:pt x="14" y="37"/>
                  </a:cubicBezTo>
                  <a:cubicBezTo>
                    <a:pt x="14" y="37"/>
                    <a:pt x="14" y="45"/>
                    <a:pt x="13" y="42"/>
                  </a:cubicBezTo>
                  <a:close/>
                  <a:moveTo>
                    <a:pt x="8" y="28"/>
                  </a:moveTo>
                  <a:cubicBezTo>
                    <a:pt x="7" y="24"/>
                    <a:pt x="6" y="16"/>
                    <a:pt x="5" y="14"/>
                  </a:cubicBezTo>
                  <a:cubicBezTo>
                    <a:pt x="3" y="10"/>
                    <a:pt x="0" y="6"/>
                    <a:pt x="3" y="2"/>
                  </a:cubicBezTo>
                  <a:cubicBezTo>
                    <a:pt x="4" y="1"/>
                    <a:pt x="4" y="0"/>
                    <a:pt x="5" y="3"/>
                  </a:cubicBezTo>
                  <a:cubicBezTo>
                    <a:pt x="6" y="10"/>
                    <a:pt x="10" y="17"/>
                    <a:pt x="12" y="25"/>
                  </a:cubicBezTo>
                  <a:cubicBezTo>
                    <a:pt x="11" y="26"/>
                    <a:pt x="10" y="27"/>
                    <a:pt x="8" y="28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3" name="淘宝网chenying0907出品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3989" y="217610"/>
            <a:ext cx="1177087" cy="1359738"/>
          </a:xfrm>
          <a:prstGeom prst="rect">
            <a:avLst/>
          </a:prstGeom>
        </p:spPr>
      </p:pic>
      <p:sp>
        <p:nvSpPr>
          <p:cNvPr id="44" name="淘宝网Chenying0907出品 20230"/>
          <p:cNvSpPr>
            <a:spLocks noEditPoints="1"/>
          </p:cNvSpPr>
          <p:nvPr/>
        </p:nvSpPr>
        <p:spPr bwMode="auto">
          <a:xfrm>
            <a:off x="8711132" y="235702"/>
            <a:ext cx="1130204" cy="1313932"/>
          </a:xfrm>
          <a:custGeom>
            <a:avLst/>
            <a:gdLst>
              <a:gd name="T0" fmla="*/ 404 w 406"/>
              <a:gd name="T1" fmla="*/ 398 h 472"/>
              <a:gd name="T2" fmla="*/ 404 w 406"/>
              <a:gd name="T3" fmla="*/ 336 h 472"/>
              <a:gd name="T4" fmla="*/ 404 w 406"/>
              <a:gd name="T5" fmla="*/ 276 h 472"/>
              <a:gd name="T6" fmla="*/ 401 w 406"/>
              <a:gd name="T7" fmla="*/ 213 h 472"/>
              <a:gd name="T8" fmla="*/ 399 w 406"/>
              <a:gd name="T9" fmla="*/ 154 h 472"/>
              <a:gd name="T10" fmla="*/ 399 w 406"/>
              <a:gd name="T11" fmla="*/ 91 h 472"/>
              <a:gd name="T12" fmla="*/ 394 w 406"/>
              <a:gd name="T13" fmla="*/ 36 h 472"/>
              <a:gd name="T14" fmla="*/ 368 w 406"/>
              <a:gd name="T15" fmla="*/ 8 h 472"/>
              <a:gd name="T16" fmla="*/ 315 w 406"/>
              <a:gd name="T17" fmla="*/ 3 h 472"/>
              <a:gd name="T18" fmla="*/ 257 w 406"/>
              <a:gd name="T19" fmla="*/ 3 h 472"/>
              <a:gd name="T20" fmla="*/ 202 w 406"/>
              <a:gd name="T21" fmla="*/ 3 h 472"/>
              <a:gd name="T22" fmla="*/ 146 w 406"/>
              <a:gd name="T23" fmla="*/ 8 h 472"/>
              <a:gd name="T24" fmla="*/ 91 w 406"/>
              <a:gd name="T25" fmla="*/ 10 h 472"/>
              <a:gd name="T26" fmla="*/ 38 w 406"/>
              <a:gd name="T27" fmla="*/ 12 h 472"/>
              <a:gd name="T28" fmla="*/ 4 w 406"/>
              <a:gd name="T29" fmla="*/ 36 h 472"/>
              <a:gd name="T30" fmla="*/ 0 w 406"/>
              <a:gd name="T31" fmla="*/ 91 h 472"/>
              <a:gd name="T32" fmla="*/ 0 w 406"/>
              <a:gd name="T33" fmla="*/ 151 h 472"/>
              <a:gd name="T34" fmla="*/ 2 w 406"/>
              <a:gd name="T35" fmla="*/ 213 h 472"/>
              <a:gd name="T36" fmla="*/ 2 w 406"/>
              <a:gd name="T37" fmla="*/ 273 h 472"/>
              <a:gd name="T38" fmla="*/ 4 w 406"/>
              <a:gd name="T39" fmla="*/ 336 h 472"/>
              <a:gd name="T40" fmla="*/ 7 w 406"/>
              <a:gd name="T41" fmla="*/ 395 h 472"/>
              <a:gd name="T42" fmla="*/ 9 w 406"/>
              <a:gd name="T43" fmla="*/ 453 h 472"/>
              <a:gd name="T44" fmla="*/ 50 w 406"/>
              <a:gd name="T45" fmla="*/ 470 h 472"/>
              <a:gd name="T46" fmla="*/ 105 w 406"/>
              <a:gd name="T47" fmla="*/ 470 h 472"/>
              <a:gd name="T48" fmla="*/ 161 w 406"/>
              <a:gd name="T49" fmla="*/ 467 h 472"/>
              <a:gd name="T50" fmla="*/ 216 w 406"/>
              <a:gd name="T51" fmla="*/ 470 h 472"/>
              <a:gd name="T52" fmla="*/ 271 w 406"/>
              <a:gd name="T53" fmla="*/ 465 h 472"/>
              <a:gd name="T54" fmla="*/ 327 w 406"/>
              <a:gd name="T55" fmla="*/ 465 h 472"/>
              <a:gd name="T56" fmla="*/ 380 w 406"/>
              <a:gd name="T57" fmla="*/ 462 h 472"/>
              <a:gd name="T58" fmla="*/ 358 w 406"/>
              <a:gd name="T59" fmla="*/ 115 h 472"/>
              <a:gd name="T60" fmla="*/ 329 w 406"/>
              <a:gd name="T61" fmla="*/ 156 h 472"/>
              <a:gd name="T62" fmla="*/ 295 w 406"/>
              <a:gd name="T63" fmla="*/ 190 h 472"/>
              <a:gd name="T64" fmla="*/ 291 w 406"/>
              <a:gd name="T65" fmla="*/ 230 h 472"/>
              <a:gd name="T66" fmla="*/ 307 w 406"/>
              <a:gd name="T67" fmla="*/ 278 h 472"/>
              <a:gd name="T68" fmla="*/ 307 w 406"/>
              <a:gd name="T69" fmla="*/ 328 h 472"/>
              <a:gd name="T70" fmla="*/ 286 w 406"/>
              <a:gd name="T71" fmla="*/ 367 h 472"/>
              <a:gd name="T72" fmla="*/ 305 w 406"/>
              <a:gd name="T73" fmla="*/ 386 h 472"/>
              <a:gd name="T74" fmla="*/ 348 w 406"/>
              <a:gd name="T75" fmla="*/ 393 h 472"/>
              <a:gd name="T76" fmla="*/ 317 w 406"/>
              <a:gd name="T77" fmla="*/ 431 h 472"/>
              <a:gd name="T78" fmla="*/ 279 w 406"/>
              <a:gd name="T79" fmla="*/ 443 h 472"/>
              <a:gd name="T80" fmla="*/ 228 w 406"/>
              <a:gd name="T81" fmla="*/ 438 h 472"/>
              <a:gd name="T82" fmla="*/ 178 w 406"/>
              <a:gd name="T83" fmla="*/ 438 h 472"/>
              <a:gd name="T84" fmla="*/ 127 w 406"/>
              <a:gd name="T85" fmla="*/ 441 h 472"/>
              <a:gd name="T86" fmla="*/ 77 w 406"/>
              <a:gd name="T87" fmla="*/ 443 h 472"/>
              <a:gd name="T88" fmla="*/ 62 w 406"/>
              <a:gd name="T89" fmla="*/ 400 h 472"/>
              <a:gd name="T90" fmla="*/ 81 w 406"/>
              <a:gd name="T91" fmla="*/ 381 h 472"/>
              <a:gd name="T92" fmla="*/ 110 w 406"/>
              <a:gd name="T93" fmla="*/ 369 h 472"/>
              <a:gd name="T94" fmla="*/ 91 w 406"/>
              <a:gd name="T95" fmla="*/ 340 h 472"/>
              <a:gd name="T96" fmla="*/ 84 w 406"/>
              <a:gd name="T97" fmla="*/ 297 h 472"/>
              <a:gd name="T98" fmla="*/ 105 w 406"/>
              <a:gd name="T99" fmla="*/ 252 h 472"/>
              <a:gd name="T100" fmla="*/ 125 w 406"/>
              <a:gd name="T101" fmla="*/ 206 h 472"/>
              <a:gd name="T102" fmla="*/ 130 w 406"/>
              <a:gd name="T103" fmla="*/ 166 h 472"/>
              <a:gd name="T104" fmla="*/ 96 w 406"/>
              <a:gd name="T105" fmla="*/ 130 h 472"/>
              <a:gd name="T106" fmla="*/ 77 w 406"/>
              <a:gd name="T107" fmla="*/ 84 h 472"/>
              <a:gd name="T108" fmla="*/ 108 w 406"/>
              <a:gd name="T109" fmla="*/ 46 h 472"/>
              <a:gd name="T110" fmla="*/ 151 w 406"/>
              <a:gd name="T111" fmla="*/ 63 h 472"/>
              <a:gd name="T112" fmla="*/ 175 w 406"/>
              <a:gd name="T113" fmla="*/ 106 h 472"/>
              <a:gd name="T114" fmla="*/ 190 w 406"/>
              <a:gd name="T115" fmla="*/ 146 h 472"/>
              <a:gd name="T116" fmla="*/ 233 w 406"/>
              <a:gd name="T117" fmla="*/ 151 h 472"/>
              <a:gd name="T118" fmla="*/ 264 w 406"/>
              <a:gd name="T119" fmla="*/ 123 h 472"/>
              <a:gd name="T120" fmla="*/ 295 w 406"/>
              <a:gd name="T121" fmla="*/ 84 h 472"/>
              <a:gd name="T122" fmla="*/ 346 w 406"/>
              <a:gd name="T123" fmla="*/ 79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06" h="472">
                <a:moveTo>
                  <a:pt x="401" y="448"/>
                </a:moveTo>
                <a:lnTo>
                  <a:pt x="404" y="443"/>
                </a:lnTo>
                <a:lnTo>
                  <a:pt x="401" y="438"/>
                </a:lnTo>
                <a:lnTo>
                  <a:pt x="404" y="434"/>
                </a:lnTo>
                <a:lnTo>
                  <a:pt x="406" y="431"/>
                </a:lnTo>
                <a:lnTo>
                  <a:pt x="404" y="426"/>
                </a:lnTo>
                <a:lnTo>
                  <a:pt x="406" y="422"/>
                </a:lnTo>
                <a:lnTo>
                  <a:pt x="404" y="417"/>
                </a:lnTo>
                <a:lnTo>
                  <a:pt x="404" y="412"/>
                </a:lnTo>
                <a:lnTo>
                  <a:pt x="406" y="407"/>
                </a:lnTo>
                <a:lnTo>
                  <a:pt x="404" y="403"/>
                </a:lnTo>
                <a:lnTo>
                  <a:pt x="404" y="398"/>
                </a:lnTo>
                <a:lnTo>
                  <a:pt x="404" y="393"/>
                </a:lnTo>
                <a:lnTo>
                  <a:pt x="404" y="386"/>
                </a:lnTo>
                <a:lnTo>
                  <a:pt x="404" y="381"/>
                </a:lnTo>
                <a:lnTo>
                  <a:pt x="404" y="376"/>
                </a:lnTo>
                <a:lnTo>
                  <a:pt x="404" y="371"/>
                </a:lnTo>
                <a:lnTo>
                  <a:pt x="404" y="367"/>
                </a:lnTo>
                <a:lnTo>
                  <a:pt x="404" y="362"/>
                </a:lnTo>
                <a:lnTo>
                  <a:pt x="406" y="357"/>
                </a:lnTo>
                <a:lnTo>
                  <a:pt x="404" y="350"/>
                </a:lnTo>
                <a:lnTo>
                  <a:pt x="404" y="345"/>
                </a:lnTo>
                <a:lnTo>
                  <a:pt x="406" y="340"/>
                </a:lnTo>
                <a:lnTo>
                  <a:pt x="404" y="336"/>
                </a:lnTo>
                <a:lnTo>
                  <a:pt x="406" y="331"/>
                </a:lnTo>
                <a:lnTo>
                  <a:pt x="401" y="326"/>
                </a:lnTo>
                <a:lnTo>
                  <a:pt x="404" y="321"/>
                </a:lnTo>
                <a:lnTo>
                  <a:pt x="401" y="316"/>
                </a:lnTo>
                <a:lnTo>
                  <a:pt x="404" y="309"/>
                </a:lnTo>
                <a:lnTo>
                  <a:pt x="401" y="304"/>
                </a:lnTo>
                <a:lnTo>
                  <a:pt x="401" y="300"/>
                </a:lnTo>
                <a:lnTo>
                  <a:pt x="404" y="295"/>
                </a:lnTo>
                <a:lnTo>
                  <a:pt x="404" y="290"/>
                </a:lnTo>
                <a:lnTo>
                  <a:pt x="404" y="285"/>
                </a:lnTo>
                <a:lnTo>
                  <a:pt x="404" y="280"/>
                </a:lnTo>
                <a:lnTo>
                  <a:pt x="404" y="276"/>
                </a:lnTo>
                <a:lnTo>
                  <a:pt x="404" y="271"/>
                </a:lnTo>
                <a:lnTo>
                  <a:pt x="401" y="264"/>
                </a:lnTo>
                <a:lnTo>
                  <a:pt x="404" y="259"/>
                </a:lnTo>
                <a:lnTo>
                  <a:pt x="401" y="254"/>
                </a:lnTo>
                <a:lnTo>
                  <a:pt x="401" y="249"/>
                </a:lnTo>
                <a:lnTo>
                  <a:pt x="404" y="245"/>
                </a:lnTo>
                <a:lnTo>
                  <a:pt x="401" y="240"/>
                </a:lnTo>
                <a:lnTo>
                  <a:pt x="404" y="235"/>
                </a:lnTo>
                <a:lnTo>
                  <a:pt x="401" y="230"/>
                </a:lnTo>
                <a:lnTo>
                  <a:pt x="401" y="223"/>
                </a:lnTo>
                <a:lnTo>
                  <a:pt x="401" y="218"/>
                </a:lnTo>
                <a:lnTo>
                  <a:pt x="401" y="213"/>
                </a:lnTo>
                <a:lnTo>
                  <a:pt x="401" y="209"/>
                </a:lnTo>
                <a:lnTo>
                  <a:pt x="401" y="204"/>
                </a:lnTo>
                <a:lnTo>
                  <a:pt x="401" y="199"/>
                </a:lnTo>
                <a:lnTo>
                  <a:pt x="401" y="194"/>
                </a:lnTo>
                <a:lnTo>
                  <a:pt x="401" y="190"/>
                </a:lnTo>
                <a:lnTo>
                  <a:pt x="401" y="182"/>
                </a:lnTo>
                <a:lnTo>
                  <a:pt x="401" y="178"/>
                </a:lnTo>
                <a:lnTo>
                  <a:pt x="401" y="173"/>
                </a:lnTo>
                <a:lnTo>
                  <a:pt x="401" y="168"/>
                </a:lnTo>
                <a:lnTo>
                  <a:pt x="399" y="163"/>
                </a:lnTo>
                <a:lnTo>
                  <a:pt x="401" y="158"/>
                </a:lnTo>
                <a:lnTo>
                  <a:pt x="399" y="154"/>
                </a:lnTo>
                <a:lnTo>
                  <a:pt x="399" y="149"/>
                </a:lnTo>
                <a:lnTo>
                  <a:pt x="399" y="144"/>
                </a:lnTo>
                <a:lnTo>
                  <a:pt x="399" y="137"/>
                </a:lnTo>
                <a:lnTo>
                  <a:pt x="399" y="132"/>
                </a:lnTo>
                <a:lnTo>
                  <a:pt x="399" y="127"/>
                </a:lnTo>
                <a:lnTo>
                  <a:pt x="401" y="123"/>
                </a:lnTo>
                <a:lnTo>
                  <a:pt x="399" y="118"/>
                </a:lnTo>
                <a:lnTo>
                  <a:pt x="401" y="113"/>
                </a:lnTo>
                <a:lnTo>
                  <a:pt x="401" y="108"/>
                </a:lnTo>
                <a:lnTo>
                  <a:pt x="401" y="103"/>
                </a:lnTo>
                <a:lnTo>
                  <a:pt x="399" y="96"/>
                </a:lnTo>
                <a:lnTo>
                  <a:pt x="399" y="91"/>
                </a:lnTo>
                <a:lnTo>
                  <a:pt x="401" y="87"/>
                </a:lnTo>
                <a:lnTo>
                  <a:pt x="399" y="82"/>
                </a:lnTo>
                <a:lnTo>
                  <a:pt x="399" y="77"/>
                </a:lnTo>
                <a:lnTo>
                  <a:pt x="399" y="72"/>
                </a:lnTo>
                <a:lnTo>
                  <a:pt x="401" y="67"/>
                </a:lnTo>
                <a:lnTo>
                  <a:pt x="399" y="63"/>
                </a:lnTo>
                <a:lnTo>
                  <a:pt x="396" y="58"/>
                </a:lnTo>
                <a:lnTo>
                  <a:pt x="399" y="51"/>
                </a:lnTo>
                <a:lnTo>
                  <a:pt x="396" y="48"/>
                </a:lnTo>
                <a:lnTo>
                  <a:pt x="394" y="44"/>
                </a:lnTo>
                <a:lnTo>
                  <a:pt x="394" y="39"/>
                </a:lnTo>
                <a:lnTo>
                  <a:pt x="394" y="36"/>
                </a:lnTo>
                <a:lnTo>
                  <a:pt x="394" y="32"/>
                </a:lnTo>
                <a:lnTo>
                  <a:pt x="392" y="27"/>
                </a:lnTo>
                <a:lnTo>
                  <a:pt x="389" y="24"/>
                </a:lnTo>
                <a:lnTo>
                  <a:pt x="392" y="20"/>
                </a:lnTo>
                <a:lnTo>
                  <a:pt x="392" y="15"/>
                </a:lnTo>
                <a:lnTo>
                  <a:pt x="389" y="10"/>
                </a:lnTo>
                <a:lnTo>
                  <a:pt x="384" y="10"/>
                </a:lnTo>
                <a:lnTo>
                  <a:pt x="382" y="8"/>
                </a:lnTo>
                <a:lnTo>
                  <a:pt x="377" y="8"/>
                </a:lnTo>
                <a:lnTo>
                  <a:pt x="375" y="8"/>
                </a:lnTo>
                <a:lnTo>
                  <a:pt x="370" y="5"/>
                </a:lnTo>
                <a:lnTo>
                  <a:pt x="368" y="8"/>
                </a:lnTo>
                <a:lnTo>
                  <a:pt x="363" y="5"/>
                </a:lnTo>
                <a:lnTo>
                  <a:pt x="360" y="3"/>
                </a:lnTo>
                <a:lnTo>
                  <a:pt x="356" y="3"/>
                </a:lnTo>
                <a:lnTo>
                  <a:pt x="351" y="0"/>
                </a:lnTo>
                <a:lnTo>
                  <a:pt x="346" y="3"/>
                </a:lnTo>
                <a:lnTo>
                  <a:pt x="341" y="3"/>
                </a:lnTo>
                <a:lnTo>
                  <a:pt x="336" y="5"/>
                </a:lnTo>
                <a:lnTo>
                  <a:pt x="332" y="3"/>
                </a:lnTo>
                <a:lnTo>
                  <a:pt x="327" y="3"/>
                </a:lnTo>
                <a:lnTo>
                  <a:pt x="324" y="3"/>
                </a:lnTo>
                <a:lnTo>
                  <a:pt x="320" y="3"/>
                </a:lnTo>
                <a:lnTo>
                  <a:pt x="315" y="3"/>
                </a:lnTo>
                <a:lnTo>
                  <a:pt x="310" y="3"/>
                </a:lnTo>
                <a:lnTo>
                  <a:pt x="305" y="5"/>
                </a:lnTo>
                <a:lnTo>
                  <a:pt x="300" y="3"/>
                </a:lnTo>
                <a:lnTo>
                  <a:pt x="295" y="3"/>
                </a:lnTo>
                <a:lnTo>
                  <a:pt x="291" y="5"/>
                </a:lnTo>
                <a:lnTo>
                  <a:pt x="286" y="3"/>
                </a:lnTo>
                <a:lnTo>
                  <a:pt x="281" y="5"/>
                </a:lnTo>
                <a:lnTo>
                  <a:pt x="276" y="5"/>
                </a:lnTo>
                <a:lnTo>
                  <a:pt x="271" y="5"/>
                </a:lnTo>
                <a:lnTo>
                  <a:pt x="267" y="5"/>
                </a:lnTo>
                <a:lnTo>
                  <a:pt x="262" y="3"/>
                </a:lnTo>
                <a:lnTo>
                  <a:pt x="257" y="3"/>
                </a:lnTo>
                <a:lnTo>
                  <a:pt x="255" y="3"/>
                </a:lnTo>
                <a:lnTo>
                  <a:pt x="250" y="5"/>
                </a:lnTo>
                <a:lnTo>
                  <a:pt x="245" y="3"/>
                </a:lnTo>
                <a:lnTo>
                  <a:pt x="240" y="5"/>
                </a:lnTo>
                <a:lnTo>
                  <a:pt x="235" y="5"/>
                </a:lnTo>
                <a:lnTo>
                  <a:pt x="231" y="5"/>
                </a:lnTo>
                <a:lnTo>
                  <a:pt x="226" y="8"/>
                </a:lnTo>
                <a:lnTo>
                  <a:pt x="221" y="5"/>
                </a:lnTo>
                <a:lnTo>
                  <a:pt x="216" y="5"/>
                </a:lnTo>
                <a:lnTo>
                  <a:pt x="211" y="5"/>
                </a:lnTo>
                <a:lnTo>
                  <a:pt x="206" y="3"/>
                </a:lnTo>
                <a:lnTo>
                  <a:pt x="202" y="3"/>
                </a:lnTo>
                <a:lnTo>
                  <a:pt x="197" y="5"/>
                </a:lnTo>
                <a:lnTo>
                  <a:pt x="192" y="5"/>
                </a:lnTo>
                <a:lnTo>
                  <a:pt x="187" y="5"/>
                </a:lnTo>
                <a:lnTo>
                  <a:pt x="185" y="8"/>
                </a:lnTo>
                <a:lnTo>
                  <a:pt x="180" y="5"/>
                </a:lnTo>
                <a:lnTo>
                  <a:pt x="175" y="5"/>
                </a:lnTo>
                <a:lnTo>
                  <a:pt x="170" y="8"/>
                </a:lnTo>
                <a:lnTo>
                  <a:pt x="166" y="8"/>
                </a:lnTo>
                <a:lnTo>
                  <a:pt x="161" y="8"/>
                </a:lnTo>
                <a:lnTo>
                  <a:pt x="156" y="5"/>
                </a:lnTo>
                <a:lnTo>
                  <a:pt x="151" y="5"/>
                </a:lnTo>
                <a:lnTo>
                  <a:pt x="146" y="8"/>
                </a:lnTo>
                <a:lnTo>
                  <a:pt x="142" y="8"/>
                </a:lnTo>
                <a:lnTo>
                  <a:pt x="137" y="8"/>
                </a:lnTo>
                <a:lnTo>
                  <a:pt x="132" y="5"/>
                </a:lnTo>
                <a:lnTo>
                  <a:pt x="127" y="8"/>
                </a:lnTo>
                <a:lnTo>
                  <a:pt x="122" y="8"/>
                </a:lnTo>
                <a:lnTo>
                  <a:pt x="120" y="5"/>
                </a:lnTo>
                <a:lnTo>
                  <a:pt x="115" y="8"/>
                </a:lnTo>
                <a:lnTo>
                  <a:pt x="110" y="8"/>
                </a:lnTo>
                <a:lnTo>
                  <a:pt x="105" y="5"/>
                </a:lnTo>
                <a:lnTo>
                  <a:pt x="101" y="8"/>
                </a:lnTo>
                <a:lnTo>
                  <a:pt x="96" y="10"/>
                </a:lnTo>
                <a:lnTo>
                  <a:pt x="91" y="10"/>
                </a:lnTo>
                <a:lnTo>
                  <a:pt x="86" y="10"/>
                </a:lnTo>
                <a:lnTo>
                  <a:pt x="81" y="10"/>
                </a:lnTo>
                <a:lnTo>
                  <a:pt x="77" y="8"/>
                </a:lnTo>
                <a:lnTo>
                  <a:pt x="72" y="8"/>
                </a:lnTo>
                <a:lnTo>
                  <a:pt x="67" y="8"/>
                </a:lnTo>
                <a:lnTo>
                  <a:pt x="62" y="10"/>
                </a:lnTo>
                <a:lnTo>
                  <a:pt x="57" y="10"/>
                </a:lnTo>
                <a:lnTo>
                  <a:pt x="55" y="8"/>
                </a:lnTo>
                <a:lnTo>
                  <a:pt x="50" y="8"/>
                </a:lnTo>
                <a:lnTo>
                  <a:pt x="45" y="10"/>
                </a:lnTo>
                <a:lnTo>
                  <a:pt x="41" y="12"/>
                </a:lnTo>
                <a:lnTo>
                  <a:pt x="38" y="12"/>
                </a:lnTo>
                <a:lnTo>
                  <a:pt x="33" y="12"/>
                </a:lnTo>
                <a:lnTo>
                  <a:pt x="31" y="15"/>
                </a:lnTo>
                <a:lnTo>
                  <a:pt x="26" y="17"/>
                </a:lnTo>
                <a:lnTo>
                  <a:pt x="24" y="17"/>
                </a:lnTo>
                <a:lnTo>
                  <a:pt x="19" y="17"/>
                </a:lnTo>
                <a:lnTo>
                  <a:pt x="14" y="20"/>
                </a:lnTo>
                <a:lnTo>
                  <a:pt x="9" y="17"/>
                </a:lnTo>
                <a:lnTo>
                  <a:pt x="7" y="20"/>
                </a:lnTo>
                <a:lnTo>
                  <a:pt x="4" y="24"/>
                </a:lnTo>
                <a:lnTo>
                  <a:pt x="2" y="27"/>
                </a:lnTo>
                <a:lnTo>
                  <a:pt x="2" y="32"/>
                </a:lnTo>
                <a:lnTo>
                  <a:pt x="4" y="36"/>
                </a:lnTo>
                <a:lnTo>
                  <a:pt x="2" y="39"/>
                </a:lnTo>
                <a:lnTo>
                  <a:pt x="2" y="44"/>
                </a:lnTo>
                <a:lnTo>
                  <a:pt x="0" y="48"/>
                </a:lnTo>
                <a:lnTo>
                  <a:pt x="0" y="51"/>
                </a:lnTo>
                <a:lnTo>
                  <a:pt x="0" y="56"/>
                </a:lnTo>
                <a:lnTo>
                  <a:pt x="0" y="60"/>
                </a:lnTo>
                <a:lnTo>
                  <a:pt x="0" y="65"/>
                </a:lnTo>
                <a:lnTo>
                  <a:pt x="0" y="70"/>
                </a:lnTo>
                <a:lnTo>
                  <a:pt x="0" y="77"/>
                </a:lnTo>
                <a:lnTo>
                  <a:pt x="0" y="82"/>
                </a:lnTo>
                <a:lnTo>
                  <a:pt x="0" y="87"/>
                </a:lnTo>
                <a:lnTo>
                  <a:pt x="0" y="91"/>
                </a:lnTo>
                <a:lnTo>
                  <a:pt x="0" y="96"/>
                </a:lnTo>
                <a:lnTo>
                  <a:pt x="2" y="101"/>
                </a:lnTo>
                <a:lnTo>
                  <a:pt x="0" y="106"/>
                </a:lnTo>
                <a:lnTo>
                  <a:pt x="0" y="111"/>
                </a:lnTo>
                <a:lnTo>
                  <a:pt x="0" y="118"/>
                </a:lnTo>
                <a:lnTo>
                  <a:pt x="2" y="123"/>
                </a:lnTo>
                <a:lnTo>
                  <a:pt x="0" y="127"/>
                </a:lnTo>
                <a:lnTo>
                  <a:pt x="0" y="132"/>
                </a:lnTo>
                <a:lnTo>
                  <a:pt x="0" y="137"/>
                </a:lnTo>
                <a:lnTo>
                  <a:pt x="2" y="142"/>
                </a:lnTo>
                <a:lnTo>
                  <a:pt x="0" y="146"/>
                </a:lnTo>
                <a:lnTo>
                  <a:pt x="0" y="151"/>
                </a:lnTo>
                <a:lnTo>
                  <a:pt x="2" y="158"/>
                </a:lnTo>
                <a:lnTo>
                  <a:pt x="0" y="163"/>
                </a:lnTo>
                <a:lnTo>
                  <a:pt x="2" y="168"/>
                </a:lnTo>
                <a:lnTo>
                  <a:pt x="0" y="173"/>
                </a:lnTo>
                <a:lnTo>
                  <a:pt x="0" y="178"/>
                </a:lnTo>
                <a:lnTo>
                  <a:pt x="2" y="182"/>
                </a:lnTo>
                <a:lnTo>
                  <a:pt x="2" y="187"/>
                </a:lnTo>
                <a:lnTo>
                  <a:pt x="0" y="192"/>
                </a:lnTo>
                <a:lnTo>
                  <a:pt x="2" y="199"/>
                </a:lnTo>
                <a:lnTo>
                  <a:pt x="2" y="204"/>
                </a:lnTo>
                <a:lnTo>
                  <a:pt x="2" y="209"/>
                </a:lnTo>
                <a:lnTo>
                  <a:pt x="2" y="213"/>
                </a:lnTo>
                <a:lnTo>
                  <a:pt x="0" y="218"/>
                </a:lnTo>
                <a:lnTo>
                  <a:pt x="2" y="223"/>
                </a:lnTo>
                <a:lnTo>
                  <a:pt x="2" y="228"/>
                </a:lnTo>
                <a:lnTo>
                  <a:pt x="2" y="233"/>
                </a:lnTo>
                <a:lnTo>
                  <a:pt x="2" y="240"/>
                </a:lnTo>
                <a:lnTo>
                  <a:pt x="4" y="245"/>
                </a:lnTo>
                <a:lnTo>
                  <a:pt x="4" y="249"/>
                </a:lnTo>
                <a:lnTo>
                  <a:pt x="2" y="254"/>
                </a:lnTo>
                <a:lnTo>
                  <a:pt x="4" y="259"/>
                </a:lnTo>
                <a:lnTo>
                  <a:pt x="2" y="264"/>
                </a:lnTo>
                <a:lnTo>
                  <a:pt x="4" y="269"/>
                </a:lnTo>
                <a:lnTo>
                  <a:pt x="2" y="273"/>
                </a:lnTo>
                <a:lnTo>
                  <a:pt x="4" y="278"/>
                </a:lnTo>
                <a:lnTo>
                  <a:pt x="4" y="285"/>
                </a:lnTo>
                <a:lnTo>
                  <a:pt x="2" y="290"/>
                </a:lnTo>
                <a:lnTo>
                  <a:pt x="2" y="295"/>
                </a:lnTo>
                <a:lnTo>
                  <a:pt x="4" y="300"/>
                </a:lnTo>
                <a:lnTo>
                  <a:pt x="2" y="304"/>
                </a:lnTo>
                <a:lnTo>
                  <a:pt x="4" y="309"/>
                </a:lnTo>
                <a:lnTo>
                  <a:pt x="4" y="314"/>
                </a:lnTo>
                <a:lnTo>
                  <a:pt x="4" y="319"/>
                </a:lnTo>
                <a:lnTo>
                  <a:pt x="4" y="326"/>
                </a:lnTo>
                <a:lnTo>
                  <a:pt x="4" y="331"/>
                </a:lnTo>
                <a:lnTo>
                  <a:pt x="4" y="336"/>
                </a:lnTo>
                <a:lnTo>
                  <a:pt x="4" y="340"/>
                </a:lnTo>
                <a:lnTo>
                  <a:pt x="2" y="345"/>
                </a:lnTo>
                <a:lnTo>
                  <a:pt x="4" y="350"/>
                </a:lnTo>
                <a:lnTo>
                  <a:pt x="4" y="355"/>
                </a:lnTo>
                <a:lnTo>
                  <a:pt x="4" y="359"/>
                </a:lnTo>
                <a:lnTo>
                  <a:pt x="4" y="367"/>
                </a:lnTo>
                <a:lnTo>
                  <a:pt x="4" y="371"/>
                </a:lnTo>
                <a:lnTo>
                  <a:pt x="4" y="376"/>
                </a:lnTo>
                <a:lnTo>
                  <a:pt x="7" y="381"/>
                </a:lnTo>
                <a:lnTo>
                  <a:pt x="7" y="386"/>
                </a:lnTo>
                <a:lnTo>
                  <a:pt x="4" y="391"/>
                </a:lnTo>
                <a:lnTo>
                  <a:pt x="7" y="395"/>
                </a:lnTo>
                <a:lnTo>
                  <a:pt x="4" y="400"/>
                </a:lnTo>
                <a:lnTo>
                  <a:pt x="7" y="405"/>
                </a:lnTo>
                <a:lnTo>
                  <a:pt x="7" y="412"/>
                </a:lnTo>
                <a:lnTo>
                  <a:pt x="4" y="417"/>
                </a:lnTo>
                <a:lnTo>
                  <a:pt x="4" y="422"/>
                </a:lnTo>
                <a:lnTo>
                  <a:pt x="7" y="426"/>
                </a:lnTo>
                <a:lnTo>
                  <a:pt x="7" y="431"/>
                </a:lnTo>
                <a:lnTo>
                  <a:pt x="9" y="434"/>
                </a:lnTo>
                <a:lnTo>
                  <a:pt x="7" y="438"/>
                </a:lnTo>
                <a:lnTo>
                  <a:pt x="7" y="443"/>
                </a:lnTo>
                <a:lnTo>
                  <a:pt x="12" y="448"/>
                </a:lnTo>
                <a:lnTo>
                  <a:pt x="9" y="453"/>
                </a:lnTo>
                <a:lnTo>
                  <a:pt x="12" y="458"/>
                </a:lnTo>
                <a:lnTo>
                  <a:pt x="12" y="462"/>
                </a:lnTo>
                <a:lnTo>
                  <a:pt x="9" y="467"/>
                </a:lnTo>
                <a:lnTo>
                  <a:pt x="14" y="470"/>
                </a:lnTo>
                <a:lnTo>
                  <a:pt x="19" y="465"/>
                </a:lnTo>
                <a:lnTo>
                  <a:pt x="24" y="467"/>
                </a:lnTo>
                <a:lnTo>
                  <a:pt x="29" y="467"/>
                </a:lnTo>
                <a:lnTo>
                  <a:pt x="33" y="467"/>
                </a:lnTo>
                <a:lnTo>
                  <a:pt x="36" y="470"/>
                </a:lnTo>
                <a:lnTo>
                  <a:pt x="41" y="470"/>
                </a:lnTo>
                <a:lnTo>
                  <a:pt x="45" y="470"/>
                </a:lnTo>
                <a:lnTo>
                  <a:pt x="50" y="470"/>
                </a:lnTo>
                <a:lnTo>
                  <a:pt x="53" y="472"/>
                </a:lnTo>
                <a:lnTo>
                  <a:pt x="57" y="470"/>
                </a:lnTo>
                <a:lnTo>
                  <a:pt x="62" y="470"/>
                </a:lnTo>
                <a:lnTo>
                  <a:pt x="67" y="470"/>
                </a:lnTo>
                <a:lnTo>
                  <a:pt x="72" y="470"/>
                </a:lnTo>
                <a:lnTo>
                  <a:pt x="77" y="472"/>
                </a:lnTo>
                <a:lnTo>
                  <a:pt x="81" y="470"/>
                </a:lnTo>
                <a:lnTo>
                  <a:pt x="86" y="470"/>
                </a:lnTo>
                <a:lnTo>
                  <a:pt x="91" y="472"/>
                </a:lnTo>
                <a:lnTo>
                  <a:pt x="96" y="472"/>
                </a:lnTo>
                <a:lnTo>
                  <a:pt x="101" y="467"/>
                </a:lnTo>
                <a:lnTo>
                  <a:pt x="105" y="470"/>
                </a:lnTo>
                <a:lnTo>
                  <a:pt x="110" y="470"/>
                </a:lnTo>
                <a:lnTo>
                  <a:pt x="113" y="472"/>
                </a:lnTo>
                <a:lnTo>
                  <a:pt x="118" y="472"/>
                </a:lnTo>
                <a:lnTo>
                  <a:pt x="122" y="470"/>
                </a:lnTo>
                <a:lnTo>
                  <a:pt x="127" y="470"/>
                </a:lnTo>
                <a:lnTo>
                  <a:pt x="132" y="470"/>
                </a:lnTo>
                <a:lnTo>
                  <a:pt x="137" y="467"/>
                </a:lnTo>
                <a:lnTo>
                  <a:pt x="142" y="470"/>
                </a:lnTo>
                <a:lnTo>
                  <a:pt x="146" y="470"/>
                </a:lnTo>
                <a:lnTo>
                  <a:pt x="151" y="470"/>
                </a:lnTo>
                <a:lnTo>
                  <a:pt x="156" y="470"/>
                </a:lnTo>
                <a:lnTo>
                  <a:pt x="161" y="467"/>
                </a:lnTo>
                <a:lnTo>
                  <a:pt x="166" y="467"/>
                </a:lnTo>
                <a:lnTo>
                  <a:pt x="170" y="467"/>
                </a:lnTo>
                <a:lnTo>
                  <a:pt x="175" y="470"/>
                </a:lnTo>
                <a:lnTo>
                  <a:pt x="180" y="467"/>
                </a:lnTo>
                <a:lnTo>
                  <a:pt x="182" y="467"/>
                </a:lnTo>
                <a:lnTo>
                  <a:pt x="187" y="470"/>
                </a:lnTo>
                <a:lnTo>
                  <a:pt x="192" y="467"/>
                </a:lnTo>
                <a:lnTo>
                  <a:pt x="197" y="470"/>
                </a:lnTo>
                <a:lnTo>
                  <a:pt x="202" y="467"/>
                </a:lnTo>
                <a:lnTo>
                  <a:pt x="206" y="465"/>
                </a:lnTo>
                <a:lnTo>
                  <a:pt x="211" y="467"/>
                </a:lnTo>
                <a:lnTo>
                  <a:pt x="216" y="470"/>
                </a:lnTo>
                <a:lnTo>
                  <a:pt x="221" y="467"/>
                </a:lnTo>
                <a:lnTo>
                  <a:pt x="226" y="465"/>
                </a:lnTo>
                <a:lnTo>
                  <a:pt x="231" y="465"/>
                </a:lnTo>
                <a:lnTo>
                  <a:pt x="235" y="470"/>
                </a:lnTo>
                <a:lnTo>
                  <a:pt x="240" y="467"/>
                </a:lnTo>
                <a:lnTo>
                  <a:pt x="245" y="467"/>
                </a:lnTo>
                <a:lnTo>
                  <a:pt x="247" y="465"/>
                </a:lnTo>
                <a:lnTo>
                  <a:pt x="252" y="465"/>
                </a:lnTo>
                <a:lnTo>
                  <a:pt x="257" y="465"/>
                </a:lnTo>
                <a:lnTo>
                  <a:pt x="262" y="465"/>
                </a:lnTo>
                <a:lnTo>
                  <a:pt x="267" y="465"/>
                </a:lnTo>
                <a:lnTo>
                  <a:pt x="271" y="465"/>
                </a:lnTo>
                <a:lnTo>
                  <a:pt x="276" y="465"/>
                </a:lnTo>
                <a:lnTo>
                  <a:pt x="281" y="465"/>
                </a:lnTo>
                <a:lnTo>
                  <a:pt x="286" y="465"/>
                </a:lnTo>
                <a:lnTo>
                  <a:pt x="291" y="467"/>
                </a:lnTo>
                <a:lnTo>
                  <a:pt x="295" y="467"/>
                </a:lnTo>
                <a:lnTo>
                  <a:pt x="300" y="467"/>
                </a:lnTo>
                <a:lnTo>
                  <a:pt x="305" y="465"/>
                </a:lnTo>
                <a:lnTo>
                  <a:pt x="310" y="465"/>
                </a:lnTo>
                <a:lnTo>
                  <a:pt x="312" y="465"/>
                </a:lnTo>
                <a:lnTo>
                  <a:pt x="317" y="462"/>
                </a:lnTo>
                <a:lnTo>
                  <a:pt x="322" y="465"/>
                </a:lnTo>
                <a:lnTo>
                  <a:pt x="327" y="465"/>
                </a:lnTo>
                <a:lnTo>
                  <a:pt x="332" y="467"/>
                </a:lnTo>
                <a:lnTo>
                  <a:pt x="336" y="462"/>
                </a:lnTo>
                <a:lnTo>
                  <a:pt x="341" y="462"/>
                </a:lnTo>
                <a:lnTo>
                  <a:pt x="346" y="465"/>
                </a:lnTo>
                <a:lnTo>
                  <a:pt x="351" y="462"/>
                </a:lnTo>
                <a:lnTo>
                  <a:pt x="356" y="465"/>
                </a:lnTo>
                <a:lnTo>
                  <a:pt x="360" y="462"/>
                </a:lnTo>
                <a:lnTo>
                  <a:pt x="365" y="462"/>
                </a:lnTo>
                <a:lnTo>
                  <a:pt x="368" y="462"/>
                </a:lnTo>
                <a:lnTo>
                  <a:pt x="372" y="465"/>
                </a:lnTo>
                <a:lnTo>
                  <a:pt x="377" y="462"/>
                </a:lnTo>
                <a:lnTo>
                  <a:pt x="380" y="462"/>
                </a:lnTo>
                <a:lnTo>
                  <a:pt x="384" y="460"/>
                </a:lnTo>
                <a:lnTo>
                  <a:pt x="389" y="460"/>
                </a:lnTo>
                <a:lnTo>
                  <a:pt x="392" y="458"/>
                </a:lnTo>
                <a:lnTo>
                  <a:pt x="396" y="455"/>
                </a:lnTo>
                <a:lnTo>
                  <a:pt x="399" y="455"/>
                </a:lnTo>
                <a:lnTo>
                  <a:pt x="401" y="450"/>
                </a:lnTo>
                <a:lnTo>
                  <a:pt x="401" y="448"/>
                </a:lnTo>
                <a:lnTo>
                  <a:pt x="401" y="448"/>
                </a:lnTo>
                <a:close/>
                <a:moveTo>
                  <a:pt x="363" y="108"/>
                </a:moveTo>
                <a:lnTo>
                  <a:pt x="363" y="108"/>
                </a:lnTo>
                <a:lnTo>
                  <a:pt x="360" y="111"/>
                </a:lnTo>
                <a:lnTo>
                  <a:pt x="358" y="115"/>
                </a:lnTo>
                <a:lnTo>
                  <a:pt x="356" y="118"/>
                </a:lnTo>
                <a:lnTo>
                  <a:pt x="356" y="123"/>
                </a:lnTo>
                <a:lnTo>
                  <a:pt x="353" y="127"/>
                </a:lnTo>
                <a:lnTo>
                  <a:pt x="353" y="130"/>
                </a:lnTo>
                <a:lnTo>
                  <a:pt x="348" y="134"/>
                </a:lnTo>
                <a:lnTo>
                  <a:pt x="346" y="137"/>
                </a:lnTo>
                <a:lnTo>
                  <a:pt x="341" y="139"/>
                </a:lnTo>
                <a:lnTo>
                  <a:pt x="341" y="144"/>
                </a:lnTo>
                <a:lnTo>
                  <a:pt x="339" y="146"/>
                </a:lnTo>
                <a:lnTo>
                  <a:pt x="334" y="149"/>
                </a:lnTo>
                <a:lnTo>
                  <a:pt x="332" y="154"/>
                </a:lnTo>
                <a:lnTo>
                  <a:pt x="329" y="156"/>
                </a:lnTo>
                <a:lnTo>
                  <a:pt x="327" y="158"/>
                </a:lnTo>
                <a:lnTo>
                  <a:pt x="324" y="163"/>
                </a:lnTo>
                <a:lnTo>
                  <a:pt x="320" y="163"/>
                </a:lnTo>
                <a:lnTo>
                  <a:pt x="320" y="168"/>
                </a:lnTo>
                <a:lnTo>
                  <a:pt x="315" y="170"/>
                </a:lnTo>
                <a:lnTo>
                  <a:pt x="312" y="173"/>
                </a:lnTo>
                <a:lnTo>
                  <a:pt x="310" y="175"/>
                </a:lnTo>
                <a:lnTo>
                  <a:pt x="307" y="180"/>
                </a:lnTo>
                <a:lnTo>
                  <a:pt x="303" y="180"/>
                </a:lnTo>
                <a:lnTo>
                  <a:pt x="300" y="182"/>
                </a:lnTo>
                <a:lnTo>
                  <a:pt x="298" y="185"/>
                </a:lnTo>
                <a:lnTo>
                  <a:pt x="295" y="190"/>
                </a:lnTo>
                <a:lnTo>
                  <a:pt x="291" y="192"/>
                </a:lnTo>
                <a:lnTo>
                  <a:pt x="288" y="194"/>
                </a:lnTo>
                <a:lnTo>
                  <a:pt x="286" y="197"/>
                </a:lnTo>
                <a:lnTo>
                  <a:pt x="281" y="199"/>
                </a:lnTo>
                <a:lnTo>
                  <a:pt x="281" y="204"/>
                </a:lnTo>
                <a:lnTo>
                  <a:pt x="283" y="206"/>
                </a:lnTo>
                <a:lnTo>
                  <a:pt x="283" y="211"/>
                </a:lnTo>
                <a:lnTo>
                  <a:pt x="288" y="213"/>
                </a:lnTo>
                <a:lnTo>
                  <a:pt x="291" y="218"/>
                </a:lnTo>
                <a:lnTo>
                  <a:pt x="288" y="223"/>
                </a:lnTo>
                <a:lnTo>
                  <a:pt x="291" y="225"/>
                </a:lnTo>
                <a:lnTo>
                  <a:pt x="291" y="230"/>
                </a:lnTo>
                <a:lnTo>
                  <a:pt x="293" y="233"/>
                </a:lnTo>
                <a:lnTo>
                  <a:pt x="295" y="237"/>
                </a:lnTo>
                <a:lnTo>
                  <a:pt x="298" y="240"/>
                </a:lnTo>
                <a:lnTo>
                  <a:pt x="295" y="245"/>
                </a:lnTo>
                <a:lnTo>
                  <a:pt x="300" y="249"/>
                </a:lnTo>
                <a:lnTo>
                  <a:pt x="303" y="252"/>
                </a:lnTo>
                <a:lnTo>
                  <a:pt x="300" y="257"/>
                </a:lnTo>
                <a:lnTo>
                  <a:pt x="305" y="261"/>
                </a:lnTo>
                <a:lnTo>
                  <a:pt x="303" y="266"/>
                </a:lnTo>
                <a:lnTo>
                  <a:pt x="303" y="271"/>
                </a:lnTo>
                <a:lnTo>
                  <a:pt x="307" y="273"/>
                </a:lnTo>
                <a:lnTo>
                  <a:pt x="307" y="278"/>
                </a:lnTo>
                <a:lnTo>
                  <a:pt x="307" y="283"/>
                </a:lnTo>
                <a:lnTo>
                  <a:pt x="307" y="285"/>
                </a:lnTo>
                <a:lnTo>
                  <a:pt x="310" y="290"/>
                </a:lnTo>
                <a:lnTo>
                  <a:pt x="310" y="295"/>
                </a:lnTo>
                <a:lnTo>
                  <a:pt x="310" y="300"/>
                </a:lnTo>
                <a:lnTo>
                  <a:pt x="312" y="302"/>
                </a:lnTo>
                <a:lnTo>
                  <a:pt x="310" y="307"/>
                </a:lnTo>
                <a:lnTo>
                  <a:pt x="312" y="312"/>
                </a:lnTo>
                <a:lnTo>
                  <a:pt x="312" y="316"/>
                </a:lnTo>
                <a:lnTo>
                  <a:pt x="312" y="319"/>
                </a:lnTo>
                <a:lnTo>
                  <a:pt x="310" y="324"/>
                </a:lnTo>
                <a:lnTo>
                  <a:pt x="307" y="328"/>
                </a:lnTo>
                <a:lnTo>
                  <a:pt x="307" y="331"/>
                </a:lnTo>
                <a:lnTo>
                  <a:pt x="307" y="336"/>
                </a:lnTo>
                <a:lnTo>
                  <a:pt x="307" y="340"/>
                </a:lnTo>
                <a:lnTo>
                  <a:pt x="303" y="343"/>
                </a:lnTo>
                <a:lnTo>
                  <a:pt x="303" y="348"/>
                </a:lnTo>
                <a:lnTo>
                  <a:pt x="298" y="350"/>
                </a:lnTo>
                <a:lnTo>
                  <a:pt x="295" y="352"/>
                </a:lnTo>
                <a:lnTo>
                  <a:pt x="293" y="355"/>
                </a:lnTo>
                <a:lnTo>
                  <a:pt x="291" y="357"/>
                </a:lnTo>
                <a:lnTo>
                  <a:pt x="286" y="359"/>
                </a:lnTo>
                <a:lnTo>
                  <a:pt x="283" y="362"/>
                </a:lnTo>
                <a:lnTo>
                  <a:pt x="286" y="367"/>
                </a:lnTo>
                <a:lnTo>
                  <a:pt x="281" y="369"/>
                </a:lnTo>
                <a:lnTo>
                  <a:pt x="283" y="374"/>
                </a:lnTo>
                <a:lnTo>
                  <a:pt x="281" y="379"/>
                </a:lnTo>
                <a:lnTo>
                  <a:pt x="286" y="376"/>
                </a:lnTo>
                <a:lnTo>
                  <a:pt x="288" y="374"/>
                </a:lnTo>
                <a:lnTo>
                  <a:pt x="293" y="371"/>
                </a:lnTo>
                <a:lnTo>
                  <a:pt x="295" y="371"/>
                </a:lnTo>
                <a:lnTo>
                  <a:pt x="300" y="374"/>
                </a:lnTo>
                <a:lnTo>
                  <a:pt x="300" y="379"/>
                </a:lnTo>
                <a:lnTo>
                  <a:pt x="303" y="381"/>
                </a:lnTo>
                <a:lnTo>
                  <a:pt x="300" y="386"/>
                </a:lnTo>
                <a:lnTo>
                  <a:pt x="305" y="386"/>
                </a:lnTo>
                <a:lnTo>
                  <a:pt x="307" y="383"/>
                </a:lnTo>
                <a:lnTo>
                  <a:pt x="312" y="381"/>
                </a:lnTo>
                <a:lnTo>
                  <a:pt x="317" y="381"/>
                </a:lnTo>
                <a:lnTo>
                  <a:pt x="322" y="383"/>
                </a:lnTo>
                <a:lnTo>
                  <a:pt x="324" y="381"/>
                </a:lnTo>
                <a:lnTo>
                  <a:pt x="329" y="381"/>
                </a:lnTo>
                <a:lnTo>
                  <a:pt x="334" y="379"/>
                </a:lnTo>
                <a:lnTo>
                  <a:pt x="339" y="381"/>
                </a:lnTo>
                <a:lnTo>
                  <a:pt x="344" y="381"/>
                </a:lnTo>
                <a:lnTo>
                  <a:pt x="346" y="386"/>
                </a:lnTo>
                <a:lnTo>
                  <a:pt x="351" y="388"/>
                </a:lnTo>
                <a:lnTo>
                  <a:pt x="348" y="393"/>
                </a:lnTo>
                <a:lnTo>
                  <a:pt x="346" y="398"/>
                </a:lnTo>
                <a:lnTo>
                  <a:pt x="344" y="400"/>
                </a:lnTo>
                <a:lnTo>
                  <a:pt x="341" y="403"/>
                </a:lnTo>
                <a:lnTo>
                  <a:pt x="339" y="405"/>
                </a:lnTo>
                <a:lnTo>
                  <a:pt x="336" y="407"/>
                </a:lnTo>
                <a:lnTo>
                  <a:pt x="332" y="410"/>
                </a:lnTo>
                <a:lnTo>
                  <a:pt x="329" y="412"/>
                </a:lnTo>
                <a:lnTo>
                  <a:pt x="329" y="417"/>
                </a:lnTo>
                <a:lnTo>
                  <a:pt x="324" y="419"/>
                </a:lnTo>
                <a:lnTo>
                  <a:pt x="324" y="424"/>
                </a:lnTo>
                <a:lnTo>
                  <a:pt x="322" y="429"/>
                </a:lnTo>
                <a:lnTo>
                  <a:pt x="317" y="431"/>
                </a:lnTo>
                <a:lnTo>
                  <a:pt x="317" y="436"/>
                </a:lnTo>
                <a:lnTo>
                  <a:pt x="315" y="438"/>
                </a:lnTo>
                <a:lnTo>
                  <a:pt x="312" y="443"/>
                </a:lnTo>
                <a:lnTo>
                  <a:pt x="312" y="448"/>
                </a:lnTo>
                <a:lnTo>
                  <a:pt x="307" y="446"/>
                </a:lnTo>
                <a:lnTo>
                  <a:pt x="303" y="446"/>
                </a:lnTo>
                <a:lnTo>
                  <a:pt x="300" y="446"/>
                </a:lnTo>
                <a:lnTo>
                  <a:pt x="295" y="446"/>
                </a:lnTo>
                <a:lnTo>
                  <a:pt x="291" y="446"/>
                </a:lnTo>
                <a:lnTo>
                  <a:pt x="286" y="443"/>
                </a:lnTo>
                <a:lnTo>
                  <a:pt x="283" y="446"/>
                </a:lnTo>
                <a:lnTo>
                  <a:pt x="279" y="443"/>
                </a:lnTo>
                <a:lnTo>
                  <a:pt x="274" y="443"/>
                </a:lnTo>
                <a:lnTo>
                  <a:pt x="269" y="443"/>
                </a:lnTo>
                <a:lnTo>
                  <a:pt x="267" y="446"/>
                </a:lnTo>
                <a:lnTo>
                  <a:pt x="262" y="443"/>
                </a:lnTo>
                <a:lnTo>
                  <a:pt x="257" y="446"/>
                </a:lnTo>
                <a:lnTo>
                  <a:pt x="252" y="441"/>
                </a:lnTo>
                <a:lnTo>
                  <a:pt x="250" y="441"/>
                </a:lnTo>
                <a:lnTo>
                  <a:pt x="245" y="441"/>
                </a:lnTo>
                <a:lnTo>
                  <a:pt x="240" y="441"/>
                </a:lnTo>
                <a:lnTo>
                  <a:pt x="235" y="441"/>
                </a:lnTo>
                <a:lnTo>
                  <a:pt x="233" y="443"/>
                </a:lnTo>
                <a:lnTo>
                  <a:pt x="228" y="438"/>
                </a:lnTo>
                <a:lnTo>
                  <a:pt x="223" y="441"/>
                </a:lnTo>
                <a:lnTo>
                  <a:pt x="219" y="438"/>
                </a:lnTo>
                <a:lnTo>
                  <a:pt x="214" y="438"/>
                </a:lnTo>
                <a:lnTo>
                  <a:pt x="211" y="438"/>
                </a:lnTo>
                <a:lnTo>
                  <a:pt x="206" y="438"/>
                </a:lnTo>
                <a:lnTo>
                  <a:pt x="202" y="438"/>
                </a:lnTo>
                <a:lnTo>
                  <a:pt x="197" y="438"/>
                </a:lnTo>
                <a:lnTo>
                  <a:pt x="194" y="436"/>
                </a:lnTo>
                <a:lnTo>
                  <a:pt x="190" y="441"/>
                </a:lnTo>
                <a:lnTo>
                  <a:pt x="185" y="438"/>
                </a:lnTo>
                <a:lnTo>
                  <a:pt x="180" y="441"/>
                </a:lnTo>
                <a:lnTo>
                  <a:pt x="178" y="438"/>
                </a:lnTo>
                <a:lnTo>
                  <a:pt x="173" y="441"/>
                </a:lnTo>
                <a:lnTo>
                  <a:pt x="168" y="438"/>
                </a:lnTo>
                <a:lnTo>
                  <a:pt x="166" y="443"/>
                </a:lnTo>
                <a:lnTo>
                  <a:pt x="161" y="438"/>
                </a:lnTo>
                <a:lnTo>
                  <a:pt x="156" y="441"/>
                </a:lnTo>
                <a:lnTo>
                  <a:pt x="151" y="441"/>
                </a:lnTo>
                <a:lnTo>
                  <a:pt x="146" y="438"/>
                </a:lnTo>
                <a:lnTo>
                  <a:pt x="144" y="441"/>
                </a:lnTo>
                <a:lnTo>
                  <a:pt x="139" y="438"/>
                </a:lnTo>
                <a:lnTo>
                  <a:pt x="134" y="441"/>
                </a:lnTo>
                <a:lnTo>
                  <a:pt x="132" y="441"/>
                </a:lnTo>
                <a:lnTo>
                  <a:pt x="127" y="441"/>
                </a:lnTo>
                <a:lnTo>
                  <a:pt x="122" y="441"/>
                </a:lnTo>
                <a:lnTo>
                  <a:pt x="118" y="443"/>
                </a:lnTo>
                <a:lnTo>
                  <a:pt x="115" y="443"/>
                </a:lnTo>
                <a:lnTo>
                  <a:pt x="110" y="443"/>
                </a:lnTo>
                <a:lnTo>
                  <a:pt x="105" y="443"/>
                </a:lnTo>
                <a:lnTo>
                  <a:pt x="103" y="441"/>
                </a:lnTo>
                <a:lnTo>
                  <a:pt x="98" y="443"/>
                </a:lnTo>
                <a:lnTo>
                  <a:pt x="93" y="443"/>
                </a:lnTo>
                <a:lnTo>
                  <a:pt x="91" y="446"/>
                </a:lnTo>
                <a:lnTo>
                  <a:pt x="86" y="443"/>
                </a:lnTo>
                <a:lnTo>
                  <a:pt x="81" y="446"/>
                </a:lnTo>
                <a:lnTo>
                  <a:pt x="77" y="443"/>
                </a:lnTo>
                <a:lnTo>
                  <a:pt x="72" y="443"/>
                </a:lnTo>
                <a:lnTo>
                  <a:pt x="67" y="443"/>
                </a:lnTo>
                <a:lnTo>
                  <a:pt x="65" y="441"/>
                </a:lnTo>
                <a:lnTo>
                  <a:pt x="65" y="438"/>
                </a:lnTo>
                <a:lnTo>
                  <a:pt x="62" y="434"/>
                </a:lnTo>
                <a:lnTo>
                  <a:pt x="62" y="429"/>
                </a:lnTo>
                <a:lnTo>
                  <a:pt x="67" y="424"/>
                </a:lnTo>
                <a:lnTo>
                  <a:pt x="65" y="419"/>
                </a:lnTo>
                <a:lnTo>
                  <a:pt x="65" y="415"/>
                </a:lnTo>
                <a:lnTo>
                  <a:pt x="65" y="410"/>
                </a:lnTo>
                <a:lnTo>
                  <a:pt x="62" y="405"/>
                </a:lnTo>
                <a:lnTo>
                  <a:pt x="62" y="400"/>
                </a:lnTo>
                <a:lnTo>
                  <a:pt x="60" y="395"/>
                </a:lnTo>
                <a:lnTo>
                  <a:pt x="62" y="391"/>
                </a:lnTo>
                <a:lnTo>
                  <a:pt x="60" y="388"/>
                </a:lnTo>
                <a:lnTo>
                  <a:pt x="62" y="383"/>
                </a:lnTo>
                <a:lnTo>
                  <a:pt x="57" y="379"/>
                </a:lnTo>
                <a:lnTo>
                  <a:pt x="60" y="376"/>
                </a:lnTo>
                <a:lnTo>
                  <a:pt x="62" y="374"/>
                </a:lnTo>
                <a:lnTo>
                  <a:pt x="67" y="374"/>
                </a:lnTo>
                <a:lnTo>
                  <a:pt x="72" y="374"/>
                </a:lnTo>
                <a:lnTo>
                  <a:pt x="77" y="374"/>
                </a:lnTo>
                <a:lnTo>
                  <a:pt x="79" y="376"/>
                </a:lnTo>
                <a:lnTo>
                  <a:pt x="81" y="381"/>
                </a:lnTo>
                <a:lnTo>
                  <a:pt x="86" y="379"/>
                </a:lnTo>
                <a:lnTo>
                  <a:pt x="89" y="383"/>
                </a:lnTo>
                <a:lnTo>
                  <a:pt x="91" y="386"/>
                </a:lnTo>
                <a:lnTo>
                  <a:pt x="93" y="391"/>
                </a:lnTo>
                <a:lnTo>
                  <a:pt x="96" y="393"/>
                </a:lnTo>
                <a:lnTo>
                  <a:pt x="98" y="388"/>
                </a:lnTo>
                <a:lnTo>
                  <a:pt x="101" y="386"/>
                </a:lnTo>
                <a:lnTo>
                  <a:pt x="101" y="381"/>
                </a:lnTo>
                <a:lnTo>
                  <a:pt x="105" y="379"/>
                </a:lnTo>
                <a:lnTo>
                  <a:pt x="105" y="374"/>
                </a:lnTo>
                <a:lnTo>
                  <a:pt x="110" y="371"/>
                </a:lnTo>
                <a:lnTo>
                  <a:pt x="110" y="369"/>
                </a:lnTo>
                <a:lnTo>
                  <a:pt x="110" y="367"/>
                </a:lnTo>
                <a:lnTo>
                  <a:pt x="113" y="364"/>
                </a:lnTo>
                <a:lnTo>
                  <a:pt x="115" y="359"/>
                </a:lnTo>
                <a:lnTo>
                  <a:pt x="120" y="359"/>
                </a:lnTo>
                <a:lnTo>
                  <a:pt x="113" y="357"/>
                </a:lnTo>
                <a:lnTo>
                  <a:pt x="110" y="355"/>
                </a:lnTo>
                <a:lnTo>
                  <a:pt x="105" y="355"/>
                </a:lnTo>
                <a:lnTo>
                  <a:pt x="103" y="350"/>
                </a:lnTo>
                <a:lnTo>
                  <a:pt x="101" y="348"/>
                </a:lnTo>
                <a:lnTo>
                  <a:pt x="96" y="345"/>
                </a:lnTo>
                <a:lnTo>
                  <a:pt x="93" y="345"/>
                </a:lnTo>
                <a:lnTo>
                  <a:pt x="91" y="340"/>
                </a:lnTo>
                <a:lnTo>
                  <a:pt x="86" y="340"/>
                </a:lnTo>
                <a:lnTo>
                  <a:pt x="84" y="338"/>
                </a:lnTo>
                <a:lnTo>
                  <a:pt x="84" y="333"/>
                </a:lnTo>
                <a:lnTo>
                  <a:pt x="81" y="328"/>
                </a:lnTo>
                <a:lnTo>
                  <a:pt x="81" y="326"/>
                </a:lnTo>
                <a:lnTo>
                  <a:pt x="79" y="321"/>
                </a:lnTo>
                <a:lnTo>
                  <a:pt x="81" y="316"/>
                </a:lnTo>
                <a:lnTo>
                  <a:pt x="81" y="314"/>
                </a:lnTo>
                <a:lnTo>
                  <a:pt x="81" y="309"/>
                </a:lnTo>
                <a:lnTo>
                  <a:pt x="81" y="304"/>
                </a:lnTo>
                <a:lnTo>
                  <a:pt x="84" y="302"/>
                </a:lnTo>
                <a:lnTo>
                  <a:pt x="84" y="297"/>
                </a:lnTo>
                <a:lnTo>
                  <a:pt x="86" y="292"/>
                </a:lnTo>
                <a:lnTo>
                  <a:pt x="91" y="290"/>
                </a:lnTo>
                <a:lnTo>
                  <a:pt x="93" y="288"/>
                </a:lnTo>
                <a:lnTo>
                  <a:pt x="93" y="283"/>
                </a:lnTo>
                <a:lnTo>
                  <a:pt x="96" y="278"/>
                </a:lnTo>
                <a:lnTo>
                  <a:pt x="98" y="273"/>
                </a:lnTo>
                <a:lnTo>
                  <a:pt x="98" y="271"/>
                </a:lnTo>
                <a:lnTo>
                  <a:pt x="101" y="266"/>
                </a:lnTo>
                <a:lnTo>
                  <a:pt x="103" y="264"/>
                </a:lnTo>
                <a:lnTo>
                  <a:pt x="105" y="259"/>
                </a:lnTo>
                <a:lnTo>
                  <a:pt x="105" y="257"/>
                </a:lnTo>
                <a:lnTo>
                  <a:pt x="105" y="252"/>
                </a:lnTo>
                <a:lnTo>
                  <a:pt x="108" y="247"/>
                </a:lnTo>
                <a:lnTo>
                  <a:pt x="110" y="245"/>
                </a:lnTo>
                <a:lnTo>
                  <a:pt x="113" y="240"/>
                </a:lnTo>
                <a:lnTo>
                  <a:pt x="115" y="237"/>
                </a:lnTo>
                <a:lnTo>
                  <a:pt x="113" y="233"/>
                </a:lnTo>
                <a:lnTo>
                  <a:pt x="118" y="230"/>
                </a:lnTo>
                <a:lnTo>
                  <a:pt x="120" y="225"/>
                </a:lnTo>
                <a:lnTo>
                  <a:pt x="120" y="221"/>
                </a:lnTo>
                <a:lnTo>
                  <a:pt x="122" y="218"/>
                </a:lnTo>
                <a:lnTo>
                  <a:pt x="120" y="213"/>
                </a:lnTo>
                <a:lnTo>
                  <a:pt x="122" y="211"/>
                </a:lnTo>
                <a:lnTo>
                  <a:pt x="125" y="206"/>
                </a:lnTo>
                <a:lnTo>
                  <a:pt x="125" y="202"/>
                </a:lnTo>
                <a:lnTo>
                  <a:pt x="127" y="199"/>
                </a:lnTo>
                <a:lnTo>
                  <a:pt x="130" y="197"/>
                </a:lnTo>
                <a:lnTo>
                  <a:pt x="130" y="194"/>
                </a:lnTo>
                <a:lnTo>
                  <a:pt x="130" y="190"/>
                </a:lnTo>
                <a:lnTo>
                  <a:pt x="132" y="187"/>
                </a:lnTo>
                <a:lnTo>
                  <a:pt x="130" y="182"/>
                </a:lnTo>
                <a:lnTo>
                  <a:pt x="132" y="180"/>
                </a:lnTo>
                <a:lnTo>
                  <a:pt x="134" y="175"/>
                </a:lnTo>
                <a:lnTo>
                  <a:pt x="137" y="173"/>
                </a:lnTo>
                <a:lnTo>
                  <a:pt x="132" y="173"/>
                </a:lnTo>
                <a:lnTo>
                  <a:pt x="130" y="166"/>
                </a:lnTo>
                <a:lnTo>
                  <a:pt x="127" y="166"/>
                </a:lnTo>
                <a:lnTo>
                  <a:pt x="125" y="161"/>
                </a:lnTo>
                <a:lnTo>
                  <a:pt x="120" y="158"/>
                </a:lnTo>
                <a:lnTo>
                  <a:pt x="118" y="158"/>
                </a:lnTo>
                <a:lnTo>
                  <a:pt x="115" y="154"/>
                </a:lnTo>
                <a:lnTo>
                  <a:pt x="113" y="149"/>
                </a:lnTo>
                <a:lnTo>
                  <a:pt x="110" y="146"/>
                </a:lnTo>
                <a:lnTo>
                  <a:pt x="108" y="144"/>
                </a:lnTo>
                <a:lnTo>
                  <a:pt x="103" y="142"/>
                </a:lnTo>
                <a:lnTo>
                  <a:pt x="103" y="137"/>
                </a:lnTo>
                <a:lnTo>
                  <a:pt x="101" y="132"/>
                </a:lnTo>
                <a:lnTo>
                  <a:pt x="96" y="130"/>
                </a:lnTo>
                <a:lnTo>
                  <a:pt x="96" y="125"/>
                </a:lnTo>
                <a:lnTo>
                  <a:pt x="93" y="123"/>
                </a:lnTo>
                <a:lnTo>
                  <a:pt x="89" y="120"/>
                </a:lnTo>
                <a:lnTo>
                  <a:pt x="89" y="115"/>
                </a:lnTo>
                <a:lnTo>
                  <a:pt x="86" y="113"/>
                </a:lnTo>
                <a:lnTo>
                  <a:pt x="86" y="106"/>
                </a:lnTo>
                <a:lnTo>
                  <a:pt x="84" y="103"/>
                </a:lnTo>
                <a:lnTo>
                  <a:pt x="81" y="99"/>
                </a:lnTo>
                <a:lnTo>
                  <a:pt x="79" y="96"/>
                </a:lnTo>
                <a:lnTo>
                  <a:pt x="77" y="91"/>
                </a:lnTo>
                <a:lnTo>
                  <a:pt x="77" y="89"/>
                </a:lnTo>
                <a:lnTo>
                  <a:pt x="77" y="84"/>
                </a:lnTo>
                <a:lnTo>
                  <a:pt x="77" y="79"/>
                </a:lnTo>
                <a:lnTo>
                  <a:pt x="77" y="75"/>
                </a:lnTo>
                <a:lnTo>
                  <a:pt x="77" y="70"/>
                </a:lnTo>
                <a:lnTo>
                  <a:pt x="81" y="70"/>
                </a:lnTo>
                <a:lnTo>
                  <a:pt x="86" y="67"/>
                </a:lnTo>
                <a:lnTo>
                  <a:pt x="86" y="63"/>
                </a:lnTo>
                <a:lnTo>
                  <a:pt x="89" y="60"/>
                </a:lnTo>
                <a:lnTo>
                  <a:pt x="93" y="58"/>
                </a:lnTo>
                <a:lnTo>
                  <a:pt x="98" y="56"/>
                </a:lnTo>
                <a:lnTo>
                  <a:pt x="101" y="56"/>
                </a:lnTo>
                <a:lnTo>
                  <a:pt x="103" y="48"/>
                </a:lnTo>
                <a:lnTo>
                  <a:pt x="108" y="46"/>
                </a:lnTo>
                <a:lnTo>
                  <a:pt x="110" y="46"/>
                </a:lnTo>
                <a:lnTo>
                  <a:pt x="113" y="41"/>
                </a:lnTo>
                <a:lnTo>
                  <a:pt x="118" y="44"/>
                </a:lnTo>
                <a:lnTo>
                  <a:pt x="122" y="46"/>
                </a:lnTo>
                <a:lnTo>
                  <a:pt x="125" y="48"/>
                </a:lnTo>
                <a:lnTo>
                  <a:pt x="130" y="48"/>
                </a:lnTo>
                <a:lnTo>
                  <a:pt x="132" y="53"/>
                </a:lnTo>
                <a:lnTo>
                  <a:pt x="137" y="56"/>
                </a:lnTo>
                <a:lnTo>
                  <a:pt x="142" y="58"/>
                </a:lnTo>
                <a:lnTo>
                  <a:pt x="144" y="60"/>
                </a:lnTo>
                <a:lnTo>
                  <a:pt x="149" y="60"/>
                </a:lnTo>
                <a:lnTo>
                  <a:pt x="151" y="63"/>
                </a:lnTo>
                <a:lnTo>
                  <a:pt x="156" y="65"/>
                </a:lnTo>
                <a:lnTo>
                  <a:pt x="158" y="70"/>
                </a:lnTo>
                <a:lnTo>
                  <a:pt x="161" y="72"/>
                </a:lnTo>
                <a:lnTo>
                  <a:pt x="163" y="75"/>
                </a:lnTo>
                <a:lnTo>
                  <a:pt x="166" y="79"/>
                </a:lnTo>
                <a:lnTo>
                  <a:pt x="166" y="82"/>
                </a:lnTo>
                <a:lnTo>
                  <a:pt x="168" y="87"/>
                </a:lnTo>
                <a:lnTo>
                  <a:pt x="170" y="91"/>
                </a:lnTo>
                <a:lnTo>
                  <a:pt x="168" y="96"/>
                </a:lnTo>
                <a:lnTo>
                  <a:pt x="170" y="99"/>
                </a:lnTo>
                <a:lnTo>
                  <a:pt x="173" y="103"/>
                </a:lnTo>
                <a:lnTo>
                  <a:pt x="175" y="106"/>
                </a:lnTo>
                <a:lnTo>
                  <a:pt x="178" y="111"/>
                </a:lnTo>
                <a:lnTo>
                  <a:pt x="175" y="113"/>
                </a:lnTo>
                <a:lnTo>
                  <a:pt x="178" y="118"/>
                </a:lnTo>
                <a:lnTo>
                  <a:pt x="180" y="120"/>
                </a:lnTo>
                <a:lnTo>
                  <a:pt x="182" y="125"/>
                </a:lnTo>
                <a:lnTo>
                  <a:pt x="182" y="127"/>
                </a:lnTo>
                <a:lnTo>
                  <a:pt x="182" y="132"/>
                </a:lnTo>
                <a:lnTo>
                  <a:pt x="187" y="134"/>
                </a:lnTo>
                <a:lnTo>
                  <a:pt x="187" y="139"/>
                </a:lnTo>
                <a:lnTo>
                  <a:pt x="185" y="144"/>
                </a:lnTo>
                <a:lnTo>
                  <a:pt x="185" y="149"/>
                </a:lnTo>
                <a:lnTo>
                  <a:pt x="190" y="146"/>
                </a:lnTo>
                <a:lnTo>
                  <a:pt x="194" y="144"/>
                </a:lnTo>
                <a:lnTo>
                  <a:pt x="197" y="144"/>
                </a:lnTo>
                <a:lnTo>
                  <a:pt x="199" y="144"/>
                </a:lnTo>
                <a:lnTo>
                  <a:pt x="204" y="146"/>
                </a:lnTo>
                <a:lnTo>
                  <a:pt x="206" y="144"/>
                </a:lnTo>
                <a:lnTo>
                  <a:pt x="209" y="146"/>
                </a:lnTo>
                <a:lnTo>
                  <a:pt x="214" y="149"/>
                </a:lnTo>
                <a:lnTo>
                  <a:pt x="216" y="146"/>
                </a:lnTo>
                <a:lnTo>
                  <a:pt x="221" y="151"/>
                </a:lnTo>
                <a:lnTo>
                  <a:pt x="226" y="149"/>
                </a:lnTo>
                <a:lnTo>
                  <a:pt x="228" y="151"/>
                </a:lnTo>
                <a:lnTo>
                  <a:pt x="233" y="151"/>
                </a:lnTo>
                <a:lnTo>
                  <a:pt x="235" y="151"/>
                </a:lnTo>
                <a:lnTo>
                  <a:pt x="240" y="151"/>
                </a:lnTo>
                <a:lnTo>
                  <a:pt x="243" y="156"/>
                </a:lnTo>
                <a:lnTo>
                  <a:pt x="243" y="151"/>
                </a:lnTo>
                <a:lnTo>
                  <a:pt x="247" y="149"/>
                </a:lnTo>
                <a:lnTo>
                  <a:pt x="247" y="144"/>
                </a:lnTo>
                <a:lnTo>
                  <a:pt x="252" y="142"/>
                </a:lnTo>
                <a:lnTo>
                  <a:pt x="252" y="137"/>
                </a:lnTo>
                <a:lnTo>
                  <a:pt x="255" y="132"/>
                </a:lnTo>
                <a:lnTo>
                  <a:pt x="259" y="130"/>
                </a:lnTo>
                <a:lnTo>
                  <a:pt x="262" y="127"/>
                </a:lnTo>
                <a:lnTo>
                  <a:pt x="264" y="123"/>
                </a:lnTo>
                <a:lnTo>
                  <a:pt x="267" y="120"/>
                </a:lnTo>
                <a:lnTo>
                  <a:pt x="271" y="118"/>
                </a:lnTo>
                <a:lnTo>
                  <a:pt x="274" y="113"/>
                </a:lnTo>
                <a:lnTo>
                  <a:pt x="276" y="111"/>
                </a:lnTo>
                <a:lnTo>
                  <a:pt x="279" y="108"/>
                </a:lnTo>
                <a:lnTo>
                  <a:pt x="279" y="103"/>
                </a:lnTo>
                <a:lnTo>
                  <a:pt x="283" y="101"/>
                </a:lnTo>
                <a:lnTo>
                  <a:pt x="288" y="99"/>
                </a:lnTo>
                <a:lnTo>
                  <a:pt x="288" y="94"/>
                </a:lnTo>
                <a:lnTo>
                  <a:pt x="293" y="91"/>
                </a:lnTo>
                <a:lnTo>
                  <a:pt x="295" y="89"/>
                </a:lnTo>
                <a:lnTo>
                  <a:pt x="295" y="84"/>
                </a:lnTo>
                <a:lnTo>
                  <a:pt x="300" y="82"/>
                </a:lnTo>
                <a:lnTo>
                  <a:pt x="303" y="79"/>
                </a:lnTo>
                <a:lnTo>
                  <a:pt x="307" y="77"/>
                </a:lnTo>
                <a:lnTo>
                  <a:pt x="312" y="75"/>
                </a:lnTo>
                <a:lnTo>
                  <a:pt x="315" y="75"/>
                </a:lnTo>
                <a:lnTo>
                  <a:pt x="320" y="72"/>
                </a:lnTo>
                <a:lnTo>
                  <a:pt x="324" y="72"/>
                </a:lnTo>
                <a:lnTo>
                  <a:pt x="329" y="72"/>
                </a:lnTo>
                <a:lnTo>
                  <a:pt x="332" y="77"/>
                </a:lnTo>
                <a:lnTo>
                  <a:pt x="336" y="75"/>
                </a:lnTo>
                <a:lnTo>
                  <a:pt x="339" y="79"/>
                </a:lnTo>
                <a:lnTo>
                  <a:pt x="346" y="79"/>
                </a:lnTo>
                <a:lnTo>
                  <a:pt x="348" y="82"/>
                </a:lnTo>
                <a:lnTo>
                  <a:pt x="351" y="87"/>
                </a:lnTo>
                <a:lnTo>
                  <a:pt x="353" y="89"/>
                </a:lnTo>
                <a:lnTo>
                  <a:pt x="358" y="91"/>
                </a:lnTo>
                <a:lnTo>
                  <a:pt x="360" y="96"/>
                </a:lnTo>
                <a:lnTo>
                  <a:pt x="363" y="99"/>
                </a:lnTo>
                <a:lnTo>
                  <a:pt x="360" y="103"/>
                </a:lnTo>
                <a:lnTo>
                  <a:pt x="363" y="108"/>
                </a:lnTo>
                <a:lnTo>
                  <a:pt x="363" y="108"/>
                </a:lnTo>
                <a:close/>
              </a:path>
            </a:pathLst>
          </a:custGeom>
          <a:solidFill>
            <a:srgbClr val="5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5" name="淘宝网Chenying0907出品 44"/>
          <p:cNvGrpSpPr/>
          <p:nvPr/>
        </p:nvGrpSpPr>
        <p:grpSpPr>
          <a:xfrm rot="434521">
            <a:off x="665988" y="1342798"/>
            <a:ext cx="3911469" cy="4551382"/>
            <a:chOff x="3886994" y="742096"/>
            <a:chExt cx="2983904" cy="3593091"/>
          </a:xfrm>
        </p:grpSpPr>
        <p:grpSp>
          <p:nvGrpSpPr>
            <p:cNvPr id="46" name="淘宝网Chenying0907出品 45"/>
            <p:cNvGrpSpPr/>
            <p:nvPr/>
          </p:nvGrpSpPr>
          <p:grpSpPr>
            <a:xfrm>
              <a:off x="3886994" y="742096"/>
              <a:ext cx="2983904" cy="3593091"/>
              <a:chOff x="3633429" y="789584"/>
              <a:chExt cx="2983904" cy="3593091"/>
            </a:xfrm>
          </p:grpSpPr>
          <p:sp>
            <p:nvSpPr>
              <p:cNvPr id="49" name="圆角淘宝网Chenying0907出品 48"/>
              <p:cNvSpPr/>
              <p:nvPr/>
            </p:nvSpPr>
            <p:spPr>
              <a:xfrm rot="20949018">
                <a:off x="3633429" y="789584"/>
                <a:ext cx="2983904" cy="3593091"/>
              </a:xfrm>
              <a:prstGeom prst="roundRect">
                <a:avLst>
                  <a:gd name="adj" fmla="val 4247"/>
                </a:avLst>
              </a:prstGeom>
              <a:blipFill dpi="0" rotWithShape="1">
                <a:blip r:embed="rId8"/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52400" dist="152400" dir="2100000" sx="99000" sy="99000" algn="tl" rotWithShape="0">
                  <a:schemeClr val="tx1">
                    <a:lumMod val="85000"/>
                    <a:lumOff val="15000"/>
                    <a:alpha val="8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圆角淘宝网Chenying0907出品 49"/>
              <p:cNvSpPr/>
              <p:nvPr/>
            </p:nvSpPr>
            <p:spPr>
              <a:xfrm rot="20949018">
                <a:off x="3691734" y="859792"/>
                <a:ext cx="2867295" cy="3452675"/>
              </a:xfrm>
              <a:prstGeom prst="roundRect">
                <a:avLst>
                  <a:gd name="adj" fmla="val 4247"/>
                </a:avLst>
              </a:prstGeom>
              <a:noFill/>
              <a:ln w="28575">
                <a:solidFill>
                  <a:srgbClr val="68615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圆角淘宝网Chenying0907出品 46"/>
            <p:cNvSpPr/>
            <p:nvPr/>
          </p:nvSpPr>
          <p:spPr>
            <a:xfrm rot="20949018">
              <a:off x="4115848" y="941817"/>
              <a:ext cx="2526196" cy="3193648"/>
            </a:xfrm>
            <a:prstGeom prst="roundRect">
              <a:avLst>
                <a:gd name="adj" fmla="val 4247"/>
              </a:avLst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圆角淘宝网Chenying0907出品 47"/>
            <p:cNvSpPr/>
            <p:nvPr/>
          </p:nvSpPr>
          <p:spPr>
            <a:xfrm rot="20949018">
              <a:off x="4180605" y="1023683"/>
              <a:ext cx="2396683" cy="3029916"/>
            </a:xfrm>
            <a:prstGeom prst="roundRect">
              <a:avLst>
                <a:gd name="adj" fmla="val 4247"/>
              </a:avLst>
            </a:prstGeom>
            <a:noFill/>
            <a:ln w="28575">
              <a:solidFill>
                <a:srgbClr val="F2E6CE"/>
              </a:solidFill>
              <a:prstDash val="dash"/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淘宝网Chenying0907出品 50"/>
          <p:cNvSpPr/>
          <p:nvPr/>
        </p:nvSpPr>
        <p:spPr>
          <a:xfrm>
            <a:off x="4940912" y="835030"/>
            <a:ext cx="3219827" cy="253599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淘宝网Chenying0907出品 51"/>
          <p:cNvSpPr/>
          <p:nvPr/>
        </p:nvSpPr>
        <p:spPr>
          <a:xfrm>
            <a:off x="8638160" y="835030"/>
            <a:ext cx="3219827" cy="255663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52400" dist="114300" dir="2700000" sx="99000" sy="99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0" name="淘宝网Chenying0907出品 79"/>
          <p:cNvGrpSpPr/>
          <p:nvPr/>
        </p:nvGrpSpPr>
        <p:grpSpPr>
          <a:xfrm>
            <a:off x="4894716" y="4193274"/>
            <a:ext cx="2315866" cy="2661409"/>
            <a:chOff x="5340351" y="5105400"/>
            <a:chExt cx="1500188" cy="1724026"/>
          </a:xfrm>
          <a:effectLst>
            <a:outerShdw blurRad="139700" dist="1143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淘宝网Chenying0907出品 5"/>
            <p:cNvSpPr>
              <a:spLocks/>
            </p:cNvSpPr>
            <p:nvPr/>
          </p:nvSpPr>
          <p:spPr bwMode="auto">
            <a:xfrm>
              <a:off x="5427663" y="5802313"/>
              <a:ext cx="139700" cy="163513"/>
            </a:xfrm>
            <a:custGeom>
              <a:avLst/>
              <a:gdLst>
                <a:gd name="T0" fmla="*/ 4 w 37"/>
                <a:gd name="T1" fmla="*/ 2 h 43"/>
                <a:gd name="T2" fmla="*/ 10 w 37"/>
                <a:gd name="T3" fmla="*/ 17 h 43"/>
                <a:gd name="T4" fmla="*/ 19 w 37"/>
                <a:gd name="T5" fmla="*/ 28 h 43"/>
                <a:gd name="T6" fmla="*/ 32 w 37"/>
                <a:gd name="T7" fmla="*/ 37 h 43"/>
                <a:gd name="T8" fmla="*/ 36 w 37"/>
                <a:gd name="T9" fmla="*/ 40 h 43"/>
                <a:gd name="T10" fmla="*/ 32 w 37"/>
                <a:gd name="T11" fmla="*/ 42 h 43"/>
                <a:gd name="T12" fmla="*/ 5 w 37"/>
                <a:gd name="T13" fmla="*/ 23 h 43"/>
                <a:gd name="T14" fmla="*/ 0 w 37"/>
                <a:gd name="T15" fmla="*/ 8 h 43"/>
                <a:gd name="T16" fmla="*/ 0 w 37"/>
                <a:gd name="T17" fmla="*/ 2 h 43"/>
                <a:gd name="T18" fmla="*/ 4 w 37"/>
                <a:gd name="T19" fmla="*/ 2 h 43"/>
                <a:gd name="T20" fmla="*/ 4 w 37"/>
                <a:gd name="T2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3">
                  <a:moveTo>
                    <a:pt x="4" y="2"/>
                  </a:moveTo>
                  <a:cubicBezTo>
                    <a:pt x="4" y="7"/>
                    <a:pt x="8" y="13"/>
                    <a:pt x="10" y="17"/>
                  </a:cubicBezTo>
                  <a:cubicBezTo>
                    <a:pt x="12" y="21"/>
                    <a:pt x="16" y="24"/>
                    <a:pt x="19" y="28"/>
                  </a:cubicBezTo>
                  <a:cubicBezTo>
                    <a:pt x="23" y="31"/>
                    <a:pt x="28" y="34"/>
                    <a:pt x="32" y="37"/>
                  </a:cubicBezTo>
                  <a:cubicBezTo>
                    <a:pt x="33" y="38"/>
                    <a:pt x="35" y="39"/>
                    <a:pt x="36" y="40"/>
                  </a:cubicBezTo>
                  <a:cubicBezTo>
                    <a:pt x="37" y="42"/>
                    <a:pt x="34" y="43"/>
                    <a:pt x="32" y="42"/>
                  </a:cubicBezTo>
                  <a:cubicBezTo>
                    <a:pt x="22" y="39"/>
                    <a:pt x="12" y="33"/>
                    <a:pt x="5" y="23"/>
                  </a:cubicBezTo>
                  <a:cubicBezTo>
                    <a:pt x="2" y="18"/>
                    <a:pt x="0" y="13"/>
                    <a:pt x="0" y="8"/>
                  </a:cubicBezTo>
                  <a:cubicBezTo>
                    <a:pt x="0" y="6"/>
                    <a:pt x="0" y="4"/>
                    <a:pt x="0" y="2"/>
                  </a:cubicBezTo>
                  <a:cubicBezTo>
                    <a:pt x="1" y="0"/>
                    <a:pt x="5" y="0"/>
                    <a:pt x="4" y="2"/>
                  </a:cubicBezTo>
                  <a:cubicBezTo>
                    <a:pt x="4" y="3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淘宝网Chenying0907出品 6"/>
            <p:cNvSpPr>
              <a:spLocks/>
            </p:cNvSpPr>
            <p:nvPr/>
          </p:nvSpPr>
          <p:spPr bwMode="auto">
            <a:xfrm>
              <a:off x="5362576" y="5851525"/>
              <a:ext cx="152400" cy="161925"/>
            </a:xfrm>
            <a:custGeom>
              <a:avLst/>
              <a:gdLst>
                <a:gd name="T0" fmla="*/ 4 w 40"/>
                <a:gd name="T1" fmla="*/ 3 h 43"/>
                <a:gd name="T2" fmla="*/ 22 w 40"/>
                <a:gd name="T3" fmla="*/ 27 h 43"/>
                <a:gd name="T4" fmla="*/ 36 w 40"/>
                <a:gd name="T5" fmla="*/ 37 h 43"/>
                <a:gd name="T6" fmla="*/ 38 w 40"/>
                <a:gd name="T7" fmla="*/ 39 h 43"/>
                <a:gd name="T8" fmla="*/ 36 w 40"/>
                <a:gd name="T9" fmla="*/ 43 h 43"/>
                <a:gd name="T10" fmla="*/ 8 w 40"/>
                <a:gd name="T11" fmla="*/ 23 h 43"/>
                <a:gd name="T12" fmla="*/ 1 w 40"/>
                <a:gd name="T13" fmla="*/ 9 h 43"/>
                <a:gd name="T14" fmla="*/ 0 w 40"/>
                <a:gd name="T15" fmla="*/ 3 h 43"/>
                <a:gd name="T16" fmla="*/ 4 w 40"/>
                <a:gd name="T17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3">
                  <a:moveTo>
                    <a:pt x="4" y="3"/>
                  </a:moveTo>
                  <a:cubicBezTo>
                    <a:pt x="6" y="13"/>
                    <a:pt x="15" y="21"/>
                    <a:pt x="22" y="27"/>
                  </a:cubicBezTo>
                  <a:cubicBezTo>
                    <a:pt x="27" y="31"/>
                    <a:pt x="31" y="34"/>
                    <a:pt x="36" y="37"/>
                  </a:cubicBezTo>
                  <a:cubicBezTo>
                    <a:pt x="36" y="38"/>
                    <a:pt x="38" y="38"/>
                    <a:pt x="38" y="39"/>
                  </a:cubicBezTo>
                  <a:cubicBezTo>
                    <a:pt x="40" y="41"/>
                    <a:pt x="38" y="43"/>
                    <a:pt x="36" y="43"/>
                  </a:cubicBezTo>
                  <a:cubicBezTo>
                    <a:pt x="25" y="38"/>
                    <a:pt x="15" y="32"/>
                    <a:pt x="8" y="23"/>
                  </a:cubicBezTo>
                  <a:cubicBezTo>
                    <a:pt x="4" y="19"/>
                    <a:pt x="2" y="14"/>
                    <a:pt x="1" y="9"/>
                  </a:cubicBezTo>
                  <a:cubicBezTo>
                    <a:pt x="0" y="7"/>
                    <a:pt x="0" y="4"/>
                    <a:pt x="0" y="3"/>
                  </a:cubicBezTo>
                  <a:cubicBezTo>
                    <a:pt x="1" y="2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淘宝网Chenying0907出品 7"/>
            <p:cNvSpPr>
              <a:spLocks/>
            </p:cNvSpPr>
            <p:nvPr/>
          </p:nvSpPr>
          <p:spPr bwMode="auto">
            <a:xfrm>
              <a:off x="5340351" y="5905500"/>
              <a:ext cx="174625" cy="134938"/>
            </a:xfrm>
            <a:custGeom>
              <a:avLst/>
              <a:gdLst>
                <a:gd name="T0" fmla="*/ 5 w 46"/>
                <a:gd name="T1" fmla="*/ 2 h 36"/>
                <a:gd name="T2" fmla="*/ 27 w 46"/>
                <a:gd name="T3" fmla="*/ 23 h 36"/>
                <a:gd name="T4" fmla="*/ 42 w 46"/>
                <a:gd name="T5" fmla="*/ 31 h 36"/>
                <a:gd name="T6" fmla="*/ 44 w 46"/>
                <a:gd name="T7" fmla="*/ 32 h 36"/>
                <a:gd name="T8" fmla="*/ 43 w 46"/>
                <a:gd name="T9" fmla="*/ 36 h 36"/>
                <a:gd name="T10" fmla="*/ 12 w 46"/>
                <a:gd name="T11" fmla="*/ 22 h 36"/>
                <a:gd name="T12" fmla="*/ 2 w 46"/>
                <a:gd name="T13" fmla="*/ 8 h 36"/>
                <a:gd name="T14" fmla="*/ 1 w 46"/>
                <a:gd name="T15" fmla="*/ 2 h 36"/>
                <a:gd name="T16" fmla="*/ 5 w 46"/>
                <a:gd name="T1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6">
                  <a:moveTo>
                    <a:pt x="5" y="2"/>
                  </a:moveTo>
                  <a:cubicBezTo>
                    <a:pt x="9" y="12"/>
                    <a:pt x="18" y="18"/>
                    <a:pt x="27" y="23"/>
                  </a:cubicBezTo>
                  <a:cubicBezTo>
                    <a:pt x="32" y="26"/>
                    <a:pt x="37" y="28"/>
                    <a:pt x="42" y="31"/>
                  </a:cubicBezTo>
                  <a:cubicBezTo>
                    <a:pt x="42" y="31"/>
                    <a:pt x="44" y="32"/>
                    <a:pt x="44" y="32"/>
                  </a:cubicBezTo>
                  <a:cubicBezTo>
                    <a:pt x="46" y="33"/>
                    <a:pt x="45" y="36"/>
                    <a:pt x="43" y="36"/>
                  </a:cubicBezTo>
                  <a:cubicBezTo>
                    <a:pt x="32" y="33"/>
                    <a:pt x="20" y="29"/>
                    <a:pt x="12" y="22"/>
                  </a:cubicBezTo>
                  <a:cubicBezTo>
                    <a:pt x="8" y="18"/>
                    <a:pt x="5" y="13"/>
                    <a:pt x="2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2" y="0"/>
                    <a:pt x="4" y="1"/>
                    <a:pt x="5" y="2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8"/>
            <p:cNvSpPr>
              <a:spLocks/>
            </p:cNvSpPr>
            <p:nvPr/>
          </p:nvSpPr>
          <p:spPr bwMode="auto">
            <a:xfrm>
              <a:off x="5397501" y="5821363"/>
              <a:ext cx="139700" cy="174625"/>
            </a:xfrm>
            <a:custGeom>
              <a:avLst/>
              <a:gdLst>
                <a:gd name="T0" fmla="*/ 4 w 37"/>
                <a:gd name="T1" fmla="*/ 3 h 46"/>
                <a:gd name="T2" fmla="*/ 4 w 37"/>
                <a:gd name="T3" fmla="*/ 3 h 46"/>
                <a:gd name="T4" fmla="*/ 5 w 37"/>
                <a:gd name="T5" fmla="*/ 7 h 46"/>
                <a:gd name="T6" fmla="*/ 10 w 37"/>
                <a:gd name="T7" fmla="*/ 16 h 46"/>
                <a:gd name="T8" fmla="*/ 20 w 37"/>
                <a:gd name="T9" fmla="*/ 29 h 46"/>
                <a:gd name="T10" fmla="*/ 33 w 37"/>
                <a:gd name="T11" fmla="*/ 40 h 46"/>
                <a:gd name="T12" fmla="*/ 37 w 37"/>
                <a:gd name="T13" fmla="*/ 43 h 46"/>
                <a:gd name="T14" fmla="*/ 33 w 37"/>
                <a:gd name="T15" fmla="*/ 45 h 46"/>
                <a:gd name="T16" fmla="*/ 7 w 37"/>
                <a:gd name="T17" fmla="*/ 25 h 46"/>
                <a:gd name="T18" fmla="*/ 0 w 37"/>
                <a:gd name="T19" fmla="*/ 8 h 46"/>
                <a:gd name="T20" fmla="*/ 0 w 37"/>
                <a:gd name="T21" fmla="*/ 3 h 46"/>
                <a:gd name="T22" fmla="*/ 3 w 37"/>
                <a:gd name="T23" fmla="*/ 1 h 46"/>
                <a:gd name="T24" fmla="*/ 4 w 37"/>
                <a:gd name="T25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46"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5" y="6"/>
                    <a:pt x="5" y="7"/>
                  </a:cubicBezTo>
                  <a:cubicBezTo>
                    <a:pt x="6" y="10"/>
                    <a:pt x="8" y="13"/>
                    <a:pt x="10" y="16"/>
                  </a:cubicBezTo>
                  <a:cubicBezTo>
                    <a:pt x="13" y="21"/>
                    <a:pt x="16" y="25"/>
                    <a:pt x="20" y="29"/>
                  </a:cubicBezTo>
                  <a:cubicBezTo>
                    <a:pt x="24" y="33"/>
                    <a:pt x="29" y="37"/>
                    <a:pt x="33" y="40"/>
                  </a:cubicBezTo>
                  <a:cubicBezTo>
                    <a:pt x="34" y="41"/>
                    <a:pt x="36" y="42"/>
                    <a:pt x="37" y="43"/>
                  </a:cubicBezTo>
                  <a:cubicBezTo>
                    <a:pt x="37" y="46"/>
                    <a:pt x="34" y="46"/>
                    <a:pt x="33" y="45"/>
                  </a:cubicBezTo>
                  <a:cubicBezTo>
                    <a:pt x="22" y="41"/>
                    <a:pt x="14" y="34"/>
                    <a:pt x="7" y="25"/>
                  </a:cubicBezTo>
                  <a:cubicBezTo>
                    <a:pt x="4" y="20"/>
                    <a:pt x="1" y="14"/>
                    <a:pt x="0" y="8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0" y="1"/>
                    <a:pt x="2" y="0"/>
                    <a:pt x="3" y="1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淘宝网Chenying0907出品 9"/>
            <p:cNvSpPr>
              <a:spLocks/>
            </p:cNvSpPr>
            <p:nvPr/>
          </p:nvSpPr>
          <p:spPr bwMode="auto">
            <a:xfrm>
              <a:off x="5435601" y="5892800"/>
              <a:ext cx="395288" cy="303213"/>
            </a:xfrm>
            <a:custGeom>
              <a:avLst/>
              <a:gdLst>
                <a:gd name="T0" fmla="*/ 18 w 105"/>
                <a:gd name="T1" fmla="*/ 4 h 80"/>
                <a:gd name="T2" fmla="*/ 0 w 105"/>
                <a:gd name="T3" fmla="*/ 32 h 80"/>
                <a:gd name="T4" fmla="*/ 105 w 105"/>
                <a:gd name="T5" fmla="*/ 23 h 80"/>
                <a:gd name="T6" fmla="*/ 101 w 105"/>
                <a:gd name="T7" fmla="*/ 0 h 80"/>
                <a:gd name="T8" fmla="*/ 18 w 105"/>
                <a:gd name="T9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80">
                  <a:moveTo>
                    <a:pt x="18" y="4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62" y="80"/>
                    <a:pt x="105" y="23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64" y="34"/>
                    <a:pt x="18" y="4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淘宝网Chenying0907出品 10"/>
            <p:cNvSpPr>
              <a:spLocks/>
            </p:cNvSpPr>
            <p:nvPr/>
          </p:nvSpPr>
          <p:spPr bwMode="auto">
            <a:xfrm>
              <a:off x="5824538" y="5105400"/>
              <a:ext cx="203200" cy="203200"/>
            </a:xfrm>
            <a:custGeom>
              <a:avLst/>
              <a:gdLst>
                <a:gd name="T0" fmla="*/ 13 w 54"/>
                <a:gd name="T1" fmla="*/ 53 h 54"/>
                <a:gd name="T2" fmla="*/ 5 w 54"/>
                <a:gd name="T3" fmla="*/ 19 h 54"/>
                <a:gd name="T4" fmla="*/ 21 w 54"/>
                <a:gd name="T5" fmla="*/ 18 h 54"/>
                <a:gd name="T6" fmla="*/ 32 w 54"/>
                <a:gd name="T7" fmla="*/ 1 h 54"/>
                <a:gd name="T8" fmla="*/ 36 w 54"/>
                <a:gd name="T9" fmla="*/ 22 h 54"/>
                <a:gd name="T10" fmla="*/ 47 w 54"/>
                <a:gd name="T11" fmla="*/ 13 h 54"/>
                <a:gd name="T12" fmla="*/ 29 w 54"/>
                <a:gd name="T13" fmla="*/ 54 h 54"/>
                <a:gd name="T14" fmla="*/ 13 w 54"/>
                <a:gd name="T15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13" y="53"/>
                  </a:moveTo>
                  <a:cubicBezTo>
                    <a:pt x="13" y="53"/>
                    <a:pt x="0" y="35"/>
                    <a:pt x="5" y="19"/>
                  </a:cubicBezTo>
                  <a:cubicBezTo>
                    <a:pt x="10" y="2"/>
                    <a:pt x="19" y="9"/>
                    <a:pt x="21" y="18"/>
                  </a:cubicBezTo>
                  <a:cubicBezTo>
                    <a:pt x="21" y="18"/>
                    <a:pt x="25" y="0"/>
                    <a:pt x="32" y="1"/>
                  </a:cubicBezTo>
                  <a:cubicBezTo>
                    <a:pt x="38" y="2"/>
                    <a:pt x="36" y="22"/>
                    <a:pt x="36" y="22"/>
                  </a:cubicBezTo>
                  <a:cubicBezTo>
                    <a:pt x="36" y="22"/>
                    <a:pt x="40" y="9"/>
                    <a:pt x="47" y="13"/>
                  </a:cubicBezTo>
                  <a:cubicBezTo>
                    <a:pt x="54" y="17"/>
                    <a:pt x="42" y="43"/>
                    <a:pt x="29" y="54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F15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淘宝网Chenying0907出品 11"/>
            <p:cNvSpPr>
              <a:spLocks/>
            </p:cNvSpPr>
            <p:nvPr/>
          </p:nvSpPr>
          <p:spPr bwMode="auto">
            <a:xfrm>
              <a:off x="5529263" y="5391150"/>
              <a:ext cx="309563" cy="101600"/>
            </a:xfrm>
            <a:custGeom>
              <a:avLst/>
              <a:gdLst>
                <a:gd name="T0" fmla="*/ 75 w 82"/>
                <a:gd name="T1" fmla="*/ 0 h 27"/>
                <a:gd name="T2" fmla="*/ 0 w 82"/>
                <a:gd name="T3" fmla="*/ 23 h 27"/>
                <a:gd name="T4" fmla="*/ 76 w 82"/>
                <a:gd name="T5" fmla="*/ 18 h 27"/>
                <a:gd name="T6" fmla="*/ 75 w 82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7">
                  <a:moveTo>
                    <a:pt x="75" y="0"/>
                  </a:moveTo>
                  <a:cubicBezTo>
                    <a:pt x="75" y="0"/>
                    <a:pt x="13" y="2"/>
                    <a:pt x="0" y="23"/>
                  </a:cubicBezTo>
                  <a:cubicBezTo>
                    <a:pt x="0" y="23"/>
                    <a:pt x="42" y="27"/>
                    <a:pt x="76" y="18"/>
                  </a:cubicBezTo>
                  <a:cubicBezTo>
                    <a:pt x="76" y="18"/>
                    <a:pt x="82" y="13"/>
                    <a:pt x="75" y="0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网Chenying0907出品 12"/>
            <p:cNvSpPr>
              <a:spLocks/>
            </p:cNvSpPr>
            <p:nvPr/>
          </p:nvSpPr>
          <p:spPr bwMode="auto">
            <a:xfrm>
              <a:off x="6057901" y="6402388"/>
              <a:ext cx="174625" cy="411163"/>
            </a:xfrm>
            <a:custGeom>
              <a:avLst/>
              <a:gdLst>
                <a:gd name="T0" fmla="*/ 2 w 46"/>
                <a:gd name="T1" fmla="*/ 107 h 109"/>
                <a:gd name="T2" fmla="*/ 35 w 46"/>
                <a:gd name="T3" fmla="*/ 53 h 109"/>
                <a:gd name="T4" fmla="*/ 34 w 46"/>
                <a:gd name="T5" fmla="*/ 16 h 109"/>
                <a:gd name="T6" fmla="*/ 33 w 46"/>
                <a:gd name="T7" fmla="*/ 7 h 109"/>
                <a:gd name="T8" fmla="*/ 43 w 46"/>
                <a:gd name="T9" fmla="*/ 5 h 109"/>
                <a:gd name="T10" fmla="*/ 45 w 46"/>
                <a:gd name="T11" fmla="*/ 26 h 109"/>
                <a:gd name="T12" fmla="*/ 41 w 46"/>
                <a:gd name="T13" fmla="*/ 65 h 109"/>
                <a:gd name="T14" fmla="*/ 25 w 46"/>
                <a:gd name="T15" fmla="*/ 100 h 109"/>
                <a:gd name="T16" fmla="*/ 9 w 46"/>
                <a:gd name="T17" fmla="*/ 108 h 109"/>
                <a:gd name="T18" fmla="*/ 3 w 46"/>
                <a:gd name="T19" fmla="*/ 109 h 109"/>
                <a:gd name="T20" fmla="*/ 2 w 46"/>
                <a:gd name="T21" fmla="*/ 10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109">
                  <a:moveTo>
                    <a:pt x="2" y="107"/>
                  </a:moveTo>
                  <a:cubicBezTo>
                    <a:pt x="28" y="102"/>
                    <a:pt x="34" y="76"/>
                    <a:pt x="35" y="53"/>
                  </a:cubicBezTo>
                  <a:cubicBezTo>
                    <a:pt x="36" y="41"/>
                    <a:pt x="35" y="28"/>
                    <a:pt x="34" y="16"/>
                  </a:cubicBezTo>
                  <a:cubicBezTo>
                    <a:pt x="33" y="13"/>
                    <a:pt x="32" y="10"/>
                    <a:pt x="33" y="7"/>
                  </a:cubicBezTo>
                  <a:cubicBezTo>
                    <a:pt x="33" y="2"/>
                    <a:pt x="41" y="0"/>
                    <a:pt x="43" y="5"/>
                  </a:cubicBezTo>
                  <a:cubicBezTo>
                    <a:pt x="46" y="11"/>
                    <a:pt x="44" y="20"/>
                    <a:pt x="45" y="26"/>
                  </a:cubicBezTo>
                  <a:cubicBezTo>
                    <a:pt x="45" y="39"/>
                    <a:pt x="44" y="52"/>
                    <a:pt x="41" y="65"/>
                  </a:cubicBezTo>
                  <a:cubicBezTo>
                    <a:pt x="39" y="77"/>
                    <a:pt x="34" y="91"/>
                    <a:pt x="25" y="100"/>
                  </a:cubicBezTo>
                  <a:cubicBezTo>
                    <a:pt x="20" y="104"/>
                    <a:pt x="15" y="107"/>
                    <a:pt x="9" y="108"/>
                  </a:cubicBezTo>
                  <a:cubicBezTo>
                    <a:pt x="7" y="109"/>
                    <a:pt x="5" y="109"/>
                    <a:pt x="3" y="109"/>
                  </a:cubicBezTo>
                  <a:cubicBezTo>
                    <a:pt x="1" y="109"/>
                    <a:pt x="0" y="107"/>
                    <a:pt x="2" y="107"/>
                  </a:cubicBezTo>
                  <a:close/>
                </a:path>
              </a:pathLst>
            </a:custGeom>
            <a:solidFill>
              <a:srgbClr val="EE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网Chenying0907出品 13"/>
            <p:cNvSpPr>
              <a:spLocks/>
            </p:cNvSpPr>
            <p:nvPr/>
          </p:nvSpPr>
          <p:spPr bwMode="auto">
            <a:xfrm>
              <a:off x="6292851" y="6396038"/>
              <a:ext cx="153988" cy="433388"/>
            </a:xfrm>
            <a:custGeom>
              <a:avLst/>
              <a:gdLst>
                <a:gd name="T0" fmla="*/ 19 w 41"/>
                <a:gd name="T1" fmla="*/ 112 h 115"/>
                <a:gd name="T2" fmla="*/ 26 w 41"/>
                <a:gd name="T3" fmla="*/ 49 h 115"/>
                <a:gd name="T4" fmla="*/ 8 w 41"/>
                <a:gd name="T5" fmla="*/ 17 h 115"/>
                <a:gd name="T6" fmla="*/ 4 w 41"/>
                <a:gd name="T7" fmla="*/ 10 h 115"/>
                <a:gd name="T8" fmla="*/ 10 w 41"/>
                <a:gd name="T9" fmla="*/ 2 h 115"/>
                <a:gd name="T10" fmla="*/ 14 w 41"/>
                <a:gd name="T11" fmla="*/ 7 h 115"/>
                <a:gd name="T12" fmla="*/ 22 w 41"/>
                <a:gd name="T13" fmla="*/ 21 h 115"/>
                <a:gd name="T14" fmla="*/ 36 w 41"/>
                <a:gd name="T15" fmla="*/ 55 h 115"/>
                <a:gd name="T16" fmla="*/ 37 w 41"/>
                <a:gd name="T17" fmla="*/ 95 h 115"/>
                <a:gd name="T18" fmla="*/ 26 w 41"/>
                <a:gd name="T19" fmla="*/ 110 h 115"/>
                <a:gd name="T20" fmla="*/ 21 w 41"/>
                <a:gd name="T21" fmla="*/ 114 h 115"/>
                <a:gd name="T22" fmla="*/ 19 w 41"/>
                <a:gd name="T23" fmla="*/ 11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15">
                  <a:moveTo>
                    <a:pt x="19" y="112"/>
                  </a:moveTo>
                  <a:cubicBezTo>
                    <a:pt x="40" y="96"/>
                    <a:pt x="35" y="70"/>
                    <a:pt x="26" y="49"/>
                  </a:cubicBezTo>
                  <a:cubicBezTo>
                    <a:pt x="21" y="38"/>
                    <a:pt x="15" y="28"/>
                    <a:pt x="8" y="17"/>
                  </a:cubicBezTo>
                  <a:cubicBezTo>
                    <a:pt x="7" y="15"/>
                    <a:pt x="5" y="13"/>
                    <a:pt x="4" y="10"/>
                  </a:cubicBezTo>
                  <a:cubicBezTo>
                    <a:pt x="0" y="6"/>
                    <a:pt x="5" y="0"/>
                    <a:pt x="10" y="2"/>
                  </a:cubicBezTo>
                  <a:cubicBezTo>
                    <a:pt x="12" y="3"/>
                    <a:pt x="13" y="5"/>
                    <a:pt x="14" y="7"/>
                  </a:cubicBezTo>
                  <a:cubicBezTo>
                    <a:pt x="17" y="11"/>
                    <a:pt x="20" y="16"/>
                    <a:pt x="22" y="21"/>
                  </a:cubicBezTo>
                  <a:cubicBezTo>
                    <a:pt x="28" y="32"/>
                    <a:pt x="32" y="43"/>
                    <a:pt x="36" y="55"/>
                  </a:cubicBezTo>
                  <a:cubicBezTo>
                    <a:pt x="39" y="68"/>
                    <a:pt x="41" y="83"/>
                    <a:pt x="37" y="95"/>
                  </a:cubicBezTo>
                  <a:cubicBezTo>
                    <a:pt x="34" y="101"/>
                    <a:pt x="31" y="106"/>
                    <a:pt x="26" y="110"/>
                  </a:cubicBezTo>
                  <a:cubicBezTo>
                    <a:pt x="25" y="111"/>
                    <a:pt x="23" y="112"/>
                    <a:pt x="21" y="114"/>
                  </a:cubicBezTo>
                  <a:cubicBezTo>
                    <a:pt x="20" y="115"/>
                    <a:pt x="18" y="113"/>
                    <a:pt x="19" y="112"/>
                  </a:cubicBezTo>
                  <a:close/>
                </a:path>
              </a:pathLst>
            </a:custGeom>
            <a:solidFill>
              <a:srgbClr val="EE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淘宝网Chenying0907出品 14"/>
            <p:cNvSpPr>
              <a:spLocks/>
            </p:cNvSpPr>
            <p:nvPr/>
          </p:nvSpPr>
          <p:spPr bwMode="auto">
            <a:xfrm>
              <a:off x="5737226" y="5278438"/>
              <a:ext cx="1103313" cy="1287463"/>
            </a:xfrm>
            <a:custGeom>
              <a:avLst/>
              <a:gdLst>
                <a:gd name="T0" fmla="*/ 40 w 292"/>
                <a:gd name="T1" fmla="*/ 1 h 341"/>
                <a:gd name="T2" fmla="*/ 70 w 292"/>
                <a:gd name="T3" fmla="*/ 39 h 341"/>
                <a:gd name="T4" fmla="*/ 92 w 292"/>
                <a:gd name="T5" fmla="*/ 135 h 341"/>
                <a:gd name="T6" fmla="*/ 261 w 292"/>
                <a:gd name="T7" fmla="*/ 178 h 341"/>
                <a:gd name="T8" fmla="*/ 259 w 292"/>
                <a:gd name="T9" fmla="*/ 199 h 341"/>
                <a:gd name="T10" fmla="*/ 279 w 292"/>
                <a:gd name="T11" fmla="*/ 188 h 341"/>
                <a:gd name="T12" fmla="*/ 277 w 292"/>
                <a:gd name="T13" fmla="*/ 206 h 341"/>
                <a:gd name="T14" fmla="*/ 292 w 292"/>
                <a:gd name="T15" fmla="*/ 201 h 341"/>
                <a:gd name="T16" fmla="*/ 143 w 292"/>
                <a:gd name="T17" fmla="*/ 336 h 341"/>
                <a:gd name="T18" fmla="*/ 8 w 292"/>
                <a:gd name="T19" fmla="*/ 86 h 341"/>
                <a:gd name="T20" fmla="*/ 40 w 292"/>
                <a:gd name="T21" fmla="*/ 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341">
                  <a:moveTo>
                    <a:pt x="40" y="1"/>
                  </a:moveTo>
                  <a:cubicBezTo>
                    <a:pt x="58" y="0"/>
                    <a:pt x="68" y="25"/>
                    <a:pt x="70" y="39"/>
                  </a:cubicBezTo>
                  <a:cubicBezTo>
                    <a:pt x="76" y="73"/>
                    <a:pt x="83" y="104"/>
                    <a:pt x="92" y="135"/>
                  </a:cubicBezTo>
                  <a:cubicBezTo>
                    <a:pt x="111" y="205"/>
                    <a:pt x="220" y="220"/>
                    <a:pt x="261" y="178"/>
                  </a:cubicBezTo>
                  <a:cubicBezTo>
                    <a:pt x="260" y="185"/>
                    <a:pt x="260" y="192"/>
                    <a:pt x="259" y="199"/>
                  </a:cubicBezTo>
                  <a:cubicBezTo>
                    <a:pt x="262" y="197"/>
                    <a:pt x="278" y="191"/>
                    <a:pt x="279" y="188"/>
                  </a:cubicBezTo>
                  <a:cubicBezTo>
                    <a:pt x="277" y="206"/>
                    <a:pt x="277" y="206"/>
                    <a:pt x="277" y="206"/>
                  </a:cubicBezTo>
                  <a:cubicBezTo>
                    <a:pt x="292" y="201"/>
                    <a:pt x="292" y="201"/>
                    <a:pt x="292" y="201"/>
                  </a:cubicBezTo>
                  <a:cubicBezTo>
                    <a:pt x="292" y="201"/>
                    <a:pt x="273" y="341"/>
                    <a:pt x="143" y="336"/>
                  </a:cubicBezTo>
                  <a:cubicBezTo>
                    <a:pt x="0" y="330"/>
                    <a:pt x="7" y="175"/>
                    <a:pt x="8" y="86"/>
                  </a:cubicBezTo>
                  <a:cubicBezTo>
                    <a:pt x="10" y="14"/>
                    <a:pt x="27" y="1"/>
                    <a:pt x="40" y="1"/>
                  </a:cubicBezTo>
                  <a:close/>
                </a:path>
              </a:pathLst>
            </a:custGeom>
            <a:solidFill>
              <a:srgbClr val="EE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Oval 15"/>
            <p:cNvSpPr>
              <a:spLocks noChangeArrowheads="1"/>
            </p:cNvSpPr>
            <p:nvPr/>
          </p:nvSpPr>
          <p:spPr bwMode="auto">
            <a:xfrm>
              <a:off x="5830888" y="5368925"/>
              <a:ext cx="49213" cy="46038"/>
            </a:xfrm>
            <a:prstGeom prst="ellipse">
              <a:avLst/>
            </a:pr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淘宝网Chenying0907出品 16"/>
            <p:cNvSpPr>
              <a:spLocks/>
            </p:cNvSpPr>
            <p:nvPr/>
          </p:nvSpPr>
          <p:spPr bwMode="auto">
            <a:xfrm>
              <a:off x="6189663" y="6396038"/>
              <a:ext cx="177800" cy="82550"/>
            </a:xfrm>
            <a:custGeom>
              <a:avLst/>
              <a:gdLst>
                <a:gd name="T0" fmla="*/ 47 w 47"/>
                <a:gd name="T1" fmla="*/ 4 h 22"/>
                <a:gd name="T2" fmla="*/ 0 w 47"/>
                <a:gd name="T3" fmla="*/ 2 h 22"/>
                <a:gd name="T4" fmla="*/ 23 w 47"/>
                <a:gd name="T5" fmla="*/ 1 h 22"/>
                <a:gd name="T6" fmla="*/ 47 w 47"/>
                <a:gd name="T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2">
                  <a:moveTo>
                    <a:pt x="47" y="4"/>
                  </a:moveTo>
                  <a:cubicBezTo>
                    <a:pt x="47" y="4"/>
                    <a:pt x="24" y="22"/>
                    <a:pt x="0" y="2"/>
                  </a:cubicBezTo>
                  <a:cubicBezTo>
                    <a:pt x="0" y="2"/>
                    <a:pt x="14" y="0"/>
                    <a:pt x="23" y="1"/>
                  </a:cubicBezTo>
                  <a:cubicBezTo>
                    <a:pt x="32" y="2"/>
                    <a:pt x="47" y="4"/>
                    <a:pt x="47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淘宝网Chenying0907出品 17"/>
            <p:cNvSpPr>
              <a:spLocks/>
            </p:cNvSpPr>
            <p:nvPr/>
          </p:nvSpPr>
          <p:spPr bwMode="auto">
            <a:xfrm>
              <a:off x="6073776" y="6413500"/>
              <a:ext cx="173038" cy="92075"/>
            </a:xfrm>
            <a:custGeom>
              <a:avLst/>
              <a:gdLst>
                <a:gd name="T0" fmla="*/ 46 w 46"/>
                <a:gd name="T1" fmla="*/ 11 h 24"/>
                <a:gd name="T2" fmla="*/ 0 w 46"/>
                <a:gd name="T3" fmla="*/ 0 h 24"/>
                <a:gd name="T4" fmla="*/ 23 w 46"/>
                <a:gd name="T5" fmla="*/ 4 h 24"/>
                <a:gd name="T6" fmla="*/ 46 w 46"/>
                <a:gd name="T7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4">
                  <a:moveTo>
                    <a:pt x="46" y="11"/>
                  </a:moveTo>
                  <a:cubicBezTo>
                    <a:pt x="46" y="11"/>
                    <a:pt x="19" y="24"/>
                    <a:pt x="0" y="0"/>
                  </a:cubicBezTo>
                  <a:cubicBezTo>
                    <a:pt x="0" y="0"/>
                    <a:pt x="14" y="1"/>
                    <a:pt x="23" y="4"/>
                  </a:cubicBezTo>
                  <a:cubicBezTo>
                    <a:pt x="32" y="7"/>
                    <a:pt x="46" y="11"/>
                    <a:pt x="46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淘宝网Chenying0907出品 18"/>
            <p:cNvSpPr>
              <a:spLocks/>
            </p:cNvSpPr>
            <p:nvPr/>
          </p:nvSpPr>
          <p:spPr bwMode="auto">
            <a:xfrm>
              <a:off x="6115051" y="6308725"/>
              <a:ext cx="131763" cy="79375"/>
            </a:xfrm>
            <a:custGeom>
              <a:avLst/>
              <a:gdLst>
                <a:gd name="T0" fmla="*/ 35 w 35"/>
                <a:gd name="T1" fmla="*/ 13 h 21"/>
                <a:gd name="T2" fmla="*/ 0 w 35"/>
                <a:gd name="T3" fmla="*/ 0 h 21"/>
                <a:gd name="T4" fmla="*/ 18 w 35"/>
                <a:gd name="T5" fmla="*/ 5 h 21"/>
                <a:gd name="T6" fmla="*/ 35 w 35"/>
                <a:gd name="T7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1">
                  <a:moveTo>
                    <a:pt x="35" y="13"/>
                  </a:moveTo>
                  <a:cubicBezTo>
                    <a:pt x="35" y="13"/>
                    <a:pt x="13" y="21"/>
                    <a:pt x="0" y="0"/>
                  </a:cubicBezTo>
                  <a:cubicBezTo>
                    <a:pt x="0" y="0"/>
                    <a:pt x="11" y="3"/>
                    <a:pt x="18" y="5"/>
                  </a:cubicBezTo>
                  <a:cubicBezTo>
                    <a:pt x="25" y="8"/>
                    <a:pt x="35" y="13"/>
                    <a:pt x="35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淘宝网Chenying0907出品 19"/>
            <p:cNvSpPr>
              <a:spLocks/>
            </p:cNvSpPr>
            <p:nvPr/>
          </p:nvSpPr>
          <p:spPr bwMode="auto">
            <a:xfrm>
              <a:off x="6202363" y="6289675"/>
              <a:ext cx="131763" cy="79375"/>
            </a:xfrm>
            <a:custGeom>
              <a:avLst/>
              <a:gdLst>
                <a:gd name="T0" fmla="*/ 35 w 35"/>
                <a:gd name="T1" fmla="*/ 13 h 21"/>
                <a:gd name="T2" fmla="*/ 0 w 35"/>
                <a:gd name="T3" fmla="*/ 0 h 21"/>
                <a:gd name="T4" fmla="*/ 18 w 35"/>
                <a:gd name="T5" fmla="*/ 5 h 21"/>
                <a:gd name="T6" fmla="*/ 35 w 35"/>
                <a:gd name="T7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1">
                  <a:moveTo>
                    <a:pt x="35" y="13"/>
                  </a:moveTo>
                  <a:cubicBezTo>
                    <a:pt x="35" y="13"/>
                    <a:pt x="13" y="21"/>
                    <a:pt x="0" y="0"/>
                  </a:cubicBezTo>
                  <a:cubicBezTo>
                    <a:pt x="0" y="0"/>
                    <a:pt x="11" y="3"/>
                    <a:pt x="18" y="5"/>
                  </a:cubicBezTo>
                  <a:cubicBezTo>
                    <a:pt x="24" y="8"/>
                    <a:pt x="35" y="13"/>
                    <a:pt x="35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网Chenying0907出品 20"/>
            <p:cNvSpPr>
              <a:spLocks/>
            </p:cNvSpPr>
            <p:nvPr/>
          </p:nvSpPr>
          <p:spPr bwMode="auto">
            <a:xfrm>
              <a:off x="6303963" y="6357938"/>
              <a:ext cx="120650" cy="55563"/>
            </a:xfrm>
            <a:custGeom>
              <a:avLst/>
              <a:gdLst>
                <a:gd name="T0" fmla="*/ 32 w 32"/>
                <a:gd name="T1" fmla="*/ 1 h 15"/>
                <a:gd name="T2" fmla="*/ 0 w 32"/>
                <a:gd name="T3" fmla="*/ 2 h 15"/>
                <a:gd name="T4" fmla="*/ 16 w 32"/>
                <a:gd name="T5" fmla="*/ 1 h 15"/>
                <a:gd name="T6" fmla="*/ 32 w 32"/>
                <a:gd name="T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5">
                  <a:moveTo>
                    <a:pt x="32" y="1"/>
                  </a:moveTo>
                  <a:cubicBezTo>
                    <a:pt x="32" y="1"/>
                    <a:pt x="17" y="15"/>
                    <a:pt x="0" y="2"/>
                  </a:cubicBezTo>
                  <a:cubicBezTo>
                    <a:pt x="0" y="2"/>
                    <a:pt x="9" y="0"/>
                    <a:pt x="16" y="1"/>
                  </a:cubicBezTo>
                  <a:cubicBezTo>
                    <a:pt x="22" y="1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网Chenying0907出品 21"/>
            <p:cNvSpPr>
              <a:spLocks/>
            </p:cNvSpPr>
            <p:nvPr/>
          </p:nvSpPr>
          <p:spPr bwMode="auto">
            <a:xfrm>
              <a:off x="6038851" y="6207125"/>
              <a:ext cx="120650" cy="82550"/>
            </a:xfrm>
            <a:custGeom>
              <a:avLst/>
              <a:gdLst>
                <a:gd name="T0" fmla="*/ 32 w 32"/>
                <a:gd name="T1" fmla="*/ 19 h 22"/>
                <a:gd name="T2" fmla="*/ 0 w 32"/>
                <a:gd name="T3" fmla="*/ 0 h 22"/>
                <a:gd name="T4" fmla="*/ 16 w 32"/>
                <a:gd name="T5" fmla="*/ 8 h 22"/>
                <a:gd name="T6" fmla="*/ 32 w 32"/>
                <a:gd name="T7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2">
                  <a:moveTo>
                    <a:pt x="32" y="19"/>
                  </a:moveTo>
                  <a:cubicBezTo>
                    <a:pt x="32" y="19"/>
                    <a:pt x="9" y="22"/>
                    <a:pt x="0" y="0"/>
                  </a:cubicBezTo>
                  <a:cubicBezTo>
                    <a:pt x="0" y="0"/>
                    <a:pt x="10" y="4"/>
                    <a:pt x="16" y="8"/>
                  </a:cubicBezTo>
                  <a:cubicBezTo>
                    <a:pt x="22" y="12"/>
                    <a:pt x="32" y="19"/>
                    <a:pt x="3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淘宝网Chenying0907出品 22"/>
            <p:cNvSpPr>
              <a:spLocks/>
            </p:cNvSpPr>
            <p:nvPr/>
          </p:nvSpPr>
          <p:spPr bwMode="auto">
            <a:xfrm>
              <a:off x="6027738" y="6316663"/>
              <a:ext cx="117475" cy="82550"/>
            </a:xfrm>
            <a:custGeom>
              <a:avLst/>
              <a:gdLst>
                <a:gd name="T0" fmla="*/ 31 w 31"/>
                <a:gd name="T1" fmla="*/ 19 h 22"/>
                <a:gd name="T2" fmla="*/ 0 w 31"/>
                <a:gd name="T3" fmla="*/ 0 h 22"/>
                <a:gd name="T4" fmla="*/ 16 w 31"/>
                <a:gd name="T5" fmla="*/ 8 h 22"/>
                <a:gd name="T6" fmla="*/ 31 w 31"/>
                <a:gd name="T7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2">
                  <a:moveTo>
                    <a:pt x="31" y="19"/>
                  </a:moveTo>
                  <a:cubicBezTo>
                    <a:pt x="31" y="19"/>
                    <a:pt x="8" y="22"/>
                    <a:pt x="0" y="0"/>
                  </a:cubicBezTo>
                  <a:cubicBezTo>
                    <a:pt x="0" y="0"/>
                    <a:pt x="10" y="4"/>
                    <a:pt x="16" y="8"/>
                  </a:cubicBezTo>
                  <a:cubicBezTo>
                    <a:pt x="22" y="12"/>
                    <a:pt x="31" y="19"/>
                    <a:pt x="31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淘宝网Chenying0907出品 23"/>
            <p:cNvSpPr>
              <a:spLocks/>
            </p:cNvSpPr>
            <p:nvPr/>
          </p:nvSpPr>
          <p:spPr bwMode="auto">
            <a:xfrm>
              <a:off x="5940426" y="6311900"/>
              <a:ext cx="114300" cy="87313"/>
            </a:xfrm>
            <a:custGeom>
              <a:avLst/>
              <a:gdLst>
                <a:gd name="T0" fmla="*/ 30 w 30"/>
                <a:gd name="T1" fmla="*/ 22 h 23"/>
                <a:gd name="T2" fmla="*/ 0 w 30"/>
                <a:gd name="T3" fmla="*/ 0 h 23"/>
                <a:gd name="T4" fmla="*/ 16 w 30"/>
                <a:gd name="T5" fmla="*/ 10 h 23"/>
                <a:gd name="T6" fmla="*/ 30 w 30"/>
                <a:gd name="T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3">
                  <a:moveTo>
                    <a:pt x="30" y="22"/>
                  </a:moveTo>
                  <a:cubicBezTo>
                    <a:pt x="30" y="22"/>
                    <a:pt x="7" y="23"/>
                    <a:pt x="0" y="0"/>
                  </a:cubicBezTo>
                  <a:cubicBezTo>
                    <a:pt x="0" y="0"/>
                    <a:pt x="10" y="6"/>
                    <a:pt x="16" y="10"/>
                  </a:cubicBezTo>
                  <a:cubicBezTo>
                    <a:pt x="21" y="15"/>
                    <a:pt x="30" y="22"/>
                    <a:pt x="3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网Chenying0907出品 24"/>
            <p:cNvSpPr>
              <a:spLocks/>
            </p:cNvSpPr>
            <p:nvPr/>
          </p:nvSpPr>
          <p:spPr bwMode="auto">
            <a:xfrm>
              <a:off x="5978526" y="6213475"/>
              <a:ext cx="101600" cy="98425"/>
            </a:xfrm>
            <a:custGeom>
              <a:avLst/>
              <a:gdLst>
                <a:gd name="T0" fmla="*/ 27 w 27"/>
                <a:gd name="T1" fmla="*/ 26 h 26"/>
                <a:gd name="T2" fmla="*/ 0 w 27"/>
                <a:gd name="T3" fmla="*/ 0 h 26"/>
                <a:gd name="T4" fmla="*/ 14 w 27"/>
                <a:gd name="T5" fmla="*/ 12 h 26"/>
                <a:gd name="T6" fmla="*/ 27 w 27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6">
                  <a:moveTo>
                    <a:pt x="27" y="26"/>
                  </a:moveTo>
                  <a:cubicBezTo>
                    <a:pt x="27" y="26"/>
                    <a:pt x="4" y="24"/>
                    <a:pt x="0" y="0"/>
                  </a:cubicBezTo>
                  <a:cubicBezTo>
                    <a:pt x="0" y="0"/>
                    <a:pt x="9" y="6"/>
                    <a:pt x="14" y="12"/>
                  </a:cubicBezTo>
                  <a:cubicBezTo>
                    <a:pt x="19" y="17"/>
                    <a:pt x="27" y="26"/>
                    <a:pt x="27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淘宝网Chenying0907出品 25"/>
            <p:cNvSpPr>
              <a:spLocks/>
            </p:cNvSpPr>
            <p:nvPr/>
          </p:nvSpPr>
          <p:spPr bwMode="auto">
            <a:xfrm>
              <a:off x="5903913" y="6188075"/>
              <a:ext cx="85725" cy="112713"/>
            </a:xfrm>
            <a:custGeom>
              <a:avLst/>
              <a:gdLst>
                <a:gd name="T0" fmla="*/ 23 w 23"/>
                <a:gd name="T1" fmla="*/ 30 h 30"/>
                <a:gd name="T2" fmla="*/ 1 w 23"/>
                <a:gd name="T3" fmla="*/ 0 h 30"/>
                <a:gd name="T4" fmla="*/ 12 w 23"/>
                <a:gd name="T5" fmla="*/ 14 h 30"/>
                <a:gd name="T6" fmla="*/ 23 w 23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0">
                  <a:moveTo>
                    <a:pt x="23" y="30"/>
                  </a:moveTo>
                  <a:cubicBezTo>
                    <a:pt x="23" y="30"/>
                    <a:pt x="0" y="24"/>
                    <a:pt x="1" y="0"/>
                  </a:cubicBezTo>
                  <a:cubicBezTo>
                    <a:pt x="1" y="0"/>
                    <a:pt x="8" y="8"/>
                    <a:pt x="12" y="14"/>
                  </a:cubicBezTo>
                  <a:cubicBezTo>
                    <a:pt x="16" y="20"/>
                    <a:pt x="23" y="30"/>
                    <a:pt x="23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淘宝网Chenying0907出品 26"/>
            <p:cNvSpPr>
              <a:spLocks/>
            </p:cNvSpPr>
            <p:nvPr/>
          </p:nvSpPr>
          <p:spPr bwMode="auto">
            <a:xfrm>
              <a:off x="6288088" y="5953125"/>
              <a:ext cx="212725" cy="87313"/>
            </a:xfrm>
            <a:custGeom>
              <a:avLst/>
              <a:gdLst>
                <a:gd name="T0" fmla="*/ 55 w 56"/>
                <a:gd name="T1" fmla="*/ 3 h 23"/>
                <a:gd name="T2" fmla="*/ 31 w 56"/>
                <a:gd name="T3" fmla="*/ 21 h 23"/>
                <a:gd name="T4" fmla="*/ 14 w 56"/>
                <a:gd name="T5" fmla="*/ 22 h 23"/>
                <a:gd name="T6" fmla="*/ 5 w 56"/>
                <a:gd name="T7" fmla="*/ 17 h 23"/>
                <a:gd name="T8" fmla="*/ 18 w 56"/>
                <a:gd name="T9" fmla="*/ 16 h 23"/>
                <a:gd name="T10" fmla="*/ 34 w 56"/>
                <a:gd name="T11" fmla="*/ 13 h 23"/>
                <a:gd name="T12" fmla="*/ 48 w 56"/>
                <a:gd name="T13" fmla="*/ 5 h 23"/>
                <a:gd name="T14" fmla="*/ 52 w 56"/>
                <a:gd name="T15" fmla="*/ 1 h 23"/>
                <a:gd name="T16" fmla="*/ 55 w 56"/>
                <a:gd name="T17" fmla="*/ 3 h 23"/>
                <a:gd name="T18" fmla="*/ 55 w 56"/>
                <a:gd name="T1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23">
                  <a:moveTo>
                    <a:pt x="55" y="3"/>
                  </a:moveTo>
                  <a:cubicBezTo>
                    <a:pt x="50" y="13"/>
                    <a:pt x="42" y="19"/>
                    <a:pt x="31" y="21"/>
                  </a:cubicBezTo>
                  <a:cubicBezTo>
                    <a:pt x="25" y="23"/>
                    <a:pt x="19" y="23"/>
                    <a:pt x="14" y="22"/>
                  </a:cubicBezTo>
                  <a:cubicBezTo>
                    <a:pt x="12" y="22"/>
                    <a:pt x="0" y="20"/>
                    <a:pt x="5" y="17"/>
                  </a:cubicBezTo>
                  <a:cubicBezTo>
                    <a:pt x="7" y="15"/>
                    <a:pt x="15" y="16"/>
                    <a:pt x="18" y="16"/>
                  </a:cubicBezTo>
                  <a:cubicBezTo>
                    <a:pt x="23" y="15"/>
                    <a:pt x="29" y="15"/>
                    <a:pt x="34" y="13"/>
                  </a:cubicBezTo>
                  <a:cubicBezTo>
                    <a:pt x="39" y="11"/>
                    <a:pt x="44" y="8"/>
                    <a:pt x="48" y="5"/>
                  </a:cubicBezTo>
                  <a:cubicBezTo>
                    <a:pt x="49" y="4"/>
                    <a:pt x="51" y="2"/>
                    <a:pt x="52" y="1"/>
                  </a:cubicBezTo>
                  <a:cubicBezTo>
                    <a:pt x="54" y="0"/>
                    <a:pt x="56" y="2"/>
                    <a:pt x="55" y="3"/>
                  </a:cubicBezTo>
                  <a:cubicBezTo>
                    <a:pt x="55" y="3"/>
                    <a:pt x="55" y="2"/>
                    <a:pt x="55" y="3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淘宝网Chenying0907出品 27"/>
            <p:cNvSpPr>
              <a:spLocks/>
            </p:cNvSpPr>
            <p:nvPr/>
          </p:nvSpPr>
          <p:spPr bwMode="auto">
            <a:xfrm>
              <a:off x="6307138" y="6026150"/>
              <a:ext cx="219075" cy="82550"/>
            </a:xfrm>
            <a:custGeom>
              <a:avLst/>
              <a:gdLst>
                <a:gd name="T0" fmla="*/ 56 w 58"/>
                <a:gd name="T1" fmla="*/ 6 h 22"/>
                <a:gd name="T2" fmla="*/ 31 w 58"/>
                <a:gd name="T3" fmla="*/ 21 h 22"/>
                <a:gd name="T4" fmla="*/ 13 w 58"/>
                <a:gd name="T5" fmla="*/ 21 h 22"/>
                <a:gd name="T6" fmla="*/ 4 w 58"/>
                <a:gd name="T7" fmla="*/ 17 h 22"/>
                <a:gd name="T8" fmla="*/ 15 w 58"/>
                <a:gd name="T9" fmla="*/ 15 h 22"/>
                <a:gd name="T10" fmla="*/ 32 w 58"/>
                <a:gd name="T11" fmla="*/ 13 h 22"/>
                <a:gd name="T12" fmla="*/ 48 w 58"/>
                <a:gd name="T13" fmla="*/ 7 h 22"/>
                <a:gd name="T14" fmla="*/ 56 w 58"/>
                <a:gd name="T15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2">
                  <a:moveTo>
                    <a:pt x="56" y="6"/>
                  </a:moveTo>
                  <a:cubicBezTo>
                    <a:pt x="52" y="15"/>
                    <a:pt x="40" y="19"/>
                    <a:pt x="31" y="21"/>
                  </a:cubicBezTo>
                  <a:cubicBezTo>
                    <a:pt x="25" y="22"/>
                    <a:pt x="19" y="22"/>
                    <a:pt x="13" y="21"/>
                  </a:cubicBezTo>
                  <a:cubicBezTo>
                    <a:pt x="12" y="21"/>
                    <a:pt x="0" y="21"/>
                    <a:pt x="4" y="17"/>
                  </a:cubicBezTo>
                  <a:cubicBezTo>
                    <a:pt x="6" y="15"/>
                    <a:pt x="13" y="16"/>
                    <a:pt x="15" y="15"/>
                  </a:cubicBezTo>
                  <a:cubicBezTo>
                    <a:pt x="21" y="15"/>
                    <a:pt x="27" y="14"/>
                    <a:pt x="32" y="13"/>
                  </a:cubicBezTo>
                  <a:cubicBezTo>
                    <a:pt x="38" y="12"/>
                    <a:pt x="44" y="10"/>
                    <a:pt x="48" y="7"/>
                  </a:cubicBezTo>
                  <a:cubicBezTo>
                    <a:pt x="49" y="6"/>
                    <a:pt x="58" y="0"/>
                    <a:pt x="56" y="6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淘宝网Chenying0907出品 28"/>
            <p:cNvSpPr>
              <a:spLocks/>
            </p:cNvSpPr>
            <p:nvPr/>
          </p:nvSpPr>
          <p:spPr bwMode="auto">
            <a:xfrm>
              <a:off x="6281738" y="6081713"/>
              <a:ext cx="230188" cy="65088"/>
            </a:xfrm>
            <a:custGeom>
              <a:avLst/>
              <a:gdLst>
                <a:gd name="T0" fmla="*/ 58 w 61"/>
                <a:gd name="T1" fmla="*/ 6 h 17"/>
                <a:gd name="T2" fmla="*/ 30 w 61"/>
                <a:gd name="T3" fmla="*/ 17 h 17"/>
                <a:gd name="T4" fmla="*/ 13 w 61"/>
                <a:gd name="T5" fmla="*/ 14 h 17"/>
                <a:gd name="T6" fmla="*/ 4 w 61"/>
                <a:gd name="T7" fmla="*/ 8 h 17"/>
                <a:gd name="T8" fmla="*/ 16 w 61"/>
                <a:gd name="T9" fmla="*/ 9 h 17"/>
                <a:gd name="T10" fmla="*/ 33 w 61"/>
                <a:gd name="T11" fmla="*/ 9 h 17"/>
                <a:gd name="T12" fmla="*/ 50 w 61"/>
                <a:gd name="T13" fmla="*/ 6 h 17"/>
                <a:gd name="T14" fmla="*/ 58 w 61"/>
                <a:gd name="T1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7">
                  <a:moveTo>
                    <a:pt x="58" y="6"/>
                  </a:moveTo>
                  <a:cubicBezTo>
                    <a:pt x="52" y="14"/>
                    <a:pt x="40" y="17"/>
                    <a:pt x="30" y="17"/>
                  </a:cubicBezTo>
                  <a:cubicBezTo>
                    <a:pt x="24" y="17"/>
                    <a:pt x="19" y="16"/>
                    <a:pt x="13" y="14"/>
                  </a:cubicBezTo>
                  <a:cubicBezTo>
                    <a:pt x="12" y="14"/>
                    <a:pt x="0" y="11"/>
                    <a:pt x="4" y="8"/>
                  </a:cubicBezTo>
                  <a:cubicBezTo>
                    <a:pt x="7" y="6"/>
                    <a:pt x="13" y="8"/>
                    <a:pt x="16" y="9"/>
                  </a:cubicBezTo>
                  <a:cubicBezTo>
                    <a:pt x="22" y="9"/>
                    <a:pt x="28" y="9"/>
                    <a:pt x="33" y="9"/>
                  </a:cubicBezTo>
                  <a:cubicBezTo>
                    <a:pt x="39" y="9"/>
                    <a:pt x="45" y="8"/>
                    <a:pt x="50" y="6"/>
                  </a:cubicBezTo>
                  <a:cubicBezTo>
                    <a:pt x="51" y="5"/>
                    <a:pt x="61" y="0"/>
                    <a:pt x="58" y="6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淘宝网Chenying0907出品 29"/>
            <p:cNvSpPr>
              <a:spLocks/>
            </p:cNvSpPr>
            <p:nvPr/>
          </p:nvSpPr>
          <p:spPr bwMode="auto">
            <a:xfrm>
              <a:off x="6303963" y="5980113"/>
              <a:ext cx="219075" cy="98425"/>
            </a:xfrm>
            <a:custGeom>
              <a:avLst/>
              <a:gdLst>
                <a:gd name="T0" fmla="*/ 56 w 58"/>
                <a:gd name="T1" fmla="*/ 6 h 26"/>
                <a:gd name="T2" fmla="*/ 30 w 58"/>
                <a:gd name="T3" fmla="*/ 24 h 26"/>
                <a:gd name="T4" fmla="*/ 14 w 58"/>
                <a:gd name="T5" fmla="*/ 25 h 26"/>
                <a:gd name="T6" fmla="*/ 4 w 58"/>
                <a:gd name="T7" fmla="*/ 21 h 26"/>
                <a:gd name="T8" fmla="*/ 17 w 58"/>
                <a:gd name="T9" fmla="*/ 19 h 26"/>
                <a:gd name="T10" fmla="*/ 33 w 58"/>
                <a:gd name="T11" fmla="*/ 16 h 26"/>
                <a:gd name="T12" fmla="*/ 48 w 58"/>
                <a:gd name="T13" fmla="*/ 8 h 26"/>
                <a:gd name="T14" fmla="*/ 53 w 58"/>
                <a:gd name="T15" fmla="*/ 4 h 26"/>
                <a:gd name="T16" fmla="*/ 56 w 58"/>
                <a:gd name="T17" fmla="*/ 6 h 26"/>
                <a:gd name="T18" fmla="*/ 56 w 58"/>
                <a:gd name="T19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26">
                  <a:moveTo>
                    <a:pt x="56" y="6"/>
                  </a:moveTo>
                  <a:cubicBezTo>
                    <a:pt x="51" y="16"/>
                    <a:pt x="40" y="21"/>
                    <a:pt x="30" y="24"/>
                  </a:cubicBezTo>
                  <a:cubicBezTo>
                    <a:pt x="24" y="25"/>
                    <a:pt x="19" y="26"/>
                    <a:pt x="14" y="25"/>
                  </a:cubicBezTo>
                  <a:cubicBezTo>
                    <a:pt x="13" y="25"/>
                    <a:pt x="0" y="25"/>
                    <a:pt x="4" y="21"/>
                  </a:cubicBezTo>
                  <a:cubicBezTo>
                    <a:pt x="6" y="19"/>
                    <a:pt x="14" y="19"/>
                    <a:pt x="17" y="19"/>
                  </a:cubicBezTo>
                  <a:cubicBezTo>
                    <a:pt x="23" y="18"/>
                    <a:pt x="28" y="17"/>
                    <a:pt x="33" y="16"/>
                  </a:cubicBezTo>
                  <a:cubicBezTo>
                    <a:pt x="38" y="14"/>
                    <a:pt x="44" y="11"/>
                    <a:pt x="48" y="8"/>
                  </a:cubicBezTo>
                  <a:cubicBezTo>
                    <a:pt x="49" y="7"/>
                    <a:pt x="52" y="5"/>
                    <a:pt x="53" y="4"/>
                  </a:cubicBezTo>
                  <a:cubicBezTo>
                    <a:pt x="55" y="0"/>
                    <a:pt x="58" y="4"/>
                    <a:pt x="56" y="6"/>
                  </a:cubicBezTo>
                  <a:cubicBezTo>
                    <a:pt x="56" y="6"/>
                    <a:pt x="57" y="5"/>
                    <a:pt x="56" y="6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淘宝网Chenying0907出品 30"/>
            <p:cNvSpPr>
              <a:spLocks/>
            </p:cNvSpPr>
            <p:nvPr/>
          </p:nvSpPr>
          <p:spPr bwMode="auto">
            <a:xfrm>
              <a:off x="6084888" y="5837238"/>
              <a:ext cx="306388" cy="312738"/>
            </a:xfrm>
            <a:custGeom>
              <a:avLst/>
              <a:gdLst>
                <a:gd name="T0" fmla="*/ 80 w 81"/>
                <a:gd name="T1" fmla="*/ 46 h 83"/>
                <a:gd name="T2" fmla="*/ 81 w 81"/>
                <a:gd name="T3" fmla="*/ 81 h 83"/>
                <a:gd name="T4" fmla="*/ 18 w 81"/>
                <a:gd name="T5" fmla="*/ 62 h 83"/>
                <a:gd name="T6" fmla="*/ 0 w 81"/>
                <a:gd name="T7" fmla="*/ 28 h 83"/>
                <a:gd name="T8" fmla="*/ 16 w 81"/>
                <a:gd name="T9" fmla="*/ 11 h 83"/>
                <a:gd name="T10" fmla="*/ 29 w 81"/>
                <a:gd name="T11" fmla="*/ 27 h 83"/>
                <a:gd name="T12" fmla="*/ 80 w 81"/>
                <a:gd name="T13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83">
                  <a:moveTo>
                    <a:pt x="80" y="46"/>
                  </a:moveTo>
                  <a:cubicBezTo>
                    <a:pt x="80" y="46"/>
                    <a:pt x="81" y="81"/>
                    <a:pt x="81" y="81"/>
                  </a:cubicBezTo>
                  <a:cubicBezTo>
                    <a:pt x="81" y="82"/>
                    <a:pt x="45" y="83"/>
                    <a:pt x="18" y="62"/>
                  </a:cubicBezTo>
                  <a:cubicBezTo>
                    <a:pt x="8" y="53"/>
                    <a:pt x="2" y="41"/>
                    <a:pt x="0" y="28"/>
                  </a:cubicBezTo>
                  <a:cubicBezTo>
                    <a:pt x="0" y="20"/>
                    <a:pt x="5" y="0"/>
                    <a:pt x="16" y="11"/>
                  </a:cubicBezTo>
                  <a:cubicBezTo>
                    <a:pt x="21" y="16"/>
                    <a:pt x="25" y="22"/>
                    <a:pt x="29" y="27"/>
                  </a:cubicBezTo>
                  <a:cubicBezTo>
                    <a:pt x="43" y="40"/>
                    <a:pt x="62" y="46"/>
                    <a:pt x="80" y="46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5" name="淘宝网Chenying0907出品 35"/>
          <p:cNvSpPr>
            <a:spLocks/>
          </p:cNvSpPr>
          <p:nvPr/>
        </p:nvSpPr>
        <p:spPr bwMode="auto">
          <a:xfrm>
            <a:off x="6604953" y="4401503"/>
            <a:ext cx="87313" cy="104775"/>
          </a:xfrm>
          <a:custGeom>
            <a:avLst/>
            <a:gdLst>
              <a:gd name="T0" fmla="*/ 23 w 23"/>
              <a:gd name="T1" fmla="*/ 28 h 28"/>
              <a:gd name="T2" fmla="*/ 12 w 23"/>
              <a:gd name="T3" fmla="*/ 0 h 28"/>
              <a:gd name="T4" fmla="*/ 0 w 23"/>
              <a:gd name="T5" fmla="*/ 28 h 28"/>
              <a:gd name="T6" fmla="*/ 23 w 23"/>
              <a:gd name="T7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28">
                <a:moveTo>
                  <a:pt x="23" y="28"/>
                </a:moveTo>
                <a:cubicBezTo>
                  <a:pt x="23" y="28"/>
                  <a:pt x="20" y="6"/>
                  <a:pt x="12" y="0"/>
                </a:cubicBezTo>
                <a:cubicBezTo>
                  <a:pt x="12" y="0"/>
                  <a:pt x="0" y="12"/>
                  <a:pt x="0" y="28"/>
                </a:cubicBezTo>
                <a:lnTo>
                  <a:pt x="23" y="28"/>
                </a:lnTo>
                <a:close/>
              </a:path>
            </a:pathLst>
          </a:custGeom>
          <a:solidFill>
            <a:srgbClr val="F379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AutoShape 38"/>
          <p:cNvSpPr>
            <a:spLocks noChangeAspect="1" noChangeArrowheads="1" noTextEdit="1"/>
          </p:cNvSpPr>
          <p:nvPr/>
        </p:nvSpPr>
        <p:spPr bwMode="auto">
          <a:xfrm>
            <a:off x="7839075" y="4468813"/>
            <a:ext cx="674688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淘宝网Chenying0907出品 40"/>
          <p:cNvSpPr>
            <a:spLocks/>
          </p:cNvSpPr>
          <p:nvPr/>
        </p:nvSpPr>
        <p:spPr bwMode="auto">
          <a:xfrm>
            <a:off x="7762492" y="4350115"/>
            <a:ext cx="685801" cy="709612"/>
          </a:xfrm>
          <a:custGeom>
            <a:avLst/>
            <a:gdLst>
              <a:gd name="T0" fmla="*/ 165 w 180"/>
              <a:gd name="T1" fmla="*/ 91 h 186"/>
              <a:gd name="T2" fmla="*/ 133 w 180"/>
              <a:gd name="T3" fmla="*/ 93 h 186"/>
              <a:gd name="T4" fmla="*/ 131 w 180"/>
              <a:gd name="T5" fmla="*/ 79 h 186"/>
              <a:gd name="T6" fmla="*/ 165 w 180"/>
              <a:gd name="T7" fmla="*/ 68 h 186"/>
              <a:gd name="T8" fmla="*/ 170 w 180"/>
              <a:gd name="T9" fmla="*/ 55 h 186"/>
              <a:gd name="T10" fmla="*/ 160 w 180"/>
              <a:gd name="T11" fmla="*/ 63 h 186"/>
              <a:gd name="T12" fmla="*/ 123 w 180"/>
              <a:gd name="T13" fmla="*/ 63 h 186"/>
              <a:gd name="T14" fmla="*/ 151 w 180"/>
              <a:gd name="T15" fmla="*/ 38 h 186"/>
              <a:gd name="T16" fmla="*/ 151 w 180"/>
              <a:gd name="T17" fmla="*/ 23 h 186"/>
              <a:gd name="T18" fmla="*/ 145 w 180"/>
              <a:gd name="T19" fmla="*/ 35 h 186"/>
              <a:gd name="T20" fmla="*/ 110 w 180"/>
              <a:gd name="T21" fmla="*/ 52 h 186"/>
              <a:gd name="T22" fmla="*/ 124 w 180"/>
              <a:gd name="T23" fmla="*/ 19 h 186"/>
              <a:gd name="T24" fmla="*/ 117 w 180"/>
              <a:gd name="T25" fmla="*/ 7 h 186"/>
              <a:gd name="T26" fmla="*/ 118 w 180"/>
              <a:gd name="T27" fmla="*/ 20 h 186"/>
              <a:gd name="T28" fmla="*/ 91 w 180"/>
              <a:gd name="T29" fmla="*/ 47 h 186"/>
              <a:gd name="T30" fmla="*/ 92 w 180"/>
              <a:gd name="T31" fmla="*/ 10 h 186"/>
              <a:gd name="T32" fmla="*/ 78 w 180"/>
              <a:gd name="T33" fmla="*/ 5 h 186"/>
              <a:gd name="T34" fmla="*/ 86 w 180"/>
              <a:gd name="T35" fmla="*/ 15 h 186"/>
              <a:gd name="T36" fmla="*/ 70 w 180"/>
              <a:gd name="T37" fmla="*/ 50 h 186"/>
              <a:gd name="T38" fmla="*/ 59 w 180"/>
              <a:gd name="T39" fmla="*/ 20 h 186"/>
              <a:gd name="T40" fmla="*/ 45 w 180"/>
              <a:gd name="T41" fmla="*/ 20 h 186"/>
              <a:gd name="T42" fmla="*/ 56 w 180"/>
              <a:gd name="T43" fmla="*/ 26 h 186"/>
              <a:gd name="T44" fmla="*/ 55 w 180"/>
              <a:gd name="T45" fmla="*/ 62 h 186"/>
              <a:gd name="T46" fmla="*/ 31 w 180"/>
              <a:gd name="T47" fmla="*/ 40 h 186"/>
              <a:gd name="T48" fmla="*/ 18 w 180"/>
              <a:gd name="T49" fmla="*/ 46 h 186"/>
              <a:gd name="T50" fmla="*/ 31 w 180"/>
              <a:gd name="T51" fmla="*/ 47 h 186"/>
              <a:gd name="T52" fmla="*/ 45 w 180"/>
              <a:gd name="T53" fmla="*/ 81 h 186"/>
              <a:gd name="T54" fmla="*/ 13 w 180"/>
              <a:gd name="T55" fmla="*/ 70 h 186"/>
              <a:gd name="T56" fmla="*/ 3 w 180"/>
              <a:gd name="T57" fmla="*/ 80 h 186"/>
              <a:gd name="T58" fmla="*/ 15 w 180"/>
              <a:gd name="T59" fmla="*/ 76 h 186"/>
              <a:gd name="T60" fmla="*/ 44 w 180"/>
              <a:gd name="T61" fmla="*/ 91 h 186"/>
              <a:gd name="T62" fmla="*/ 15 w 180"/>
              <a:gd name="T63" fmla="*/ 109 h 186"/>
              <a:gd name="T64" fmla="*/ 1 w 180"/>
              <a:gd name="T65" fmla="*/ 113 h 186"/>
              <a:gd name="T66" fmla="*/ 15 w 180"/>
              <a:gd name="T67" fmla="*/ 110 h 186"/>
              <a:gd name="T68" fmla="*/ 46 w 180"/>
              <a:gd name="T69" fmla="*/ 103 h 186"/>
              <a:gd name="T70" fmla="*/ 26 w 180"/>
              <a:gd name="T71" fmla="*/ 138 h 186"/>
              <a:gd name="T72" fmla="*/ 13 w 180"/>
              <a:gd name="T73" fmla="*/ 141 h 186"/>
              <a:gd name="T74" fmla="*/ 27 w 180"/>
              <a:gd name="T75" fmla="*/ 144 h 186"/>
              <a:gd name="T76" fmla="*/ 55 w 180"/>
              <a:gd name="T77" fmla="*/ 119 h 186"/>
              <a:gd name="T78" fmla="*/ 48 w 180"/>
              <a:gd name="T79" fmla="*/ 161 h 186"/>
              <a:gd name="T80" fmla="*/ 39 w 180"/>
              <a:gd name="T81" fmla="*/ 171 h 186"/>
              <a:gd name="T82" fmla="*/ 51 w 180"/>
              <a:gd name="T83" fmla="*/ 163 h 186"/>
              <a:gd name="T84" fmla="*/ 70 w 180"/>
              <a:gd name="T85" fmla="*/ 131 h 186"/>
              <a:gd name="T86" fmla="*/ 78 w 180"/>
              <a:gd name="T87" fmla="*/ 171 h 186"/>
              <a:gd name="T88" fmla="*/ 71 w 180"/>
              <a:gd name="T89" fmla="*/ 182 h 186"/>
              <a:gd name="T90" fmla="*/ 83 w 180"/>
              <a:gd name="T91" fmla="*/ 175 h 186"/>
              <a:gd name="T92" fmla="*/ 87 w 180"/>
              <a:gd name="T93" fmla="*/ 135 h 186"/>
              <a:gd name="T94" fmla="*/ 101 w 180"/>
              <a:gd name="T95" fmla="*/ 133 h 186"/>
              <a:gd name="T96" fmla="*/ 105 w 180"/>
              <a:gd name="T97" fmla="*/ 172 h 186"/>
              <a:gd name="T98" fmla="*/ 119 w 180"/>
              <a:gd name="T99" fmla="*/ 176 h 186"/>
              <a:gd name="T100" fmla="*/ 110 w 180"/>
              <a:gd name="T101" fmla="*/ 167 h 186"/>
              <a:gd name="T102" fmla="*/ 116 w 180"/>
              <a:gd name="T103" fmla="*/ 126 h 186"/>
              <a:gd name="T104" fmla="*/ 134 w 180"/>
              <a:gd name="T105" fmla="*/ 158 h 186"/>
              <a:gd name="T106" fmla="*/ 149 w 180"/>
              <a:gd name="T107" fmla="*/ 157 h 186"/>
              <a:gd name="T108" fmla="*/ 138 w 180"/>
              <a:gd name="T109" fmla="*/ 151 h 186"/>
              <a:gd name="T110" fmla="*/ 128 w 180"/>
              <a:gd name="T111" fmla="*/ 112 h 186"/>
              <a:gd name="T112" fmla="*/ 156 w 180"/>
              <a:gd name="T113" fmla="*/ 131 h 186"/>
              <a:gd name="T114" fmla="*/ 171 w 180"/>
              <a:gd name="T115" fmla="*/ 130 h 186"/>
              <a:gd name="T116" fmla="*/ 158 w 180"/>
              <a:gd name="T117" fmla="*/ 126 h 186"/>
              <a:gd name="T118" fmla="*/ 133 w 180"/>
              <a:gd name="T119" fmla="*/ 96 h 186"/>
              <a:gd name="T120" fmla="*/ 170 w 180"/>
              <a:gd name="T121" fmla="*/ 101 h 186"/>
              <a:gd name="T122" fmla="*/ 174 w 180"/>
              <a:gd name="T123" fmla="*/ 87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0" h="186">
                <a:moveTo>
                  <a:pt x="174" y="87"/>
                </a:moveTo>
                <a:cubicBezTo>
                  <a:pt x="171" y="86"/>
                  <a:pt x="166" y="88"/>
                  <a:pt x="165" y="91"/>
                </a:cubicBezTo>
                <a:cubicBezTo>
                  <a:pt x="165" y="92"/>
                  <a:pt x="165" y="93"/>
                  <a:pt x="165" y="94"/>
                </a:cubicBezTo>
                <a:cubicBezTo>
                  <a:pt x="133" y="93"/>
                  <a:pt x="133" y="93"/>
                  <a:pt x="133" y="93"/>
                </a:cubicBezTo>
                <a:cubicBezTo>
                  <a:pt x="133" y="92"/>
                  <a:pt x="133" y="91"/>
                  <a:pt x="133" y="91"/>
                </a:cubicBezTo>
                <a:cubicBezTo>
                  <a:pt x="133" y="87"/>
                  <a:pt x="132" y="83"/>
                  <a:pt x="131" y="79"/>
                </a:cubicBezTo>
                <a:cubicBezTo>
                  <a:pt x="161" y="64"/>
                  <a:pt x="161" y="64"/>
                  <a:pt x="161" y="64"/>
                </a:cubicBezTo>
                <a:cubicBezTo>
                  <a:pt x="161" y="66"/>
                  <a:pt x="163" y="68"/>
                  <a:pt x="165" y="68"/>
                </a:cubicBezTo>
                <a:cubicBezTo>
                  <a:pt x="169" y="69"/>
                  <a:pt x="173" y="67"/>
                  <a:pt x="174" y="64"/>
                </a:cubicBezTo>
                <a:cubicBezTo>
                  <a:pt x="175" y="60"/>
                  <a:pt x="173" y="56"/>
                  <a:pt x="170" y="55"/>
                </a:cubicBezTo>
                <a:cubicBezTo>
                  <a:pt x="166" y="53"/>
                  <a:pt x="162" y="55"/>
                  <a:pt x="161" y="59"/>
                </a:cubicBezTo>
                <a:cubicBezTo>
                  <a:pt x="160" y="60"/>
                  <a:pt x="160" y="62"/>
                  <a:pt x="160" y="63"/>
                </a:cubicBezTo>
                <a:cubicBezTo>
                  <a:pt x="130" y="75"/>
                  <a:pt x="130" y="75"/>
                  <a:pt x="130" y="75"/>
                </a:cubicBezTo>
                <a:cubicBezTo>
                  <a:pt x="128" y="71"/>
                  <a:pt x="126" y="67"/>
                  <a:pt x="123" y="63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7" y="37"/>
                  <a:pt x="149" y="38"/>
                  <a:pt x="151" y="38"/>
                </a:cubicBezTo>
                <a:cubicBezTo>
                  <a:pt x="155" y="38"/>
                  <a:pt x="158" y="35"/>
                  <a:pt x="158" y="31"/>
                </a:cubicBezTo>
                <a:cubicBezTo>
                  <a:pt x="158" y="27"/>
                  <a:pt x="155" y="23"/>
                  <a:pt x="151" y="23"/>
                </a:cubicBezTo>
                <a:cubicBezTo>
                  <a:pt x="147" y="23"/>
                  <a:pt x="144" y="26"/>
                  <a:pt x="144" y="30"/>
                </a:cubicBezTo>
                <a:cubicBezTo>
                  <a:pt x="144" y="32"/>
                  <a:pt x="144" y="34"/>
                  <a:pt x="145" y="35"/>
                </a:cubicBezTo>
                <a:cubicBezTo>
                  <a:pt x="120" y="59"/>
                  <a:pt x="120" y="59"/>
                  <a:pt x="120" y="59"/>
                </a:cubicBezTo>
                <a:cubicBezTo>
                  <a:pt x="117" y="56"/>
                  <a:pt x="113" y="54"/>
                  <a:pt x="110" y="52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20" y="20"/>
                  <a:pt x="122" y="20"/>
                  <a:pt x="124" y="19"/>
                </a:cubicBezTo>
                <a:cubicBezTo>
                  <a:pt x="127" y="17"/>
                  <a:pt x="129" y="13"/>
                  <a:pt x="127" y="10"/>
                </a:cubicBezTo>
                <a:cubicBezTo>
                  <a:pt x="125" y="6"/>
                  <a:pt x="120" y="5"/>
                  <a:pt x="117" y="7"/>
                </a:cubicBezTo>
                <a:cubicBezTo>
                  <a:pt x="113" y="9"/>
                  <a:pt x="112" y="13"/>
                  <a:pt x="114" y="16"/>
                </a:cubicBezTo>
                <a:cubicBezTo>
                  <a:pt x="115" y="18"/>
                  <a:pt x="116" y="19"/>
                  <a:pt x="118" y="2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1" y="48"/>
                  <a:pt x="96" y="47"/>
                  <a:pt x="91" y="47"/>
                </a:cubicBezTo>
                <a:cubicBezTo>
                  <a:pt x="87" y="15"/>
                  <a:pt x="87" y="15"/>
                  <a:pt x="87" y="15"/>
                </a:cubicBezTo>
                <a:cubicBezTo>
                  <a:pt x="89" y="14"/>
                  <a:pt x="91" y="13"/>
                  <a:pt x="92" y="10"/>
                </a:cubicBezTo>
                <a:cubicBezTo>
                  <a:pt x="93" y="6"/>
                  <a:pt x="91" y="2"/>
                  <a:pt x="87" y="1"/>
                </a:cubicBezTo>
                <a:cubicBezTo>
                  <a:pt x="83" y="0"/>
                  <a:pt x="79" y="2"/>
                  <a:pt x="78" y="5"/>
                </a:cubicBezTo>
                <a:cubicBezTo>
                  <a:pt x="77" y="9"/>
                  <a:pt x="79" y="13"/>
                  <a:pt x="83" y="15"/>
                </a:cubicBezTo>
                <a:cubicBezTo>
                  <a:pt x="84" y="15"/>
                  <a:pt x="85" y="15"/>
                  <a:pt x="86" y="15"/>
                </a:cubicBezTo>
                <a:cubicBezTo>
                  <a:pt x="86" y="47"/>
                  <a:pt x="86" y="47"/>
                  <a:pt x="86" y="47"/>
                </a:cubicBezTo>
                <a:cubicBezTo>
                  <a:pt x="81" y="47"/>
                  <a:pt x="75" y="48"/>
                  <a:pt x="70" y="50"/>
                </a:cubicBezTo>
                <a:cubicBezTo>
                  <a:pt x="56" y="26"/>
                  <a:pt x="56" y="26"/>
                  <a:pt x="56" y="26"/>
                </a:cubicBezTo>
                <a:cubicBezTo>
                  <a:pt x="58" y="25"/>
                  <a:pt x="59" y="23"/>
                  <a:pt x="59" y="20"/>
                </a:cubicBezTo>
                <a:cubicBezTo>
                  <a:pt x="59" y="16"/>
                  <a:pt x="56" y="13"/>
                  <a:pt x="52" y="13"/>
                </a:cubicBezTo>
                <a:cubicBezTo>
                  <a:pt x="48" y="13"/>
                  <a:pt x="45" y="16"/>
                  <a:pt x="45" y="20"/>
                </a:cubicBezTo>
                <a:cubicBezTo>
                  <a:pt x="45" y="24"/>
                  <a:pt x="48" y="27"/>
                  <a:pt x="52" y="27"/>
                </a:cubicBezTo>
                <a:cubicBezTo>
                  <a:pt x="53" y="27"/>
                  <a:pt x="54" y="27"/>
                  <a:pt x="56" y="26"/>
                </a:cubicBezTo>
                <a:cubicBezTo>
                  <a:pt x="67" y="52"/>
                  <a:pt x="67" y="52"/>
                  <a:pt x="67" y="52"/>
                </a:cubicBezTo>
                <a:cubicBezTo>
                  <a:pt x="62" y="55"/>
                  <a:pt x="58" y="58"/>
                  <a:pt x="55" y="62"/>
                </a:cubicBezTo>
                <a:cubicBezTo>
                  <a:pt x="31" y="47"/>
                  <a:pt x="31" y="47"/>
                  <a:pt x="31" y="47"/>
                </a:cubicBezTo>
                <a:cubicBezTo>
                  <a:pt x="32" y="45"/>
                  <a:pt x="32" y="43"/>
                  <a:pt x="31" y="40"/>
                </a:cubicBezTo>
                <a:cubicBezTo>
                  <a:pt x="30" y="37"/>
                  <a:pt x="25" y="35"/>
                  <a:pt x="22" y="37"/>
                </a:cubicBezTo>
                <a:cubicBezTo>
                  <a:pt x="18" y="38"/>
                  <a:pt x="16" y="43"/>
                  <a:pt x="18" y="46"/>
                </a:cubicBezTo>
                <a:cubicBezTo>
                  <a:pt x="20" y="50"/>
                  <a:pt x="24" y="52"/>
                  <a:pt x="27" y="50"/>
                </a:cubicBezTo>
                <a:cubicBezTo>
                  <a:pt x="29" y="49"/>
                  <a:pt x="30" y="48"/>
                  <a:pt x="31" y="47"/>
                </a:cubicBezTo>
                <a:cubicBezTo>
                  <a:pt x="52" y="66"/>
                  <a:pt x="52" y="66"/>
                  <a:pt x="52" y="66"/>
                </a:cubicBezTo>
                <a:cubicBezTo>
                  <a:pt x="49" y="70"/>
                  <a:pt x="47" y="75"/>
                  <a:pt x="45" y="81"/>
                </a:cubicBezTo>
                <a:cubicBezTo>
                  <a:pt x="15" y="76"/>
                  <a:pt x="15" y="76"/>
                  <a:pt x="15" y="76"/>
                </a:cubicBezTo>
                <a:cubicBezTo>
                  <a:pt x="16" y="74"/>
                  <a:pt x="15" y="71"/>
                  <a:pt x="13" y="70"/>
                </a:cubicBezTo>
                <a:cubicBezTo>
                  <a:pt x="10" y="67"/>
                  <a:pt x="6" y="67"/>
                  <a:pt x="3" y="70"/>
                </a:cubicBezTo>
                <a:cubicBezTo>
                  <a:pt x="0" y="73"/>
                  <a:pt x="0" y="77"/>
                  <a:pt x="3" y="80"/>
                </a:cubicBezTo>
                <a:cubicBezTo>
                  <a:pt x="6" y="83"/>
                  <a:pt x="11" y="83"/>
                  <a:pt x="13" y="80"/>
                </a:cubicBezTo>
                <a:cubicBezTo>
                  <a:pt x="14" y="79"/>
                  <a:pt x="15" y="78"/>
                  <a:pt x="15" y="76"/>
                </a:cubicBezTo>
                <a:cubicBezTo>
                  <a:pt x="45" y="84"/>
                  <a:pt x="45" y="84"/>
                  <a:pt x="45" y="84"/>
                </a:cubicBezTo>
                <a:cubicBezTo>
                  <a:pt x="45" y="86"/>
                  <a:pt x="44" y="88"/>
                  <a:pt x="44" y="91"/>
                </a:cubicBezTo>
                <a:cubicBezTo>
                  <a:pt x="44" y="94"/>
                  <a:pt x="45" y="97"/>
                  <a:pt x="45" y="100"/>
                </a:cubicBezTo>
                <a:cubicBezTo>
                  <a:pt x="15" y="109"/>
                  <a:pt x="15" y="109"/>
                  <a:pt x="15" y="109"/>
                </a:cubicBezTo>
                <a:cubicBezTo>
                  <a:pt x="13" y="106"/>
                  <a:pt x="10" y="104"/>
                  <a:pt x="6" y="105"/>
                </a:cubicBezTo>
                <a:cubicBezTo>
                  <a:pt x="3" y="106"/>
                  <a:pt x="0" y="110"/>
                  <a:pt x="1" y="113"/>
                </a:cubicBezTo>
                <a:cubicBezTo>
                  <a:pt x="2" y="117"/>
                  <a:pt x="6" y="120"/>
                  <a:pt x="10" y="119"/>
                </a:cubicBezTo>
                <a:cubicBezTo>
                  <a:pt x="14" y="118"/>
                  <a:pt x="16" y="114"/>
                  <a:pt x="15" y="110"/>
                </a:cubicBezTo>
                <a:cubicBezTo>
                  <a:pt x="15" y="110"/>
                  <a:pt x="15" y="109"/>
                  <a:pt x="15" y="109"/>
                </a:cubicBezTo>
                <a:cubicBezTo>
                  <a:pt x="46" y="103"/>
                  <a:pt x="46" y="103"/>
                  <a:pt x="46" y="103"/>
                </a:cubicBezTo>
                <a:cubicBezTo>
                  <a:pt x="47" y="108"/>
                  <a:pt x="49" y="112"/>
                  <a:pt x="52" y="116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25" y="137"/>
                  <a:pt x="24" y="136"/>
                  <a:pt x="22" y="136"/>
                </a:cubicBezTo>
                <a:cubicBezTo>
                  <a:pt x="18" y="135"/>
                  <a:pt x="14" y="137"/>
                  <a:pt x="13" y="141"/>
                </a:cubicBezTo>
                <a:cubicBezTo>
                  <a:pt x="13" y="145"/>
                  <a:pt x="15" y="149"/>
                  <a:pt x="19" y="150"/>
                </a:cubicBezTo>
                <a:cubicBezTo>
                  <a:pt x="23" y="151"/>
                  <a:pt x="27" y="148"/>
                  <a:pt x="27" y="144"/>
                </a:cubicBezTo>
                <a:cubicBezTo>
                  <a:pt x="28" y="142"/>
                  <a:pt x="27" y="140"/>
                  <a:pt x="26" y="139"/>
                </a:cubicBezTo>
                <a:cubicBezTo>
                  <a:pt x="55" y="119"/>
                  <a:pt x="55" y="119"/>
                  <a:pt x="55" y="119"/>
                </a:cubicBezTo>
                <a:cubicBezTo>
                  <a:pt x="58" y="123"/>
                  <a:pt x="62" y="126"/>
                  <a:pt x="66" y="129"/>
                </a:cubicBezTo>
                <a:cubicBezTo>
                  <a:pt x="48" y="161"/>
                  <a:pt x="48" y="161"/>
                  <a:pt x="48" y="161"/>
                </a:cubicBezTo>
                <a:cubicBezTo>
                  <a:pt x="46" y="160"/>
                  <a:pt x="44" y="160"/>
                  <a:pt x="41" y="161"/>
                </a:cubicBezTo>
                <a:cubicBezTo>
                  <a:pt x="38" y="163"/>
                  <a:pt x="37" y="167"/>
                  <a:pt x="39" y="171"/>
                </a:cubicBezTo>
                <a:cubicBezTo>
                  <a:pt x="41" y="174"/>
                  <a:pt x="45" y="175"/>
                  <a:pt x="48" y="173"/>
                </a:cubicBezTo>
                <a:cubicBezTo>
                  <a:pt x="52" y="171"/>
                  <a:pt x="53" y="167"/>
                  <a:pt x="51" y="163"/>
                </a:cubicBezTo>
                <a:cubicBezTo>
                  <a:pt x="51" y="162"/>
                  <a:pt x="50" y="162"/>
                  <a:pt x="49" y="161"/>
                </a:cubicBezTo>
                <a:cubicBezTo>
                  <a:pt x="70" y="131"/>
                  <a:pt x="70" y="131"/>
                  <a:pt x="70" y="131"/>
                </a:cubicBezTo>
                <a:cubicBezTo>
                  <a:pt x="74" y="133"/>
                  <a:pt x="79" y="134"/>
                  <a:pt x="83" y="135"/>
                </a:cubicBezTo>
                <a:cubicBezTo>
                  <a:pt x="78" y="171"/>
                  <a:pt x="78" y="171"/>
                  <a:pt x="78" y="171"/>
                </a:cubicBezTo>
                <a:cubicBezTo>
                  <a:pt x="77" y="171"/>
                  <a:pt x="75" y="171"/>
                  <a:pt x="73" y="172"/>
                </a:cubicBezTo>
                <a:cubicBezTo>
                  <a:pt x="70" y="174"/>
                  <a:pt x="69" y="178"/>
                  <a:pt x="71" y="182"/>
                </a:cubicBezTo>
                <a:cubicBezTo>
                  <a:pt x="72" y="185"/>
                  <a:pt x="77" y="186"/>
                  <a:pt x="80" y="184"/>
                </a:cubicBezTo>
                <a:cubicBezTo>
                  <a:pt x="84" y="182"/>
                  <a:pt x="85" y="178"/>
                  <a:pt x="83" y="175"/>
                </a:cubicBezTo>
                <a:cubicBezTo>
                  <a:pt x="82" y="173"/>
                  <a:pt x="81" y="172"/>
                  <a:pt x="79" y="171"/>
                </a:cubicBezTo>
                <a:cubicBezTo>
                  <a:pt x="87" y="135"/>
                  <a:pt x="87" y="135"/>
                  <a:pt x="87" y="135"/>
                </a:cubicBezTo>
                <a:cubicBezTo>
                  <a:pt x="88" y="135"/>
                  <a:pt x="88" y="135"/>
                  <a:pt x="89" y="135"/>
                </a:cubicBezTo>
                <a:cubicBezTo>
                  <a:pt x="93" y="135"/>
                  <a:pt x="97" y="134"/>
                  <a:pt x="101" y="133"/>
                </a:cubicBezTo>
                <a:cubicBezTo>
                  <a:pt x="110" y="167"/>
                  <a:pt x="110" y="167"/>
                  <a:pt x="110" y="167"/>
                </a:cubicBezTo>
                <a:cubicBezTo>
                  <a:pt x="108" y="168"/>
                  <a:pt x="106" y="170"/>
                  <a:pt x="105" y="172"/>
                </a:cubicBezTo>
                <a:cubicBezTo>
                  <a:pt x="104" y="176"/>
                  <a:pt x="106" y="180"/>
                  <a:pt x="110" y="181"/>
                </a:cubicBezTo>
                <a:cubicBezTo>
                  <a:pt x="114" y="182"/>
                  <a:pt x="118" y="180"/>
                  <a:pt x="119" y="176"/>
                </a:cubicBezTo>
                <a:cubicBezTo>
                  <a:pt x="120" y="172"/>
                  <a:pt x="118" y="168"/>
                  <a:pt x="114" y="167"/>
                </a:cubicBezTo>
                <a:cubicBezTo>
                  <a:pt x="113" y="167"/>
                  <a:pt x="111" y="167"/>
                  <a:pt x="110" y="167"/>
                </a:cubicBezTo>
                <a:cubicBezTo>
                  <a:pt x="104" y="132"/>
                  <a:pt x="104" y="132"/>
                  <a:pt x="104" y="132"/>
                </a:cubicBezTo>
                <a:cubicBezTo>
                  <a:pt x="109" y="130"/>
                  <a:pt x="112" y="128"/>
                  <a:pt x="116" y="126"/>
                </a:cubicBezTo>
                <a:cubicBezTo>
                  <a:pt x="137" y="151"/>
                  <a:pt x="137" y="151"/>
                  <a:pt x="137" y="151"/>
                </a:cubicBezTo>
                <a:cubicBezTo>
                  <a:pt x="135" y="153"/>
                  <a:pt x="134" y="155"/>
                  <a:pt x="134" y="158"/>
                </a:cubicBezTo>
                <a:cubicBezTo>
                  <a:pt x="134" y="161"/>
                  <a:pt x="138" y="165"/>
                  <a:pt x="142" y="164"/>
                </a:cubicBezTo>
                <a:cubicBezTo>
                  <a:pt x="146" y="164"/>
                  <a:pt x="149" y="161"/>
                  <a:pt x="149" y="157"/>
                </a:cubicBezTo>
                <a:cubicBezTo>
                  <a:pt x="148" y="153"/>
                  <a:pt x="145" y="150"/>
                  <a:pt x="141" y="150"/>
                </a:cubicBezTo>
                <a:cubicBezTo>
                  <a:pt x="140" y="150"/>
                  <a:pt x="139" y="150"/>
                  <a:pt x="138" y="151"/>
                </a:cubicBezTo>
                <a:cubicBezTo>
                  <a:pt x="119" y="123"/>
                  <a:pt x="119" y="123"/>
                  <a:pt x="119" y="123"/>
                </a:cubicBezTo>
                <a:cubicBezTo>
                  <a:pt x="123" y="119"/>
                  <a:pt x="125" y="116"/>
                  <a:pt x="128" y="112"/>
                </a:cubicBezTo>
                <a:cubicBezTo>
                  <a:pt x="158" y="126"/>
                  <a:pt x="158" y="126"/>
                  <a:pt x="158" y="126"/>
                </a:cubicBezTo>
                <a:cubicBezTo>
                  <a:pt x="157" y="127"/>
                  <a:pt x="156" y="129"/>
                  <a:pt x="156" y="131"/>
                </a:cubicBezTo>
                <a:cubicBezTo>
                  <a:pt x="157" y="135"/>
                  <a:pt x="160" y="138"/>
                  <a:pt x="164" y="137"/>
                </a:cubicBezTo>
                <a:cubicBezTo>
                  <a:pt x="168" y="137"/>
                  <a:pt x="171" y="134"/>
                  <a:pt x="171" y="130"/>
                </a:cubicBezTo>
                <a:cubicBezTo>
                  <a:pt x="170" y="126"/>
                  <a:pt x="167" y="123"/>
                  <a:pt x="163" y="123"/>
                </a:cubicBezTo>
                <a:cubicBezTo>
                  <a:pt x="161" y="123"/>
                  <a:pt x="159" y="124"/>
                  <a:pt x="158" y="126"/>
                </a:cubicBezTo>
                <a:cubicBezTo>
                  <a:pt x="129" y="109"/>
                  <a:pt x="129" y="109"/>
                  <a:pt x="129" y="109"/>
                </a:cubicBezTo>
                <a:cubicBezTo>
                  <a:pt x="131" y="105"/>
                  <a:pt x="132" y="100"/>
                  <a:pt x="133" y="96"/>
                </a:cubicBezTo>
                <a:cubicBezTo>
                  <a:pt x="165" y="95"/>
                  <a:pt x="165" y="95"/>
                  <a:pt x="165" y="95"/>
                </a:cubicBezTo>
                <a:cubicBezTo>
                  <a:pt x="166" y="98"/>
                  <a:pt x="167" y="100"/>
                  <a:pt x="170" y="101"/>
                </a:cubicBezTo>
                <a:cubicBezTo>
                  <a:pt x="174" y="102"/>
                  <a:pt x="178" y="100"/>
                  <a:pt x="179" y="96"/>
                </a:cubicBezTo>
                <a:cubicBezTo>
                  <a:pt x="180" y="92"/>
                  <a:pt x="178" y="88"/>
                  <a:pt x="174" y="87"/>
                </a:cubicBezTo>
                <a:close/>
              </a:path>
            </a:pathLst>
          </a:custGeom>
          <a:solidFill>
            <a:srgbClr val="F281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1" name="淘宝网chenying0907出品 9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801569" flipH="1">
            <a:off x="677138" y="-649872"/>
            <a:ext cx="1428750" cy="282375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60000">
            <a:off x="990912" y="1569116"/>
            <a:ext cx="3267189" cy="4075342"/>
          </a:xfrm>
          <a:prstGeom prst="roundRect">
            <a:avLst>
              <a:gd name="adj" fmla="val 3545"/>
            </a:avLst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8790">
            <a:off x="3973481" y="5296883"/>
            <a:ext cx="618328" cy="1557788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1100" y="895350"/>
            <a:ext cx="3127891" cy="2438400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7749" y="895350"/>
            <a:ext cx="3143251" cy="2457450"/>
          </a:xfrm>
          <a:prstGeom prst="rect">
            <a:avLst/>
          </a:prstGeom>
        </p:spPr>
      </p:pic>
      <p:pic>
        <p:nvPicPr>
          <p:cNvPr id="87" name="淘宝网chenying0907出品 8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567686" y="438208"/>
            <a:ext cx="797721" cy="830959"/>
          </a:xfrm>
          <a:prstGeom prst="rect">
            <a:avLst/>
          </a:prstGeom>
        </p:spPr>
      </p:pic>
      <p:pic>
        <p:nvPicPr>
          <p:cNvPr id="88" name="淘宝网chenying0907出品 8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18489" y="467173"/>
            <a:ext cx="797721" cy="830959"/>
          </a:xfrm>
          <a:prstGeom prst="rect">
            <a:avLst/>
          </a:prstGeom>
        </p:spPr>
      </p:pic>
      <p:grpSp>
        <p:nvGrpSpPr>
          <p:cNvPr id="92" name="淘宝网Chenying0907出品 91"/>
          <p:cNvGrpSpPr/>
          <p:nvPr/>
        </p:nvGrpSpPr>
        <p:grpSpPr>
          <a:xfrm>
            <a:off x="6043612" y="3201988"/>
            <a:ext cx="1214438" cy="2408237"/>
            <a:chOff x="6043612" y="3201988"/>
            <a:chExt cx="1214438" cy="2408237"/>
          </a:xfrm>
        </p:grpSpPr>
        <p:sp>
          <p:nvSpPr>
            <p:cNvPr id="93" name="淘宝网Chenying0907出品 34"/>
            <p:cNvSpPr>
              <a:spLocks/>
            </p:cNvSpPr>
            <p:nvPr/>
          </p:nvSpPr>
          <p:spPr bwMode="auto">
            <a:xfrm>
              <a:off x="6594475" y="4495800"/>
              <a:ext cx="155575" cy="1114425"/>
            </a:xfrm>
            <a:custGeom>
              <a:avLst/>
              <a:gdLst>
                <a:gd name="T0" fmla="*/ 15 w 41"/>
                <a:gd name="T1" fmla="*/ 2 h 296"/>
                <a:gd name="T2" fmla="*/ 13 w 41"/>
                <a:gd name="T3" fmla="*/ 5 h 296"/>
                <a:gd name="T4" fmla="*/ 10 w 41"/>
                <a:gd name="T5" fmla="*/ 14 h 296"/>
                <a:gd name="T6" fmla="*/ 4 w 41"/>
                <a:gd name="T7" fmla="*/ 47 h 296"/>
                <a:gd name="T8" fmla="*/ 7 w 41"/>
                <a:gd name="T9" fmla="*/ 94 h 296"/>
                <a:gd name="T10" fmla="*/ 20 w 41"/>
                <a:gd name="T11" fmla="*/ 147 h 296"/>
                <a:gd name="T12" fmla="*/ 30 w 41"/>
                <a:gd name="T13" fmla="*/ 174 h 296"/>
                <a:gd name="T14" fmla="*/ 37 w 41"/>
                <a:gd name="T15" fmla="*/ 200 h 296"/>
                <a:gd name="T16" fmla="*/ 40 w 41"/>
                <a:gd name="T17" fmla="*/ 248 h 296"/>
                <a:gd name="T18" fmla="*/ 38 w 41"/>
                <a:gd name="T19" fmla="*/ 268 h 296"/>
                <a:gd name="T20" fmla="*/ 35 w 41"/>
                <a:gd name="T21" fmla="*/ 282 h 296"/>
                <a:gd name="T22" fmla="*/ 33 w 41"/>
                <a:gd name="T23" fmla="*/ 291 h 296"/>
                <a:gd name="T24" fmla="*/ 32 w 41"/>
                <a:gd name="T25" fmla="*/ 295 h 296"/>
                <a:gd name="T26" fmla="*/ 30 w 41"/>
                <a:gd name="T27" fmla="*/ 296 h 296"/>
                <a:gd name="T28" fmla="*/ 29 w 41"/>
                <a:gd name="T29" fmla="*/ 294 h 296"/>
                <a:gd name="T30" fmla="*/ 29 w 41"/>
                <a:gd name="T31" fmla="*/ 294 h 296"/>
                <a:gd name="T32" fmla="*/ 30 w 41"/>
                <a:gd name="T33" fmla="*/ 291 h 296"/>
                <a:gd name="T34" fmla="*/ 32 w 41"/>
                <a:gd name="T35" fmla="*/ 281 h 296"/>
                <a:gd name="T36" fmla="*/ 35 w 41"/>
                <a:gd name="T37" fmla="*/ 267 h 296"/>
                <a:gd name="T38" fmla="*/ 37 w 41"/>
                <a:gd name="T39" fmla="*/ 248 h 296"/>
                <a:gd name="T40" fmla="*/ 34 w 41"/>
                <a:gd name="T41" fmla="*/ 201 h 296"/>
                <a:gd name="T42" fmla="*/ 26 w 41"/>
                <a:gd name="T43" fmla="*/ 175 h 296"/>
                <a:gd name="T44" fmla="*/ 17 w 41"/>
                <a:gd name="T45" fmla="*/ 148 h 296"/>
                <a:gd name="T46" fmla="*/ 4 w 41"/>
                <a:gd name="T47" fmla="*/ 95 h 296"/>
                <a:gd name="T48" fmla="*/ 1 w 41"/>
                <a:gd name="T49" fmla="*/ 46 h 296"/>
                <a:gd name="T50" fmla="*/ 7 w 41"/>
                <a:gd name="T51" fmla="*/ 13 h 296"/>
                <a:gd name="T52" fmla="*/ 10 w 41"/>
                <a:gd name="T53" fmla="*/ 4 h 296"/>
                <a:gd name="T54" fmla="*/ 12 w 41"/>
                <a:gd name="T55" fmla="*/ 1 h 296"/>
                <a:gd name="T56" fmla="*/ 12 w 41"/>
                <a:gd name="T57" fmla="*/ 1 h 296"/>
                <a:gd name="T58" fmla="*/ 14 w 41"/>
                <a:gd name="T59" fmla="*/ 0 h 296"/>
                <a:gd name="T60" fmla="*/ 15 w 41"/>
                <a:gd name="T61" fmla="*/ 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296">
                  <a:moveTo>
                    <a:pt x="15" y="2"/>
                  </a:moveTo>
                  <a:cubicBezTo>
                    <a:pt x="15" y="2"/>
                    <a:pt x="14" y="3"/>
                    <a:pt x="13" y="5"/>
                  </a:cubicBezTo>
                  <a:cubicBezTo>
                    <a:pt x="12" y="7"/>
                    <a:pt x="11" y="10"/>
                    <a:pt x="10" y="14"/>
                  </a:cubicBezTo>
                  <a:cubicBezTo>
                    <a:pt x="7" y="21"/>
                    <a:pt x="5" y="33"/>
                    <a:pt x="4" y="47"/>
                  </a:cubicBezTo>
                  <a:cubicBezTo>
                    <a:pt x="3" y="60"/>
                    <a:pt x="4" y="77"/>
                    <a:pt x="7" y="94"/>
                  </a:cubicBezTo>
                  <a:cubicBezTo>
                    <a:pt x="10" y="111"/>
                    <a:pt x="15" y="129"/>
                    <a:pt x="20" y="147"/>
                  </a:cubicBezTo>
                  <a:cubicBezTo>
                    <a:pt x="23" y="156"/>
                    <a:pt x="27" y="165"/>
                    <a:pt x="30" y="174"/>
                  </a:cubicBezTo>
                  <a:cubicBezTo>
                    <a:pt x="32" y="182"/>
                    <a:pt x="35" y="191"/>
                    <a:pt x="37" y="200"/>
                  </a:cubicBezTo>
                  <a:cubicBezTo>
                    <a:pt x="40" y="217"/>
                    <a:pt x="41" y="234"/>
                    <a:pt x="40" y="248"/>
                  </a:cubicBezTo>
                  <a:cubicBezTo>
                    <a:pt x="40" y="255"/>
                    <a:pt x="39" y="262"/>
                    <a:pt x="38" y="268"/>
                  </a:cubicBezTo>
                  <a:cubicBezTo>
                    <a:pt x="37" y="273"/>
                    <a:pt x="36" y="278"/>
                    <a:pt x="35" y="282"/>
                  </a:cubicBezTo>
                  <a:cubicBezTo>
                    <a:pt x="34" y="286"/>
                    <a:pt x="33" y="289"/>
                    <a:pt x="33" y="291"/>
                  </a:cubicBezTo>
                  <a:cubicBezTo>
                    <a:pt x="32" y="294"/>
                    <a:pt x="32" y="295"/>
                    <a:pt x="32" y="295"/>
                  </a:cubicBezTo>
                  <a:cubicBezTo>
                    <a:pt x="31" y="295"/>
                    <a:pt x="31" y="296"/>
                    <a:pt x="30" y="296"/>
                  </a:cubicBezTo>
                  <a:cubicBezTo>
                    <a:pt x="29" y="295"/>
                    <a:pt x="29" y="295"/>
                    <a:pt x="29" y="294"/>
                  </a:cubicBezTo>
                  <a:cubicBezTo>
                    <a:pt x="29" y="294"/>
                    <a:pt x="29" y="294"/>
                    <a:pt x="29" y="294"/>
                  </a:cubicBezTo>
                  <a:cubicBezTo>
                    <a:pt x="29" y="294"/>
                    <a:pt x="29" y="293"/>
                    <a:pt x="30" y="291"/>
                  </a:cubicBezTo>
                  <a:cubicBezTo>
                    <a:pt x="30" y="288"/>
                    <a:pt x="31" y="285"/>
                    <a:pt x="32" y="281"/>
                  </a:cubicBezTo>
                  <a:cubicBezTo>
                    <a:pt x="33" y="277"/>
                    <a:pt x="34" y="273"/>
                    <a:pt x="35" y="267"/>
                  </a:cubicBezTo>
                  <a:cubicBezTo>
                    <a:pt x="36" y="261"/>
                    <a:pt x="37" y="255"/>
                    <a:pt x="37" y="248"/>
                  </a:cubicBezTo>
                  <a:cubicBezTo>
                    <a:pt x="38" y="234"/>
                    <a:pt x="37" y="218"/>
                    <a:pt x="34" y="201"/>
                  </a:cubicBezTo>
                  <a:cubicBezTo>
                    <a:pt x="32" y="192"/>
                    <a:pt x="29" y="183"/>
                    <a:pt x="26" y="175"/>
                  </a:cubicBezTo>
                  <a:cubicBezTo>
                    <a:pt x="24" y="166"/>
                    <a:pt x="20" y="157"/>
                    <a:pt x="17" y="148"/>
                  </a:cubicBezTo>
                  <a:cubicBezTo>
                    <a:pt x="12" y="130"/>
                    <a:pt x="7" y="112"/>
                    <a:pt x="4" y="95"/>
                  </a:cubicBezTo>
                  <a:cubicBezTo>
                    <a:pt x="1" y="77"/>
                    <a:pt x="0" y="61"/>
                    <a:pt x="1" y="46"/>
                  </a:cubicBezTo>
                  <a:cubicBezTo>
                    <a:pt x="1" y="32"/>
                    <a:pt x="4" y="20"/>
                    <a:pt x="7" y="13"/>
                  </a:cubicBezTo>
                  <a:cubicBezTo>
                    <a:pt x="8" y="9"/>
                    <a:pt x="9" y="6"/>
                    <a:pt x="10" y="4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5" y="1"/>
                    <a:pt x="15" y="2"/>
                    <a:pt x="15" y="2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淘宝网Chenying0907出品 36"/>
            <p:cNvSpPr>
              <a:spLocks/>
            </p:cNvSpPr>
            <p:nvPr/>
          </p:nvSpPr>
          <p:spPr bwMode="auto">
            <a:xfrm>
              <a:off x="6043612" y="3201988"/>
              <a:ext cx="1214438" cy="1236663"/>
            </a:xfrm>
            <a:custGeom>
              <a:avLst/>
              <a:gdLst>
                <a:gd name="T0" fmla="*/ 159 w 320"/>
                <a:gd name="T1" fmla="*/ 328 h 328"/>
                <a:gd name="T2" fmla="*/ 35 w 320"/>
                <a:gd name="T3" fmla="*/ 65 h 328"/>
                <a:gd name="T4" fmla="*/ 153 w 320"/>
                <a:gd name="T5" fmla="*/ 91 h 328"/>
                <a:gd name="T6" fmla="*/ 249 w 320"/>
                <a:gd name="T7" fmla="*/ 38 h 328"/>
                <a:gd name="T8" fmla="*/ 159 w 320"/>
                <a:gd name="T9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8">
                  <a:moveTo>
                    <a:pt x="159" y="328"/>
                  </a:moveTo>
                  <a:cubicBezTo>
                    <a:pt x="159" y="328"/>
                    <a:pt x="0" y="148"/>
                    <a:pt x="35" y="65"/>
                  </a:cubicBezTo>
                  <a:cubicBezTo>
                    <a:pt x="63" y="0"/>
                    <a:pt x="145" y="32"/>
                    <a:pt x="153" y="91"/>
                  </a:cubicBezTo>
                  <a:cubicBezTo>
                    <a:pt x="153" y="91"/>
                    <a:pt x="184" y="13"/>
                    <a:pt x="249" y="38"/>
                  </a:cubicBezTo>
                  <a:cubicBezTo>
                    <a:pt x="320" y="64"/>
                    <a:pt x="258" y="239"/>
                    <a:pt x="159" y="328"/>
                  </a:cubicBezTo>
                  <a:close/>
                </a:path>
              </a:pathLst>
            </a:custGeom>
            <a:solidFill>
              <a:srgbClr val="F37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5752331"/>
      </p:ext>
    </p:extLst>
  </p:cSld>
  <p:clrMapOvr>
    <a:masterClrMapping/>
  </p:clrMapOvr>
  <p:transition spd="slow" advClick="0" advTm="9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 nodePh="1">
                                  <p:stCondLst>
                                    <p:cond delay="350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4" grpId="0" animBg="1"/>
      <p:bldP spid="51" grpId="0" animBg="1"/>
      <p:bldP spid="52" grpId="0" animBg="1"/>
      <p:bldP spid="85" grpId="0" animBg="1"/>
      <p:bldP spid="89" grpId="0"/>
      <p:bldP spid="9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淘宝网Chenying0907出品 9"/>
          <p:cNvSpPr/>
          <p:nvPr/>
        </p:nvSpPr>
        <p:spPr>
          <a:xfrm rot="338742">
            <a:off x="1057275" y="457200"/>
            <a:ext cx="10029825" cy="61436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54000" dist="2032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 rot="21160218">
            <a:off x="657167" y="132250"/>
            <a:ext cx="6343650" cy="6593500"/>
          </a:xfrm>
          <a:prstGeom prst="rect">
            <a:avLst/>
          </a:prstGeom>
          <a:solidFill>
            <a:srgbClr val="7B7F33"/>
          </a:solidFill>
          <a:ln>
            <a:noFill/>
          </a:ln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3340">
            <a:off x="3754718" y="171718"/>
            <a:ext cx="8315382" cy="6286469"/>
          </a:xfrm>
          <a:prstGeom prst="rect">
            <a:avLst/>
          </a:prstGeom>
          <a:effectLst>
            <a:outerShdw blurRad="228600" dist="1270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淘宝网Chenying0907出品 8"/>
          <p:cNvGrpSpPr/>
          <p:nvPr/>
        </p:nvGrpSpPr>
        <p:grpSpPr>
          <a:xfrm rot="923707">
            <a:off x="10500075" y="3602204"/>
            <a:ext cx="1729788" cy="3143761"/>
            <a:chOff x="5322888" y="2039938"/>
            <a:chExt cx="1530351" cy="2781300"/>
          </a:xfrm>
        </p:grpSpPr>
        <p:sp>
          <p:nvSpPr>
            <p:cNvPr id="5" name="淘宝网Chenying0907出品 5"/>
            <p:cNvSpPr>
              <a:spLocks/>
            </p:cNvSpPr>
            <p:nvPr/>
          </p:nvSpPr>
          <p:spPr bwMode="auto">
            <a:xfrm>
              <a:off x="5349876" y="2039938"/>
              <a:ext cx="1503363" cy="2319338"/>
            </a:xfrm>
            <a:custGeom>
              <a:avLst/>
              <a:gdLst>
                <a:gd name="T0" fmla="*/ 173 w 947"/>
                <a:gd name="T1" fmla="*/ 0 h 1461"/>
                <a:gd name="T2" fmla="*/ 0 w 947"/>
                <a:gd name="T3" fmla="*/ 1461 h 1461"/>
                <a:gd name="T4" fmla="*/ 947 w 947"/>
                <a:gd name="T5" fmla="*/ 1401 h 1461"/>
                <a:gd name="T6" fmla="*/ 173 w 947"/>
                <a:gd name="T7" fmla="*/ 0 h 1461"/>
                <a:gd name="T8" fmla="*/ 173 w 947"/>
                <a:gd name="T9" fmla="*/ 0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7" h="1461">
                  <a:moveTo>
                    <a:pt x="173" y="0"/>
                  </a:moveTo>
                  <a:lnTo>
                    <a:pt x="0" y="1461"/>
                  </a:lnTo>
                  <a:lnTo>
                    <a:pt x="947" y="1401"/>
                  </a:lnTo>
                  <a:lnTo>
                    <a:pt x="173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628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淘宝网Chenying0907出品 6"/>
            <p:cNvSpPr>
              <a:spLocks noEditPoints="1"/>
            </p:cNvSpPr>
            <p:nvPr/>
          </p:nvSpPr>
          <p:spPr bwMode="auto">
            <a:xfrm>
              <a:off x="5413376" y="2070101"/>
              <a:ext cx="1439863" cy="2266950"/>
            </a:xfrm>
            <a:custGeom>
              <a:avLst/>
              <a:gdLst>
                <a:gd name="T0" fmla="*/ 60 w 381"/>
                <a:gd name="T1" fmla="*/ 36 h 602"/>
                <a:gd name="T2" fmla="*/ 25 w 381"/>
                <a:gd name="T3" fmla="*/ 262 h 602"/>
                <a:gd name="T4" fmla="*/ 126 w 381"/>
                <a:gd name="T5" fmla="*/ 521 h 602"/>
                <a:gd name="T6" fmla="*/ 125 w 381"/>
                <a:gd name="T7" fmla="*/ 550 h 602"/>
                <a:gd name="T8" fmla="*/ 216 w 381"/>
                <a:gd name="T9" fmla="*/ 593 h 602"/>
                <a:gd name="T10" fmla="*/ 329 w 381"/>
                <a:gd name="T11" fmla="*/ 550 h 602"/>
                <a:gd name="T12" fmla="*/ 325 w 381"/>
                <a:gd name="T13" fmla="*/ 513 h 602"/>
                <a:gd name="T14" fmla="*/ 300 w 381"/>
                <a:gd name="T15" fmla="*/ 487 h 602"/>
                <a:gd name="T16" fmla="*/ 304 w 381"/>
                <a:gd name="T17" fmla="*/ 462 h 602"/>
                <a:gd name="T18" fmla="*/ 247 w 381"/>
                <a:gd name="T19" fmla="*/ 386 h 602"/>
                <a:gd name="T20" fmla="*/ 249 w 381"/>
                <a:gd name="T21" fmla="*/ 385 h 602"/>
                <a:gd name="T22" fmla="*/ 193 w 381"/>
                <a:gd name="T23" fmla="*/ 242 h 602"/>
                <a:gd name="T24" fmla="*/ 183 w 381"/>
                <a:gd name="T25" fmla="*/ 287 h 602"/>
                <a:gd name="T26" fmla="*/ 159 w 381"/>
                <a:gd name="T27" fmla="*/ 192 h 602"/>
                <a:gd name="T28" fmla="*/ 88 w 381"/>
                <a:gd name="T29" fmla="*/ 95 h 602"/>
                <a:gd name="T30" fmla="*/ 65 w 381"/>
                <a:gd name="T31" fmla="*/ 13 h 602"/>
                <a:gd name="T32" fmla="*/ 48 w 381"/>
                <a:gd name="T33" fmla="*/ 394 h 602"/>
                <a:gd name="T34" fmla="*/ 43 w 381"/>
                <a:gd name="T35" fmla="*/ 374 h 602"/>
                <a:gd name="T36" fmla="*/ 202 w 381"/>
                <a:gd name="T37" fmla="*/ 404 h 602"/>
                <a:gd name="T38" fmla="*/ 202 w 381"/>
                <a:gd name="T39" fmla="*/ 382 h 602"/>
                <a:gd name="T40" fmla="*/ 116 w 381"/>
                <a:gd name="T41" fmla="*/ 411 h 602"/>
                <a:gd name="T42" fmla="*/ 112 w 381"/>
                <a:gd name="T43" fmla="*/ 332 h 602"/>
                <a:gd name="T44" fmla="*/ 79 w 381"/>
                <a:gd name="T45" fmla="*/ 364 h 602"/>
                <a:gd name="T46" fmla="*/ 73 w 381"/>
                <a:gd name="T47" fmla="*/ 395 h 602"/>
                <a:gd name="T48" fmla="*/ 153 w 381"/>
                <a:gd name="T49" fmla="*/ 406 h 602"/>
                <a:gd name="T50" fmla="*/ 158 w 381"/>
                <a:gd name="T51" fmla="*/ 344 h 602"/>
                <a:gd name="T52" fmla="*/ 39 w 381"/>
                <a:gd name="T53" fmla="*/ 189 h 602"/>
                <a:gd name="T54" fmla="*/ 44 w 381"/>
                <a:gd name="T55" fmla="*/ 141 h 602"/>
                <a:gd name="T56" fmla="*/ 118 w 381"/>
                <a:gd name="T57" fmla="*/ 196 h 602"/>
                <a:gd name="T58" fmla="*/ 114 w 381"/>
                <a:gd name="T59" fmla="*/ 137 h 602"/>
                <a:gd name="T60" fmla="*/ 81 w 381"/>
                <a:gd name="T61" fmla="*/ 203 h 602"/>
                <a:gd name="T62" fmla="*/ 79 w 381"/>
                <a:gd name="T63" fmla="*/ 203 h 602"/>
                <a:gd name="T64" fmla="*/ 17 w 381"/>
                <a:gd name="T65" fmla="*/ 513 h 602"/>
                <a:gd name="T66" fmla="*/ 16 w 381"/>
                <a:gd name="T67" fmla="*/ 526 h 602"/>
                <a:gd name="T68" fmla="*/ 54 w 381"/>
                <a:gd name="T69" fmla="*/ 513 h 602"/>
                <a:gd name="T70" fmla="*/ 50 w 381"/>
                <a:gd name="T71" fmla="*/ 567 h 602"/>
                <a:gd name="T72" fmla="*/ 288 w 381"/>
                <a:gd name="T73" fmla="*/ 586 h 602"/>
                <a:gd name="T74" fmla="*/ 298 w 381"/>
                <a:gd name="T75" fmla="*/ 529 h 602"/>
                <a:gd name="T76" fmla="*/ 86 w 381"/>
                <a:gd name="T77" fmla="*/ 586 h 602"/>
                <a:gd name="T78" fmla="*/ 95 w 381"/>
                <a:gd name="T79" fmla="*/ 529 h 602"/>
                <a:gd name="T80" fmla="*/ 257 w 381"/>
                <a:gd name="T81" fmla="*/ 513 h 602"/>
                <a:gd name="T82" fmla="*/ 254 w 381"/>
                <a:gd name="T83" fmla="*/ 585 h 602"/>
                <a:gd name="T84" fmla="*/ 173 w 381"/>
                <a:gd name="T85" fmla="*/ 522 h 602"/>
                <a:gd name="T86" fmla="*/ 173 w 381"/>
                <a:gd name="T87" fmla="*/ 592 h 602"/>
                <a:gd name="T88" fmla="*/ 255 w 381"/>
                <a:gd name="T89" fmla="*/ 498 h 602"/>
                <a:gd name="T90" fmla="*/ 258 w 381"/>
                <a:gd name="T91" fmla="*/ 429 h 602"/>
                <a:gd name="T92" fmla="*/ 212 w 381"/>
                <a:gd name="T93" fmla="*/ 427 h 602"/>
                <a:gd name="T94" fmla="*/ 219 w 381"/>
                <a:gd name="T95" fmla="*/ 507 h 602"/>
                <a:gd name="T96" fmla="*/ 155 w 381"/>
                <a:gd name="T97" fmla="*/ 501 h 602"/>
                <a:gd name="T98" fmla="*/ 136 w 381"/>
                <a:gd name="T99" fmla="*/ 418 h 602"/>
                <a:gd name="T100" fmla="*/ 58 w 381"/>
                <a:gd name="T101" fmla="*/ 478 h 602"/>
                <a:gd name="T102" fmla="*/ 15 w 381"/>
                <a:gd name="T103" fmla="*/ 498 h 602"/>
                <a:gd name="T104" fmla="*/ 15 w 381"/>
                <a:gd name="T105" fmla="*/ 492 h 602"/>
                <a:gd name="T106" fmla="*/ 190 w 381"/>
                <a:gd name="T107" fmla="*/ 436 h 602"/>
                <a:gd name="T108" fmla="*/ 189 w 381"/>
                <a:gd name="T109" fmla="*/ 442 h 602"/>
                <a:gd name="T110" fmla="*/ 106 w 381"/>
                <a:gd name="T111" fmla="*/ 422 h 602"/>
                <a:gd name="T112" fmla="*/ 104 w 381"/>
                <a:gd name="T113" fmla="*/ 427 h 602"/>
                <a:gd name="T114" fmla="*/ 148 w 381"/>
                <a:gd name="T115" fmla="*/ 228 h 602"/>
                <a:gd name="T116" fmla="*/ 149 w 381"/>
                <a:gd name="T117" fmla="*/ 267 h 602"/>
                <a:gd name="T118" fmla="*/ 61 w 381"/>
                <a:gd name="T119" fmla="*/ 222 h 602"/>
                <a:gd name="T120" fmla="*/ 57 w 381"/>
                <a:gd name="T121" fmla="*/ 307 h 602"/>
                <a:gd name="T122" fmla="*/ 98 w 381"/>
                <a:gd name="T123" fmla="*/ 246 h 602"/>
                <a:gd name="T124" fmla="*/ 103 w 381"/>
                <a:gd name="T125" fmla="*/ 294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" h="602">
                  <a:moveTo>
                    <a:pt x="51" y="32"/>
                  </a:moveTo>
                  <a:cubicBezTo>
                    <a:pt x="51" y="35"/>
                    <a:pt x="51" y="35"/>
                    <a:pt x="51" y="35"/>
                  </a:cubicBezTo>
                  <a:cubicBezTo>
                    <a:pt x="52" y="35"/>
                    <a:pt x="53" y="34"/>
                    <a:pt x="54" y="34"/>
                  </a:cubicBezTo>
                  <a:cubicBezTo>
                    <a:pt x="55" y="34"/>
                    <a:pt x="57" y="34"/>
                    <a:pt x="59" y="34"/>
                  </a:cubicBezTo>
                  <a:cubicBezTo>
                    <a:pt x="59" y="34"/>
                    <a:pt x="58" y="34"/>
                    <a:pt x="58" y="35"/>
                  </a:cubicBezTo>
                  <a:cubicBezTo>
                    <a:pt x="58" y="35"/>
                    <a:pt x="58" y="36"/>
                    <a:pt x="58" y="36"/>
                  </a:cubicBezTo>
                  <a:cubicBezTo>
                    <a:pt x="57" y="38"/>
                    <a:pt x="57" y="41"/>
                    <a:pt x="56" y="43"/>
                  </a:cubicBezTo>
                  <a:cubicBezTo>
                    <a:pt x="56" y="45"/>
                    <a:pt x="55" y="47"/>
                    <a:pt x="55" y="49"/>
                  </a:cubicBezTo>
                  <a:cubicBezTo>
                    <a:pt x="54" y="52"/>
                    <a:pt x="53" y="55"/>
                    <a:pt x="53" y="57"/>
                  </a:cubicBezTo>
                  <a:cubicBezTo>
                    <a:pt x="52" y="62"/>
                    <a:pt x="51" y="67"/>
                    <a:pt x="49" y="73"/>
                  </a:cubicBezTo>
                  <a:cubicBezTo>
                    <a:pt x="48" y="77"/>
                    <a:pt x="48" y="82"/>
                    <a:pt x="48" y="86"/>
                  </a:cubicBezTo>
                  <a:cubicBezTo>
                    <a:pt x="47" y="90"/>
                    <a:pt x="47" y="95"/>
                    <a:pt x="46" y="99"/>
                  </a:cubicBezTo>
                  <a:cubicBezTo>
                    <a:pt x="46" y="100"/>
                    <a:pt x="46" y="101"/>
                    <a:pt x="45" y="102"/>
                  </a:cubicBezTo>
                  <a:cubicBezTo>
                    <a:pt x="45" y="103"/>
                    <a:pt x="45" y="104"/>
                    <a:pt x="45" y="105"/>
                  </a:cubicBezTo>
                  <a:cubicBezTo>
                    <a:pt x="44" y="107"/>
                    <a:pt x="44" y="110"/>
                    <a:pt x="44" y="112"/>
                  </a:cubicBezTo>
                  <a:cubicBezTo>
                    <a:pt x="43" y="114"/>
                    <a:pt x="43" y="116"/>
                    <a:pt x="43" y="118"/>
                  </a:cubicBezTo>
                  <a:cubicBezTo>
                    <a:pt x="43" y="118"/>
                    <a:pt x="43" y="118"/>
                    <a:pt x="43" y="118"/>
                  </a:cubicBezTo>
                  <a:cubicBezTo>
                    <a:pt x="42" y="118"/>
                    <a:pt x="42" y="118"/>
                    <a:pt x="41" y="118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2" y="120"/>
                    <a:pt x="42" y="120"/>
                    <a:pt x="43" y="120"/>
                  </a:cubicBezTo>
                  <a:cubicBezTo>
                    <a:pt x="44" y="120"/>
                    <a:pt x="45" y="119"/>
                    <a:pt x="45" y="119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45" y="116"/>
                    <a:pt x="45" y="114"/>
                    <a:pt x="46" y="112"/>
                  </a:cubicBezTo>
                  <a:cubicBezTo>
                    <a:pt x="46" y="110"/>
                    <a:pt x="46" y="108"/>
                    <a:pt x="47" y="106"/>
                  </a:cubicBezTo>
                  <a:cubicBezTo>
                    <a:pt x="47" y="105"/>
                    <a:pt x="47" y="104"/>
                    <a:pt x="48" y="102"/>
                  </a:cubicBezTo>
                  <a:cubicBezTo>
                    <a:pt x="48" y="102"/>
                    <a:pt x="48" y="101"/>
                    <a:pt x="48" y="100"/>
                  </a:cubicBezTo>
                  <a:cubicBezTo>
                    <a:pt x="49" y="95"/>
                    <a:pt x="50" y="91"/>
                    <a:pt x="50" y="86"/>
                  </a:cubicBezTo>
                  <a:cubicBezTo>
                    <a:pt x="50" y="82"/>
                    <a:pt x="51" y="78"/>
                    <a:pt x="52" y="73"/>
                  </a:cubicBezTo>
                  <a:cubicBezTo>
                    <a:pt x="53" y="68"/>
                    <a:pt x="54" y="63"/>
                    <a:pt x="55" y="58"/>
                  </a:cubicBezTo>
                  <a:cubicBezTo>
                    <a:pt x="56" y="55"/>
                    <a:pt x="56" y="52"/>
                    <a:pt x="57" y="50"/>
                  </a:cubicBezTo>
                  <a:cubicBezTo>
                    <a:pt x="57" y="48"/>
                    <a:pt x="58" y="45"/>
                    <a:pt x="58" y="43"/>
                  </a:cubicBezTo>
                  <a:cubicBezTo>
                    <a:pt x="59" y="41"/>
                    <a:pt x="59" y="39"/>
                    <a:pt x="60" y="37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4"/>
                    <a:pt x="61" y="33"/>
                    <a:pt x="61" y="32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58" y="32"/>
                    <a:pt x="55" y="32"/>
                    <a:pt x="53" y="32"/>
                  </a:cubicBezTo>
                  <a:cubicBezTo>
                    <a:pt x="51" y="32"/>
                    <a:pt x="51" y="32"/>
                    <a:pt x="51" y="32"/>
                  </a:cubicBezTo>
                  <a:close/>
                  <a:moveTo>
                    <a:pt x="24" y="258"/>
                  </a:moveTo>
                  <a:cubicBezTo>
                    <a:pt x="23" y="270"/>
                    <a:pt x="23" y="270"/>
                    <a:pt x="23" y="270"/>
                  </a:cubicBezTo>
                  <a:cubicBezTo>
                    <a:pt x="23" y="272"/>
                    <a:pt x="24" y="274"/>
                    <a:pt x="24" y="276"/>
                  </a:cubicBezTo>
                  <a:cubicBezTo>
                    <a:pt x="25" y="281"/>
                    <a:pt x="26" y="287"/>
                    <a:pt x="27" y="292"/>
                  </a:cubicBezTo>
                  <a:cubicBezTo>
                    <a:pt x="28" y="296"/>
                    <a:pt x="28" y="300"/>
                    <a:pt x="27" y="304"/>
                  </a:cubicBezTo>
                  <a:cubicBezTo>
                    <a:pt x="27" y="308"/>
                    <a:pt x="27" y="312"/>
                    <a:pt x="26" y="315"/>
                  </a:cubicBezTo>
                  <a:cubicBezTo>
                    <a:pt x="24" y="316"/>
                    <a:pt x="24" y="316"/>
                    <a:pt x="23" y="317"/>
                  </a:cubicBezTo>
                  <a:cubicBezTo>
                    <a:pt x="23" y="317"/>
                    <a:pt x="23" y="317"/>
                    <a:pt x="22" y="318"/>
                  </a:cubicBezTo>
                  <a:cubicBezTo>
                    <a:pt x="22" y="318"/>
                    <a:pt x="22" y="317"/>
                    <a:pt x="22" y="317"/>
                  </a:cubicBezTo>
                  <a:cubicBezTo>
                    <a:pt x="22" y="317"/>
                    <a:pt x="22" y="316"/>
                    <a:pt x="22" y="315"/>
                  </a:cubicBezTo>
                  <a:cubicBezTo>
                    <a:pt x="22" y="313"/>
                    <a:pt x="22" y="311"/>
                    <a:pt x="22" y="309"/>
                  </a:cubicBezTo>
                  <a:cubicBezTo>
                    <a:pt x="22" y="307"/>
                    <a:pt x="22" y="305"/>
                    <a:pt x="22" y="303"/>
                  </a:cubicBezTo>
                  <a:cubicBezTo>
                    <a:pt x="22" y="300"/>
                    <a:pt x="22" y="298"/>
                    <a:pt x="22" y="295"/>
                  </a:cubicBezTo>
                  <a:cubicBezTo>
                    <a:pt x="21" y="292"/>
                    <a:pt x="21" y="288"/>
                    <a:pt x="21" y="285"/>
                  </a:cubicBezTo>
                  <a:cubicBezTo>
                    <a:pt x="20" y="299"/>
                    <a:pt x="20" y="299"/>
                    <a:pt x="20" y="299"/>
                  </a:cubicBezTo>
                  <a:cubicBezTo>
                    <a:pt x="20" y="300"/>
                    <a:pt x="20" y="302"/>
                    <a:pt x="20" y="303"/>
                  </a:cubicBezTo>
                  <a:cubicBezTo>
                    <a:pt x="20" y="305"/>
                    <a:pt x="20" y="307"/>
                    <a:pt x="20" y="309"/>
                  </a:cubicBezTo>
                  <a:cubicBezTo>
                    <a:pt x="20" y="311"/>
                    <a:pt x="20" y="313"/>
                    <a:pt x="20" y="316"/>
                  </a:cubicBezTo>
                  <a:cubicBezTo>
                    <a:pt x="20" y="316"/>
                    <a:pt x="20" y="316"/>
                    <a:pt x="20" y="317"/>
                  </a:cubicBezTo>
                  <a:cubicBezTo>
                    <a:pt x="20" y="318"/>
                    <a:pt x="19" y="319"/>
                    <a:pt x="20" y="320"/>
                  </a:cubicBezTo>
                  <a:cubicBezTo>
                    <a:pt x="21" y="320"/>
                    <a:pt x="21" y="320"/>
                    <a:pt x="21" y="320"/>
                  </a:cubicBezTo>
                  <a:cubicBezTo>
                    <a:pt x="21" y="320"/>
                    <a:pt x="21" y="320"/>
                    <a:pt x="21" y="320"/>
                  </a:cubicBezTo>
                  <a:cubicBezTo>
                    <a:pt x="23" y="320"/>
                    <a:pt x="24" y="319"/>
                    <a:pt x="25" y="319"/>
                  </a:cubicBezTo>
                  <a:cubicBezTo>
                    <a:pt x="25" y="318"/>
                    <a:pt x="26" y="318"/>
                    <a:pt x="27" y="317"/>
                  </a:cubicBezTo>
                  <a:cubicBezTo>
                    <a:pt x="28" y="317"/>
                    <a:pt x="28" y="317"/>
                    <a:pt x="28" y="317"/>
                  </a:cubicBezTo>
                  <a:cubicBezTo>
                    <a:pt x="28" y="316"/>
                    <a:pt x="28" y="316"/>
                    <a:pt x="28" y="316"/>
                  </a:cubicBezTo>
                  <a:cubicBezTo>
                    <a:pt x="29" y="312"/>
                    <a:pt x="29" y="308"/>
                    <a:pt x="30" y="304"/>
                  </a:cubicBezTo>
                  <a:cubicBezTo>
                    <a:pt x="30" y="300"/>
                    <a:pt x="30" y="296"/>
                    <a:pt x="29" y="292"/>
                  </a:cubicBezTo>
                  <a:cubicBezTo>
                    <a:pt x="28" y="287"/>
                    <a:pt x="27" y="281"/>
                    <a:pt x="26" y="276"/>
                  </a:cubicBezTo>
                  <a:cubicBezTo>
                    <a:pt x="26" y="273"/>
                    <a:pt x="25" y="271"/>
                    <a:pt x="25" y="269"/>
                  </a:cubicBezTo>
                  <a:cubicBezTo>
                    <a:pt x="25" y="267"/>
                    <a:pt x="25" y="265"/>
                    <a:pt x="25" y="262"/>
                  </a:cubicBezTo>
                  <a:cubicBezTo>
                    <a:pt x="25" y="261"/>
                    <a:pt x="25" y="259"/>
                    <a:pt x="24" y="258"/>
                  </a:cubicBezTo>
                  <a:close/>
                  <a:moveTo>
                    <a:pt x="70" y="602"/>
                  </a:moveTo>
                  <a:cubicBezTo>
                    <a:pt x="72" y="602"/>
                    <a:pt x="72" y="602"/>
                    <a:pt x="72" y="602"/>
                  </a:cubicBezTo>
                  <a:cubicBezTo>
                    <a:pt x="72" y="602"/>
                    <a:pt x="72" y="602"/>
                    <a:pt x="72" y="602"/>
                  </a:cubicBezTo>
                  <a:cubicBezTo>
                    <a:pt x="74" y="602"/>
                    <a:pt x="76" y="601"/>
                    <a:pt x="77" y="601"/>
                  </a:cubicBezTo>
                  <a:cubicBezTo>
                    <a:pt x="79" y="601"/>
                    <a:pt x="81" y="601"/>
                    <a:pt x="82" y="600"/>
                  </a:cubicBezTo>
                  <a:cubicBezTo>
                    <a:pt x="82" y="601"/>
                    <a:pt x="82" y="601"/>
                    <a:pt x="82" y="601"/>
                  </a:cubicBezTo>
                  <a:cubicBezTo>
                    <a:pt x="82" y="602"/>
                    <a:pt x="82" y="602"/>
                    <a:pt x="82" y="602"/>
                  </a:cubicBezTo>
                  <a:cubicBezTo>
                    <a:pt x="84" y="601"/>
                    <a:pt x="84" y="601"/>
                    <a:pt x="84" y="601"/>
                  </a:cubicBezTo>
                  <a:cubicBezTo>
                    <a:pt x="85" y="601"/>
                    <a:pt x="85" y="600"/>
                    <a:pt x="84" y="599"/>
                  </a:cubicBezTo>
                  <a:cubicBezTo>
                    <a:pt x="84" y="598"/>
                    <a:pt x="84" y="598"/>
                    <a:pt x="84" y="598"/>
                  </a:cubicBezTo>
                  <a:cubicBezTo>
                    <a:pt x="83" y="598"/>
                    <a:pt x="83" y="598"/>
                    <a:pt x="83" y="598"/>
                  </a:cubicBezTo>
                  <a:cubicBezTo>
                    <a:pt x="81" y="598"/>
                    <a:pt x="79" y="599"/>
                    <a:pt x="77" y="599"/>
                  </a:cubicBezTo>
                  <a:cubicBezTo>
                    <a:pt x="75" y="599"/>
                    <a:pt x="73" y="599"/>
                    <a:pt x="71" y="600"/>
                  </a:cubicBezTo>
                  <a:cubicBezTo>
                    <a:pt x="71" y="600"/>
                    <a:pt x="71" y="600"/>
                    <a:pt x="71" y="600"/>
                  </a:cubicBezTo>
                  <a:cubicBezTo>
                    <a:pt x="70" y="600"/>
                    <a:pt x="70" y="600"/>
                    <a:pt x="70" y="600"/>
                  </a:cubicBezTo>
                  <a:cubicBezTo>
                    <a:pt x="70" y="601"/>
                    <a:pt x="70" y="602"/>
                    <a:pt x="70" y="602"/>
                  </a:cubicBezTo>
                  <a:close/>
                  <a:moveTo>
                    <a:pt x="129" y="599"/>
                  </a:moveTo>
                  <a:cubicBezTo>
                    <a:pt x="135" y="598"/>
                    <a:pt x="135" y="598"/>
                    <a:pt x="135" y="598"/>
                  </a:cubicBezTo>
                  <a:cubicBezTo>
                    <a:pt x="134" y="598"/>
                    <a:pt x="132" y="598"/>
                    <a:pt x="131" y="598"/>
                  </a:cubicBezTo>
                  <a:cubicBezTo>
                    <a:pt x="129" y="593"/>
                    <a:pt x="129" y="587"/>
                    <a:pt x="129" y="582"/>
                  </a:cubicBezTo>
                  <a:cubicBezTo>
                    <a:pt x="129" y="579"/>
                    <a:pt x="129" y="577"/>
                    <a:pt x="129" y="574"/>
                  </a:cubicBezTo>
                  <a:cubicBezTo>
                    <a:pt x="129" y="568"/>
                    <a:pt x="128" y="562"/>
                    <a:pt x="128" y="556"/>
                  </a:cubicBezTo>
                  <a:cubicBezTo>
                    <a:pt x="127" y="554"/>
                    <a:pt x="127" y="552"/>
                    <a:pt x="127" y="550"/>
                  </a:cubicBezTo>
                  <a:cubicBezTo>
                    <a:pt x="127" y="547"/>
                    <a:pt x="126" y="544"/>
                    <a:pt x="126" y="542"/>
                  </a:cubicBezTo>
                  <a:cubicBezTo>
                    <a:pt x="125" y="539"/>
                    <a:pt x="124" y="536"/>
                    <a:pt x="124" y="533"/>
                  </a:cubicBezTo>
                  <a:cubicBezTo>
                    <a:pt x="124" y="531"/>
                    <a:pt x="124" y="529"/>
                    <a:pt x="124" y="526"/>
                  </a:cubicBezTo>
                  <a:cubicBezTo>
                    <a:pt x="123" y="524"/>
                    <a:pt x="123" y="522"/>
                    <a:pt x="123" y="520"/>
                  </a:cubicBezTo>
                  <a:cubicBezTo>
                    <a:pt x="123" y="520"/>
                    <a:pt x="123" y="519"/>
                    <a:pt x="123" y="519"/>
                  </a:cubicBezTo>
                  <a:cubicBezTo>
                    <a:pt x="123" y="518"/>
                    <a:pt x="123" y="516"/>
                    <a:pt x="123" y="516"/>
                  </a:cubicBezTo>
                  <a:cubicBezTo>
                    <a:pt x="123" y="516"/>
                    <a:pt x="123" y="516"/>
                    <a:pt x="123" y="516"/>
                  </a:cubicBezTo>
                  <a:cubicBezTo>
                    <a:pt x="123" y="516"/>
                    <a:pt x="123" y="515"/>
                    <a:pt x="124" y="515"/>
                  </a:cubicBezTo>
                  <a:cubicBezTo>
                    <a:pt x="124" y="515"/>
                    <a:pt x="124" y="515"/>
                    <a:pt x="124" y="515"/>
                  </a:cubicBezTo>
                  <a:cubicBezTo>
                    <a:pt x="124" y="515"/>
                    <a:pt x="125" y="515"/>
                    <a:pt x="126" y="515"/>
                  </a:cubicBezTo>
                  <a:cubicBezTo>
                    <a:pt x="126" y="515"/>
                    <a:pt x="126" y="514"/>
                    <a:pt x="126" y="515"/>
                  </a:cubicBezTo>
                  <a:cubicBezTo>
                    <a:pt x="126" y="517"/>
                    <a:pt x="126" y="519"/>
                    <a:pt x="126" y="521"/>
                  </a:cubicBezTo>
                  <a:cubicBezTo>
                    <a:pt x="127" y="523"/>
                    <a:pt x="127" y="526"/>
                    <a:pt x="128" y="528"/>
                  </a:cubicBezTo>
                  <a:cubicBezTo>
                    <a:pt x="128" y="529"/>
                    <a:pt x="128" y="530"/>
                    <a:pt x="128" y="531"/>
                  </a:cubicBezTo>
                  <a:cubicBezTo>
                    <a:pt x="128" y="532"/>
                    <a:pt x="128" y="533"/>
                    <a:pt x="129" y="534"/>
                  </a:cubicBezTo>
                  <a:cubicBezTo>
                    <a:pt x="130" y="538"/>
                    <a:pt x="130" y="542"/>
                    <a:pt x="130" y="547"/>
                  </a:cubicBezTo>
                  <a:cubicBezTo>
                    <a:pt x="131" y="551"/>
                    <a:pt x="131" y="556"/>
                    <a:pt x="132" y="560"/>
                  </a:cubicBezTo>
                  <a:cubicBezTo>
                    <a:pt x="133" y="565"/>
                    <a:pt x="134" y="570"/>
                    <a:pt x="136" y="576"/>
                  </a:cubicBezTo>
                  <a:cubicBezTo>
                    <a:pt x="136" y="578"/>
                    <a:pt x="137" y="581"/>
                    <a:pt x="137" y="584"/>
                  </a:cubicBezTo>
                  <a:cubicBezTo>
                    <a:pt x="138" y="586"/>
                    <a:pt x="138" y="588"/>
                    <a:pt x="139" y="590"/>
                  </a:cubicBezTo>
                  <a:cubicBezTo>
                    <a:pt x="139" y="592"/>
                    <a:pt x="140" y="594"/>
                    <a:pt x="140" y="597"/>
                  </a:cubicBezTo>
                  <a:cubicBezTo>
                    <a:pt x="140" y="597"/>
                    <a:pt x="141" y="598"/>
                    <a:pt x="141" y="598"/>
                  </a:cubicBezTo>
                  <a:cubicBezTo>
                    <a:pt x="143" y="598"/>
                    <a:pt x="143" y="598"/>
                    <a:pt x="143" y="598"/>
                  </a:cubicBezTo>
                  <a:cubicBezTo>
                    <a:pt x="143" y="597"/>
                    <a:pt x="143" y="597"/>
                    <a:pt x="143" y="597"/>
                  </a:cubicBezTo>
                  <a:cubicBezTo>
                    <a:pt x="143" y="597"/>
                    <a:pt x="143" y="597"/>
                    <a:pt x="142" y="596"/>
                  </a:cubicBezTo>
                  <a:cubicBezTo>
                    <a:pt x="142" y="594"/>
                    <a:pt x="141" y="592"/>
                    <a:pt x="141" y="590"/>
                  </a:cubicBezTo>
                  <a:cubicBezTo>
                    <a:pt x="140" y="587"/>
                    <a:pt x="140" y="585"/>
                    <a:pt x="139" y="583"/>
                  </a:cubicBezTo>
                  <a:cubicBezTo>
                    <a:pt x="139" y="581"/>
                    <a:pt x="138" y="578"/>
                    <a:pt x="138" y="575"/>
                  </a:cubicBezTo>
                  <a:cubicBezTo>
                    <a:pt x="136" y="570"/>
                    <a:pt x="135" y="565"/>
                    <a:pt x="134" y="560"/>
                  </a:cubicBezTo>
                  <a:cubicBezTo>
                    <a:pt x="133" y="555"/>
                    <a:pt x="133" y="551"/>
                    <a:pt x="133" y="547"/>
                  </a:cubicBezTo>
                  <a:cubicBezTo>
                    <a:pt x="132" y="542"/>
                    <a:pt x="132" y="538"/>
                    <a:pt x="131" y="533"/>
                  </a:cubicBezTo>
                  <a:cubicBezTo>
                    <a:pt x="131" y="532"/>
                    <a:pt x="130" y="531"/>
                    <a:pt x="130" y="530"/>
                  </a:cubicBezTo>
                  <a:cubicBezTo>
                    <a:pt x="130" y="529"/>
                    <a:pt x="130" y="528"/>
                    <a:pt x="130" y="527"/>
                  </a:cubicBezTo>
                  <a:cubicBezTo>
                    <a:pt x="129" y="525"/>
                    <a:pt x="129" y="523"/>
                    <a:pt x="128" y="521"/>
                  </a:cubicBezTo>
                  <a:cubicBezTo>
                    <a:pt x="128" y="519"/>
                    <a:pt x="128" y="517"/>
                    <a:pt x="128" y="514"/>
                  </a:cubicBezTo>
                  <a:cubicBezTo>
                    <a:pt x="128" y="514"/>
                    <a:pt x="128" y="514"/>
                    <a:pt x="128" y="514"/>
                  </a:cubicBezTo>
                  <a:cubicBezTo>
                    <a:pt x="128" y="514"/>
                    <a:pt x="128" y="514"/>
                    <a:pt x="128" y="514"/>
                  </a:cubicBezTo>
                  <a:cubicBezTo>
                    <a:pt x="128" y="514"/>
                    <a:pt x="128" y="514"/>
                    <a:pt x="128" y="514"/>
                  </a:cubicBezTo>
                  <a:cubicBezTo>
                    <a:pt x="128" y="514"/>
                    <a:pt x="127" y="513"/>
                    <a:pt x="126" y="513"/>
                  </a:cubicBezTo>
                  <a:cubicBezTo>
                    <a:pt x="125" y="513"/>
                    <a:pt x="124" y="513"/>
                    <a:pt x="124" y="513"/>
                  </a:cubicBezTo>
                  <a:cubicBezTo>
                    <a:pt x="123" y="513"/>
                    <a:pt x="123" y="513"/>
                    <a:pt x="123" y="513"/>
                  </a:cubicBezTo>
                  <a:cubicBezTo>
                    <a:pt x="122" y="513"/>
                    <a:pt x="122" y="514"/>
                    <a:pt x="121" y="515"/>
                  </a:cubicBezTo>
                  <a:cubicBezTo>
                    <a:pt x="120" y="516"/>
                    <a:pt x="121" y="518"/>
                    <a:pt x="121" y="519"/>
                  </a:cubicBezTo>
                  <a:cubicBezTo>
                    <a:pt x="121" y="519"/>
                    <a:pt x="121" y="520"/>
                    <a:pt x="121" y="520"/>
                  </a:cubicBezTo>
                  <a:cubicBezTo>
                    <a:pt x="121" y="522"/>
                    <a:pt x="121" y="524"/>
                    <a:pt x="121" y="527"/>
                  </a:cubicBezTo>
                  <a:cubicBezTo>
                    <a:pt x="122" y="529"/>
                    <a:pt x="122" y="531"/>
                    <a:pt x="122" y="533"/>
                  </a:cubicBezTo>
                  <a:cubicBezTo>
                    <a:pt x="122" y="536"/>
                    <a:pt x="123" y="539"/>
                    <a:pt x="124" y="542"/>
                  </a:cubicBezTo>
                  <a:cubicBezTo>
                    <a:pt x="124" y="545"/>
                    <a:pt x="125" y="547"/>
                    <a:pt x="125" y="550"/>
                  </a:cubicBezTo>
                  <a:cubicBezTo>
                    <a:pt x="125" y="552"/>
                    <a:pt x="125" y="554"/>
                    <a:pt x="126" y="556"/>
                  </a:cubicBezTo>
                  <a:cubicBezTo>
                    <a:pt x="126" y="562"/>
                    <a:pt x="127" y="568"/>
                    <a:pt x="127" y="574"/>
                  </a:cubicBezTo>
                  <a:cubicBezTo>
                    <a:pt x="127" y="577"/>
                    <a:pt x="127" y="579"/>
                    <a:pt x="127" y="582"/>
                  </a:cubicBezTo>
                  <a:cubicBezTo>
                    <a:pt x="127" y="587"/>
                    <a:pt x="127" y="593"/>
                    <a:pt x="129" y="599"/>
                  </a:cubicBezTo>
                  <a:close/>
                  <a:moveTo>
                    <a:pt x="207" y="594"/>
                  </a:moveTo>
                  <a:cubicBezTo>
                    <a:pt x="211" y="594"/>
                    <a:pt x="211" y="594"/>
                    <a:pt x="211" y="594"/>
                  </a:cubicBezTo>
                  <a:cubicBezTo>
                    <a:pt x="210" y="593"/>
                    <a:pt x="210" y="593"/>
                    <a:pt x="210" y="593"/>
                  </a:cubicBezTo>
                  <a:cubicBezTo>
                    <a:pt x="208" y="592"/>
                    <a:pt x="207" y="591"/>
                    <a:pt x="205" y="591"/>
                  </a:cubicBezTo>
                  <a:cubicBezTo>
                    <a:pt x="204" y="585"/>
                    <a:pt x="206" y="580"/>
                    <a:pt x="208" y="574"/>
                  </a:cubicBezTo>
                  <a:cubicBezTo>
                    <a:pt x="209" y="572"/>
                    <a:pt x="210" y="570"/>
                    <a:pt x="210" y="567"/>
                  </a:cubicBezTo>
                  <a:cubicBezTo>
                    <a:pt x="212" y="561"/>
                    <a:pt x="213" y="556"/>
                    <a:pt x="215" y="550"/>
                  </a:cubicBezTo>
                  <a:cubicBezTo>
                    <a:pt x="215" y="548"/>
                    <a:pt x="216" y="545"/>
                    <a:pt x="216" y="543"/>
                  </a:cubicBezTo>
                  <a:cubicBezTo>
                    <a:pt x="217" y="541"/>
                    <a:pt x="217" y="538"/>
                    <a:pt x="217" y="535"/>
                  </a:cubicBezTo>
                  <a:cubicBezTo>
                    <a:pt x="218" y="532"/>
                    <a:pt x="218" y="529"/>
                    <a:pt x="219" y="526"/>
                  </a:cubicBezTo>
                  <a:cubicBezTo>
                    <a:pt x="219" y="524"/>
                    <a:pt x="220" y="522"/>
                    <a:pt x="220" y="520"/>
                  </a:cubicBezTo>
                  <a:cubicBezTo>
                    <a:pt x="220" y="518"/>
                    <a:pt x="221" y="516"/>
                    <a:pt x="222" y="514"/>
                  </a:cubicBezTo>
                  <a:cubicBezTo>
                    <a:pt x="222" y="514"/>
                    <a:pt x="222" y="513"/>
                    <a:pt x="222" y="513"/>
                  </a:cubicBezTo>
                  <a:cubicBezTo>
                    <a:pt x="222" y="512"/>
                    <a:pt x="222" y="511"/>
                    <a:pt x="223" y="510"/>
                  </a:cubicBezTo>
                  <a:cubicBezTo>
                    <a:pt x="223" y="510"/>
                    <a:pt x="223" y="510"/>
                    <a:pt x="223" y="510"/>
                  </a:cubicBezTo>
                  <a:cubicBezTo>
                    <a:pt x="223" y="510"/>
                    <a:pt x="223" y="510"/>
                    <a:pt x="224" y="510"/>
                  </a:cubicBezTo>
                  <a:cubicBezTo>
                    <a:pt x="224" y="510"/>
                    <a:pt x="224" y="510"/>
                    <a:pt x="224" y="510"/>
                  </a:cubicBezTo>
                  <a:cubicBezTo>
                    <a:pt x="224" y="510"/>
                    <a:pt x="225" y="510"/>
                    <a:pt x="225" y="510"/>
                  </a:cubicBezTo>
                  <a:cubicBezTo>
                    <a:pt x="226" y="510"/>
                    <a:pt x="226" y="510"/>
                    <a:pt x="226" y="510"/>
                  </a:cubicBezTo>
                  <a:cubicBezTo>
                    <a:pt x="225" y="512"/>
                    <a:pt x="225" y="514"/>
                    <a:pt x="224" y="516"/>
                  </a:cubicBezTo>
                  <a:cubicBezTo>
                    <a:pt x="224" y="518"/>
                    <a:pt x="224" y="520"/>
                    <a:pt x="223" y="523"/>
                  </a:cubicBezTo>
                  <a:cubicBezTo>
                    <a:pt x="223" y="524"/>
                    <a:pt x="223" y="525"/>
                    <a:pt x="223" y="526"/>
                  </a:cubicBezTo>
                  <a:cubicBezTo>
                    <a:pt x="223" y="527"/>
                    <a:pt x="223" y="528"/>
                    <a:pt x="223" y="529"/>
                  </a:cubicBezTo>
                  <a:cubicBezTo>
                    <a:pt x="222" y="533"/>
                    <a:pt x="221" y="537"/>
                    <a:pt x="220" y="542"/>
                  </a:cubicBezTo>
                  <a:cubicBezTo>
                    <a:pt x="219" y="546"/>
                    <a:pt x="218" y="550"/>
                    <a:pt x="218" y="555"/>
                  </a:cubicBezTo>
                  <a:cubicBezTo>
                    <a:pt x="217" y="560"/>
                    <a:pt x="217" y="566"/>
                    <a:pt x="216" y="571"/>
                  </a:cubicBezTo>
                  <a:cubicBezTo>
                    <a:pt x="216" y="573"/>
                    <a:pt x="216" y="576"/>
                    <a:pt x="215" y="579"/>
                  </a:cubicBezTo>
                  <a:cubicBezTo>
                    <a:pt x="215" y="581"/>
                    <a:pt x="215" y="584"/>
                    <a:pt x="215" y="586"/>
                  </a:cubicBezTo>
                  <a:cubicBezTo>
                    <a:pt x="214" y="588"/>
                    <a:pt x="214" y="590"/>
                    <a:pt x="214" y="592"/>
                  </a:cubicBezTo>
                  <a:cubicBezTo>
                    <a:pt x="214" y="593"/>
                    <a:pt x="214" y="593"/>
                    <a:pt x="214" y="593"/>
                  </a:cubicBezTo>
                  <a:cubicBezTo>
                    <a:pt x="216" y="593"/>
                    <a:pt x="216" y="593"/>
                    <a:pt x="216" y="593"/>
                  </a:cubicBezTo>
                  <a:cubicBezTo>
                    <a:pt x="216" y="593"/>
                    <a:pt x="216" y="593"/>
                    <a:pt x="216" y="593"/>
                  </a:cubicBezTo>
                  <a:cubicBezTo>
                    <a:pt x="216" y="590"/>
                    <a:pt x="217" y="588"/>
                    <a:pt x="217" y="586"/>
                  </a:cubicBezTo>
                  <a:cubicBezTo>
                    <a:pt x="217" y="583"/>
                    <a:pt x="217" y="581"/>
                    <a:pt x="217" y="579"/>
                  </a:cubicBezTo>
                  <a:cubicBezTo>
                    <a:pt x="218" y="577"/>
                    <a:pt x="218" y="574"/>
                    <a:pt x="218" y="571"/>
                  </a:cubicBezTo>
                  <a:cubicBezTo>
                    <a:pt x="219" y="566"/>
                    <a:pt x="219" y="560"/>
                    <a:pt x="220" y="555"/>
                  </a:cubicBezTo>
                  <a:cubicBezTo>
                    <a:pt x="220" y="551"/>
                    <a:pt x="221" y="546"/>
                    <a:pt x="222" y="542"/>
                  </a:cubicBezTo>
                  <a:cubicBezTo>
                    <a:pt x="223" y="538"/>
                    <a:pt x="224" y="534"/>
                    <a:pt x="225" y="529"/>
                  </a:cubicBezTo>
                  <a:cubicBezTo>
                    <a:pt x="225" y="528"/>
                    <a:pt x="225" y="527"/>
                    <a:pt x="225" y="526"/>
                  </a:cubicBezTo>
                  <a:cubicBezTo>
                    <a:pt x="225" y="525"/>
                    <a:pt x="225" y="524"/>
                    <a:pt x="226" y="523"/>
                  </a:cubicBezTo>
                  <a:cubicBezTo>
                    <a:pt x="226" y="521"/>
                    <a:pt x="226" y="519"/>
                    <a:pt x="226" y="516"/>
                  </a:cubicBezTo>
                  <a:cubicBezTo>
                    <a:pt x="227" y="514"/>
                    <a:pt x="227" y="512"/>
                    <a:pt x="228" y="510"/>
                  </a:cubicBezTo>
                  <a:cubicBezTo>
                    <a:pt x="228" y="510"/>
                    <a:pt x="228" y="510"/>
                    <a:pt x="228" y="510"/>
                  </a:cubicBezTo>
                  <a:cubicBezTo>
                    <a:pt x="228" y="510"/>
                    <a:pt x="228" y="510"/>
                    <a:pt x="228" y="510"/>
                  </a:cubicBezTo>
                  <a:cubicBezTo>
                    <a:pt x="228" y="510"/>
                    <a:pt x="228" y="510"/>
                    <a:pt x="228" y="510"/>
                  </a:cubicBezTo>
                  <a:cubicBezTo>
                    <a:pt x="228" y="509"/>
                    <a:pt x="227" y="509"/>
                    <a:pt x="226" y="508"/>
                  </a:cubicBezTo>
                  <a:cubicBezTo>
                    <a:pt x="226" y="508"/>
                    <a:pt x="225" y="508"/>
                    <a:pt x="224" y="508"/>
                  </a:cubicBezTo>
                  <a:cubicBezTo>
                    <a:pt x="224" y="508"/>
                    <a:pt x="224" y="507"/>
                    <a:pt x="224" y="507"/>
                  </a:cubicBezTo>
                  <a:cubicBezTo>
                    <a:pt x="222" y="507"/>
                    <a:pt x="222" y="508"/>
                    <a:pt x="222" y="508"/>
                  </a:cubicBezTo>
                  <a:cubicBezTo>
                    <a:pt x="220" y="509"/>
                    <a:pt x="220" y="511"/>
                    <a:pt x="220" y="512"/>
                  </a:cubicBezTo>
                  <a:cubicBezTo>
                    <a:pt x="220" y="513"/>
                    <a:pt x="220" y="513"/>
                    <a:pt x="219" y="513"/>
                  </a:cubicBezTo>
                  <a:cubicBezTo>
                    <a:pt x="219" y="515"/>
                    <a:pt x="218" y="518"/>
                    <a:pt x="218" y="520"/>
                  </a:cubicBezTo>
                  <a:cubicBezTo>
                    <a:pt x="217" y="522"/>
                    <a:pt x="217" y="524"/>
                    <a:pt x="217" y="526"/>
                  </a:cubicBezTo>
                  <a:cubicBezTo>
                    <a:pt x="216" y="529"/>
                    <a:pt x="215" y="532"/>
                    <a:pt x="215" y="535"/>
                  </a:cubicBezTo>
                  <a:cubicBezTo>
                    <a:pt x="215" y="538"/>
                    <a:pt x="215" y="540"/>
                    <a:pt x="214" y="543"/>
                  </a:cubicBezTo>
                  <a:cubicBezTo>
                    <a:pt x="214" y="545"/>
                    <a:pt x="213" y="547"/>
                    <a:pt x="213" y="549"/>
                  </a:cubicBezTo>
                  <a:cubicBezTo>
                    <a:pt x="211" y="555"/>
                    <a:pt x="210" y="561"/>
                    <a:pt x="208" y="567"/>
                  </a:cubicBezTo>
                  <a:cubicBezTo>
                    <a:pt x="208" y="569"/>
                    <a:pt x="207" y="571"/>
                    <a:pt x="206" y="574"/>
                  </a:cubicBezTo>
                  <a:cubicBezTo>
                    <a:pt x="204" y="579"/>
                    <a:pt x="202" y="585"/>
                    <a:pt x="203" y="591"/>
                  </a:cubicBezTo>
                  <a:cubicBezTo>
                    <a:pt x="203" y="592"/>
                    <a:pt x="203" y="592"/>
                    <a:pt x="203" y="592"/>
                  </a:cubicBezTo>
                  <a:cubicBezTo>
                    <a:pt x="204" y="592"/>
                    <a:pt x="204" y="592"/>
                    <a:pt x="204" y="592"/>
                  </a:cubicBezTo>
                  <a:cubicBezTo>
                    <a:pt x="205" y="593"/>
                    <a:pt x="206" y="593"/>
                    <a:pt x="207" y="594"/>
                  </a:cubicBezTo>
                  <a:close/>
                  <a:moveTo>
                    <a:pt x="329" y="586"/>
                  </a:moveTo>
                  <a:cubicBezTo>
                    <a:pt x="331" y="586"/>
                    <a:pt x="331" y="586"/>
                    <a:pt x="331" y="586"/>
                  </a:cubicBezTo>
                  <a:cubicBezTo>
                    <a:pt x="331" y="585"/>
                    <a:pt x="331" y="583"/>
                    <a:pt x="331" y="582"/>
                  </a:cubicBezTo>
                  <a:cubicBezTo>
                    <a:pt x="332" y="579"/>
                    <a:pt x="332" y="577"/>
                    <a:pt x="331" y="574"/>
                  </a:cubicBezTo>
                  <a:cubicBezTo>
                    <a:pt x="331" y="568"/>
                    <a:pt x="331" y="562"/>
                    <a:pt x="330" y="556"/>
                  </a:cubicBezTo>
                  <a:cubicBezTo>
                    <a:pt x="330" y="554"/>
                    <a:pt x="330" y="552"/>
                    <a:pt x="329" y="550"/>
                  </a:cubicBezTo>
                  <a:cubicBezTo>
                    <a:pt x="329" y="547"/>
                    <a:pt x="329" y="544"/>
                    <a:pt x="328" y="542"/>
                  </a:cubicBezTo>
                  <a:cubicBezTo>
                    <a:pt x="327" y="539"/>
                    <a:pt x="327" y="536"/>
                    <a:pt x="326" y="533"/>
                  </a:cubicBezTo>
                  <a:cubicBezTo>
                    <a:pt x="326" y="531"/>
                    <a:pt x="326" y="529"/>
                    <a:pt x="326" y="526"/>
                  </a:cubicBezTo>
                  <a:cubicBezTo>
                    <a:pt x="326" y="524"/>
                    <a:pt x="325" y="522"/>
                    <a:pt x="325" y="520"/>
                  </a:cubicBezTo>
                  <a:cubicBezTo>
                    <a:pt x="325" y="520"/>
                    <a:pt x="325" y="519"/>
                    <a:pt x="325" y="519"/>
                  </a:cubicBezTo>
                  <a:cubicBezTo>
                    <a:pt x="325" y="518"/>
                    <a:pt x="325" y="516"/>
                    <a:pt x="325" y="516"/>
                  </a:cubicBezTo>
                  <a:cubicBezTo>
                    <a:pt x="325" y="516"/>
                    <a:pt x="325" y="516"/>
                    <a:pt x="325" y="516"/>
                  </a:cubicBezTo>
                  <a:cubicBezTo>
                    <a:pt x="326" y="516"/>
                    <a:pt x="326" y="515"/>
                    <a:pt x="326" y="515"/>
                  </a:cubicBezTo>
                  <a:cubicBezTo>
                    <a:pt x="326" y="515"/>
                    <a:pt x="326" y="515"/>
                    <a:pt x="326" y="515"/>
                  </a:cubicBezTo>
                  <a:cubicBezTo>
                    <a:pt x="326" y="515"/>
                    <a:pt x="327" y="515"/>
                    <a:pt x="328" y="515"/>
                  </a:cubicBezTo>
                  <a:cubicBezTo>
                    <a:pt x="328" y="515"/>
                    <a:pt x="328" y="514"/>
                    <a:pt x="328" y="515"/>
                  </a:cubicBezTo>
                  <a:cubicBezTo>
                    <a:pt x="328" y="517"/>
                    <a:pt x="328" y="519"/>
                    <a:pt x="329" y="521"/>
                  </a:cubicBezTo>
                  <a:cubicBezTo>
                    <a:pt x="329" y="523"/>
                    <a:pt x="329" y="526"/>
                    <a:pt x="330" y="528"/>
                  </a:cubicBezTo>
                  <a:cubicBezTo>
                    <a:pt x="330" y="529"/>
                    <a:pt x="330" y="530"/>
                    <a:pt x="330" y="531"/>
                  </a:cubicBezTo>
                  <a:cubicBezTo>
                    <a:pt x="331" y="532"/>
                    <a:pt x="331" y="533"/>
                    <a:pt x="331" y="534"/>
                  </a:cubicBezTo>
                  <a:cubicBezTo>
                    <a:pt x="332" y="538"/>
                    <a:pt x="332" y="542"/>
                    <a:pt x="333" y="547"/>
                  </a:cubicBezTo>
                  <a:cubicBezTo>
                    <a:pt x="333" y="551"/>
                    <a:pt x="333" y="556"/>
                    <a:pt x="334" y="560"/>
                  </a:cubicBezTo>
                  <a:cubicBezTo>
                    <a:pt x="336" y="565"/>
                    <a:pt x="337" y="570"/>
                    <a:pt x="338" y="576"/>
                  </a:cubicBezTo>
                  <a:cubicBezTo>
                    <a:pt x="338" y="578"/>
                    <a:pt x="339" y="581"/>
                    <a:pt x="340" y="584"/>
                  </a:cubicBezTo>
                  <a:cubicBezTo>
                    <a:pt x="340" y="586"/>
                    <a:pt x="340" y="586"/>
                    <a:pt x="340" y="586"/>
                  </a:cubicBezTo>
                  <a:cubicBezTo>
                    <a:pt x="342" y="586"/>
                    <a:pt x="342" y="586"/>
                    <a:pt x="342" y="586"/>
                  </a:cubicBezTo>
                  <a:cubicBezTo>
                    <a:pt x="342" y="583"/>
                    <a:pt x="342" y="583"/>
                    <a:pt x="342" y="583"/>
                  </a:cubicBezTo>
                  <a:cubicBezTo>
                    <a:pt x="341" y="581"/>
                    <a:pt x="341" y="578"/>
                    <a:pt x="340" y="575"/>
                  </a:cubicBezTo>
                  <a:cubicBezTo>
                    <a:pt x="339" y="570"/>
                    <a:pt x="338" y="565"/>
                    <a:pt x="336" y="560"/>
                  </a:cubicBezTo>
                  <a:cubicBezTo>
                    <a:pt x="335" y="555"/>
                    <a:pt x="335" y="551"/>
                    <a:pt x="335" y="547"/>
                  </a:cubicBezTo>
                  <a:cubicBezTo>
                    <a:pt x="334" y="542"/>
                    <a:pt x="334" y="538"/>
                    <a:pt x="333" y="533"/>
                  </a:cubicBezTo>
                  <a:cubicBezTo>
                    <a:pt x="333" y="532"/>
                    <a:pt x="333" y="531"/>
                    <a:pt x="333" y="530"/>
                  </a:cubicBezTo>
                  <a:cubicBezTo>
                    <a:pt x="332" y="529"/>
                    <a:pt x="332" y="528"/>
                    <a:pt x="332" y="527"/>
                  </a:cubicBezTo>
                  <a:cubicBezTo>
                    <a:pt x="331" y="525"/>
                    <a:pt x="331" y="523"/>
                    <a:pt x="331" y="521"/>
                  </a:cubicBezTo>
                  <a:cubicBezTo>
                    <a:pt x="330" y="519"/>
                    <a:pt x="330" y="517"/>
                    <a:pt x="330" y="514"/>
                  </a:cubicBezTo>
                  <a:cubicBezTo>
                    <a:pt x="330" y="514"/>
                    <a:pt x="330" y="514"/>
                    <a:pt x="330" y="514"/>
                  </a:cubicBezTo>
                  <a:cubicBezTo>
                    <a:pt x="330" y="514"/>
                    <a:pt x="330" y="514"/>
                    <a:pt x="330" y="514"/>
                  </a:cubicBezTo>
                  <a:cubicBezTo>
                    <a:pt x="330" y="514"/>
                    <a:pt x="330" y="514"/>
                    <a:pt x="330" y="514"/>
                  </a:cubicBezTo>
                  <a:cubicBezTo>
                    <a:pt x="330" y="514"/>
                    <a:pt x="329" y="513"/>
                    <a:pt x="328" y="513"/>
                  </a:cubicBezTo>
                  <a:cubicBezTo>
                    <a:pt x="327" y="513"/>
                    <a:pt x="327" y="513"/>
                    <a:pt x="326" y="513"/>
                  </a:cubicBezTo>
                  <a:cubicBezTo>
                    <a:pt x="326" y="513"/>
                    <a:pt x="325" y="513"/>
                    <a:pt x="325" y="513"/>
                  </a:cubicBezTo>
                  <a:cubicBezTo>
                    <a:pt x="324" y="513"/>
                    <a:pt x="324" y="514"/>
                    <a:pt x="324" y="515"/>
                  </a:cubicBezTo>
                  <a:cubicBezTo>
                    <a:pt x="323" y="516"/>
                    <a:pt x="323" y="518"/>
                    <a:pt x="323" y="519"/>
                  </a:cubicBezTo>
                  <a:cubicBezTo>
                    <a:pt x="323" y="519"/>
                    <a:pt x="323" y="520"/>
                    <a:pt x="323" y="520"/>
                  </a:cubicBezTo>
                  <a:cubicBezTo>
                    <a:pt x="323" y="522"/>
                    <a:pt x="323" y="524"/>
                    <a:pt x="324" y="527"/>
                  </a:cubicBezTo>
                  <a:cubicBezTo>
                    <a:pt x="324" y="529"/>
                    <a:pt x="324" y="531"/>
                    <a:pt x="324" y="533"/>
                  </a:cubicBezTo>
                  <a:cubicBezTo>
                    <a:pt x="324" y="536"/>
                    <a:pt x="325" y="539"/>
                    <a:pt x="326" y="542"/>
                  </a:cubicBezTo>
                  <a:cubicBezTo>
                    <a:pt x="326" y="545"/>
                    <a:pt x="327" y="547"/>
                    <a:pt x="327" y="550"/>
                  </a:cubicBezTo>
                  <a:cubicBezTo>
                    <a:pt x="327" y="552"/>
                    <a:pt x="328" y="554"/>
                    <a:pt x="328" y="556"/>
                  </a:cubicBezTo>
                  <a:cubicBezTo>
                    <a:pt x="328" y="562"/>
                    <a:pt x="329" y="568"/>
                    <a:pt x="329" y="574"/>
                  </a:cubicBezTo>
                  <a:cubicBezTo>
                    <a:pt x="329" y="577"/>
                    <a:pt x="329" y="579"/>
                    <a:pt x="329" y="582"/>
                  </a:cubicBezTo>
                  <a:cubicBezTo>
                    <a:pt x="329" y="583"/>
                    <a:pt x="329" y="585"/>
                    <a:pt x="329" y="586"/>
                  </a:cubicBezTo>
                  <a:close/>
                  <a:moveTo>
                    <a:pt x="368" y="584"/>
                  </a:moveTo>
                  <a:cubicBezTo>
                    <a:pt x="371" y="584"/>
                    <a:pt x="371" y="584"/>
                    <a:pt x="371" y="584"/>
                  </a:cubicBezTo>
                  <a:cubicBezTo>
                    <a:pt x="371" y="581"/>
                    <a:pt x="371" y="578"/>
                    <a:pt x="371" y="575"/>
                  </a:cubicBezTo>
                  <a:cubicBezTo>
                    <a:pt x="371" y="573"/>
                    <a:pt x="371" y="571"/>
                    <a:pt x="371" y="570"/>
                  </a:cubicBezTo>
                  <a:cubicBezTo>
                    <a:pt x="371" y="568"/>
                    <a:pt x="371" y="567"/>
                    <a:pt x="371" y="565"/>
                  </a:cubicBezTo>
                  <a:cubicBezTo>
                    <a:pt x="369" y="561"/>
                    <a:pt x="369" y="561"/>
                    <a:pt x="369" y="561"/>
                  </a:cubicBezTo>
                  <a:cubicBezTo>
                    <a:pt x="369" y="564"/>
                    <a:pt x="368" y="567"/>
                    <a:pt x="369" y="570"/>
                  </a:cubicBezTo>
                  <a:cubicBezTo>
                    <a:pt x="369" y="571"/>
                    <a:pt x="368" y="573"/>
                    <a:pt x="368" y="575"/>
                  </a:cubicBezTo>
                  <a:cubicBezTo>
                    <a:pt x="368" y="578"/>
                    <a:pt x="368" y="581"/>
                    <a:pt x="368" y="584"/>
                  </a:cubicBezTo>
                  <a:close/>
                  <a:moveTo>
                    <a:pt x="379" y="583"/>
                  </a:moveTo>
                  <a:cubicBezTo>
                    <a:pt x="381" y="583"/>
                    <a:pt x="381" y="583"/>
                    <a:pt x="381" y="583"/>
                  </a:cubicBezTo>
                  <a:cubicBezTo>
                    <a:pt x="379" y="579"/>
                    <a:pt x="379" y="579"/>
                    <a:pt x="379" y="579"/>
                  </a:cubicBezTo>
                  <a:cubicBezTo>
                    <a:pt x="379" y="581"/>
                    <a:pt x="379" y="582"/>
                    <a:pt x="379" y="583"/>
                  </a:cubicBezTo>
                  <a:close/>
                  <a:moveTo>
                    <a:pt x="306" y="446"/>
                  </a:moveTo>
                  <a:cubicBezTo>
                    <a:pt x="304" y="443"/>
                    <a:pt x="304" y="443"/>
                    <a:pt x="304" y="443"/>
                  </a:cubicBezTo>
                  <a:cubicBezTo>
                    <a:pt x="303" y="446"/>
                    <a:pt x="303" y="449"/>
                    <a:pt x="303" y="452"/>
                  </a:cubicBezTo>
                  <a:cubicBezTo>
                    <a:pt x="302" y="455"/>
                    <a:pt x="302" y="459"/>
                    <a:pt x="302" y="462"/>
                  </a:cubicBezTo>
                  <a:cubicBezTo>
                    <a:pt x="302" y="466"/>
                    <a:pt x="302" y="469"/>
                    <a:pt x="301" y="473"/>
                  </a:cubicBezTo>
                  <a:cubicBezTo>
                    <a:pt x="301" y="474"/>
                    <a:pt x="301" y="474"/>
                    <a:pt x="301" y="475"/>
                  </a:cubicBezTo>
                  <a:cubicBezTo>
                    <a:pt x="301" y="475"/>
                    <a:pt x="301" y="475"/>
                    <a:pt x="301" y="475"/>
                  </a:cubicBezTo>
                  <a:cubicBezTo>
                    <a:pt x="301" y="476"/>
                    <a:pt x="301" y="477"/>
                    <a:pt x="301" y="478"/>
                  </a:cubicBezTo>
                  <a:cubicBezTo>
                    <a:pt x="301" y="479"/>
                    <a:pt x="300" y="481"/>
                    <a:pt x="300" y="483"/>
                  </a:cubicBezTo>
                  <a:cubicBezTo>
                    <a:pt x="300" y="484"/>
                    <a:pt x="300" y="486"/>
                    <a:pt x="300" y="487"/>
                  </a:cubicBezTo>
                  <a:cubicBezTo>
                    <a:pt x="300" y="487"/>
                    <a:pt x="300" y="487"/>
                    <a:pt x="300" y="487"/>
                  </a:cubicBezTo>
                  <a:cubicBezTo>
                    <a:pt x="300" y="487"/>
                    <a:pt x="300" y="487"/>
                    <a:pt x="300" y="487"/>
                  </a:cubicBezTo>
                  <a:cubicBezTo>
                    <a:pt x="300" y="487"/>
                    <a:pt x="299" y="487"/>
                    <a:pt x="299" y="487"/>
                  </a:cubicBezTo>
                  <a:cubicBezTo>
                    <a:pt x="299" y="486"/>
                    <a:pt x="299" y="485"/>
                    <a:pt x="299" y="485"/>
                  </a:cubicBezTo>
                  <a:cubicBezTo>
                    <a:pt x="299" y="484"/>
                    <a:pt x="299" y="484"/>
                    <a:pt x="299" y="484"/>
                  </a:cubicBezTo>
                  <a:cubicBezTo>
                    <a:pt x="299" y="482"/>
                    <a:pt x="299" y="480"/>
                    <a:pt x="299" y="478"/>
                  </a:cubicBezTo>
                  <a:cubicBezTo>
                    <a:pt x="299" y="477"/>
                    <a:pt x="300" y="475"/>
                    <a:pt x="299" y="473"/>
                  </a:cubicBezTo>
                  <a:cubicBezTo>
                    <a:pt x="299" y="471"/>
                    <a:pt x="299" y="469"/>
                    <a:pt x="299" y="467"/>
                  </a:cubicBezTo>
                  <a:cubicBezTo>
                    <a:pt x="298" y="464"/>
                    <a:pt x="298" y="462"/>
                    <a:pt x="298" y="460"/>
                  </a:cubicBezTo>
                  <a:cubicBezTo>
                    <a:pt x="298" y="456"/>
                    <a:pt x="298" y="453"/>
                    <a:pt x="298" y="450"/>
                  </a:cubicBezTo>
                  <a:cubicBezTo>
                    <a:pt x="298" y="447"/>
                    <a:pt x="297" y="444"/>
                    <a:pt x="297" y="441"/>
                  </a:cubicBezTo>
                  <a:cubicBezTo>
                    <a:pt x="297" y="439"/>
                    <a:pt x="297" y="437"/>
                    <a:pt x="297" y="435"/>
                  </a:cubicBezTo>
                  <a:cubicBezTo>
                    <a:pt x="297" y="434"/>
                    <a:pt x="297" y="433"/>
                    <a:pt x="297" y="431"/>
                  </a:cubicBezTo>
                  <a:cubicBezTo>
                    <a:pt x="295" y="427"/>
                    <a:pt x="295" y="427"/>
                    <a:pt x="295" y="427"/>
                  </a:cubicBezTo>
                  <a:cubicBezTo>
                    <a:pt x="295" y="430"/>
                    <a:pt x="295" y="433"/>
                    <a:pt x="295" y="435"/>
                  </a:cubicBezTo>
                  <a:cubicBezTo>
                    <a:pt x="295" y="437"/>
                    <a:pt x="295" y="439"/>
                    <a:pt x="295" y="441"/>
                  </a:cubicBezTo>
                  <a:cubicBezTo>
                    <a:pt x="295" y="444"/>
                    <a:pt x="295" y="447"/>
                    <a:pt x="295" y="450"/>
                  </a:cubicBezTo>
                  <a:cubicBezTo>
                    <a:pt x="296" y="453"/>
                    <a:pt x="296" y="456"/>
                    <a:pt x="296" y="460"/>
                  </a:cubicBezTo>
                  <a:cubicBezTo>
                    <a:pt x="296" y="462"/>
                    <a:pt x="296" y="465"/>
                    <a:pt x="296" y="467"/>
                  </a:cubicBezTo>
                  <a:cubicBezTo>
                    <a:pt x="297" y="469"/>
                    <a:pt x="297" y="471"/>
                    <a:pt x="297" y="473"/>
                  </a:cubicBezTo>
                  <a:cubicBezTo>
                    <a:pt x="297" y="475"/>
                    <a:pt x="297" y="477"/>
                    <a:pt x="297" y="478"/>
                  </a:cubicBezTo>
                  <a:cubicBezTo>
                    <a:pt x="297" y="480"/>
                    <a:pt x="297" y="482"/>
                    <a:pt x="297" y="484"/>
                  </a:cubicBezTo>
                  <a:cubicBezTo>
                    <a:pt x="297" y="484"/>
                    <a:pt x="297" y="484"/>
                    <a:pt x="297" y="485"/>
                  </a:cubicBezTo>
                  <a:cubicBezTo>
                    <a:pt x="297" y="486"/>
                    <a:pt x="297" y="487"/>
                    <a:pt x="298" y="488"/>
                  </a:cubicBezTo>
                  <a:cubicBezTo>
                    <a:pt x="298" y="489"/>
                    <a:pt x="298" y="489"/>
                    <a:pt x="299" y="489"/>
                  </a:cubicBezTo>
                  <a:cubicBezTo>
                    <a:pt x="299" y="489"/>
                    <a:pt x="300" y="489"/>
                    <a:pt x="300" y="489"/>
                  </a:cubicBezTo>
                  <a:cubicBezTo>
                    <a:pt x="300" y="489"/>
                    <a:pt x="301" y="489"/>
                    <a:pt x="301" y="489"/>
                  </a:cubicBezTo>
                  <a:cubicBezTo>
                    <a:pt x="301" y="489"/>
                    <a:pt x="301" y="489"/>
                    <a:pt x="301" y="489"/>
                  </a:cubicBezTo>
                  <a:cubicBezTo>
                    <a:pt x="302" y="489"/>
                    <a:pt x="302" y="489"/>
                    <a:pt x="302" y="489"/>
                  </a:cubicBezTo>
                  <a:cubicBezTo>
                    <a:pt x="302" y="488"/>
                    <a:pt x="302" y="488"/>
                    <a:pt x="302" y="488"/>
                  </a:cubicBezTo>
                  <a:cubicBezTo>
                    <a:pt x="302" y="488"/>
                    <a:pt x="302" y="488"/>
                    <a:pt x="302" y="488"/>
                  </a:cubicBezTo>
                  <a:cubicBezTo>
                    <a:pt x="302" y="488"/>
                    <a:pt x="302" y="488"/>
                    <a:pt x="302" y="488"/>
                  </a:cubicBezTo>
                  <a:cubicBezTo>
                    <a:pt x="302" y="486"/>
                    <a:pt x="302" y="485"/>
                    <a:pt x="302" y="483"/>
                  </a:cubicBezTo>
                  <a:cubicBezTo>
                    <a:pt x="302" y="481"/>
                    <a:pt x="303" y="480"/>
                    <a:pt x="303" y="478"/>
                  </a:cubicBezTo>
                  <a:cubicBezTo>
                    <a:pt x="303" y="477"/>
                    <a:pt x="303" y="476"/>
                    <a:pt x="303" y="475"/>
                  </a:cubicBezTo>
                  <a:cubicBezTo>
                    <a:pt x="303" y="475"/>
                    <a:pt x="303" y="475"/>
                    <a:pt x="303" y="475"/>
                  </a:cubicBezTo>
                  <a:cubicBezTo>
                    <a:pt x="303" y="475"/>
                    <a:pt x="303" y="474"/>
                    <a:pt x="303" y="473"/>
                  </a:cubicBezTo>
                  <a:cubicBezTo>
                    <a:pt x="304" y="469"/>
                    <a:pt x="304" y="466"/>
                    <a:pt x="304" y="462"/>
                  </a:cubicBezTo>
                  <a:cubicBezTo>
                    <a:pt x="304" y="459"/>
                    <a:pt x="304" y="455"/>
                    <a:pt x="305" y="452"/>
                  </a:cubicBezTo>
                  <a:cubicBezTo>
                    <a:pt x="305" y="450"/>
                    <a:pt x="305" y="448"/>
                    <a:pt x="306" y="446"/>
                  </a:cubicBezTo>
                  <a:close/>
                  <a:moveTo>
                    <a:pt x="278" y="395"/>
                  </a:moveTo>
                  <a:cubicBezTo>
                    <a:pt x="276" y="393"/>
                    <a:pt x="276" y="393"/>
                    <a:pt x="276" y="393"/>
                  </a:cubicBezTo>
                  <a:cubicBezTo>
                    <a:pt x="276" y="393"/>
                    <a:pt x="276" y="394"/>
                    <a:pt x="275" y="395"/>
                  </a:cubicBezTo>
                  <a:cubicBezTo>
                    <a:pt x="275" y="395"/>
                    <a:pt x="275" y="395"/>
                    <a:pt x="275" y="395"/>
                  </a:cubicBezTo>
                  <a:cubicBezTo>
                    <a:pt x="275" y="395"/>
                    <a:pt x="275" y="395"/>
                    <a:pt x="275" y="395"/>
                  </a:cubicBezTo>
                  <a:cubicBezTo>
                    <a:pt x="275" y="395"/>
                    <a:pt x="275" y="395"/>
                    <a:pt x="275" y="395"/>
                  </a:cubicBezTo>
                  <a:cubicBezTo>
                    <a:pt x="275" y="395"/>
                    <a:pt x="275" y="395"/>
                    <a:pt x="275" y="395"/>
                  </a:cubicBezTo>
                  <a:cubicBezTo>
                    <a:pt x="274" y="395"/>
                    <a:pt x="273" y="395"/>
                    <a:pt x="273" y="394"/>
                  </a:cubicBezTo>
                  <a:cubicBezTo>
                    <a:pt x="273" y="393"/>
                    <a:pt x="274" y="391"/>
                    <a:pt x="274" y="389"/>
                  </a:cubicBezTo>
                  <a:cubicBezTo>
                    <a:pt x="274" y="389"/>
                    <a:pt x="274" y="389"/>
                    <a:pt x="274" y="389"/>
                  </a:cubicBezTo>
                  <a:cubicBezTo>
                    <a:pt x="272" y="385"/>
                    <a:pt x="272" y="385"/>
                    <a:pt x="272" y="385"/>
                  </a:cubicBezTo>
                  <a:cubicBezTo>
                    <a:pt x="272" y="386"/>
                    <a:pt x="272" y="388"/>
                    <a:pt x="272" y="389"/>
                  </a:cubicBezTo>
                  <a:cubicBezTo>
                    <a:pt x="271" y="391"/>
                    <a:pt x="271" y="393"/>
                    <a:pt x="271" y="395"/>
                  </a:cubicBezTo>
                  <a:cubicBezTo>
                    <a:pt x="271" y="395"/>
                    <a:pt x="271" y="395"/>
                    <a:pt x="271" y="395"/>
                  </a:cubicBezTo>
                  <a:cubicBezTo>
                    <a:pt x="271" y="395"/>
                    <a:pt x="271" y="395"/>
                    <a:pt x="271" y="395"/>
                  </a:cubicBezTo>
                  <a:cubicBezTo>
                    <a:pt x="271" y="396"/>
                    <a:pt x="271" y="396"/>
                    <a:pt x="272" y="397"/>
                  </a:cubicBezTo>
                  <a:cubicBezTo>
                    <a:pt x="273" y="397"/>
                    <a:pt x="273" y="397"/>
                    <a:pt x="274" y="397"/>
                  </a:cubicBezTo>
                  <a:cubicBezTo>
                    <a:pt x="274" y="397"/>
                    <a:pt x="274" y="397"/>
                    <a:pt x="274" y="397"/>
                  </a:cubicBezTo>
                  <a:cubicBezTo>
                    <a:pt x="274" y="397"/>
                    <a:pt x="275" y="397"/>
                    <a:pt x="275" y="397"/>
                  </a:cubicBezTo>
                  <a:cubicBezTo>
                    <a:pt x="275" y="397"/>
                    <a:pt x="275" y="397"/>
                    <a:pt x="275" y="397"/>
                  </a:cubicBezTo>
                  <a:cubicBezTo>
                    <a:pt x="276" y="397"/>
                    <a:pt x="276" y="397"/>
                    <a:pt x="277" y="396"/>
                  </a:cubicBezTo>
                  <a:cubicBezTo>
                    <a:pt x="277" y="396"/>
                    <a:pt x="277" y="396"/>
                    <a:pt x="278" y="395"/>
                  </a:cubicBezTo>
                  <a:close/>
                  <a:moveTo>
                    <a:pt x="244" y="334"/>
                  </a:moveTo>
                  <a:cubicBezTo>
                    <a:pt x="241" y="329"/>
                    <a:pt x="241" y="329"/>
                    <a:pt x="241" y="329"/>
                  </a:cubicBezTo>
                  <a:cubicBezTo>
                    <a:pt x="241" y="329"/>
                    <a:pt x="241" y="330"/>
                    <a:pt x="241" y="330"/>
                  </a:cubicBezTo>
                  <a:cubicBezTo>
                    <a:pt x="241" y="332"/>
                    <a:pt x="242" y="334"/>
                    <a:pt x="242" y="335"/>
                  </a:cubicBezTo>
                  <a:cubicBezTo>
                    <a:pt x="242" y="336"/>
                    <a:pt x="242" y="337"/>
                    <a:pt x="242" y="338"/>
                  </a:cubicBezTo>
                  <a:cubicBezTo>
                    <a:pt x="242" y="338"/>
                    <a:pt x="242" y="338"/>
                    <a:pt x="242" y="338"/>
                  </a:cubicBezTo>
                  <a:cubicBezTo>
                    <a:pt x="242" y="339"/>
                    <a:pt x="242" y="339"/>
                    <a:pt x="242" y="340"/>
                  </a:cubicBezTo>
                  <a:cubicBezTo>
                    <a:pt x="243" y="344"/>
                    <a:pt x="243" y="347"/>
                    <a:pt x="243" y="351"/>
                  </a:cubicBezTo>
                  <a:cubicBezTo>
                    <a:pt x="243" y="354"/>
                    <a:pt x="243" y="358"/>
                    <a:pt x="244" y="361"/>
                  </a:cubicBezTo>
                  <a:cubicBezTo>
                    <a:pt x="244" y="366"/>
                    <a:pt x="245" y="370"/>
                    <a:pt x="245" y="374"/>
                  </a:cubicBezTo>
                  <a:cubicBezTo>
                    <a:pt x="246" y="376"/>
                    <a:pt x="246" y="378"/>
                    <a:pt x="246" y="380"/>
                  </a:cubicBezTo>
                  <a:cubicBezTo>
                    <a:pt x="246" y="382"/>
                    <a:pt x="247" y="384"/>
                    <a:pt x="247" y="386"/>
                  </a:cubicBezTo>
                  <a:cubicBezTo>
                    <a:pt x="247" y="387"/>
                    <a:pt x="247" y="389"/>
                    <a:pt x="248" y="391"/>
                  </a:cubicBezTo>
                  <a:cubicBezTo>
                    <a:pt x="248" y="391"/>
                    <a:pt x="248" y="392"/>
                    <a:pt x="248" y="392"/>
                  </a:cubicBezTo>
                  <a:cubicBezTo>
                    <a:pt x="248" y="392"/>
                    <a:pt x="248" y="393"/>
                    <a:pt x="248" y="393"/>
                  </a:cubicBezTo>
                  <a:cubicBezTo>
                    <a:pt x="247" y="393"/>
                    <a:pt x="245" y="394"/>
                    <a:pt x="244" y="394"/>
                  </a:cubicBezTo>
                  <a:cubicBezTo>
                    <a:pt x="242" y="395"/>
                    <a:pt x="241" y="396"/>
                    <a:pt x="240" y="396"/>
                  </a:cubicBezTo>
                  <a:cubicBezTo>
                    <a:pt x="238" y="391"/>
                    <a:pt x="238" y="384"/>
                    <a:pt x="238" y="378"/>
                  </a:cubicBezTo>
                  <a:cubicBezTo>
                    <a:pt x="239" y="376"/>
                    <a:pt x="239" y="374"/>
                    <a:pt x="239" y="372"/>
                  </a:cubicBezTo>
                  <a:cubicBezTo>
                    <a:pt x="238" y="369"/>
                    <a:pt x="239" y="366"/>
                    <a:pt x="239" y="363"/>
                  </a:cubicBezTo>
                  <a:cubicBezTo>
                    <a:pt x="239" y="360"/>
                    <a:pt x="239" y="357"/>
                    <a:pt x="239" y="353"/>
                  </a:cubicBezTo>
                  <a:cubicBezTo>
                    <a:pt x="239" y="351"/>
                    <a:pt x="239" y="349"/>
                    <a:pt x="240" y="346"/>
                  </a:cubicBezTo>
                  <a:cubicBezTo>
                    <a:pt x="240" y="344"/>
                    <a:pt x="241" y="342"/>
                    <a:pt x="241" y="340"/>
                  </a:cubicBezTo>
                  <a:cubicBezTo>
                    <a:pt x="241" y="338"/>
                    <a:pt x="240" y="336"/>
                    <a:pt x="240" y="335"/>
                  </a:cubicBezTo>
                  <a:cubicBezTo>
                    <a:pt x="240" y="333"/>
                    <a:pt x="240" y="331"/>
                    <a:pt x="240" y="329"/>
                  </a:cubicBezTo>
                  <a:cubicBezTo>
                    <a:pt x="240" y="329"/>
                    <a:pt x="240" y="329"/>
                    <a:pt x="240" y="328"/>
                  </a:cubicBezTo>
                  <a:cubicBezTo>
                    <a:pt x="240" y="328"/>
                    <a:pt x="240" y="328"/>
                    <a:pt x="240" y="327"/>
                  </a:cubicBezTo>
                  <a:cubicBezTo>
                    <a:pt x="239" y="325"/>
                    <a:pt x="239" y="325"/>
                    <a:pt x="239" y="325"/>
                  </a:cubicBezTo>
                  <a:cubicBezTo>
                    <a:pt x="239" y="325"/>
                    <a:pt x="239" y="325"/>
                    <a:pt x="239" y="325"/>
                  </a:cubicBezTo>
                  <a:cubicBezTo>
                    <a:pt x="238" y="326"/>
                    <a:pt x="238" y="327"/>
                    <a:pt x="238" y="328"/>
                  </a:cubicBezTo>
                  <a:cubicBezTo>
                    <a:pt x="238" y="329"/>
                    <a:pt x="238" y="329"/>
                    <a:pt x="238" y="329"/>
                  </a:cubicBezTo>
                  <a:cubicBezTo>
                    <a:pt x="238" y="331"/>
                    <a:pt x="238" y="333"/>
                    <a:pt x="238" y="335"/>
                  </a:cubicBezTo>
                  <a:cubicBezTo>
                    <a:pt x="238" y="336"/>
                    <a:pt x="238" y="338"/>
                    <a:pt x="238" y="340"/>
                  </a:cubicBezTo>
                  <a:cubicBezTo>
                    <a:pt x="238" y="342"/>
                    <a:pt x="238" y="344"/>
                    <a:pt x="238" y="346"/>
                  </a:cubicBezTo>
                  <a:cubicBezTo>
                    <a:pt x="237" y="348"/>
                    <a:pt x="237" y="351"/>
                    <a:pt x="237" y="353"/>
                  </a:cubicBezTo>
                  <a:cubicBezTo>
                    <a:pt x="237" y="357"/>
                    <a:pt x="237" y="360"/>
                    <a:pt x="237" y="363"/>
                  </a:cubicBezTo>
                  <a:cubicBezTo>
                    <a:pt x="236" y="366"/>
                    <a:pt x="236" y="369"/>
                    <a:pt x="236" y="372"/>
                  </a:cubicBezTo>
                  <a:cubicBezTo>
                    <a:pt x="236" y="374"/>
                    <a:pt x="236" y="376"/>
                    <a:pt x="236" y="378"/>
                  </a:cubicBezTo>
                  <a:cubicBezTo>
                    <a:pt x="236" y="384"/>
                    <a:pt x="236" y="392"/>
                    <a:pt x="238" y="397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9" y="398"/>
                    <a:pt x="239" y="398"/>
                    <a:pt x="239" y="398"/>
                  </a:cubicBezTo>
                  <a:cubicBezTo>
                    <a:pt x="240" y="398"/>
                    <a:pt x="242" y="397"/>
                    <a:pt x="244" y="396"/>
                  </a:cubicBezTo>
                  <a:cubicBezTo>
                    <a:pt x="246" y="396"/>
                    <a:pt x="248" y="395"/>
                    <a:pt x="249" y="395"/>
                  </a:cubicBezTo>
                  <a:cubicBezTo>
                    <a:pt x="250" y="395"/>
                    <a:pt x="250" y="395"/>
                    <a:pt x="250" y="395"/>
                  </a:cubicBezTo>
                  <a:cubicBezTo>
                    <a:pt x="250" y="394"/>
                    <a:pt x="250" y="394"/>
                    <a:pt x="250" y="394"/>
                  </a:cubicBezTo>
                  <a:cubicBezTo>
                    <a:pt x="251" y="393"/>
                    <a:pt x="250" y="392"/>
                    <a:pt x="250" y="391"/>
                  </a:cubicBezTo>
                  <a:cubicBezTo>
                    <a:pt x="250" y="391"/>
                    <a:pt x="250" y="391"/>
                    <a:pt x="250" y="391"/>
                  </a:cubicBezTo>
                  <a:cubicBezTo>
                    <a:pt x="250" y="389"/>
                    <a:pt x="249" y="387"/>
                    <a:pt x="249" y="385"/>
                  </a:cubicBezTo>
                  <a:cubicBezTo>
                    <a:pt x="249" y="383"/>
                    <a:pt x="249" y="382"/>
                    <a:pt x="248" y="380"/>
                  </a:cubicBezTo>
                  <a:cubicBezTo>
                    <a:pt x="248" y="378"/>
                    <a:pt x="248" y="376"/>
                    <a:pt x="247" y="373"/>
                  </a:cubicBezTo>
                  <a:cubicBezTo>
                    <a:pt x="247" y="369"/>
                    <a:pt x="246" y="365"/>
                    <a:pt x="246" y="361"/>
                  </a:cubicBezTo>
                  <a:cubicBezTo>
                    <a:pt x="245" y="358"/>
                    <a:pt x="245" y="354"/>
                    <a:pt x="245" y="351"/>
                  </a:cubicBezTo>
                  <a:cubicBezTo>
                    <a:pt x="245" y="347"/>
                    <a:pt x="245" y="343"/>
                    <a:pt x="245" y="340"/>
                  </a:cubicBezTo>
                  <a:cubicBezTo>
                    <a:pt x="244" y="339"/>
                    <a:pt x="244" y="338"/>
                    <a:pt x="244" y="338"/>
                  </a:cubicBezTo>
                  <a:cubicBezTo>
                    <a:pt x="244" y="338"/>
                    <a:pt x="244" y="338"/>
                    <a:pt x="244" y="338"/>
                  </a:cubicBezTo>
                  <a:cubicBezTo>
                    <a:pt x="244" y="337"/>
                    <a:pt x="244" y="336"/>
                    <a:pt x="244" y="335"/>
                  </a:cubicBezTo>
                  <a:cubicBezTo>
                    <a:pt x="244" y="335"/>
                    <a:pt x="244" y="334"/>
                    <a:pt x="244" y="334"/>
                  </a:cubicBezTo>
                  <a:close/>
                  <a:moveTo>
                    <a:pt x="231" y="311"/>
                  </a:moveTo>
                  <a:cubicBezTo>
                    <a:pt x="229" y="308"/>
                    <a:pt x="229" y="308"/>
                    <a:pt x="229" y="308"/>
                  </a:cubicBezTo>
                  <a:cubicBezTo>
                    <a:pt x="229" y="310"/>
                    <a:pt x="229" y="313"/>
                    <a:pt x="228" y="315"/>
                  </a:cubicBezTo>
                  <a:cubicBezTo>
                    <a:pt x="227" y="316"/>
                    <a:pt x="226" y="316"/>
                    <a:pt x="226" y="317"/>
                  </a:cubicBezTo>
                  <a:cubicBezTo>
                    <a:pt x="225" y="317"/>
                    <a:pt x="225" y="317"/>
                    <a:pt x="224" y="318"/>
                  </a:cubicBezTo>
                  <a:cubicBezTo>
                    <a:pt x="224" y="318"/>
                    <a:pt x="224" y="317"/>
                    <a:pt x="224" y="317"/>
                  </a:cubicBezTo>
                  <a:cubicBezTo>
                    <a:pt x="224" y="317"/>
                    <a:pt x="224" y="316"/>
                    <a:pt x="224" y="315"/>
                  </a:cubicBezTo>
                  <a:cubicBezTo>
                    <a:pt x="224" y="313"/>
                    <a:pt x="224" y="311"/>
                    <a:pt x="224" y="309"/>
                  </a:cubicBezTo>
                  <a:cubicBezTo>
                    <a:pt x="224" y="307"/>
                    <a:pt x="224" y="305"/>
                    <a:pt x="224" y="303"/>
                  </a:cubicBezTo>
                  <a:cubicBezTo>
                    <a:pt x="224" y="301"/>
                    <a:pt x="224" y="299"/>
                    <a:pt x="224" y="298"/>
                  </a:cubicBezTo>
                  <a:cubicBezTo>
                    <a:pt x="222" y="293"/>
                    <a:pt x="222" y="293"/>
                    <a:pt x="222" y="293"/>
                  </a:cubicBezTo>
                  <a:cubicBezTo>
                    <a:pt x="222" y="295"/>
                    <a:pt x="222" y="295"/>
                    <a:pt x="222" y="295"/>
                  </a:cubicBezTo>
                  <a:cubicBezTo>
                    <a:pt x="222" y="298"/>
                    <a:pt x="222" y="300"/>
                    <a:pt x="222" y="303"/>
                  </a:cubicBezTo>
                  <a:cubicBezTo>
                    <a:pt x="222" y="305"/>
                    <a:pt x="222" y="307"/>
                    <a:pt x="222" y="309"/>
                  </a:cubicBezTo>
                  <a:cubicBezTo>
                    <a:pt x="222" y="311"/>
                    <a:pt x="222" y="313"/>
                    <a:pt x="222" y="316"/>
                  </a:cubicBezTo>
                  <a:cubicBezTo>
                    <a:pt x="222" y="316"/>
                    <a:pt x="222" y="316"/>
                    <a:pt x="222" y="317"/>
                  </a:cubicBezTo>
                  <a:cubicBezTo>
                    <a:pt x="222" y="318"/>
                    <a:pt x="222" y="319"/>
                    <a:pt x="223" y="320"/>
                  </a:cubicBezTo>
                  <a:cubicBezTo>
                    <a:pt x="223" y="320"/>
                    <a:pt x="223" y="320"/>
                    <a:pt x="223" y="320"/>
                  </a:cubicBezTo>
                  <a:cubicBezTo>
                    <a:pt x="224" y="320"/>
                    <a:pt x="224" y="320"/>
                    <a:pt x="224" y="320"/>
                  </a:cubicBezTo>
                  <a:cubicBezTo>
                    <a:pt x="226" y="320"/>
                    <a:pt x="226" y="319"/>
                    <a:pt x="227" y="319"/>
                  </a:cubicBezTo>
                  <a:cubicBezTo>
                    <a:pt x="227" y="318"/>
                    <a:pt x="228" y="318"/>
                    <a:pt x="229" y="317"/>
                  </a:cubicBezTo>
                  <a:cubicBezTo>
                    <a:pt x="230" y="317"/>
                    <a:pt x="230" y="317"/>
                    <a:pt x="230" y="317"/>
                  </a:cubicBezTo>
                  <a:cubicBezTo>
                    <a:pt x="230" y="316"/>
                    <a:pt x="230" y="316"/>
                    <a:pt x="230" y="316"/>
                  </a:cubicBezTo>
                  <a:cubicBezTo>
                    <a:pt x="231" y="315"/>
                    <a:pt x="231" y="313"/>
                    <a:pt x="231" y="311"/>
                  </a:cubicBezTo>
                  <a:close/>
                  <a:moveTo>
                    <a:pt x="195" y="245"/>
                  </a:moveTo>
                  <a:cubicBezTo>
                    <a:pt x="193" y="242"/>
                    <a:pt x="193" y="242"/>
                    <a:pt x="193" y="242"/>
                  </a:cubicBezTo>
                  <a:cubicBezTo>
                    <a:pt x="193" y="242"/>
                    <a:pt x="193" y="242"/>
                    <a:pt x="193" y="242"/>
                  </a:cubicBezTo>
                  <a:cubicBezTo>
                    <a:pt x="193" y="244"/>
                    <a:pt x="193" y="245"/>
                    <a:pt x="193" y="247"/>
                  </a:cubicBezTo>
                  <a:cubicBezTo>
                    <a:pt x="192" y="249"/>
                    <a:pt x="192" y="251"/>
                    <a:pt x="192" y="252"/>
                  </a:cubicBezTo>
                  <a:cubicBezTo>
                    <a:pt x="192" y="255"/>
                    <a:pt x="191" y="257"/>
                    <a:pt x="191" y="259"/>
                  </a:cubicBezTo>
                  <a:cubicBezTo>
                    <a:pt x="191" y="263"/>
                    <a:pt x="190" y="267"/>
                    <a:pt x="189" y="271"/>
                  </a:cubicBezTo>
                  <a:cubicBezTo>
                    <a:pt x="189" y="275"/>
                    <a:pt x="189" y="279"/>
                    <a:pt x="189" y="282"/>
                  </a:cubicBezTo>
                  <a:cubicBezTo>
                    <a:pt x="189" y="286"/>
                    <a:pt x="189" y="289"/>
                    <a:pt x="188" y="293"/>
                  </a:cubicBezTo>
                  <a:cubicBezTo>
                    <a:pt x="188" y="293"/>
                    <a:pt x="188" y="294"/>
                    <a:pt x="188" y="295"/>
                  </a:cubicBezTo>
                  <a:cubicBezTo>
                    <a:pt x="188" y="295"/>
                    <a:pt x="188" y="295"/>
                    <a:pt x="188" y="295"/>
                  </a:cubicBezTo>
                  <a:cubicBezTo>
                    <a:pt x="188" y="296"/>
                    <a:pt x="188" y="297"/>
                    <a:pt x="188" y="297"/>
                  </a:cubicBezTo>
                  <a:cubicBezTo>
                    <a:pt x="187" y="299"/>
                    <a:pt x="187" y="301"/>
                    <a:pt x="187" y="303"/>
                  </a:cubicBezTo>
                  <a:cubicBezTo>
                    <a:pt x="187" y="304"/>
                    <a:pt x="187" y="306"/>
                    <a:pt x="187" y="307"/>
                  </a:cubicBezTo>
                  <a:cubicBezTo>
                    <a:pt x="187" y="307"/>
                    <a:pt x="187" y="307"/>
                    <a:pt x="187" y="307"/>
                  </a:cubicBezTo>
                  <a:cubicBezTo>
                    <a:pt x="187" y="307"/>
                    <a:pt x="186" y="307"/>
                    <a:pt x="186" y="307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86" y="306"/>
                    <a:pt x="186" y="305"/>
                    <a:pt x="186" y="305"/>
                  </a:cubicBezTo>
                  <a:cubicBezTo>
                    <a:pt x="186" y="304"/>
                    <a:pt x="186" y="304"/>
                    <a:pt x="186" y="304"/>
                  </a:cubicBezTo>
                  <a:cubicBezTo>
                    <a:pt x="186" y="302"/>
                    <a:pt x="186" y="300"/>
                    <a:pt x="186" y="298"/>
                  </a:cubicBezTo>
                  <a:cubicBezTo>
                    <a:pt x="186" y="297"/>
                    <a:pt x="186" y="295"/>
                    <a:pt x="186" y="293"/>
                  </a:cubicBezTo>
                  <a:cubicBezTo>
                    <a:pt x="186" y="291"/>
                    <a:pt x="186" y="289"/>
                    <a:pt x="185" y="287"/>
                  </a:cubicBezTo>
                  <a:cubicBezTo>
                    <a:pt x="185" y="284"/>
                    <a:pt x="184" y="282"/>
                    <a:pt x="185" y="280"/>
                  </a:cubicBezTo>
                  <a:cubicBezTo>
                    <a:pt x="185" y="276"/>
                    <a:pt x="184" y="273"/>
                    <a:pt x="184" y="270"/>
                  </a:cubicBezTo>
                  <a:cubicBezTo>
                    <a:pt x="184" y="267"/>
                    <a:pt x="184" y="264"/>
                    <a:pt x="184" y="261"/>
                  </a:cubicBezTo>
                  <a:cubicBezTo>
                    <a:pt x="184" y="259"/>
                    <a:pt x="184" y="257"/>
                    <a:pt x="184" y="255"/>
                  </a:cubicBezTo>
                  <a:cubicBezTo>
                    <a:pt x="184" y="249"/>
                    <a:pt x="184" y="242"/>
                    <a:pt x="185" y="237"/>
                  </a:cubicBezTo>
                  <a:cubicBezTo>
                    <a:pt x="186" y="237"/>
                    <a:pt x="188" y="238"/>
                    <a:pt x="189" y="238"/>
                  </a:cubicBezTo>
                  <a:cubicBezTo>
                    <a:pt x="190" y="239"/>
                    <a:pt x="191" y="239"/>
                    <a:pt x="192" y="240"/>
                  </a:cubicBezTo>
                  <a:cubicBezTo>
                    <a:pt x="190" y="237"/>
                    <a:pt x="190" y="237"/>
                    <a:pt x="190" y="237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188" y="235"/>
                    <a:pt x="186" y="235"/>
                    <a:pt x="184" y="235"/>
                  </a:cubicBezTo>
                  <a:cubicBezTo>
                    <a:pt x="184" y="235"/>
                    <a:pt x="184" y="235"/>
                    <a:pt x="184" y="235"/>
                  </a:cubicBezTo>
                  <a:cubicBezTo>
                    <a:pt x="183" y="235"/>
                    <a:pt x="183" y="235"/>
                    <a:pt x="183" y="235"/>
                  </a:cubicBezTo>
                  <a:cubicBezTo>
                    <a:pt x="182" y="241"/>
                    <a:pt x="182" y="249"/>
                    <a:pt x="182" y="255"/>
                  </a:cubicBezTo>
                  <a:cubicBezTo>
                    <a:pt x="182" y="257"/>
                    <a:pt x="182" y="259"/>
                    <a:pt x="182" y="261"/>
                  </a:cubicBezTo>
                  <a:cubicBezTo>
                    <a:pt x="182" y="264"/>
                    <a:pt x="182" y="267"/>
                    <a:pt x="182" y="270"/>
                  </a:cubicBezTo>
                  <a:cubicBezTo>
                    <a:pt x="182" y="273"/>
                    <a:pt x="182" y="276"/>
                    <a:pt x="182" y="280"/>
                  </a:cubicBezTo>
                  <a:cubicBezTo>
                    <a:pt x="182" y="282"/>
                    <a:pt x="183" y="285"/>
                    <a:pt x="183" y="287"/>
                  </a:cubicBezTo>
                  <a:cubicBezTo>
                    <a:pt x="184" y="289"/>
                    <a:pt x="184" y="291"/>
                    <a:pt x="184" y="293"/>
                  </a:cubicBezTo>
                  <a:cubicBezTo>
                    <a:pt x="184" y="295"/>
                    <a:pt x="184" y="297"/>
                    <a:pt x="184" y="298"/>
                  </a:cubicBezTo>
                  <a:cubicBezTo>
                    <a:pt x="184" y="300"/>
                    <a:pt x="184" y="302"/>
                    <a:pt x="184" y="304"/>
                  </a:cubicBezTo>
                  <a:cubicBezTo>
                    <a:pt x="184" y="304"/>
                    <a:pt x="184" y="304"/>
                    <a:pt x="184" y="304"/>
                  </a:cubicBezTo>
                  <a:cubicBezTo>
                    <a:pt x="184" y="306"/>
                    <a:pt x="184" y="307"/>
                    <a:pt x="184" y="308"/>
                  </a:cubicBezTo>
                  <a:cubicBezTo>
                    <a:pt x="184" y="308"/>
                    <a:pt x="184" y="309"/>
                    <a:pt x="185" y="309"/>
                  </a:cubicBezTo>
                  <a:cubicBezTo>
                    <a:pt x="186" y="309"/>
                    <a:pt x="186" y="309"/>
                    <a:pt x="187" y="309"/>
                  </a:cubicBezTo>
                  <a:cubicBezTo>
                    <a:pt x="187" y="309"/>
                    <a:pt x="187" y="309"/>
                    <a:pt x="188" y="309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8" y="309"/>
                    <a:pt x="189" y="309"/>
                    <a:pt x="189" y="309"/>
                  </a:cubicBezTo>
                  <a:cubicBezTo>
                    <a:pt x="189" y="308"/>
                    <a:pt x="189" y="308"/>
                    <a:pt x="189" y="308"/>
                  </a:cubicBezTo>
                  <a:cubicBezTo>
                    <a:pt x="189" y="308"/>
                    <a:pt x="189" y="308"/>
                    <a:pt x="189" y="308"/>
                  </a:cubicBezTo>
                  <a:cubicBezTo>
                    <a:pt x="189" y="308"/>
                    <a:pt x="189" y="308"/>
                    <a:pt x="189" y="308"/>
                  </a:cubicBezTo>
                  <a:cubicBezTo>
                    <a:pt x="189" y="306"/>
                    <a:pt x="189" y="305"/>
                    <a:pt x="189" y="303"/>
                  </a:cubicBezTo>
                  <a:cubicBezTo>
                    <a:pt x="189" y="301"/>
                    <a:pt x="189" y="300"/>
                    <a:pt x="190" y="298"/>
                  </a:cubicBezTo>
                  <a:cubicBezTo>
                    <a:pt x="190" y="297"/>
                    <a:pt x="190" y="296"/>
                    <a:pt x="190" y="295"/>
                  </a:cubicBezTo>
                  <a:cubicBezTo>
                    <a:pt x="190" y="295"/>
                    <a:pt x="190" y="295"/>
                    <a:pt x="190" y="295"/>
                  </a:cubicBezTo>
                  <a:cubicBezTo>
                    <a:pt x="190" y="295"/>
                    <a:pt x="190" y="294"/>
                    <a:pt x="190" y="293"/>
                  </a:cubicBezTo>
                  <a:cubicBezTo>
                    <a:pt x="191" y="289"/>
                    <a:pt x="191" y="286"/>
                    <a:pt x="191" y="282"/>
                  </a:cubicBezTo>
                  <a:cubicBezTo>
                    <a:pt x="191" y="279"/>
                    <a:pt x="191" y="275"/>
                    <a:pt x="192" y="272"/>
                  </a:cubicBezTo>
                  <a:cubicBezTo>
                    <a:pt x="192" y="268"/>
                    <a:pt x="193" y="264"/>
                    <a:pt x="193" y="259"/>
                  </a:cubicBezTo>
                  <a:cubicBezTo>
                    <a:pt x="193" y="257"/>
                    <a:pt x="194" y="255"/>
                    <a:pt x="194" y="253"/>
                  </a:cubicBezTo>
                  <a:cubicBezTo>
                    <a:pt x="194" y="251"/>
                    <a:pt x="195" y="249"/>
                    <a:pt x="195" y="248"/>
                  </a:cubicBezTo>
                  <a:cubicBezTo>
                    <a:pt x="195" y="245"/>
                    <a:pt x="195" y="245"/>
                    <a:pt x="195" y="245"/>
                  </a:cubicBezTo>
                  <a:close/>
                  <a:moveTo>
                    <a:pt x="168" y="196"/>
                  </a:moveTo>
                  <a:cubicBezTo>
                    <a:pt x="165" y="191"/>
                    <a:pt x="165" y="191"/>
                    <a:pt x="165" y="191"/>
                  </a:cubicBezTo>
                  <a:cubicBezTo>
                    <a:pt x="166" y="194"/>
                    <a:pt x="166" y="194"/>
                    <a:pt x="166" y="194"/>
                  </a:cubicBezTo>
                  <a:cubicBezTo>
                    <a:pt x="166" y="196"/>
                    <a:pt x="166" y="198"/>
                    <a:pt x="167" y="200"/>
                  </a:cubicBezTo>
                  <a:cubicBezTo>
                    <a:pt x="167" y="202"/>
                    <a:pt x="167" y="204"/>
                    <a:pt x="167" y="206"/>
                  </a:cubicBezTo>
                  <a:cubicBezTo>
                    <a:pt x="168" y="207"/>
                    <a:pt x="168" y="209"/>
                    <a:pt x="168" y="211"/>
                  </a:cubicBezTo>
                  <a:cubicBezTo>
                    <a:pt x="168" y="211"/>
                    <a:pt x="168" y="212"/>
                    <a:pt x="168" y="212"/>
                  </a:cubicBezTo>
                  <a:cubicBezTo>
                    <a:pt x="168" y="212"/>
                    <a:pt x="169" y="212"/>
                    <a:pt x="169" y="213"/>
                  </a:cubicBezTo>
                  <a:cubicBezTo>
                    <a:pt x="167" y="213"/>
                    <a:pt x="166" y="214"/>
                    <a:pt x="164" y="214"/>
                  </a:cubicBezTo>
                  <a:cubicBezTo>
                    <a:pt x="162" y="215"/>
                    <a:pt x="161" y="216"/>
                    <a:pt x="160" y="216"/>
                  </a:cubicBezTo>
                  <a:cubicBezTo>
                    <a:pt x="159" y="211"/>
                    <a:pt x="159" y="204"/>
                    <a:pt x="159" y="198"/>
                  </a:cubicBezTo>
                  <a:cubicBezTo>
                    <a:pt x="159" y="195"/>
                    <a:pt x="159" y="194"/>
                    <a:pt x="159" y="192"/>
                  </a:cubicBezTo>
                  <a:cubicBezTo>
                    <a:pt x="159" y="189"/>
                    <a:pt x="159" y="186"/>
                    <a:pt x="159" y="183"/>
                  </a:cubicBezTo>
                  <a:cubicBezTo>
                    <a:pt x="159" y="182"/>
                    <a:pt x="159" y="181"/>
                    <a:pt x="159" y="180"/>
                  </a:cubicBezTo>
                  <a:cubicBezTo>
                    <a:pt x="157" y="176"/>
                    <a:pt x="157" y="176"/>
                    <a:pt x="157" y="176"/>
                  </a:cubicBezTo>
                  <a:cubicBezTo>
                    <a:pt x="157" y="178"/>
                    <a:pt x="157" y="181"/>
                    <a:pt x="157" y="183"/>
                  </a:cubicBezTo>
                  <a:cubicBezTo>
                    <a:pt x="157" y="186"/>
                    <a:pt x="157" y="189"/>
                    <a:pt x="157" y="192"/>
                  </a:cubicBezTo>
                  <a:cubicBezTo>
                    <a:pt x="157" y="194"/>
                    <a:pt x="157" y="195"/>
                    <a:pt x="157" y="197"/>
                  </a:cubicBezTo>
                  <a:cubicBezTo>
                    <a:pt x="157" y="204"/>
                    <a:pt x="156" y="212"/>
                    <a:pt x="158" y="217"/>
                  </a:cubicBezTo>
                  <a:cubicBezTo>
                    <a:pt x="158" y="218"/>
                    <a:pt x="158" y="218"/>
                    <a:pt x="158" y="218"/>
                  </a:cubicBezTo>
                  <a:cubicBezTo>
                    <a:pt x="159" y="218"/>
                    <a:pt x="159" y="218"/>
                    <a:pt x="159" y="218"/>
                  </a:cubicBezTo>
                  <a:cubicBezTo>
                    <a:pt x="161" y="218"/>
                    <a:pt x="163" y="217"/>
                    <a:pt x="165" y="216"/>
                  </a:cubicBezTo>
                  <a:cubicBezTo>
                    <a:pt x="167" y="216"/>
                    <a:pt x="169" y="215"/>
                    <a:pt x="170" y="215"/>
                  </a:cubicBezTo>
                  <a:cubicBezTo>
                    <a:pt x="170" y="215"/>
                    <a:pt x="170" y="215"/>
                    <a:pt x="170" y="215"/>
                  </a:cubicBezTo>
                  <a:cubicBezTo>
                    <a:pt x="171" y="214"/>
                    <a:pt x="171" y="214"/>
                    <a:pt x="171" y="214"/>
                  </a:cubicBezTo>
                  <a:cubicBezTo>
                    <a:pt x="171" y="213"/>
                    <a:pt x="171" y="212"/>
                    <a:pt x="170" y="211"/>
                  </a:cubicBezTo>
                  <a:cubicBezTo>
                    <a:pt x="170" y="211"/>
                    <a:pt x="170" y="211"/>
                    <a:pt x="170" y="210"/>
                  </a:cubicBezTo>
                  <a:cubicBezTo>
                    <a:pt x="170" y="209"/>
                    <a:pt x="170" y="207"/>
                    <a:pt x="169" y="205"/>
                  </a:cubicBezTo>
                  <a:cubicBezTo>
                    <a:pt x="169" y="203"/>
                    <a:pt x="169" y="202"/>
                    <a:pt x="169" y="200"/>
                  </a:cubicBezTo>
                  <a:cubicBezTo>
                    <a:pt x="168" y="196"/>
                    <a:pt x="168" y="196"/>
                    <a:pt x="168" y="196"/>
                  </a:cubicBezTo>
                  <a:close/>
                  <a:moveTo>
                    <a:pt x="95" y="62"/>
                  </a:moveTo>
                  <a:cubicBezTo>
                    <a:pt x="93" y="59"/>
                    <a:pt x="93" y="59"/>
                    <a:pt x="93" y="59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92" y="65"/>
                    <a:pt x="91" y="69"/>
                    <a:pt x="91" y="74"/>
                  </a:cubicBezTo>
                  <a:cubicBezTo>
                    <a:pt x="90" y="77"/>
                    <a:pt x="90" y="81"/>
                    <a:pt x="90" y="84"/>
                  </a:cubicBezTo>
                  <a:cubicBezTo>
                    <a:pt x="90" y="88"/>
                    <a:pt x="90" y="91"/>
                    <a:pt x="90" y="95"/>
                  </a:cubicBezTo>
                  <a:cubicBezTo>
                    <a:pt x="89" y="96"/>
                    <a:pt x="89" y="97"/>
                    <a:pt x="89" y="97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89" y="98"/>
                    <a:pt x="89" y="99"/>
                    <a:pt x="89" y="100"/>
                  </a:cubicBezTo>
                  <a:cubicBezTo>
                    <a:pt x="89" y="101"/>
                    <a:pt x="89" y="103"/>
                    <a:pt x="88" y="105"/>
                  </a:cubicBezTo>
                  <a:cubicBezTo>
                    <a:pt x="88" y="107"/>
                    <a:pt x="88" y="108"/>
                    <a:pt x="88" y="109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7" y="109"/>
                    <a:pt x="87" y="108"/>
                    <a:pt x="87" y="107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7" y="104"/>
                    <a:pt x="87" y="102"/>
                    <a:pt x="88" y="101"/>
                  </a:cubicBezTo>
                  <a:cubicBezTo>
                    <a:pt x="88" y="99"/>
                    <a:pt x="88" y="97"/>
                    <a:pt x="88" y="95"/>
                  </a:cubicBezTo>
                  <a:cubicBezTo>
                    <a:pt x="88" y="93"/>
                    <a:pt x="87" y="91"/>
                    <a:pt x="87" y="89"/>
                  </a:cubicBezTo>
                  <a:cubicBezTo>
                    <a:pt x="86" y="87"/>
                    <a:pt x="86" y="84"/>
                    <a:pt x="86" y="82"/>
                  </a:cubicBezTo>
                  <a:cubicBezTo>
                    <a:pt x="86" y="79"/>
                    <a:pt x="86" y="75"/>
                    <a:pt x="86" y="72"/>
                  </a:cubicBezTo>
                  <a:cubicBezTo>
                    <a:pt x="86" y="69"/>
                    <a:pt x="86" y="66"/>
                    <a:pt x="86" y="63"/>
                  </a:cubicBezTo>
                  <a:cubicBezTo>
                    <a:pt x="86" y="61"/>
                    <a:pt x="86" y="60"/>
                    <a:pt x="86" y="58"/>
                  </a:cubicBezTo>
                  <a:cubicBezTo>
                    <a:pt x="86" y="54"/>
                    <a:pt x="86" y="50"/>
                    <a:pt x="86" y="46"/>
                  </a:cubicBezTo>
                  <a:cubicBezTo>
                    <a:pt x="84" y="43"/>
                    <a:pt x="84" y="43"/>
                    <a:pt x="84" y="43"/>
                  </a:cubicBezTo>
                  <a:cubicBezTo>
                    <a:pt x="83" y="47"/>
                    <a:pt x="83" y="53"/>
                    <a:pt x="84" y="58"/>
                  </a:cubicBezTo>
                  <a:cubicBezTo>
                    <a:pt x="84" y="60"/>
                    <a:pt x="84" y="61"/>
                    <a:pt x="84" y="63"/>
                  </a:cubicBezTo>
                  <a:cubicBezTo>
                    <a:pt x="83" y="66"/>
                    <a:pt x="84" y="69"/>
                    <a:pt x="84" y="72"/>
                  </a:cubicBezTo>
                  <a:cubicBezTo>
                    <a:pt x="84" y="75"/>
                    <a:pt x="84" y="79"/>
                    <a:pt x="84" y="82"/>
                  </a:cubicBezTo>
                  <a:cubicBezTo>
                    <a:pt x="84" y="84"/>
                    <a:pt x="84" y="87"/>
                    <a:pt x="85" y="89"/>
                  </a:cubicBezTo>
                  <a:cubicBezTo>
                    <a:pt x="85" y="91"/>
                    <a:pt x="86" y="93"/>
                    <a:pt x="86" y="95"/>
                  </a:cubicBezTo>
                  <a:cubicBezTo>
                    <a:pt x="86" y="97"/>
                    <a:pt x="86" y="99"/>
                    <a:pt x="85" y="100"/>
                  </a:cubicBezTo>
                  <a:cubicBezTo>
                    <a:pt x="85" y="102"/>
                    <a:pt x="85" y="104"/>
                    <a:pt x="85" y="106"/>
                  </a:cubicBezTo>
                  <a:cubicBezTo>
                    <a:pt x="85" y="106"/>
                    <a:pt x="85" y="106"/>
                    <a:pt x="85" y="107"/>
                  </a:cubicBezTo>
                  <a:cubicBezTo>
                    <a:pt x="85" y="108"/>
                    <a:pt x="85" y="109"/>
                    <a:pt x="86" y="110"/>
                  </a:cubicBezTo>
                  <a:cubicBezTo>
                    <a:pt x="86" y="111"/>
                    <a:pt x="86" y="111"/>
                    <a:pt x="87" y="112"/>
                  </a:cubicBezTo>
                  <a:cubicBezTo>
                    <a:pt x="87" y="112"/>
                    <a:pt x="88" y="112"/>
                    <a:pt x="88" y="112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0" y="109"/>
                    <a:pt x="91" y="107"/>
                    <a:pt x="91" y="105"/>
                  </a:cubicBezTo>
                  <a:cubicBezTo>
                    <a:pt x="91" y="103"/>
                    <a:pt x="91" y="102"/>
                    <a:pt x="91" y="100"/>
                  </a:cubicBezTo>
                  <a:cubicBezTo>
                    <a:pt x="91" y="99"/>
                    <a:pt x="91" y="98"/>
                    <a:pt x="91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2" y="97"/>
                    <a:pt x="92" y="96"/>
                    <a:pt x="92" y="95"/>
                  </a:cubicBezTo>
                  <a:cubicBezTo>
                    <a:pt x="92" y="92"/>
                    <a:pt x="92" y="88"/>
                    <a:pt x="92" y="84"/>
                  </a:cubicBezTo>
                  <a:cubicBezTo>
                    <a:pt x="92" y="81"/>
                    <a:pt x="93" y="77"/>
                    <a:pt x="93" y="74"/>
                  </a:cubicBezTo>
                  <a:cubicBezTo>
                    <a:pt x="94" y="70"/>
                    <a:pt x="94" y="66"/>
                    <a:pt x="95" y="62"/>
                  </a:cubicBezTo>
                  <a:close/>
                  <a:moveTo>
                    <a:pt x="67" y="12"/>
                  </a:moveTo>
                  <a:cubicBezTo>
                    <a:pt x="65" y="9"/>
                    <a:pt x="65" y="9"/>
                    <a:pt x="65" y="9"/>
                  </a:cubicBezTo>
                  <a:cubicBezTo>
                    <a:pt x="65" y="10"/>
                    <a:pt x="65" y="12"/>
                    <a:pt x="65" y="13"/>
                  </a:cubicBezTo>
                  <a:cubicBezTo>
                    <a:pt x="65" y="13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5"/>
                    <a:pt x="64" y="16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7"/>
                    <a:pt x="62" y="17"/>
                    <a:pt x="61" y="17"/>
                  </a:cubicBezTo>
                  <a:cubicBezTo>
                    <a:pt x="62" y="15"/>
                    <a:pt x="62" y="13"/>
                    <a:pt x="62" y="11"/>
                  </a:cubicBezTo>
                  <a:cubicBezTo>
                    <a:pt x="62" y="9"/>
                    <a:pt x="63" y="7"/>
                    <a:pt x="63" y="5"/>
                  </a:cubicBezTo>
                  <a:cubicBezTo>
                    <a:pt x="63" y="5"/>
                    <a:pt x="63" y="4"/>
                    <a:pt x="63" y="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1"/>
                    <a:pt x="61" y="1"/>
                    <a:pt x="61" y="2"/>
                  </a:cubicBezTo>
                  <a:cubicBezTo>
                    <a:pt x="60" y="3"/>
                    <a:pt x="60" y="4"/>
                    <a:pt x="60" y="5"/>
                  </a:cubicBezTo>
                  <a:cubicBezTo>
                    <a:pt x="60" y="7"/>
                    <a:pt x="60" y="9"/>
                    <a:pt x="60" y="11"/>
                  </a:cubicBezTo>
                  <a:cubicBezTo>
                    <a:pt x="60" y="13"/>
                    <a:pt x="59" y="15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8"/>
                    <a:pt x="60" y="18"/>
                    <a:pt x="61" y="19"/>
                  </a:cubicBezTo>
                  <a:cubicBezTo>
                    <a:pt x="61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4" y="19"/>
                    <a:pt x="65" y="19"/>
                    <a:pt x="65" y="18"/>
                  </a:cubicBezTo>
                  <a:cubicBezTo>
                    <a:pt x="66" y="17"/>
                    <a:pt x="66" y="16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7" y="13"/>
                    <a:pt x="67" y="13"/>
                    <a:pt x="67" y="12"/>
                  </a:cubicBezTo>
                  <a:close/>
                  <a:moveTo>
                    <a:pt x="61" y="17"/>
                  </a:moveTo>
                  <a:cubicBezTo>
                    <a:pt x="61" y="17"/>
                    <a:pt x="61" y="17"/>
                    <a:pt x="61" y="17"/>
                  </a:cubicBezTo>
                  <a:cubicBezTo>
                    <a:pt x="61" y="17"/>
                    <a:pt x="61" y="17"/>
                    <a:pt x="61" y="17"/>
                  </a:cubicBezTo>
                  <a:close/>
                  <a:moveTo>
                    <a:pt x="46" y="380"/>
                  </a:moveTo>
                  <a:cubicBezTo>
                    <a:pt x="46" y="382"/>
                    <a:pt x="47" y="383"/>
                    <a:pt x="47" y="385"/>
                  </a:cubicBezTo>
                  <a:cubicBezTo>
                    <a:pt x="47" y="387"/>
                    <a:pt x="47" y="389"/>
                    <a:pt x="48" y="391"/>
                  </a:cubicBezTo>
                  <a:cubicBezTo>
                    <a:pt x="48" y="391"/>
                    <a:pt x="48" y="391"/>
                    <a:pt x="48" y="391"/>
                  </a:cubicBezTo>
                  <a:cubicBezTo>
                    <a:pt x="48" y="392"/>
                    <a:pt x="48" y="393"/>
                    <a:pt x="48" y="394"/>
                  </a:cubicBezTo>
                  <a:cubicBezTo>
                    <a:pt x="48" y="395"/>
                    <a:pt x="48" y="395"/>
                    <a:pt x="48" y="395"/>
                  </a:cubicBezTo>
                  <a:cubicBezTo>
                    <a:pt x="47" y="395"/>
                    <a:pt x="47" y="395"/>
                    <a:pt x="47" y="395"/>
                  </a:cubicBezTo>
                  <a:cubicBezTo>
                    <a:pt x="46" y="395"/>
                    <a:pt x="44" y="396"/>
                    <a:pt x="42" y="396"/>
                  </a:cubicBezTo>
                  <a:cubicBezTo>
                    <a:pt x="40" y="397"/>
                    <a:pt x="38" y="398"/>
                    <a:pt x="36" y="398"/>
                  </a:cubicBezTo>
                  <a:cubicBezTo>
                    <a:pt x="36" y="398"/>
                    <a:pt x="36" y="398"/>
                    <a:pt x="36" y="398"/>
                  </a:cubicBezTo>
                  <a:cubicBezTo>
                    <a:pt x="35" y="397"/>
                    <a:pt x="35" y="397"/>
                    <a:pt x="35" y="397"/>
                  </a:cubicBezTo>
                  <a:cubicBezTo>
                    <a:pt x="34" y="392"/>
                    <a:pt x="34" y="384"/>
                    <a:pt x="34" y="378"/>
                  </a:cubicBezTo>
                  <a:cubicBezTo>
                    <a:pt x="34" y="376"/>
                    <a:pt x="34" y="374"/>
                    <a:pt x="34" y="372"/>
                  </a:cubicBezTo>
                  <a:cubicBezTo>
                    <a:pt x="34" y="369"/>
                    <a:pt x="34" y="366"/>
                    <a:pt x="34" y="363"/>
                  </a:cubicBezTo>
                  <a:cubicBezTo>
                    <a:pt x="34" y="360"/>
                    <a:pt x="34" y="357"/>
                    <a:pt x="34" y="353"/>
                  </a:cubicBezTo>
                  <a:cubicBezTo>
                    <a:pt x="34" y="351"/>
                    <a:pt x="35" y="348"/>
                    <a:pt x="35" y="346"/>
                  </a:cubicBezTo>
                  <a:cubicBezTo>
                    <a:pt x="36" y="344"/>
                    <a:pt x="36" y="342"/>
                    <a:pt x="36" y="340"/>
                  </a:cubicBezTo>
                  <a:cubicBezTo>
                    <a:pt x="36" y="338"/>
                    <a:pt x="36" y="336"/>
                    <a:pt x="36" y="335"/>
                  </a:cubicBezTo>
                  <a:cubicBezTo>
                    <a:pt x="36" y="333"/>
                    <a:pt x="36" y="331"/>
                    <a:pt x="36" y="329"/>
                  </a:cubicBezTo>
                  <a:cubicBezTo>
                    <a:pt x="36" y="329"/>
                    <a:pt x="36" y="329"/>
                    <a:pt x="36" y="328"/>
                  </a:cubicBezTo>
                  <a:cubicBezTo>
                    <a:pt x="36" y="327"/>
                    <a:pt x="36" y="326"/>
                    <a:pt x="36" y="325"/>
                  </a:cubicBezTo>
                  <a:cubicBezTo>
                    <a:pt x="36" y="324"/>
                    <a:pt x="36" y="324"/>
                    <a:pt x="37" y="324"/>
                  </a:cubicBezTo>
                  <a:cubicBezTo>
                    <a:pt x="38" y="324"/>
                    <a:pt x="38" y="324"/>
                    <a:pt x="39" y="324"/>
                  </a:cubicBezTo>
                  <a:cubicBezTo>
                    <a:pt x="39" y="324"/>
                    <a:pt x="39" y="324"/>
                    <a:pt x="40" y="324"/>
                  </a:cubicBezTo>
                  <a:cubicBezTo>
                    <a:pt x="40" y="324"/>
                    <a:pt x="40" y="324"/>
                    <a:pt x="40" y="324"/>
                  </a:cubicBezTo>
                  <a:cubicBezTo>
                    <a:pt x="40" y="324"/>
                    <a:pt x="41" y="324"/>
                    <a:pt x="41" y="324"/>
                  </a:cubicBezTo>
                  <a:cubicBezTo>
                    <a:pt x="41" y="325"/>
                    <a:pt x="41" y="325"/>
                    <a:pt x="41" y="325"/>
                  </a:cubicBezTo>
                  <a:cubicBezTo>
                    <a:pt x="41" y="325"/>
                    <a:pt x="41" y="325"/>
                    <a:pt x="41" y="325"/>
                  </a:cubicBezTo>
                  <a:cubicBezTo>
                    <a:pt x="41" y="325"/>
                    <a:pt x="41" y="325"/>
                    <a:pt x="41" y="325"/>
                  </a:cubicBezTo>
                  <a:cubicBezTo>
                    <a:pt x="41" y="326"/>
                    <a:pt x="41" y="328"/>
                    <a:pt x="41" y="330"/>
                  </a:cubicBezTo>
                  <a:cubicBezTo>
                    <a:pt x="41" y="332"/>
                    <a:pt x="41" y="333"/>
                    <a:pt x="42" y="335"/>
                  </a:cubicBezTo>
                  <a:cubicBezTo>
                    <a:pt x="42" y="336"/>
                    <a:pt x="42" y="337"/>
                    <a:pt x="42" y="338"/>
                  </a:cubicBezTo>
                  <a:cubicBezTo>
                    <a:pt x="42" y="338"/>
                    <a:pt x="42" y="338"/>
                    <a:pt x="42" y="338"/>
                  </a:cubicBezTo>
                  <a:cubicBezTo>
                    <a:pt x="42" y="338"/>
                    <a:pt x="42" y="339"/>
                    <a:pt x="42" y="340"/>
                  </a:cubicBezTo>
                  <a:cubicBezTo>
                    <a:pt x="43" y="343"/>
                    <a:pt x="43" y="347"/>
                    <a:pt x="43" y="351"/>
                  </a:cubicBezTo>
                  <a:cubicBezTo>
                    <a:pt x="43" y="354"/>
                    <a:pt x="43" y="358"/>
                    <a:pt x="44" y="361"/>
                  </a:cubicBezTo>
                  <a:cubicBezTo>
                    <a:pt x="44" y="365"/>
                    <a:pt x="45" y="369"/>
                    <a:pt x="45" y="373"/>
                  </a:cubicBezTo>
                  <a:cubicBezTo>
                    <a:pt x="45" y="376"/>
                    <a:pt x="46" y="378"/>
                    <a:pt x="46" y="380"/>
                  </a:cubicBezTo>
                  <a:close/>
                  <a:moveTo>
                    <a:pt x="45" y="386"/>
                  </a:moveTo>
                  <a:cubicBezTo>
                    <a:pt x="44" y="384"/>
                    <a:pt x="44" y="382"/>
                    <a:pt x="44" y="380"/>
                  </a:cubicBezTo>
                  <a:cubicBezTo>
                    <a:pt x="44" y="378"/>
                    <a:pt x="43" y="376"/>
                    <a:pt x="43" y="374"/>
                  </a:cubicBezTo>
                  <a:cubicBezTo>
                    <a:pt x="43" y="370"/>
                    <a:pt x="42" y="366"/>
                    <a:pt x="41" y="361"/>
                  </a:cubicBezTo>
                  <a:cubicBezTo>
                    <a:pt x="41" y="358"/>
                    <a:pt x="41" y="354"/>
                    <a:pt x="41" y="351"/>
                  </a:cubicBezTo>
                  <a:cubicBezTo>
                    <a:pt x="41" y="347"/>
                    <a:pt x="41" y="344"/>
                    <a:pt x="40" y="340"/>
                  </a:cubicBezTo>
                  <a:cubicBezTo>
                    <a:pt x="40" y="339"/>
                    <a:pt x="40" y="339"/>
                    <a:pt x="40" y="338"/>
                  </a:cubicBezTo>
                  <a:cubicBezTo>
                    <a:pt x="40" y="338"/>
                    <a:pt x="40" y="338"/>
                    <a:pt x="40" y="338"/>
                  </a:cubicBezTo>
                  <a:cubicBezTo>
                    <a:pt x="40" y="337"/>
                    <a:pt x="40" y="336"/>
                    <a:pt x="40" y="335"/>
                  </a:cubicBezTo>
                  <a:cubicBezTo>
                    <a:pt x="39" y="334"/>
                    <a:pt x="39" y="332"/>
                    <a:pt x="39" y="330"/>
                  </a:cubicBezTo>
                  <a:cubicBezTo>
                    <a:pt x="39" y="329"/>
                    <a:pt x="39" y="327"/>
                    <a:pt x="39" y="326"/>
                  </a:cubicBezTo>
                  <a:cubicBezTo>
                    <a:pt x="39" y="326"/>
                    <a:pt x="39" y="326"/>
                    <a:pt x="39" y="326"/>
                  </a:cubicBezTo>
                  <a:cubicBezTo>
                    <a:pt x="39" y="326"/>
                    <a:pt x="38" y="326"/>
                    <a:pt x="38" y="326"/>
                  </a:cubicBezTo>
                  <a:cubicBezTo>
                    <a:pt x="38" y="326"/>
                    <a:pt x="38" y="326"/>
                    <a:pt x="38" y="326"/>
                  </a:cubicBezTo>
                  <a:cubicBezTo>
                    <a:pt x="38" y="327"/>
                    <a:pt x="38" y="328"/>
                    <a:pt x="38" y="328"/>
                  </a:cubicBezTo>
                  <a:cubicBezTo>
                    <a:pt x="38" y="329"/>
                    <a:pt x="38" y="329"/>
                    <a:pt x="38" y="329"/>
                  </a:cubicBezTo>
                  <a:cubicBezTo>
                    <a:pt x="38" y="331"/>
                    <a:pt x="38" y="333"/>
                    <a:pt x="38" y="335"/>
                  </a:cubicBezTo>
                  <a:cubicBezTo>
                    <a:pt x="38" y="336"/>
                    <a:pt x="38" y="338"/>
                    <a:pt x="38" y="340"/>
                  </a:cubicBezTo>
                  <a:cubicBezTo>
                    <a:pt x="38" y="342"/>
                    <a:pt x="38" y="344"/>
                    <a:pt x="37" y="346"/>
                  </a:cubicBezTo>
                  <a:cubicBezTo>
                    <a:pt x="37" y="349"/>
                    <a:pt x="36" y="351"/>
                    <a:pt x="37" y="353"/>
                  </a:cubicBezTo>
                  <a:cubicBezTo>
                    <a:pt x="37" y="357"/>
                    <a:pt x="36" y="360"/>
                    <a:pt x="36" y="363"/>
                  </a:cubicBezTo>
                  <a:cubicBezTo>
                    <a:pt x="36" y="366"/>
                    <a:pt x="36" y="369"/>
                    <a:pt x="36" y="372"/>
                  </a:cubicBezTo>
                  <a:cubicBezTo>
                    <a:pt x="36" y="374"/>
                    <a:pt x="36" y="376"/>
                    <a:pt x="36" y="378"/>
                  </a:cubicBezTo>
                  <a:cubicBezTo>
                    <a:pt x="36" y="384"/>
                    <a:pt x="36" y="391"/>
                    <a:pt x="37" y="396"/>
                  </a:cubicBezTo>
                  <a:cubicBezTo>
                    <a:pt x="38" y="396"/>
                    <a:pt x="40" y="395"/>
                    <a:pt x="41" y="394"/>
                  </a:cubicBezTo>
                  <a:cubicBezTo>
                    <a:pt x="43" y="394"/>
                    <a:pt x="45" y="393"/>
                    <a:pt x="46" y="393"/>
                  </a:cubicBezTo>
                  <a:cubicBezTo>
                    <a:pt x="46" y="393"/>
                    <a:pt x="46" y="392"/>
                    <a:pt x="46" y="392"/>
                  </a:cubicBezTo>
                  <a:cubicBezTo>
                    <a:pt x="46" y="392"/>
                    <a:pt x="45" y="391"/>
                    <a:pt x="45" y="391"/>
                  </a:cubicBezTo>
                  <a:cubicBezTo>
                    <a:pt x="45" y="389"/>
                    <a:pt x="45" y="387"/>
                    <a:pt x="45" y="386"/>
                  </a:cubicBezTo>
                  <a:close/>
                  <a:moveTo>
                    <a:pt x="36" y="325"/>
                  </a:moveTo>
                  <a:cubicBezTo>
                    <a:pt x="36" y="325"/>
                    <a:pt x="36" y="325"/>
                    <a:pt x="36" y="325"/>
                  </a:cubicBezTo>
                  <a:cubicBezTo>
                    <a:pt x="36" y="325"/>
                    <a:pt x="36" y="325"/>
                    <a:pt x="36" y="325"/>
                  </a:cubicBezTo>
                  <a:cubicBezTo>
                    <a:pt x="36" y="325"/>
                    <a:pt x="36" y="325"/>
                    <a:pt x="36" y="325"/>
                  </a:cubicBezTo>
                  <a:close/>
                  <a:moveTo>
                    <a:pt x="273" y="395"/>
                  </a:moveTo>
                  <a:cubicBezTo>
                    <a:pt x="273" y="395"/>
                    <a:pt x="273" y="395"/>
                    <a:pt x="273" y="395"/>
                  </a:cubicBezTo>
                  <a:cubicBezTo>
                    <a:pt x="273" y="395"/>
                    <a:pt x="273" y="395"/>
                    <a:pt x="273" y="395"/>
                  </a:cubicBezTo>
                  <a:close/>
                  <a:moveTo>
                    <a:pt x="203" y="390"/>
                  </a:moveTo>
                  <a:cubicBezTo>
                    <a:pt x="203" y="392"/>
                    <a:pt x="203" y="395"/>
                    <a:pt x="203" y="397"/>
                  </a:cubicBezTo>
                  <a:cubicBezTo>
                    <a:pt x="202" y="399"/>
                    <a:pt x="202" y="402"/>
                    <a:pt x="202" y="404"/>
                  </a:cubicBezTo>
                  <a:cubicBezTo>
                    <a:pt x="202" y="404"/>
                    <a:pt x="202" y="404"/>
                    <a:pt x="202" y="405"/>
                  </a:cubicBezTo>
                  <a:cubicBezTo>
                    <a:pt x="202" y="406"/>
                    <a:pt x="202" y="407"/>
                    <a:pt x="201" y="408"/>
                  </a:cubicBezTo>
                  <a:cubicBezTo>
                    <a:pt x="201" y="409"/>
                    <a:pt x="201" y="409"/>
                    <a:pt x="201" y="409"/>
                  </a:cubicBezTo>
                  <a:cubicBezTo>
                    <a:pt x="200" y="408"/>
                    <a:pt x="200" y="408"/>
                    <a:pt x="200" y="408"/>
                  </a:cubicBezTo>
                  <a:cubicBezTo>
                    <a:pt x="198" y="408"/>
                    <a:pt x="196" y="407"/>
                    <a:pt x="195" y="406"/>
                  </a:cubicBezTo>
                  <a:cubicBezTo>
                    <a:pt x="193" y="405"/>
                    <a:pt x="191" y="404"/>
                    <a:pt x="189" y="403"/>
                  </a:cubicBezTo>
                  <a:cubicBezTo>
                    <a:pt x="189" y="403"/>
                    <a:pt x="189" y="403"/>
                    <a:pt x="189" y="403"/>
                  </a:cubicBezTo>
                  <a:cubicBezTo>
                    <a:pt x="189" y="403"/>
                    <a:pt x="189" y="403"/>
                    <a:pt x="189" y="403"/>
                  </a:cubicBezTo>
                  <a:cubicBezTo>
                    <a:pt x="188" y="396"/>
                    <a:pt x="190" y="390"/>
                    <a:pt x="192" y="385"/>
                  </a:cubicBezTo>
                  <a:cubicBezTo>
                    <a:pt x="193" y="383"/>
                    <a:pt x="194" y="380"/>
                    <a:pt x="194" y="378"/>
                  </a:cubicBezTo>
                  <a:cubicBezTo>
                    <a:pt x="196" y="372"/>
                    <a:pt x="197" y="366"/>
                    <a:pt x="198" y="360"/>
                  </a:cubicBezTo>
                  <a:cubicBezTo>
                    <a:pt x="199" y="358"/>
                    <a:pt x="199" y="356"/>
                    <a:pt x="200" y="354"/>
                  </a:cubicBezTo>
                  <a:cubicBezTo>
                    <a:pt x="200" y="352"/>
                    <a:pt x="201" y="349"/>
                    <a:pt x="201" y="346"/>
                  </a:cubicBezTo>
                  <a:cubicBezTo>
                    <a:pt x="201" y="343"/>
                    <a:pt x="201" y="340"/>
                    <a:pt x="202" y="337"/>
                  </a:cubicBezTo>
                  <a:cubicBezTo>
                    <a:pt x="203" y="335"/>
                    <a:pt x="203" y="333"/>
                    <a:pt x="204" y="331"/>
                  </a:cubicBezTo>
                  <a:cubicBezTo>
                    <a:pt x="204" y="329"/>
                    <a:pt x="205" y="327"/>
                    <a:pt x="205" y="324"/>
                  </a:cubicBezTo>
                  <a:cubicBezTo>
                    <a:pt x="205" y="324"/>
                    <a:pt x="205" y="324"/>
                    <a:pt x="206" y="323"/>
                  </a:cubicBezTo>
                  <a:cubicBezTo>
                    <a:pt x="206" y="322"/>
                    <a:pt x="206" y="320"/>
                    <a:pt x="208" y="319"/>
                  </a:cubicBezTo>
                  <a:cubicBezTo>
                    <a:pt x="208" y="319"/>
                    <a:pt x="208" y="318"/>
                    <a:pt x="209" y="319"/>
                  </a:cubicBezTo>
                  <a:cubicBezTo>
                    <a:pt x="210" y="319"/>
                    <a:pt x="210" y="319"/>
                    <a:pt x="210" y="319"/>
                  </a:cubicBezTo>
                  <a:cubicBezTo>
                    <a:pt x="211" y="319"/>
                    <a:pt x="211" y="319"/>
                    <a:pt x="212" y="319"/>
                  </a:cubicBezTo>
                  <a:cubicBezTo>
                    <a:pt x="213" y="320"/>
                    <a:pt x="214" y="320"/>
                    <a:pt x="214" y="321"/>
                  </a:cubicBezTo>
                  <a:cubicBezTo>
                    <a:pt x="214" y="321"/>
                    <a:pt x="214" y="321"/>
                    <a:pt x="214" y="321"/>
                  </a:cubicBezTo>
                  <a:cubicBezTo>
                    <a:pt x="214" y="321"/>
                    <a:pt x="214" y="321"/>
                    <a:pt x="214" y="321"/>
                  </a:cubicBezTo>
                  <a:cubicBezTo>
                    <a:pt x="214" y="321"/>
                    <a:pt x="214" y="321"/>
                    <a:pt x="214" y="321"/>
                  </a:cubicBezTo>
                  <a:cubicBezTo>
                    <a:pt x="213" y="323"/>
                    <a:pt x="213" y="325"/>
                    <a:pt x="212" y="327"/>
                  </a:cubicBezTo>
                  <a:cubicBezTo>
                    <a:pt x="212" y="330"/>
                    <a:pt x="212" y="332"/>
                    <a:pt x="211" y="334"/>
                  </a:cubicBezTo>
                  <a:cubicBezTo>
                    <a:pt x="211" y="335"/>
                    <a:pt x="211" y="336"/>
                    <a:pt x="211" y="337"/>
                  </a:cubicBezTo>
                  <a:cubicBezTo>
                    <a:pt x="211" y="338"/>
                    <a:pt x="211" y="339"/>
                    <a:pt x="211" y="340"/>
                  </a:cubicBezTo>
                  <a:cubicBezTo>
                    <a:pt x="210" y="345"/>
                    <a:pt x="209" y="349"/>
                    <a:pt x="208" y="353"/>
                  </a:cubicBezTo>
                  <a:cubicBezTo>
                    <a:pt x="207" y="358"/>
                    <a:pt x="206" y="362"/>
                    <a:pt x="206" y="366"/>
                  </a:cubicBezTo>
                  <a:cubicBezTo>
                    <a:pt x="205" y="371"/>
                    <a:pt x="205" y="377"/>
                    <a:pt x="204" y="382"/>
                  </a:cubicBezTo>
                  <a:cubicBezTo>
                    <a:pt x="204" y="385"/>
                    <a:pt x="204" y="388"/>
                    <a:pt x="203" y="390"/>
                  </a:cubicBezTo>
                  <a:close/>
                  <a:moveTo>
                    <a:pt x="200" y="397"/>
                  </a:moveTo>
                  <a:cubicBezTo>
                    <a:pt x="201" y="395"/>
                    <a:pt x="201" y="393"/>
                    <a:pt x="201" y="390"/>
                  </a:cubicBezTo>
                  <a:cubicBezTo>
                    <a:pt x="201" y="387"/>
                    <a:pt x="202" y="385"/>
                    <a:pt x="202" y="382"/>
                  </a:cubicBezTo>
                  <a:cubicBezTo>
                    <a:pt x="202" y="377"/>
                    <a:pt x="203" y="371"/>
                    <a:pt x="203" y="366"/>
                  </a:cubicBezTo>
                  <a:cubicBezTo>
                    <a:pt x="204" y="361"/>
                    <a:pt x="205" y="357"/>
                    <a:pt x="206" y="353"/>
                  </a:cubicBezTo>
                  <a:cubicBezTo>
                    <a:pt x="207" y="349"/>
                    <a:pt x="208" y="344"/>
                    <a:pt x="208" y="340"/>
                  </a:cubicBezTo>
                  <a:cubicBezTo>
                    <a:pt x="209" y="339"/>
                    <a:pt x="209" y="338"/>
                    <a:pt x="209" y="337"/>
                  </a:cubicBezTo>
                  <a:cubicBezTo>
                    <a:pt x="209" y="336"/>
                    <a:pt x="209" y="335"/>
                    <a:pt x="209" y="334"/>
                  </a:cubicBezTo>
                  <a:cubicBezTo>
                    <a:pt x="209" y="332"/>
                    <a:pt x="210" y="329"/>
                    <a:pt x="210" y="327"/>
                  </a:cubicBezTo>
                  <a:cubicBezTo>
                    <a:pt x="210" y="325"/>
                    <a:pt x="211" y="323"/>
                    <a:pt x="212" y="321"/>
                  </a:cubicBezTo>
                  <a:cubicBezTo>
                    <a:pt x="212" y="321"/>
                    <a:pt x="211" y="321"/>
                    <a:pt x="211" y="321"/>
                  </a:cubicBezTo>
                  <a:cubicBezTo>
                    <a:pt x="211" y="321"/>
                    <a:pt x="210" y="321"/>
                    <a:pt x="209" y="321"/>
                  </a:cubicBezTo>
                  <a:cubicBezTo>
                    <a:pt x="209" y="321"/>
                    <a:pt x="209" y="321"/>
                    <a:pt x="209" y="321"/>
                  </a:cubicBezTo>
                  <a:cubicBezTo>
                    <a:pt x="209" y="321"/>
                    <a:pt x="209" y="321"/>
                    <a:pt x="209" y="321"/>
                  </a:cubicBezTo>
                  <a:cubicBezTo>
                    <a:pt x="209" y="321"/>
                    <a:pt x="209" y="321"/>
                    <a:pt x="209" y="321"/>
                  </a:cubicBezTo>
                  <a:cubicBezTo>
                    <a:pt x="208" y="322"/>
                    <a:pt x="208" y="323"/>
                    <a:pt x="208" y="324"/>
                  </a:cubicBezTo>
                  <a:cubicBezTo>
                    <a:pt x="208" y="324"/>
                    <a:pt x="208" y="325"/>
                    <a:pt x="207" y="325"/>
                  </a:cubicBezTo>
                  <a:cubicBezTo>
                    <a:pt x="207" y="327"/>
                    <a:pt x="206" y="329"/>
                    <a:pt x="206" y="331"/>
                  </a:cubicBezTo>
                  <a:cubicBezTo>
                    <a:pt x="205" y="333"/>
                    <a:pt x="205" y="336"/>
                    <a:pt x="204" y="338"/>
                  </a:cubicBezTo>
                  <a:cubicBezTo>
                    <a:pt x="204" y="340"/>
                    <a:pt x="203" y="343"/>
                    <a:pt x="203" y="346"/>
                  </a:cubicBezTo>
                  <a:cubicBezTo>
                    <a:pt x="203" y="349"/>
                    <a:pt x="203" y="352"/>
                    <a:pt x="202" y="354"/>
                  </a:cubicBezTo>
                  <a:cubicBezTo>
                    <a:pt x="202" y="356"/>
                    <a:pt x="201" y="359"/>
                    <a:pt x="201" y="361"/>
                  </a:cubicBezTo>
                  <a:cubicBezTo>
                    <a:pt x="199" y="367"/>
                    <a:pt x="198" y="373"/>
                    <a:pt x="196" y="378"/>
                  </a:cubicBezTo>
                  <a:cubicBezTo>
                    <a:pt x="196" y="381"/>
                    <a:pt x="195" y="383"/>
                    <a:pt x="194" y="386"/>
                  </a:cubicBezTo>
                  <a:cubicBezTo>
                    <a:pt x="192" y="391"/>
                    <a:pt x="190" y="396"/>
                    <a:pt x="191" y="402"/>
                  </a:cubicBezTo>
                  <a:cubicBezTo>
                    <a:pt x="192" y="402"/>
                    <a:pt x="194" y="403"/>
                    <a:pt x="196" y="404"/>
                  </a:cubicBezTo>
                  <a:cubicBezTo>
                    <a:pt x="197" y="405"/>
                    <a:pt x="199" y="405"/>
                    <a:pt x="200" y="406"/>
                  </a:cubicBezTo>
                  <a:cubicBezTo>
                    <a:pt x="200" y="406"/>
                    <a:pt x="200" y="405"/>
                    <a:pt x="200" y="405"/>
                  </a:cubicBezTo>
                  <a:cubicBezTo>
                    <a:pt x="200" y="405"/>
                    <a:pt x="200" y="404"/>
                    <a:pt x="200" y="403"/>
                  </a:cubicBezTo>
                  <a:cubicBezTo>
                    <a:pt x="200" y="401"/>
                    <a:pt x="200" y="399"/>
                    <a:pt x="200" y="397"/>
                  </a:cubicBezTo>
                  <a:close/>
                  <a:moveTo>
                    <a:pt x="125" y="394"/>
                  </a:moveTo>
                  <a:cubicBezTo>
                    <a:pt x="126" y="396"/>
                    <a:pt x="126" y="399"/>
                    <a:pt x="127" y="401"/>
                  </a:cubicBezTo>
                  <a:cubicBezTo>
                    <a:pt x="127" y="403"/>
                    <a:pt x="128" y="405"/>
                    <a:pt x="128" y="407"/>
                  </a:cubicBezTo>
                  <a:cubicBezTo>
                    <a:pt x="128" y="408"/>
                    <a:pt x="129" y="408"/>
                    <a:pt x="129" y="408"/>
                  </a:cubicBezTo>
                  <a:cubicBezTo>
                    <a:pt x="129" y="410"/>
                    <a:pt x="130" y="411"/>
                    <a:pt x="129" y="412"/>
                  </a:cubicBezTo>
                  <a:cubicBezTo>
                    <a:pt x="129" y="413"/>
                    <a:pt x="129" y="413"/>
                    <a:pt x="129" y="413"/>
                  </a:cubicBezTo>
                  <a:cubicBezTo>
                    <a:pt x="128" y="413"/>
                    <a:pt x="128" y="413"/>
                    <a:pt x="128" y="413"/>
                  </a:cubicBezTo>
                  <a:cubicBezTo>
                    <a:pt x="126" y="412"/>
                    <a:pt x="124" y="412"/>
                    <a:pt x="122" y="412"/>
                  </a:cubicBezTo>
                  <a:cubicBezTo>
                    <a:pt x="120" y="412"/>
                    <a:pt x="118" y="411"/>
                    <a:pt x="116" y="411"/>
                  </a:cubicBezTo>
                  <a:cubicBezTo>
                    <a:pt x="116" y="411"/>
                    <a:pt x="116" y="411"/>
                    <a:pt x="116" y="411"/>
                  </a:cubicBezTo>
                  <a:cubicBezTo>
                    <a:pt x="115" y="410"/>
                    <a:pt x="115" y="410"/>
                    <a:pt x="115" y="410"/>
                  </a:cubicBezTo>
                  <a:cubicBezTo>
                    <a:pt x="112" y="405"/>
                    <a:pt x="113" y="399"/>
                    <a:pt x="113" y="393"/>
                  </a:cubicBezTo>
                  <a:cubicBezTo>
                    <a:pt x="113" y="390"/>
                    <a:pt x="113" y="388"/>
                    <a:pt x="113" y="385"/>
                  </a:cubicBezTo>
                  <a:cubicBezTo>
                    <a:pt x="112" y="379"/>
                    <a:pt x="112" y="373"/>
                    <a:pt x="111" y="367"/>
                  </a:cubicBezTo>
                  <a:cubicBezTo>
                    <a:pt x="111" y="365"/>
                    <a:pt x="111" y="363"/>
                    <a:pt x="111" y="361"/>
                  </a:cubicBezTo>
                  <a:cubicBezTo>
                    <a:pt x="111" y="358"/>
                    <a:pt x="110" y="356"/>
                    <a:pt x="109" y="353"/>
                  </a:cubicBezTo>
                  <a:cubicBezTo>
                    <a:pt x="109" y="350"/>
                    <a:pt x="108" y="347"/>
                    <a:pt x="108" y="344"/>
                  </a:cubicBezTo>
                  <a:cubicBezTo>
                    <a:pt x="108" y="342"/>
                    <a:pt x="107" y="340"/>
                    <a:pt x="107" y="338"/>
                  </a:cubicBezTo>
                  <a:cubicBezTo>
                    <a:pt x="107" y="336"/>
                    <a:pt x="107" y="333"/>
                    <a:pt x="107" y="331"/>
                  </a:cubicBezTo>
                  <a:cubicBezTo>
                    <a:pt x="107" y="331"/>
                    <a:pt x="107" y="330"/>
                    <a:pt x="107" y="330"/>
                  </a:cubicBezTo>
                  <a:cubicBezTo>
                    <a:pt x="106" y="329"/>
                    <a:pt x="106" y="327"/>
                    <a:pt x="107" y="326"/>
                  </a:cubicBezTo>
                  <a:cubicBezTo>
                    <a:pt x="107" y="325"/>
                    <a:pt x="108" y="325"/>
                    <a:pt x="109" y="324"/>
                  </a:cubicBezTo>
                  <a:cubicBezTo>
                    <a:pt x="109" y="324"/>
                    <a:pt x="109" y="324"/>
                    <a:pt x="109" y="324"/>
                  </a:cubicBezTo>
                  <a:cubicBezTo>
                    <a:pt x="110" y="324"/>
                    <a:pt x="111" y="324"/>
                    <a:pt x="111" y="324"/>
                  </a:cubicBezTo>
                  <a:cubicBezTo>
                    <a:pt x="113" y="324"/>
                    <a:pt x="114" y="325"/>
                    <a:pt x="114" y="325"/>
                  </a:cubicBezTo>
                  <a:cubicBezTo>
                    <a:pt x="114" y="325"/>
                    <a:pt x="114" y="325"/>
                    <a:pt x="114" y="325"/>
                  </a:cubicBezTo>
                  <a:cubicBezTo>
                    <a:pt x="114" y="325"/>
                    <a:pt x="114" y="325"/>
                    <a:pt x="114" y="325"/>
                  </a:cubicBezTo>
                  <a:cubicBezTo>
                    <a:pt x="114" y="325"/>
                    <a:pt x="114" y="325"/>
                    <a:pt x="114" y="325"/>
                  </a:cubicBezTo>
                  <a:cubicBezTo>
                    <a:pt x="114" y="328"/>
                    <a:pt x="114" y="330"/>
                    <a:pt x="114" y="332"/>
                  </a:cubicBezTo>
                  <a:cubicBezTo>
                    <a:pt x="114" y="334"/>
                    <a:pt x="115" y="336"/>
                    <a:pt x="115" y="338"/>
                  </a:cubicBezTo>
                  <a:cubicBezTo>
                    <a:pt x="116" y="339"/>
                    <a:pt x="116" y="340"/>
                    <a:pt x="116" y="341"/>
                  </a:cubicBezTo>
                  <a:cubicBezTo>
                    <a:pt x="116" y="342"/>
                    <a:pt x="116" y="343"/>
                    <a:pt x="117" y="344"/>
                  </a:cubicBezTo>
                  <a:cubicBezTo>
                    <a:pt x="118" y="349"/>
                    <a:pt x="118" y="353"/>
                    <a:pt x="118" y="358"/>
                  </a:cubicBezTo>
                  <a:cubicBezTo>
                    <a:pt x="119" y="362"/>
                    <a:pt x="119" y="366"/>
                    <a:pt x="120" y="371"/>
                  </a:cubicBezTo>
                  <a:cubicBezTo>
                    <a:pt x="121" y="376"/>
                    <a:pt x="122" y="381"/>
                    <a:pt x="123" y="386"/>
                  </a:cubicBezTo>
                  <a:cubicBezTo>
                    <a:pt x="124" y="389"/>
                    <a:pt x="125" y="392"/>
                    <a:pt x="125" y="394"/>
                  </a:cubicBezTo>
                  <a:close/>
                  <a:moveTo>
                    <a:pt x="125" y="401"/>
                  </a:moveTo>
                  <a:cubicBezTo>
                    <a:pt x="124" y="399"/>
                    <a:pt x="124" y="397"/>
                    <a:pt x="123" y="395"/>
                  </a:cubicBezTo>
                  <a:cubicBezTo>
                    <a:pt x="123" y="392"/>
                    <a:pt x="122" y="389"/>
                    <a:pt x="121" y="387"/>
                  </a:cubicBezTo>
                  <a:cubicBezTo>
                    <a:pt x="120" y="382"/>
                    <a:pt x="119" y="377"/>
                    <a:pt x="118" y="371"/>
                  </a:cubicBezTo>
                  <a:cubicBezTo>
                    <a:pt x="117" y="367"/>
                    <a:pt x="117" y="362"/>
                    <a:pt x="116" y="358"/>
                  </a:cubicBezTo>
                  <a:cubicBezTo>
                    <a:pt x="116" y="353"/>
                    <a:pt x="115" y="349"/>
                    <a:pt x="114" y="345"/>
                  </a:cubicBezTo>
                  <a:cubicBezTo>
                    <a:pt x="114" y="344"/>
                    <a:pt x="114" y="343"/>
                    <a:pt x="114" y="342"/>
                  </a:cubicBezTo>
                  <a:cubicBezTo>
                    <a:pt x="114" y="341"/>
                    <a:pt x="114" y="340"/>
                    <a:pt x="113" y="339"/>
                  </a:cubicBezTo>
                  <a:cubicBezTo>
                    <a:pt x="113" y="337"/>
                    <a:pt x="112" y="334"/>
                    <a:pt x="112" y="332"/>
                  </a:cubicBezTo>
                  <a:cubicBezTo>
                    <a:pt x="112" y="330"/>
                    <a:pt x="112" y="328"/>
                    <a:pt x="112" y="326"/>
                  </a:cubicBezTo>
                  <a:cubicBezTo>
                    <a:pt x="111" y="325"/>
                    <a:pt x="112" y="326"/>
                    <a:pt x="111" y="326"/>
                  </a:cubicBezTo>
                  <a:cubicBezTo>
                    <a:pt x="111" y="326"/>
                    <a:pt x="110" y="326"/>
                    <a:pt x="110" y="326"/>
                  </a:cubicBezTo>
                  <a:cubicBezTo>
                    <a:pt x="109" y="326"/>
                    <a:pt x="109" y="326"/>
                    <a:pt x="109" y="326"/>
                  </a:cubicBezTo>
                  <a:cubicBezTo>
                    <a:pt x="109" y="327"/>
                    <a:pt x="109" y="327"/>
                    <a:pt x="109" y="327"/>
                  </a:cubicBezTo>
                  <a:cubicBezTo>
                    <a:pt x="109" y="327"/>
                    <a:pt x="109" y="327"/>
                    <a:pt x="109" y="327"/>
                  </a:cubicBezTo>
                  <a:cubicBezTo>
                    <a:pt x="108" y="328"/>
                    <a:pt x="109" y="329"/>
                    <a:pt x="109" y="330"/>
                  </a:cubicBezTo>
                  <a:cubicBezTo>
                    <a:pt x="109" y="330"/>
                    <a:pt x="109" y="331"/>
                    <a:pt x="109" y="331"/>
                  </a:cubicBezTo>
                  <a:cubicBezTo>
                    <a:pt x="109" y="333"/>
                    <a:pt x="109" y="335"/>
                    <a:pt x="109" y="338"/>
                  </a:cubicBezTo>
                  <a:cubicBezTo>
                    <a:pt x="110" y="340"/>
                    <a:pt x="110" y="342"/>
                    <a:pt x="110" y="344"/>
                  </a:cubicBezTo>
                  <a:cubicBezTo>
                    <a:pt x="110" y="347"/>
                    <a:pt x="111" y="350"/>
                    <a:pt x="111" y="353"/>
                  </a:cubicBezTo>
                  <a:cubicBezTo>
                    <a:pt x="112" y="355"/>
                    <a:pt x="113" y="358"/>
                    <a:pt x="113" y="361"/>
                  </a:cubicBezTo>
                  <a:cubicBezTo>
                    <a:pt x="113" y="363"/>
                    <a:pt x="113" y="365"/>
                    <a:pt x="114" y="367"/>
                  </a:cubicBezTo>
                  <a:cubicBezTo>
                    <a:pt x="114" y="373"/>
                    <a:pt x="115" y="379"/>
                    <a:pt x="115" y="385"/>
                  </a:cubicBezTo>
                  <a:cubicBezTo>
                    <a:pt x="115" y="388"/>
                    <a:pt x="115" y="390"/>
                    <a:pt x="115" y="393"/>
                  </a:cubicBezTo>
                  <a:cubicBezTo>
                    <a:pt x="115" y="398"/>
                    <a:pt x="115" y="404"/>
                    <a:pt x="117" y="409"/>
                  </a:cubicBezTo>
                  <a:cubicBezTo>
                    <a:pt x="119" y="409"/>
                    <a:pt x="120" y="409"/>
                    <a:pt x="122" y="410"/>
                  </a:cubicBezTo>
                  <a:cubicBezTo>
                    <a:pt x="124" y="410"/>
                    <a:pt x="125" y="410"/>
                    <a:pt x="127" y="410"/>
                  </a:cubicBezTo>
                  <a:cubicBezTo>
                    <a:pt x="127" y="410"/>
                    <a:pt x="127" y="410"/>
                    <a:pt x="127" y="409"/>
                  </a:cubicBezTo>
                  <a:cubicBezTo>
                    <a:pt x="127" y="409"/>
                    <a:pt x="126" y="408"/>
                    <a:pt x="126" y="408"/>
                  </a:cubicBezTo>
                  <a:cubicBezTo>
                    <a:pt x="126" y="406"/>
                    <a:pt x="125" y="403"/>
                    <a:pt x="125" y="401"/>
                  </a:cubicBezTo>
                  <a:close/>
                  <a:moveTo>
                    <a:pt x="74" y="330"/>
                  </a:moveTo>
                  <a:cubicBezTo>
                    <a:pt x="74" y="328"/>
                    <a:pt x="74" y="326"/>
                    <a:pt x="74" y="324"/>
                  </a:cubicBezTo>
                  <a:cubicBezTo>
                    <a:pt x="74" y="321"/>
                    <a:pt x="74" y="319"/>
                    <a:pt x="74" y="317"/>
                  </a:cubicBezTo>
                  <a:cubicBezTo>
                    <a:pt x="74" y="317"/>
                    <a:pt x="74" y="317"/>
                    <a:pt x="74" y="316"/>
                  </a:cubicBezTo>
                  <a:cubicBezTo>
                    <a:pt x="74" y="315"/>
                    <a:pt x="74" y="314"/>
                    <a:pt x="75" y="313"/>
                  </a:cubicBezTo>
                  <a:cubicBezTo>
                    <a:pt x="75" y="312"/>
                    <a:pt x="75" y="312"/>
                    <a:pt x="75" y="312"/>
                  </a:cubicBezTo>
                  <a:cubicBezTo>
                    <a:pt x="76" y="313"/>
                    <a:pt x="76" y="313"/>
                    <a:pt x="76" y="313"/>
                  </a:cubicBezTo>
                  <a:cubicBezTo>
                    <a:pt x="78" y="313"/>
                    <a:pt x="78" y="314"/>
                    <a:pt x="79" y="314"/>
                  </a:cubicBezTo>
                  <a:cubicBezTo>
                    <a:pt x="79" y="315"/>
                    <a:pt x="80" y="315"/>
                    <a:pt x="82" y="316"/>
                  </a:cubicBezTo>
                  <a:cubicBezTo>
                    <a:pt x="82" y="316"/>
                    <a:pt x="82" y="316"/>
                    <a:pt x="82" y="316"/>
                  </a:cubicBezTo>
                  <a:cubicBezTo>
                    <a:pt x="82" y="316"/>
                    <a:pt x="82" y="316"/>
                    <a:pt x="82" y="316"/>
                  </a:cubicBezTo>
                  <a:cubicBezTo>
                    <a:pt x="83" y="321"/>
                    <a:pt x="84" y="325"/>
                    <a:pt x="84" y="329"/>
                  </a:cubicBezTo>
                  <a:cubicBezTo>
                    <a:pt x="84" y="333"/>
                    <a:pt x="84" y="337"/>
                    <a:pt x="83" y="341"/>
                  </a:cubicBezTo>
                  <a:cubicBezTo>
                    <a:pt x="82" y="346"/>
                    <a:pt x="81" y="352"/>
                    <a:pt x="80" y="357"/>
                  </a:cubicBezTo>
                  <a:cubicBezTo>
                    <a:pt x="80" y="359"/>
                    <a:pt x="80" y="362"/>
                    <a:pt x="79" y="364"/>
                  </a:cubicBezTo>
                  <a:cubicBezTo>
                    <a:pt x="79" y="366"/>
                    <a:pt x="79" y="368"/>
                    <a:pt x="79" y="371"/>
                  </a:cubicBezTo>
                  <a:cubicBezTo>
                    <a:pt x="79" y="374"/>
                    <a:pt x="79" y="377"/>
                    <a:pt x="78" y="380"/>
                  </a:cubicBezTo>
                  <a:cubicBezTo>
                    <a:pt x="78" y="381"/>
                    <a:pt x="78" y="383"/>
                    <a:pt x="77" y="385"/>
                  </a:cubicBezTo>
                  <a:cubicBezTo>
                    <a:pt x="77" y="387"/>
                    <a:pt x="77" y="389"/>
                    <a:pt x="76" y="391"/>
                  </a:cubicBezTo>
                  <a:cubicBezTo>
                    <a:pt x="76" y="392"/>
                    <a:pt x="76" y="392"/>
                    <a:pt x="76" y="392"/>
                  </a:cubicBezTo>
                  <a:cubicBezTo>
                    <a:pt x="76" y="392"/>
                    <a:pt x="76" y="392"/>
                    <a:pt x="76" y="392"/>
                  </a:cubicBezTo>
                  <a:cubicBezTo>
                    <a:pt x="76" y="394"/>
                    <a:pt x="76" y="395"/>
                    <a:pt x="74" y="396"/>
                  </a:cubicBezTo>
                  <a:cubicBezTo>
                    <a:pt x="74" y="397"/>
                    <a:pt x="74" y="397"/>
                    <a:pt x="73" y="397"/>
                  </a:cubicBezTo>
                  <a:cubicBezTo>
                    <a:pt x="73" y="397"/>
                    <a:pt x="73" y="397"/>
                    <a:pt x="73" y="397"/>
                  </a:cubicBezTo>
                  <a:cubicBezTo>
                    <a:pt x="72" y="397"/>
                    <a:pt x="72" y="397"/>
                    <a:pt x="72" y="397"/>
                  </a:cubicBezTo>
                  <a:cubicBezTo>
                    <a:pt x="72" y="397"/>
                    <a:pt x="72" y="397"/>
                    <a:pt x="72" y="397"/>
                  </a:cubicBezTo>
                  <a:cubicBezTo>
                    <a:pt x="71" y="397"/>
                    <a:pt x="71" y="397"/>
                    <a:pt x="70" y="397"/>
                  </a:cubicBezTo>
                  <a:cubicBezTo>
                    <a:pt x="69" y="396"/>
                    <a:pt x="68" y="396"/>
                    <a:pt x="68" y="395"/>
                  </a:cubicBezTo>
                  <a:cubicBezTo>
                    <a:pt x="68" y="395"/>
                    <a:pt x="68" y="395"/>
                    <a:pt x="68" y="395"/>
                  </a:cubicBezTo>
                  <a:cubicBezTo>
                    <a:pt x="68" y="395"/>
                    <a:pt x="68" y="395"/>
                    <a:pt x="68" y="395"/>
                  </a:cubicBezTo>
                  <a:cubicBezTo>
                    <a:pt x="69" y="393"/>
                    <a:pt x="69" y="391"/>
                    <a:pt x="69" y="389"/>
                  </a:cubicBezTo>
                  <a:cubicBezTo>
                    <a:pt x="70" y="387"/>
                    <a:pt x="70" y="385"/>
                    <a:pt x="70" y="383"/>
                  </a:cubicBezTo>
                  <a:cubicBezTo>
                    <a:pt x="70" y="382"/>
                    <a:pt x="70" y="381"/>
                    <a:pt x="70" y="380"/>
                  </a:cubicBezTo>
                  <a:cubicBezTo>
                    <a:pt x="70" y="379"/>
                    <a:pt x="70" y="378"/>
                    <a:pt x="70" y="377"/>
                  </a:cubicBezTo>
                  <a:cubicBezTo>
                    <a:pt x="70" y="373"/>
                    <a:pt x="71" y="369"/>
                    <a:pt x="72" y="365"/>
                  </a:cubicBezTo>
                  <a:cubicBezTo>
                    <a:pt x="72" y="361"/>
                    <a:pt x="73" y="357"/>
                    <a:pt x="73" y="352"/>
                  </a:cubicBezTo>
                  <a:cubicBezTo>
                    <a:pt x="73" y="347"/>
                    <a:pt x="74" y="343"/>
                    <a:pt x="74" y="338"/>
                  </a:cubicBezTo>
                  <a:cubicBezTo>
                    <a:pt x="74" y="335"/>
                    <a:pt x="74" y="332"/>
                    <a:pt x="74" y="330"/>
                  </a:cubicBezTo>
                  <a:close/>
                  <a:moveTo>
                    <a:pt x="76" y="324"/>
                  </a:moveTo>
                  <a:cubicBezTo>
                    <a:pt x="76" y="326"/>
                    <a:pt x="76" y="328"/>
                    <a:pt x="76" y="330"/>
                  </a:cubicBezTo>
                  <a:cubicBezTo>
                    <a:pt x="76" y="332"/>
                    <a:pt x="76" y="335"/>
                    <a:pt x="76" y="338"/>
                  </a:cubicBezTo>
                  <a:cubicBezTo>
                    <a:pt x="76" y="343"/>
                    <a:pt x="76" y="348"/>
                    <a:pt x="75" y="352"/>
                  </a:cubicBezTo>
                  <a:cubicBezTo>
                    <a:pt x="75" y="357"/>
                    <a:pt x="75" y="361"/>
                    <a:pt x="74" y="365"/>
                  </a:cubicBezTo>
                  <a:cubicBezTo>
                    <a:pt x="73" y="369"/>
                    <a:pt x="72" y="373"/>
                    <a:pt x="72" y="377"/>
                  </a:cubicBezTo>
                  <a:cubicBezTo>
                    <a:pt x="72" y="378"/>
                    <a:pt x="72" y="379"/>
                    <a:pt x="72" y="380"/>
                  </a:cubicBezTo>
                  <a:cubicBezTo>
                    <a:pt x="72" y="381"/>
                    <a:pt x="72" y="382"/>
                    <a:pt x="72" y="383"/>
                  </a:cubicBezTo>
                  <a:cubicBezTo>
                    <a:pt x="72" y="385"/>
                    <a:pt x="72" y="387"/>
                    <a:pt x="72" y="389"/>
                  </a:cubicBezTo>
                  <a:cubicBezTo>
                    <a:pt x="71" y="391"/>
                    <a:pt x="71" y="393"/>
                    <a:pt x="71" y="394"/>
                  </a:cubicBezTo>
                  <a:cubicBezTo>
                    <a:pt x="71" y="395"/>
                    <a:pt x="72" y="395"/>
                    <a:pt x="72" y="395"/>
                  </a:cubicBezTo>
                  <a:cubicBezTo>
                    <a:pt x="72" y="395"/>
                    <a:pt x="72" y="395"/>
                    <a:pt x="72" y="395"/>
                  </a:cubicBezTo>
                  <a:cubicBezTo>
                    <a:pt x="73" y="395"/>
                    <a:pt x="73" y="395"/>
                    <a:pt x="73" y="395"/>
                  </a:cubicBezTo>
                  <a:cubicBezTo>
                    <a:pt x="73" y="395"/>
                    <a:pt x="73" y="395"/>
                    <a:pt x="73" y="395"/>
                  </a:cubicBezTo>
                  <a:cubicBezTo>
                    <a:pt x="73" y="395"/>
                    <a:pt x="73" y="395"/>
                    <a:pt x="73" y="395"/>
                  </a:cubicBezTo>
                  <a:cubicBezTo>
                    <a:pt x="74" y="394"/>
                    <a:pt x="74" y="393"/>
                    <a:pt x="74" y="392"/>
                  </a:cubicBezTo>
                  <a:cubicBezTo>
                    <a:pt x="74" y="392"/>
                    <a:pt x="74" y="392"/>
                    <a:pt x="74" y="392"/>
                  </a:cubicBezTo>
                  <a:cubicBezTo>
                    <a:pt x="74" y="392"/>
                    <a:pt x="74" y="391"/>
                    <a:pt x="74" y="391"/>
                  </a:cubicBezTo>
                  <a:cubicBezTo>
                    <a:pt x="75" y="389"/>
                    <a:pt x="75" y="387"/>
                    <a:pt x="75" y="385"/>
                  </a:cubicBezTo>
                  <a:cubicBezTo>
                    <a:pt x="75" y="383"/>
                    <a:pt x="76" y="381"/>
                    <a:pt x="76" y="379"/>
                  </a:cubicBezTo>
                  <a:cubicBezTo>
                    <a:pt x="77" y="376"/>
                    <a:pt x="77" y="374"/>
                    <a:pt x="77" y="371"/>
                  </a:cubicBezTo>
                  <a:cubicBezTo>
                    <a:pt x="77" y="368"/>
                    <a:pt x="77" y="366"/>
                    <a:pt x="77" y="363"/>
                  </a:cubicBezTo>
                  <a:cubicBezTo>
                    <a:pt x="78" y="361"/>
                    <a:pt x="78" y="359"/>
                    <a:pt x="78" y="357"/>
                  </a:cubicBezTo>
                  <a:cubicBezTo>
                    <a:pt x="79" y="351"/>
                    <a:pt x="80" y="346"/>
                    <a:pt x="81" y="341"/>
                  </a:cubicBezTo>
                  <a:cubicBezTo>
                    <a:pt x="82" y="337"/>
                    <a:pt x="82" y="333"/>
                    <a:pt x="82" y="329"/>
                  </a:cubicBezTo>
                  <a:cubicBezTo>
                    <a:pt x="82" y="325"/>
                    <a:pt x="81" y="321"/>
                    <a:pt x="80" y="317"/>
                  </a:cubicBezTo>
                  <a:cubicBezTo>
                    <a:pt x="79" y="317"/>
                    <a:pt x="78" y="316"/>
                    <a:pt x="78" y="316"/>
                  </a:cubicBezTo>
                  <a:cubicBezTo>
                    <a:pt x="77" y="316"/>
                    <a:pt x="77" y="315"/>
                    <a:pt x="76" y="315"/>
                  </a:cubicBezTo>
                  <a:cubicBezTo>
                    <a:pt x="76" y="315"/>
                    <a:pt x="76" y="316"/>
                    <a:pt x="76" y="316"/>
                  </a:cubicBezTo>
                  <a:cubicBezTo>
                    <a:pt x="76" y="316"/>
                    <a:pt x="76" y="317"/>
                    <a:pt x="76" y="317"/>
                  </a:cubicBezTo>
                  <a:cubicBezTo>
                    <a:pt x="76" y="319"/>
                    <a:pt x="76" y="322"/>
                    <a:pt x="76" y="324"/>
                  </a:cubicBezTo>
                  <a:close/>
                  <a:moveTo>
                    <a:pt x="71" y="395"/>
                  </a:moveTo>
                  <a:cubicBezTo>
                    <a:pt x="71" y="395"/>
                    <a:pt x="71" y="395"/>
                    <a:pt x="71" y="395"/>
                  </a:cubicBezTo>
                  <a:cubicBezTo>
                    <a:pt x="71" y="395"/>
                    <a:pt x="71" y="395"/>
                    <a:pt x="71" y="395"/>
                  </a:cubicBezTo>
                  <a:close/>
                  <a:moveTo>
                    <a:pt x="239" y="325"/>
                  </a:moveTo>
                  <a:cubicBezTo>
                    <a:pt x="239" y="325"/>
                    <a:pt x="239" y="325"/>
                    <a:pt x="239" y="325"/>
                  </a:cubicBezTo>
                  <a:cubicBezTo>
                    <a:pt x="239" y="325"/>
                    <a:pt x="239" y="325"/>
                    <a:pt x="239" y="325"/>
                  </a:cubicBezTo>
                  <a:cubicBezTo>
                    <a:pt x="239" y="325"/>
                    <a:pt x="239" y="325"/>
                    <a:pt x="239" y="325"/>
                  </a:cubicBezTo>
                  <a:close/>
                  <a:moveTo>
                    <a:pt x="164" y="389"/>
                  </a:moveTo>
                  <a:cubicBezTo>
                    <a:pt x="164" y="391"/>
                    <a:pt x="164" y="392"/>
                    <a:pt x="165" y="394"/>
                  </a:cubicBezTo>
                  <a:cubicBezTo>
                    <a:pt x="165" y="396"/>
                    <a:pt x="165" y="398"/>
                    <a:pt x="165" y="399"/>
                  </a:cubicBezTo>
                  <a:cubicBezTo>
                    <a:pt x="166" y="400"/>
                    <a:pt x="166" y="400"/>
                    <a:pt x="166" y="400"/>
                  </a:cubicBezTo>
                  <a:cubicBezTo>
                    <a:pt x="166" y="401"/>
                    <a:pt x="166" y="402"/>
                    <a:pt x="166" y="403"/>
                  </a:cubicBezTo>
                  <a:cubicBezTo>
                    <a:pt x="166" y="404"/>
                    <a:pt x="166" y="404"/>
                    <a:pt x="166" y="404"/>
                  </a:cubicBezTo>
                  <a:cubicBezTo>
                    <a:pt x="165" y="404"/>
                    <a:pt x="165" y="404"/>
                    <a:pt x="165" y="404"/>
                  </a:cubicBezTo>
                  <a:cubicBezTo>
                    <a:pt x="164" y="404"/>
                    <a:pt x="162" y="404"/>
                    <a:pt x="160" y="405"/>
                  </a:cubicBezTo>
                  <a:cubicBezTo>
                    <a:pt x="158" y="406"/>
                    <a:pt x="156" y="407"/>
                    <a:pt x="154" y="407"/>
                  </a:cubicBezTo>
                  <a:cubicBezTo>
                    <a:pt x="154" y="407"/>
                    <a:pt x="154" y="407"/>
                    <a:pt x="154" y="407"/>
                  </a:cubicBezTo>
                  <a:cubicBezTo>
                    <a:pt x="153" y="406"/>
                    <a:pt x="153" y="406"/>
                    <a:pt x="153" y="406"/>
                  </a:cubicBezTo>
                  <a:cubicBezTo>
                    <a:pt x="152" y="401"/>
                    <a:pt x="152" y="393"/>
                    <a:pt x="152" y="386"/>
                  </a:cubicBezTo>
                  <a:cubicBezTo>
                    <a:pt x="152" y="384"/>
                    <a:pt x="152" y="383"/>
                    <a:pt x="152" y="381"/>
                  </a:cubicBezTo>
                  <a:cubicBezTo>
                    <a:pt x="152" y="378"/>
                    <a:pt x="152" y="375"/>
                    <a:pt x="152" y="372"/>
                  </a:cubicBezTo>
                  <a:cubicBezTo>
                    <a:pt x="152" y="369"/>
                    <a:pt x="152" y="365"/>
                    <a:pt x="152" y="362"/>
                  </a:cubicBezTo>
                  <a:cubicBezTo>
                    <a:pt x="152" y="360"/>
                    <a:pt x="153" y="357"/>
                    <a:pt x="153" y="355"/>
                  </a:cubicBezTo>
                  <a:cubicBezTo>
                    <a:pt x="154" y="353"/>
                    <a:pt x="154" y="350"/>
                    <a:pt x="154" y="348"/>
                  </a:cubicBezTo>
                  <a:cubicBezTo>
                    <a:pt x="154" y="347"/>
                    <a:pt x="154" y="345"/>
                    <a:pt x="154" y="344"/>
                  </a:cubicBezTo>
                  <a:cubicBezTo>
                    <a:pt x="154" y="342"/>
                    <a:pt x="154" y="340"/>
                    <a:pt x="154" y="338"/>
                  </a:cubicBezTo>
                  <a:cubicBezTo>
                    <a:pt x="154" y="338"/>
                    <a:pt x="154" y="338"/>
                    <a:pt x="154" y="337"/>
                  </a:cubicBezTo>
                  <a:cubicBezTo>
                    <a:pt x="154" y="336"/>
                    <a:pt x="154" y="335"/>
                    <a:pt x="154" y="334"/>
                  </a:cubicBezTo>
                  <a:cubicBezTo>
                    <a:pt x="154" y="333"/>
                    <a:pt x="154" y="333"/>
                    <a:pt x="155" y="332"/>
                  </a:cubicBezTo>
                  <a:cubicBezTo>
                    <a:pt x="156" y="332"/>
                    <a:pt x="156" y="332"/>
                    <a:pt x="157" y="332"/>
                  </a:cubicBezTo>
                  <a:cubicBezTo>
                    <a:pt x="157" y="332"/>
                    <a:pt x="157" y="332"/>
                    <a:pt x="158" y="332"/>
                  </a:cubicBezTo>
                  <a:cubicBezTo>
                    <a:pt x="158" y="332"/>
                    <a:pt x="158" y="332"/>
                    <a:pt x="158" y="332"/>
                  </a:cubicBezTo>
                  <a:cubicBezTo>
                    <a:pt x="158" y="332"/>
                    <a:pt x="159" y="333"/>
                    <a:pt x="159" y="333"/>
                  </a:cubicBezTo>
                  <a:cubicBezTo>
                    <a:pt x="159" y="333"/>
                    <a:pt x="159" y="333"/>
                    <a:pt x="159" y="333"/>
                  </a:cubicBezTo>
                  <a:cubicBezTo>
                    <a:pt x="159" y="333"/>
                    <a:pt x="159" y="333"/>
                    <a:pt x="159" y="333"/>
                  </a:cubicBezTo>
                  <a:cubicBezTo>
                    <a:pt x="159" y="334"/>
                    <a:pt x="159" y="334"/>
                    <a:pt x="159" y="334"/>
                  </a:cubicBezTo>
                  <a:cubicBezTo>
                    <a:pt x="159" y="335"/>
                    <a:pt x="159" y="337"/>
                    <a:pt x="159" y="339"/>
                  </a:cubicBezTo>
                  <a:cubicBezTo>
                    <a:pt x="159" y="340"/>
                    <a:pt x="159" y="342"/>
                    <a:pt x="160" y="344"/>
                  </a:cubicBezTo>
                  <a:cubicBezTo>
                    <a:pt x="160" y="345"/>
                    <a:pt x="160" y="346"/>
                    <a:pt x="160" y="346"/>
                  </a:cubicBezTo>
                  <a:cubicBezTo>
                    <a:pt x="160" y="346"/>
                    <a:pt x="160" y="346"/>
                    <a:pt x="160" y="346"/>
                  </a:cubicBezTo>
                  <a:cubicBezTo>
                    <a:pt x="160" y="347"/>
                    <a:pt x="160" y="348"/>
                    <a:pt x="160" y="349"/>
                  </a:cubicBezTo>
                  <a:cubicBezTo>
                    <a:pt x="161" y="352"/>
                    <a:pt x="161" y="356"/>
                    <a:pt x="161" y="360"/>
                  </a:cubicBezTo>
                  <a:cubicBezTo>
                    <a:pt x="161" y="363"/>
                    <a:pt x="161" y="366"/>
                    <a:pt x="162" y="370"/>
                  </a:cubicBezTo>
                  <a:cubicBezTo>
                    <a:pt x="162" y="374"/>
                    <a:pt x="163" y="378"/>
                    <a:pt x="163" y="382"/>
                  </a:cubicBezTo>
                  <a:cubicBezTo>
                    <a:pt x="163" y="385"/>
                    <a:pt x="164" y="387"/>
                    <a:pt x="164" y="389"/>
                  </a:cubicBezTo>
                  <a:close/>
                  <a:moveTo>
                    <a:pt x="163" y="394"/>
                  </a:moveTo>
                  <a:cubicBezTo>
                    <a:pt x="162" y="393"/>
                    <a:pt x="162" y="391"/>
                    <a:pt x="162" y="389"/>
                  </a:cubicBezTo>
                  <a:cubicBezTo>
                    <a:pt x="162" y="387"/>
                    <a:pt x="161" y="385"/>
                    <a:pt x="161" y="383"/>
                  </a:cubicBezTo>
                  <a:cubicBezTo>
                    <a:pt x="161" y="379"/>
                    <a:pt x="160" y="375"/>
                    <a:pt x="159" y="370"/>
                  </a:cubicBezTo>
                  <a:cubicBezTo>
                    <a:pt x="159" y="367"/>
                    <a:pt x="159" y="363"/>
                    <a:pt x="159" y="360"/>
                  </a:cubicBezTo>
                  <a:cubicBezTo>
                    <a:pt x="159" y="356"/>
                    <a:pt x="159" y="353"/>
                    <a:pt x="158" y="349"/>
                  </a:cubicBezTo>
                  <a:cubicBezTo>
                    <a:pt x="158" y="348"/>
                    <a:pt x="158" y="347"/>
                    <a:pt x="158" y="347"/>
                  </a:cubicBezTo>
                  <a:cubicBezTo>
                    <a:pt x="158" y="347"/>
                    <a:pt x="158" y="347"/>
                    <a:pt x="158" y="347"/>
                  </a:cubicBezTo>
                  <a:cubicBezTo>
                    <a:pt x="158" y="346"/>
                    <a:pt x="158" y="345"/>
                    <a:pt x="158" y="344"/>
                  </a:cubicBezTo>
                  <a:cubicBezTo>
                    <a:pt x="157" y="342"/>
                    <a:pt x="157" y="341"/>
                    <a:pt x="157" y="339"/>
                  </a:cubicBezTo>
                  <a:cubicBezTo>
                    <a:pt x="157" y="337"/>
                    <a:pt x="157" y="336"/>
                    <a:pt x="157" y="335"/>
                  </a:cubicBezTo>
                  <a:cubicBezTo>
                    <a:pt x="157" y="335"/>
                    <a:pt x="157" y="335"/>
                    <a:pt x="157" y="335"/>
                  </a:cubicBezTo>
                  <a:cubicBezTo>
                    <a:pt x="157" y="335"/>
                    <a:pt x="156" y="335"/>
                    <a:pt x="156" y="335"/>
                  </a:cubicBezTo>
                  <a:cubicBezTo>
                    <a:pt x="156" y="335"/>
                    <a:pt x="156" y="335"/>
                    <a:pt x="156" y="335"/>
                  </a:cubicBezTo>
                  <a:cubicBezTo>
                    <a:pt x="156" y="335"/>
                    <a:pt x="156" y="336"/>
                    <a:pt x="156" y="337"/>
                  </a:cubicBezTo>
                  <a:cubicBezTo>
                    <a:pt x="156" y="338"/>
                    <a:pt x="156" y="338"/>
                    <a:pt x="156" y="338"/>
                  </a:cubicBezTo>
                  <a:cubicBezTo>
                    <a:pt x="156" y="340"/>
                    <a:pt x="156" y="342"/>
                    <a:pt x="156" y="343"/>
                  </a:cubicBezTo>
                  <a:cubicBezTo>
                    <a:pt x="156" y="345"/>
                    <a:pt x="156" y="347"/>
                    <a:pt x="156" y="348"/>
                  </a:cubicBezTo>
                  <a:cubicBezTo>
                    <a:pt x="156" y="351"/>
                    <a:pt x="156" y="353"/>
                    <a:pt x="155" y="355"/>
                  </a:cubicBezTo>
                  <a:cubicBezTo>
                    <a:pt x="155" y="357"/>
                    <a:pt x="154" y="360"/>
                    <a:pt x="155" y="362"/>
                  </a:cubicBezTo>
                  <a:cubicBezTo>
                    <a:pt x="155" y="365"/>
                    <a:pt x="154" y="369"/>
                    <a:pt x="154" y="372"/>
                  </a:cubicBezTo>
                  <a:cubicBezTo>
                    <a:pt x="154" y="375"/>
                    <a:pt x="154" y="378"/>
                    <a:pt x="154" y="381"/>
                  </a:cubicBezTo>
                  <a:cubicBezTo>
                    <a:pt x="154" y="383"/>
                    <a:pt x="154" y="384"/>
                    <a:pt x="154" y="386"/>
                  </a:cubicBezTo>
                  <a:cubicBezTo>
                    <a:pt x="154" y="392"/>
                    <a:pt x="154" y="400"/>
                    <a:pt x="155" y="405"/>
                  </a:cubicBezTo>
                  <a:cubicBezTo>
                    <a:pt x="156" y="405"/>
                    <a:pt x="158" y="404"/>
                    <a:pt x="159" y="403"/>
                  </a:cubicBezTo>
                  <a:cubicBezTo>
                    <a:pt x="161" y="403"/>
                    <a:pt x="163" y="402"/>
                    <a:pt x="164" y="402"/>
                  </a:cubicBezTo>
                  <a:cubicBezTo>
                    <a:pt x="164" y="401"/>
                    <a:pt x="164" y="401"/>
                    <a:pt x="164" y="401"/>
                  </a:cubicBezTo>
                  <a:cubicBezTo>
                    <a:pt x="164" y="400"/>
                    <a:pt x="163" y="400"/>
                    <a:pt x="163" y="400"/>
                  </a:cubicBezTo>
                  <a:cubicBezTo>
                    <a:pt x="163" y="398"/>
                    <a:pt x="163" y="396"/>
                    <a:pt x="163" y="394"/>
                  </a:cubicBezTo>
                  <a:close/>
                  <a:moveTo>
                    <a:pt x="154" y="334"/>
                  </a:moveTo>
                  <a:cubicBezTo>
                    <a:pt x="154" y="334"/>
                    <a:pt x="154" y="334"/>
                    <a:pt x="154" y="334"/>
                  </a:cubicBezTo>
                  <a:cubicBezTo>
                    <a:pt x="154" y="334"/>
                    <a:pt x="154" y="334"/>
                    <a:pt x="154" y="334"/>
                  </a:cubicBezTo>
                  <a:cubicBezTo>
                    <a:pt x="154" y="334"/>
                    <a:pt x="154" y="334"/>
                    <a:pt x="154" y="334"/>
                  </a:cubicBezTo>
                  <a:close/>
                  <a:moveTo>
                    <a:pt x="51" y="191"/>
                  </a:moveTo>
                  <a:cubicBezTo>
                    <a:pt x="51" y="193"/>
                    <a:pt x="51" y="195"/>
                    <a:pt x="51" y="196"/>
                  </a:cubicBezTo>
                  <a:cubicBezTo>
                    <a:pt x="52" y="198"/>
                    <a:pt x="52" y="200"/>
                    <a:pt x="52" y="202"/>
                  </a:cubicBezTo>
                  <a:cubicBezTo>
                    <a:pt x="52" y="202"/>
                    <a:pt x="52" y="202"/>
                    <a:pt x="52" y="202"/>
                  </a:cubicBezTo>
                  <a:cubicBezTo>
                    <a:pt x="53" y="203"/>
                    <a:pt x="53" y="204"/>
                    <a:pt x="53" y="205"/>
                  </a:cubicBezTo>
                  <a:cubicBezTo>
                    <a:pt x="52" y="206"/>
                    <a:pt x="52" y="206"/>
                    <a:pt x="52" y="206"/>
                  </a:cubicBezTo>
                  <a:cubicBezTo>
                    <a:pt x="52" y="206"/>
                    <a:pt x="52" y="206"/>
                    <a:pt x="52" y="206"/>
                  </a:cubicBezTo>
                  <a:cubicBezTo>
                    <a:pt x="51" y="206"/>
                    <a:pt x="49" y="207"/>
                    <a:pt x="47" y="208"/>
                  </a:cubicBezTo>
                  <a:cubicBezTo>
                    <a:pt x="45" y="209"/>
                    <a:pt x="43" y="209"/>
                    <a:pt x="41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38" y="203"/>
                    <a:pt x="39" y="195"/>
                    <a:pt x="39" y="189"/>
                  </a:cubicBezTo>
                  <a:cubicBezTo>
                    <a:pt x="39" y="187"/>
                    <a:pt x="39" y="185"/>
                    <a:pt x="39" y="183"/>
                  </a:cubicBezTo>
                  <a:cubicBezTo>
                    <a:pt x="39" y="180"/>
                    <a:pt x="39" y="177"/>
                    <a:pt x="39" y="174"/>
                  </a:cubicBezTo>
                  <a:cubicBezTo>
                    <a:pt x="39" y="171"/>
                    <a:pt x="39" y="168"/>
                    <a:pt x="39" y="164"/>
                  </a:cubicBezTo>
                  <a:cubicBezTo>
                    <a:pt x="39" y="162"/>
                    <a:pt x="39" y="159"/>
                    <a:pt x="40" y="157"/>
                  </a:cubicBezTo>
                  <a:cubicBezTo>
                    <a:pt x="40" y="155"/>
                    <a:pt x="41" y="153"/>
                    <a:pt x="41" y="151"/>
                  </a:cubicBezTo>
                  <a:cubicBezTo>
                    <a:pt x="41" y="149"/>
                    <a:pt x="41" y="147"/>
                    <a:pt x="41" y="146"/>
                  </a:cubicBezTo>
                  <a:cubicBezTo>
                    <a:pt x="41" y="144"/>
                    <a:pt x="40" y="142"/>
                    <a:pt x="40" y="140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40" y="138"/>
                    <a:pt x="40" y="137"/>
                    <a:pt x="41" y="136"/>
                  </a:cubicBezTo>
                  <a:cubicBezTo>
                    <a:pt x="41" y="136"/>
                    <a:pt x="41" y="135"/>
                    <a:pt x="42" y="135"/>
                  </a:cubicBezTo>
                  <a:cubicBezTo>
                    <a:pt x="42" y="135"/>
                    <a:pt x="43" y="135"/>
                    <a:pt x="44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5" y="135"/>
                    <a:pt x="46" y="135"/>
                    <a:pt x="46" y="135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8"/>
                    <a:pt x="46" y="139"/>
                    <a:pt x="46" y="141"/>
                  </a:cubicBezTo>
                  <a:cubicBezTo>
                    <a:pt x="46" y="143"/>
                    <a:pt x="46" y="144"/>
                    <a:pt x="46" y="146"/>
                  </a:cubicBezTo>
                  <a:cubicBezTo>
                    <a:pt x="47" y="147"/>
                    <a:pt x="47" y="148"/>
                    <a:pt x="47" y="149"/>
                  </a:cubicBezTo>
                  <a:cubicBezTo>
                    <a:pt x="47" y="149"/>
                    <a:pt x="47" y="149"/>
                    <a:pt x="47" y="149"/>
                  </a:cubicBezTo>
                  <a:cubicBezTo>
                    <a:pt x="47" y="149"/>
                    <a:pt x="47" y="150"/>
                    <a:pt x="47" y="151"/>
                  </a:cubicBezTo>
                  <a:cubicBezTo>
                    <a:pt x="47" y="155"/>
                    <a:pt x="48" y="158"/>
                    <a:pt x="48" y="162"/>
                  </a:cubicBezTo>
                  <a:cubicBezTo>
                    <a:pt x="48" y="165"/>
                    <a:pt x="48" y="169"/>
                    <a:pt x="48" y="172"/>
                  </a:cubicBezTo>
                  <a:cubicBezTo>
                    <a:pt x="49" y="176"/>
                    <a:pt x="49" y="180"/>
                    <a:pt x="50" y="185"/>
                  </a:cubicBezTo>
                  <a:cubicBezTo>
                    <a:pt x="50" y="187"/>
                    <a:pt x="50" y="189"/>
                    <a:pt x="51" y="191"/>
                  </a:cubicBezTo>
                  <a:close/>
                  <a:moveTo>
                    <a:pt x="49" y="197"/>
                  </a:moveTo>
                  <a:cubicBezTo>
                    <a:pt x="49" y="195"/>
                    <a:pt x="49" y="193"/>
                    <a:pt x="49" y="192"/>
                  </a:cubicBezTo>
                  <a:cubicBezTo>
                    <a:pt x="48" y="189"/>
                    <a:pt x="48" y="187"/>
                    <a:pt x="48" y="185"/>
                  </a:cubicBezTo>
                  <a:cubicBezTo>
                    <a:pt x="47" y="181"/>
                    <a:pt x="47" y="177"/>
                    <a:pt x="46" y="173"/>
                  </a:cubicBezTo>
                  <a:cubicBezTo>
                    <a:pt x="46" y="169"/>
                    <a:pt x="46" y="165"/>
                    <a:pt x="45" y="162"/>
                  </a:cubicBezTo>
                  <a:cubicBezTo>
                    <a:pt x="45" y="158"/>
                    <a:pt x="45" y="155"/>
                    <a:pt x="45" y="151"/>
                  </a:cubicBezTo>
                  <a:cubicBezTo>
                    <a:pt x="45" y="151"/>
                    <a:pt x="45" y="150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4" y="148"/>
                    <a:pt x="44" y="147"/>
                    <a:pt x="44" y="147"/>
                  </a:cubicBezTo>
                  <a:cubicBezTo>
                    <a:pt x="44" y="145"/>
                    <a:pt x="44" y="143"/>
                    <a:pt x="44" y="141"/>
                  </a:cubicBezTo>
                  <a:cubicBezTo>
                    <a:pt x="44" y="140"/>
                    <a:pt x="44" y="138"/>
                    <a:pt x="44" y="137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8"/>
                    <a:pt x="43" y="139"/>
                    <a:pt x="43" y="139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3" y="142"/>
                    <a:pt x="43" y="144"/>
                    <a:pt x="43" y="146"/>
                  </a:cubicBezTo>
                  <a:cubicBezTo>
                    <a:pt x="43" y="147"/>
                    <a:pt x="43" y="149"/>
                    <a:pt x="43" y="151"/>
                  </a:cubicBezTo>
                  <a:cubicBezTo>
                    <a:pt x="43" y="153"/>
                    <a:pt x="43" y="155"/>
                    <a:pt x="42" y="157"/>
                  </a:cubicBezTo>
                  <a:cubicBezTo>
                    <a:pt x="42" y="160"/>
                    <a:pt x="41" y="162"/>
                    <a:pt x="41" y="164"/>
                  </a:cubicBezTo>
                  <a:cubicBezTo>
                    <a:pt x="41" y="168"/>
                    <a:pt x="41" y="171"/>
                    <a:pt x="41" y="174"/>
                  </a:cubicBezTo>
                  <a:cubicBezTo>
                    <a:pt x="41" y="177"/>
                    <a:pt x="41" y="180"/>
                    <a:pt x="41" y="183"/>
                  </a:cubicBezTo>
                  <a:cubicBezTo>
                    <a:pt x="41" y="185"/>
                    <a:pt x="41" y="187"/>
                    <a:pt x="41" y="189"/>
                  </a:cubicBezTo>
                  <a:cubicBezTo>
                    <a:pt x="41" y="195"/>
                    <a:pt x="41" y="202"/>
                    <a:pt x="42" y="207"/>
                  </a:cubicBezTo>
                  <a:cubicBezTo>
                    <a:pt x="43" y="207"/>
                    <a:pt x="44" y="206"/>
                    <a:pt x="46" y="206"/>
                  </a:cubicBezTo>
                  <a:cubicBezTo>
                    <a:pt x="48" y="205"/>
                    <a:pt x="49" y="204"/>
                    <a:pt x="51" y="204"/>
                  </a:cubicBezTo>
                  <a:cubicBezTo>
                    <a:pt x="51" y="204"/>
                    <a:pt x="50" y="203"/>
                    <a:pt x="50" y="203"/>
                  </a:cubicBezTo>
                  <a:cubicBezTo>
                    <a:pt x="50" y="203"/>
                    <a:pt x="50" y="202"/>
                    <a:pt x="50" y="202"/>
                  </a:cubicBezTo>
                  <a:cubicBezTo>
                    <a:pt x="50" y="200"/>
                    <a:pt x="50" y="198"/>
                    <a:pt x="49" y="197"/>
                  </a:cubicBezTo>
                  <a:close/>
                  <a:moveTo>
                    <a:pt x="41" y="136"/>
                  </a:moveTo>
                  <a:cubicBezTo>
                    <a:pt x="41" y="136"/>
                    <a:pt x="41" y="136"/>
                    <a:pt x="41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1" y="136"/>
                    <a:pt x="41" y="136"/>
                    <a:pt x="41" y="136"/>
                  </a:cubicBezTo>
                  <a:close/>
                  <a:moveTo>
                    <a:pt x="130" y="205"/>
                  </a:moveTo>
                  <a:cubicBezTo>
                    <a:pt x="130" y="207"/>
                    <a:pt x="131" y="210"/>
                    <a:pt x="131" y="212"/>
                  </a:cubicBezTo>
                  <a:cubicBezTo>
                    <a:pt x="132" y="214"/>
                    <a:pt x="133" y="216"/>
                    <a:pt x="133" y="218"/>
                  </a:cubicBezTo>
                  <a:cubicBezTo>
                    <a:pt x="133" y="219"/>
                    <a:pt x="133" y="219"/>
                    <a:pt x="133" y="220"/>
                  </a:cubicBezTo>
                  <a:cubicBezTo>
                    <a:pt x="134" y="221"/>
                    <a:pt x="135" y="222"/>
                    <a:pt x="134" y="223"/>
                  </a:cubicBezTo>
                  <a:cubicBezTo>
                    <a:pt x="134" y="224"/>
                    <a:pt x="134" y="224"/>
                    <a:pt x="134" y="224"/>
                  </a:cubicBezTo>
                  <a:cubicBezTo>
                    <a:pt x="133" y="224"/>
                    <a:pt x="133" y="224"/>
                    <a:pt x="133" y="224"/>
                  </a:cubicBezTo>
                  <a:cubicBezTo>
                    <a:pt x="131" y="223"/>
                    <a:pt x="129" y="223"/>
                    <a:pt x="127" y="223"/>
                  </a:cubicBezTo>
                  <a:cubicBezTo>
                    <a:pt x="125" y="223"/>
                    <a:pt x="123" y="222"/>
                    <a:pt x="121" y="222"/>
                  </a:cubicBezTo>
                  <a:cubicBezTo>
                    <a:pt x="120" y="222"/>
                    <a:pt x="120" y="222"/>
                    <a:pt x="120" y="222"/>
                  </a:cubicBezTo>
                  <a:cubicBezTo>
                    <a:pt x="120" y="222"/>
                    <a:pt x="120" y="222"/>
                    <a:pt x="120" y="222"/>
                  </a:cubicBezTo>
                  <a:cubicBezTo>
                    <a:pt x="117" y="216"/>
                    <a:pt x="117" y="210"/>
                    <a:pt x="118" y="204"/>
                  </a:cubicBezTo>
                  <a:cubicBezTo>
                    <a:pt x="118" y="201"/>
                    <a:pt x="118" y="199"/>
                    <a:pt x="118" y="196"/>
                  </a:cubicBezTo>
                  <a:cubicBezTo>
                    <a:pt x="117" y="191"/>
                    <a:pt x="117" y="184"/>
                    <a:pt x="116" y="178"/>
                  </a:cubicBezTo>
                  <a:cubicBezTo>
                    <a:pt x="116" y="176"/>
                    <a:pt x="116" y="174"/>
                    <a:pt x="115" y="172"/>
                  </a:cubicBezTo>
                  <a:cubicBezTo>
                    <a:pt x="115" y="169"/>
                    <a:pt x="115" y="167"/>
                    <a:pt x="114" y="164"/>
                  </a:cubicBezTo>
                  <a:cubicBezTo>
                    <a:pt x="113" y="161"/>
                    <a:pt x="113" y="158"/>
                    <a:pt x="113" y="155"/>
                  </a:cubicBezTo>
                  <a:cubicBezTo>
                    <a:pt x="112" y="153"/>
                    <a:pt x="112" y="151"/>
                    <a:pt x="112" y="149"/>
                  </a:cubicBezTo>
                  <a:cubicBezTo>
                    <a:pt x="112" y="147"/>
                    <a:pt x="111" y="144"/>
                    <a:pt x="111" y="142"/>
                  </a:cubicBezTo>
                  <a:cubicBezTo>
                    <a:pt x="111" y="142"/>
                    <a:pt x="111" y="141"/>
                    <a:pt x="111" y="141"/>
                  </a:cubicBezTo>
                  <a:cubicBezTo>
                    <a:pt x="111" y="140"/>
                    <a:pt x="111" y="138"/>
                    <a:pt x="112" y="137"/>
                  </a:cubicBezTo>
                  <a:cubicBezTo>
                    <a:pt x="112" y="136"/>
                    <a:pt x="112" y="136"/>
                    <a:pt x="113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6" y="135"/>
                    <a:pt x="116" y="135"/>
                  </a:cubicBezTo>
                  <a:cubicBezTo>
                    <a:pt x="117" y="135"/>
                    <a:pt x="118" y="136"/>
                    <a:pt x="118" y="136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18" y="139"/>
                    <a:pt x="119" y="141"/>
                    <a:pt x="119" y="143"/>
                  </a:cubicBezTo>
                  <a:cubicBezTo>
                    <a:pt x="119" y="145"/>
                    <a:pt x="120" y="147"/>
                    <a:pt x="120" y="149"/>
                  </a:cubicBezTo>
                  <a:cubicBezTo>
                    <a:pt x="120" y="150"/>
                    <a:pt x="121" y="152"/>
                    <a:pt x="121" y="153"/>
                  </a:cubicBezTo>
                  <a:cubicBezTo>
                    <a:pt x="121" y="153"/>
                    <a:pt x="121" y="154"/>
                    <a:pt x="121" y="155"/>
                  </a:cubicBezTo>
                  <a:cubicBezTo>
                    <a:pt x="122" y="160"/>
                    <a:pt x="123" y="164"/>
                    <a:pt x="123" y="169"/>
                  </a:cubicBezTo>
                  <a:cubicBezTo>
                    <a:pt x="123" y="173"/>
                    <a:pt x="124" y="177"/>
                    <a:pt x="125" y="182"/>
                  </a:cubicBezTo>
                  <a:cubicBezTo>
                    <a:pt x="126" y="187"/>
                    <a:pt x="127" y="192"/>
                    <a:pt x="128" y="197"/>
                  </a:cubicBezTo>
                  <a:cubicBezTo>
                    <a:pt x="129" y="200"/>
                    <a:pt x="129" y="203"/>
                    <a:pt x="130" y="205"/>
                  </a:cubicBezTo>
                  <a:close/>
                  <a:moveTo>
                    <a:pt x="129" y="212"/>
                  </a:moveTo>
                  <a:cubicBezTo>
                    <a:pt x="129" y="210"/>
                    <a:pt x="128" y="208"/>
                    <a:pt x="128" y="206"/>
                  </a:cubicBezTo>
                  <a:cubicBezTo>
                    <a:pt x="127" y="203"/>
                    <a:pt x="127" y="200"/>
                    <a:pt x="126" y="198"/>
                  </a:cubicBezTo>
                  <a:cubicBezTo>
                    <a:pt x="125" y="193"/>
                    <a:pt x="124" y="188"/>
                    <a:pt x="123" y="182"/>
                  </a:cubicBezTo>
                  <a:cubicBezTo>
                    <a:pt x="122" y="178"/>
                    <a:pt x="121" y="173"/>
                    <a:pt x="121" y="169"/>
                  </a:cubicBezTo>
                  <a:cubicBezTo>
                    <a:pt x="121" y="165"/>
                    <a:pt x="120" y="160"/>
                    <a:pt x="119" y="156"/>
                  </a:cubicBezTo>
                  <a:cubicBezTo>
                    <a:pt x="119" y="155"/>
                    <a:pt x="119" y="154"/>
                    <a:pt x="119" y="153"/>
                  </a:cubicBezTo>
                  <a:cubicBezTo>
                    <a:pt x="118" y="152"/>
                    <a:pt x="118" y="151"/>
                    <a:pt x="118" y="150"/>
                  </a:cubicBezTo>
                  <a:cubicBezTo>
                    <a:pt x="117" y="148"/>
                    <a:pt x="117" y="145"/>
                    <a:pt x="117" y="143"/>
                  </a:cubicBezTo>
                  <a:cubicBezTo>
                    <a:pt x="116" y="141"/>
                    <a:pt x="116" y="139"/>
                    <a:pt x="116" y="137"/>
                  </a:cubicBezTo>
                  <a:cubicBezTo>
                    <a:pt x="116" y="137"/>
                    <a:pt x="116" y="137"/>
                    <a:pt x="116" y="137"/>
                  </a:cubicBezTo>
                  <a:cubicBezTo>
                    <a:pt x="115" y="137"/>
                    <a:pt x="115" y="137"/>
                    <a:pt x="114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13" y="139"/>
                    <a:pt x="113" y="140"/>
                    <a:pt x="113" y="141"/>
                  </a:cubicBezTo>
                  <a:cubicBezTo>
                    <a:pt x="114" y="141"/>
                    <a:pt x="114" y="142"/>
                    <a:pt x="114" y="142"/>
                  </a:cubicBezTo>
                  <a:cubicBezTo>
                    <a:pt x="114" y="144"/>
                    <a:pt x="114" y="146"/>
                    <a:pt x="114" y="149"/>
                  </a:cubicBezTo>
                  <a:cubicBezTo>
                    <a:pt x="114" y="151"/>
                    <a:pt x="115" y="153"/>
                    <a:pt x="115" y="155"/>
                  </a:cubicBezTo>
                  <a:cubicBezTo>
                    <a:pt x="115" y="158"/>
                    <a:pt x="115" y="161"/>
                    <a:pt x="116" y="164"/>
                  </a:cubicBezTo>
                  <a:cubicBezTo>
                    <a:pt x="117" y="166"/>
                    <a:pt x="117" y="169"/>
                    <a:pt x="118" y="172"/>
                  </a:cubicBezTo>
                  <a:cubicBezTo>
                    <a:pt x="118" y="174"/>
                    <a:pt x="118" y="176"/>
                    <a:pt x="118" y="178"/>
                  </a:cubicBezTo>
                  <a:cubicBezTo>
                    <a:pt x="119" y="184"/>
                    <a:pt x="119" y="190"/>
                    <a:pt x="120" y="196"/>
                  </a:cubicBezTo>
                  <a:cubicBezTo>
                    <a:pt x="120" y="199"/>
                    <a:pt x="120" y="201"/>
                    <a:pt x="120" y="204"/>
                  </a:cubicBezTo>
                  <a:cubicBezTo>
                    <a:pt x="120" y="209"/>
                    <a:pt x="119" y="215"/>
                    <a:pt x="122" y="220"/>
                  </a:cubicBezTo>
                  <a:cubicBezTo>
                    <a:pt x="124" y="220"/>
                    <a:pt x="125" y="220"/>
                    <a:pt x="127" y="221"/>
                  </a:cubicBezTo>
                  <a:cubicBezTo>
                    <a:pt x="129" y="221"/>
                    <a:pt x="130" y="221"/>
                    <a:pt x="132" y="221"/>
                  </a:cubicBezTo>
                  <a:cubicBezTo>
                    <a:pt x="132" y="221"/>
                    <a:pt x="132" y="221"/>
                    <a:pt x="132" y="220"/>
                  </a:cubicBezTo>
                  <a:cubicBezTo>
                    <a:pt x="131" y="220"/>
                    <a:pt x="131" y="219"/>
                    <a:pt x="131" y="219"/>
                  </a:cubicBezTo>
                  <a:cubicBezTo>
                    <a:pt x="130" y="217"/>
                    <a:pt x="130" y="214"/>
                    <a:pt x="129" y="212"/>
                  </a:cubicBezTo>
                  <a:close/>
                  <a:moveTo>
                    <a:pt x="79" y="141"/>
                  </a:moveTo>
                  <a:cubicBezTo>
                    <a:pt x="79" y="139"/>
                    <a:pt x="79" y="137"/>
                    <a:pt x="79" y="135"/>
                  </a:cubicBezTo>
                  <a:cubicBezTo>
                    <a:pt x="79" y="133"/>
                    <a:pt x="79" y="130"/>
                    <a:pt x="79" y="128"/>
                  </a:cubicBezTo>
                  <a:cubicBezTo>
                    <a:pt x="79" y="128"/>
                    <a:pt x="79" y="128"/>
                    <a:pt x="79" y="127"/>
                  </a:cubicBezTo>
                  <a:cubicBezTo>
                    <a:pt x="79" y="126"/>
                    <a:pt x="78" y="125"/>
                    <a:pt x="79" y="124"/>
                  </a:cubicBezTo>
                  <a:cubicBezTo>
                    <a:pt x="80" y="123"/>
                    <a:pt x="80" y="123"/>
                    <a:pt x="80" y="123"/>
                  </a:cubicBezTo>
                  <a:cubicBezTo>
                    <a:pt x="80" y="124"/>
                    <a:pt x="80" y="124"/>
                    <a:pt x="80" y="124"/>
                  </a:cubicBezTo>
                  <a:cubicBezTo>
                    <a:pt x="82" y="124"/>
                    <a:pt x="83" y="125"/>
                    <a:pt x="84" y="125"/>
                  </a:cubicBezTo>
                  <a:cubicBezTo>
                    <a:pt x="84" y="126"/>
                    <a:pt x="85" y="126"/>
                    <a:pt x="86" y="127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7" y="128"/>
                    <a:pt x="87" y="128"/>
                    <a:pt x="87" y="128"/>
                  </a:cubicBezTo>
                  <a:cubicBezTo>
                    <a:pt x="88" y="132"/>
                    <a:pt x="88" y="136"/>
                    <a:pt x="89" y="140"/>
                  </a:cubicBezTo>
                  <a:cubicBezTo>
                    <a:pt x="89" y="144"/>
                    <a:pt x="89" y="148"/>
                    <a:pt x="88" y="152"/>
                  </a:cubicBezTo>
                  <a:cubicBezTo>
                    <a:pt x="87" y="157"/>
                    <a:pt x="86" y="163"/>
                    <a:pt x="85" y="168"/>
                  </a:cubicBezTo>
                  <a:cubicBezTo>
                    <a:pt x="85" y="171"/>
                    <a:pt x="84" y="173"/>
                    <a:pt x="84" y="175"/>
                  </a:cubicBezTo>
                  <a:cubicBezTo>
                    <a:pt x="84" y="177"/>
                    <a:pt x="84" y="179"/>
                    <a:pt x="84" y="182"/>
                  </a:cubicBezTo>
                  <a:cubicBezTo>
                    <a:pt x="84" y="185"/>
                    <a:pt x="84" y="188"/>
                    <a:pt x="83" y="191"/>
                  </a:cubicBezTo>
                  <a:cubicBezTo>
                    <a:pt x="82" y="192"/>
                    <a:pt x="82" y="194"/>
                    <a:pt x="82" y="196"/>
                  </a:cubicBezTo>
                  <a:cubicBezTo>
                    <a:pt x="82" y="198"/>
                    <a:pt x="81" y="200"/>
                    <a:pt x="81" y="203"/>
                  </a:cubicBezTo>
                  <a:cubicBezTo>
                    <a:pt x="81" y="203"/>
                    <a:pt x="81" y="203"/>
                    <a:pt x="81" y="203"/>
                  </a:cubicBezTo>
                  <a:cubicBezTo>
                    <a:pt x="81" y="203"/>
                    <a:pt x="81" y="203"/>
                    <a:pt x="81" y="203"/>
                  </a:cubicBezTo>
                  <a:cubicBezTo>
                    <a:pt x="81" y="205"/>
                    <a:pt x="80" y="206"/>
                    <a:pt x="79" y="207"/>
                  </a:cubicBezTo>
                  <a:cubicBezTo>
                    <a:pt x="79" y="208"/>
                    <a:pt x="79" y="208"/>
                    <a:pt x="77" y="208"/>
                  </a:cubicBezTo>
                  <a:cubicBezTo>
                    <a:pt x="77" y="208"/>
                    <a:pt x="77" y="208"/>
                    <a:pt x="77" y="208"/>
                  </a:cubicBezTo>
                  <a:cubicBezTo>
                    <a:pt x="77" y="208"/>
                    <a:pt x="77" y="208"/>
                    <a:pt x="76" y="208"/>
                  </a:cubicBezTo>
                  <a:cubicBezTo>
                    <a:pt x="76" y="208"/>
                    <a:pt x="76" y="208"/>
                    <a:pt x="76" y="208"/>
                  </a:cubicBezTo>
                  <a:cubicBezTo>
                    <a:pt x="76" y="208"/>
                    <a:pt x="75" y="208"/>
                    <a:pt x="75" y="208"/>
                  </a:cubicBezTo>
                  <a:cubicBezTo>
                    <a:pt x="74" y="207"/>
                    <a:pt x="73" y="207"/>
                    <a:pt x="73" y="206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74" y="204"/>
                    <a:pt x="74" y="202"/>
                    <a:pt x="74" y="200"/>
                  </a:cubicBezTo>
                  <a:cubicBezTo>
                    <a:pt x="74" y="198"/>
                    <a:pt x="75" y="196"/>
                    <a:pt x="75" y="194"/>
                  </a:cubicBezTo>
                  <a:cubicBezTo>
                    <a:pt x="75" y="193"/>
                    <a:pt x="75" y="192"/>
                    <a:pt x="75" y="191"/>
                  </a:cubicBezTo>
                  <a:cubicBezTo>
                    <a:pt x="75" y="190"/>
                    <a:pt x="75" y="189"/>
                    <a:pt x="75" y="188"/>
                  </a:cubicBezTo>
                  <a:cubicBezTo>
                    <a:pt x="75" y="184"/>
                    <a:pt x="76" y="180"/>
                    <a:pt x="76" y="176"/>
                  </a:cubicBezTo>
                  <a:cubicBezTo>
                    <a:pt x="77" y="172"/>
                    <a:pt x="78" y="168"/>
                    <a:pt x="78" y="163"/>
                  </a:cubicBezTo>
                  <a:cubicBezTo>
                    <a:pt x="78" y="159"/>
                    <a:pt x="78" y="154"/>
                    <a:pt x="78" y="149"/>
                  </a:cubicBezTo>
                  <a:cubicBezTo>
                    <a:pt x="79" y="146"/>
                    <a:pt x="79" y="143"/>
                    <a:pt x="79" y="141"/>
                  </a:cubicBezTo>
                  <a:close/>
                  <a:moveTo>
                    <a:pt x="81" y="135"/>
                  </a:moveTo>
                  <a:cubicBezTo>
                    <a:pt x="81" y="137"/>
                    <a:pt x="81" y="139"/>
                    <a:pt x="81" y="141"/>
                  </a:cubicBezTo>
                  <a:cubicBezTo>
                    <a:pt x="81" y="144"/>
                    <a:pt x="81" y="146"/>
                    <a:pt x="81" y="149"/>
                  </a:cubicBezTo>
                  <a:cubicBezTo>
                    <a:pt x="80" y="154"/>
                    <a:pt x="80" y="159"/>
                    <a:pt x="80" y="164"/>
                  </a:cubicBezTo>
                  <a:cubicBezTo>
                    <a:pt x="80" y="168"/>
                    <a:pt x="79" y="172"/>
                    <a:pt x="79" y="176"/>
                  </a:cubicBezTo>
                  <a:cubicBezTo>
                    <a:pt x="78" y="180"/>
                    <a:pt x="77" y="184"/>
                    <a:pt x="77" y="188"/>
                  </a:cubicBezTo>
                  <a:cubicBezTo>
                    <a:pt x="77" y="189"/>
                    <a:pt x="77" y="190"/>
                    <a:pt x="77" y="191"/>
                  </a:cubicBezTo>
                  <a:cubicBezTo>
                    <a:pt x="77" y="192"/>
                    <a:pt x="77" y="193"/>
                    <a:pt x="77" y="194"/>
                  </a:cubicBezTo>
                  <a:cubicBezTo>
                    <a:pt x="77" y="196"/>
                    <a:pt x="77" y="198"/>
                    <a:pt x="76" y="200"/>
                  </a:cubicBezTo>
                  <a:cubicBezTo>
                    <a:pt x="76" y="202"/>
                    <a:pt x="76" y="204"/>
                    <a:pt x="75" y="206"/>
                  </a:cubicBezTo>
                  <a:cubicBezTo>
                    <a:pt x="76" y="206"/>
                    <a:pt x="76" y="206"/>
                    <a:pt x="77" y="206"/>
                  </a:cubicBezTo>
                  <a:cubicBezTo>
                    <a:pt x="77" y="206"/>
                    <a:pt x="77" y="206"/>
                    <a:pt x="77" y="206"/>
                  </a:cubicBezTo>
                  <a:cubicBezTo>
                    <a:pt x="77" y="206"/>
                    <a:pt x="77" y="206"/>
                    <a:pt x="77" y="206"/>
                  </a:cubicBezTo>
                  <a:cubicBezTo>
                    <a:pt x="77" y="206"/>
                    <a:pt x="77" y="206"/>
                    <a:pt x="78" y="206"/>
                  </a:cubicBezTo>
                  <a:cubicBezTo>
                    <a:pt x="78" y="206"/>
                    <a:pt x="78" y="206"/>
                    <a:pt x="78" y="206"/>
                  </a:cubicBezTo>
                  <a:cubicBezTo>
                    <a:pt x="78" y="205"/>
                    <a:pt x="78" y="204"/>
                    <a:pt x="79" y="203"/>
                  </a:cubicBezTo>
                  <a:cubicBezTo>
                    <a:pt x="79" y="203"/>
                    <a:pt x="79" y="203"/>
                    <a:pt x="79" y="203"/>
                  </a:cubicBezTo>
                  <a:cubicBezTo>
                    <a:pt x="79" y="203"/>
                    <a:pt x="79" y="202"/>
                    <a:pt x="79" y="202"/>
                  </a:cubicBezTo>
                  <a:cubicBezTo>
                    <a:pt x="79" y="200"/>
                    <a:pt x="80" y="198"/>
                    <a:pt x="80" y="196"/>
                  </a:cubicBezTo>
                  <a:cubicBezTo>
                    <a:pt x="80" y="194"/>
                    <a:pt x="80" y="192"/>
                    <a:pt x="81" y="190"/>
                  </a:cubicBezTo>
                  <a:cubicBezTo>
                    <a:pt x="81" y="188"/>
                    <a:pt x="81" y="185"/>
                    <a:pt x="81" y="182"/>
                  </a:cubicBezTo>
                  <a:cubicBezTo>
                    <a:pt x="82" y="179"/>
                    <a:pt x="82" y="177"/>
                    <a:pt x="82" y="174"/>
                  </a:cubicBezTo>
                  <a:cubicBezTo>
                    <a:pt x="82" y="172"/>
                    <a:pt x="83" y="170"/>
                    <a:pt x="83" y="168"/>
                  </a:cubicBezTo>
                  <a:cubicBezTo>
                    <a:pt x="84" y="163"/>
                    <a:pt x="85" y="157"/>
                    <a:pt x="86" y="152"/>
                  </a:cubicBezTo>
                  <a:cubicBezTo>
                    <a:pt x="87" y="148"/>
                    <a:pt x="87" y="144"/>
                    <a:pt x="86" y="140"/>
                  </a:cubicBezTo>
                  <a:cubicBezTo>
                    <a:pt x="86" y="136"/>
                    <a:pt x="86" y="132"/>
                    <a:pt x="85" y="129"/>
                  </a:cubicBezTo>
                  <a:cubicBezTo>
                    <a:pt x="83" y="128"/>
                    <a:pt x="83" y="128"/>
                    <a:pt x="82" y="127"/>
                  </a:cubicBezTo>
                  <a:cubicBezTo>
                    <a:pt x="82" y="127"/>
                    <a:pt x="82" y="127"/>
                    <a:pt x="81" y="126"/>
                  </a:cubicBezTo>
                  <a:cubicBezTo>
                    <a:pt x="81" y="126"/>
                    <a:pt x="81" y="127"/>
                    <a:pt x="81" y="127"/>
                  </a:cubicBezTo>
                  <a:cubicBezTo>
                    <a:pt x="81" y="127"/>
                    <a:pt x="81" y="128"/>
                    <a:pt x="81" y="128"/>
                  </a:cubicBezTo>
                  <a:cubicBezTo>
                    <a:pt x="81" y="131"/>
                    <a:pt x="81" y="133"/>
                    <a:pt x="81" y="135"/>
                  </a:cubicBezTo>
                  <a:close/>
                  <a:moveTo>
                    <a:pt x="75" y="206"/>
                  </a:moveTo>
                  <a:cubicBezTo>
                    <a:pt x="75" y="206"/>
                    <a:pt x="75" y="206"/>
                    <a:pt x="75" y="206"/>
                  </a:cubicBezTo>
                  <a:cubicBezTo>
                    <a:pt x="75" y="206"/>
                    <a:pt x="75" y="206"/>
                    <a:pt x="75" y="206"/>
                  </a:cubicBezTo>
                  <a:close/>
                  <a:moveTo>
                    <a:pt x="15" y="579"/>
                  </a:moveTo>
                  <a:cubicBezTo>
                    <a:pt x="15" y="581"/>
                    <a:pt x="15" y="583"/>
                    <a:pt x="14" y="586"/>
                  </a:cubicBezTo>
                  <a:cubicBezTo>
                    <a:pt x="14" y="588"/>
                    <a:pt x="14" y="590"/>
                    <a:pt x="14" y="593"/>
                  </a:cubicBezTo>
                  <a:cubicBezTo>
                    <a:pt x="14" y="593"/>
                    <a:pt x="14" y="593"/>
                    <a:pt x="14" y="594"/>
                  </a:cubicBezTo>
                  <a:cubicBezTo>
                    <a:pt x="14" y="595"/>
                    <a:pt x="14" y="596"/>
                    <a:pt x="13" y="597"/>
                  </a:cubicBezTo>
                  <a:cubicBezTo>
                    <a:pt x="13" y="598"/>
                    <a:pt x="13" y="598"/>
                    <a:pt x="13" y="598"/>
                  </a:cubicBezTo>
                  <a:cubicBezTo>
                    <a:pt x="12" y="597"/>
                    <a:pt x="12" y="597"/>
                    <a:pt x="12" y="597"/>
                  </a:cubicBezTo>
                  <a:cubicBezTo>
                    <a:pt x="10" y="597"/>
                    <a:pt x="8" y="596"/>
                    <a:pt x="6" y="595"/>
                  </a:cubicBezTo>
                  <a:cubicBezTo>
                    <a:pt x="5" y="594"/>
                    <a:pt x="3" y="593"/>
                    <a:pt x="1" y="592"/>
                  </a:cubicBezTo>
                  <a:cubicBezTo>
                    <a:pt x="1" y="592"/>
                    <a:pt x="1" y="592"/>
                    <a:pt x="1" y="592"/>
                  </a:cubicBezTo>
                  <a:cubicBezTo>
                    <a:pt x="1" y="591"/>
                    <a:pt x="1" y="591"/>
                    <a:pt x="1" y="591"/>
                  </a:cubicBezTo>
                  <a:cubicBezTo>
                    <a:pt x="0" y="585"/>
                    <a:pt x="2" y="579"/>
                    <a:pt x="4" y="574"/>
                  </a:cubicBezTo>
                  <a:cubicBezTo>
                    <a:pt x="5" y="571"/>
                    <a:pt x="5" y="569"/>
                    <a:pt x="6" y="567"/>
                  </a:cubicBezTo>
                  <a:cubicBezTo>
                    <a:pt x="8" y="561"/>
                    <a:pt x="9" y="555"/>
                    <a:pt x="10" y="549"/>
                  </a:cubicBezTo>
                  <a:cubicBezTo>
                    <a:pt x="11" y="547"/>
                    <a:pt x="11" y="545"/>
                    <a:pt x="12" y="543"/>
                  </a:cubicBezTo>
                  <a:cubicBezTo>
                    <a:pt x="12" y="540"/>
                    <a:pt x="13" y="538"/>
                    <a:pt x="13" y="535"/>
                  </a:cubicBezTo>
                  <a:cubicBezTo>
                    <a:pt x="13" y="532"/>
                    <a:pt x="13" y="529"/>
                    <a:pt x="14" y="526"/>
                  </a:cubicBezTo>
                  <a:cubicBezTo>
                    <a:pt x="15" y="524"/>
                    <a:pt x="15" y="522"/>
                    <a:pt x="16" y="520"/>
                  </a:cubicBezTo>
                  <a:cubicBezTo>
                    <a:pt x="16" y="518"/>
                    <a:pt x="17" y="515"/>
                    <a:pt x="17" y="513"/>
                  </a:cubicBezTo>
                  <a:cubicBezTo>
                    <a:pt x="17" y="513"/>
                    <a:pt x="17" y="513"/>
                    <a:pt x="17" y="512"/>
                  </a:cubicBezTo>
                  <a:cubicBezTo>
                    <a:pt x="18" y="511"/>
                    <a:pt x="18" y="509"/>
                    <a:pt x="19" y="508"/>
                  </a:cubicBezTo>
                  <a:cubicBezTo>
                    <a:pt x="20" y="508"/>
                    <a:pt x="20" y="507"/>
                    <a:pt x="21" y="507"/>
                  </a:cubicBezTo>
                  <a:cubicBezTo>
                    <a:pt x="21" y="507"/>
                    <a:pt x="22" y="508"/>
                    <a:pt x="22" y="508"/>
                  </a:cubicBezTo>
                  <a:cubicBezTo>
                    <a:pt x="23" y="508"/>
                    <a:pt x="23" y="508"/>
                    <a:pt x="24" y="508"/>
                  </a:cubicBezTo>
                  <a:cubicBezTo>
                    <a:pt x="25" y="509"/>
                    <a:pt x="26" y="509"/>
                    <a:pt x="26" y="510"/>
                  </a:cubicBezTo>
                  <a:cubicBezTo>
                    <a:pt x="26" y="510"/>
                    <a:pt x="26" y="510"/>
                    <a:pt x="26" y="510"/>
                  </a:cubicBezTo>
                  <a:cubicBezTo>
                    <a:pt x="26" y="510"/>
                    <a:pt x="26" y="510"/>
                    <a:pt x="26" y="510"/>
                  </a:cubicBezTo>
                  <a:cubicBezTo>
                    <a:pt x="26" y="510"/>
                    <a:pt x="26" y="510"/>
                    <a:pt x="26" y="510"/>
                  </a:cubicBezTo>
                  <a:cubicBezTo>
                    <a:pt x="25" y="512"/>
                    <a:pt x="24" y="514"/>
                    <a:pt x="24" y="516"/>
                  </a:cubicBezTo>
                  <a:cubicBezTo>
                    <a:pt x="24" y="519"/>
                    <a:pt x="23" y="521"/>
                    <a:pt x="23" y="523"/>
                  </a:cubicBezTo>
                  <a:cubicBezTo>
                    <a:pt x="23" y="524"/>
                    <a:pt x="23" y="525"/>
                    <a:pt x="23" y="526"/>
                  </a:cubicBezTo>
                  <a:cubicBezTo>
                    <a:pt x="23" y="527"/>
                    <a:pt x="23" y="528"/>
                    <a:pt x="22" y="529"/>
                  </a:cubicBezTo>
                  <a:cubicBezTo>
                    <a:pt x="22" y="534"/>
                    <a:pt x="21" y="538"/>
                    <a:pt x="20" y="542"/>
                  </a:cubicBezTo>
                  <a:cubicBezTo>
                    <a:pt x="19" y="546"/>
                    <a:pt x="18" y="551"/>
                    <a:pt x="17" y="555"/>
                  </a:cubicBezTo>
                  <a:cubicBezTo>
                    <a:pt x="17" y="560"/>
                    <a:pt x="16" y="566"/>
                    <a:pt x="16" y="571"/>
                  </a:cubicBezTo>
                  <a:cubicBezTo>
                    <a:pt x="16" y="574"/>
                    <a:pt x="15" y="577"/>
                    <a:pt x="15" y="579"/>
                  </a:cubicBezTo>
                  <a:close/>
                  <a:moveTo>
                    <a:pt x="12" y="586"/>
                  </a:moveTo>
                  <a:cubicBezTo>
                    <a:pt x="12" y="584"/>
                    <a:pt x="13" y="581"/>
                    <a:pt x="13" y="579"/>
                  </a:cubicBezTo>
                  <a:cubicBezTo>
                    <a:pt x="13" y="576"/>
                    <a:pt x="13" y="573"/>
                    <a:pt x="14" y="571"/>
                  </a:cubicBezTo>
                  <a:cubicBezTo>
                    <a:pt x="14" y="566"/>
                    <a:pt x="15" y="560"/>
                    <a:pt x="15" y="555"/>
                  </a:cubicBezTo>
                  <a:cubicBezTo>
                    <a:pt x="16" y="550"/>
                    <a:pt x="17" y="546"/>
                    <a:pt x="18" y="542"/>
                  </a:cubicBezTo>
                  <a:cubicBezTo>
                    <a:pt x="19" y="537"/>
                    <a:pt x="20" y="533"/>
                    <a:pt x="20" y="529"/>
                  </a:cubicBezTo>
                  <a:cubicBezTo>
                    <a:pt x="20" y="528"/>
                    <a:pt x="21" y="527"/>
                    <a:pt x="21" y="526"/>
                  </a:cubicBezTo>
                  <a:cubicBezTo>
                    <a:pt x="21" y="525"/>
                    <a:pt x="21" y="524"/>
                    <a:pt x="21" y="523"/>
                  </a:cubicBezTo>
                  <a:cubicBezTo>
                    <a:pt x="21" y="520"/>
                    <a:pt x="22" y="518"/>
                    <a:pt x="22" y="516"/>
                  </a:cubicBezTo>
                  <a:cubicBezTo>
                    <a:pt x="22" y="514"/>
                    <a:pt x="23" y="512"/>
                    <a:pt x="24" y="510"/>
                  </a:cubicBezTo>
                  <a:cubicBezTo>
                    <a:pt x="23" y="510"/>
                    <a:pt x="23" y="510"/>
                    <a:pt x="23" y="510"/>
                  </a:cubicBezTo>
                  <a:cubicBezTo>
                    <a:pt x="22" y="510"/>
                    <a:pt x="22" y="510"/>
                    <a:pt x="21" y="510"/>
                  </a:cubicBezTo>
                  <a:cubicBezTo>
                    <a:pt x="21" y="510"/>
                    <a:pt x="21" y="510"/>
                    <a:pt x="21" y="510"/>
                  </a:cubicBezTo>
                  <a:cubicBezTo>
                    <a:pt x="21" y="510"/>
                    <a:pt x="21" y="510"/>
                    <a:pt x="21" y="510"/>
                  </a:cubicBezTo>
                  <a:cubicBezTo>
                    <a:pt x="21" y="510"/>
                    <a:pt x="21" y="510"/>
                    <a:pt x="21" y="510"/>
                  </a:cubicBezTo>
                  <a:cubicBezTo>
                    <a:pt x="20" y="511"/>
                    <a:pt x="20" y="512"/>
                    <a:pt x="20" y="513"/>
                  </a:cubicBezTo>
                  <a:cubicBezTo>
                    <a:pt x="19" y="513"/>
                    <a:pt x="19" y="514"/>
                    <a:pt x="19" y="514"/>
                  </a:cubicBezTo>
                  <a:cubicBezTo>
                    <a:pt x="19" y="516"/>
                    <a:pt x="18" y="518"/>
                    <a:pt x="18" y="520"/>
                  </a:cubicBezTo>
                  <a:cubicBezTo>
                    <a:pt x="17" y="522"/>
                    <a:pt x="17" y="524"/>
                    <a:pt x="16" y="526"/>
                  </a:cubicBezTo>
                  <a:cubicBezTo>
                    <a:pt x="15" y="529"/>
                    <a:pt x="15" y="532"/>
                    <a:pt x="15" y="535"/>
                  </a:cubicBezTo>
                  <a:cubicBezTo>
                    <a:pt x="15" y="538"/>
                    <a:pt x="14" y="541"/>
                    <a:pt x="14" y="543"/>
                  </a:cubicBezTo>
                  <a:cubicBezTo>
                    <a:pt x="13" y="545"/>
                    <a:pt x="13" y="548"/>
                    <a:pt x="12" y="550"/>
                  </a:cubicBezTo>
                  <a:cubicBezTo>
                    <a:pt x="11" y="556"/>
                    <a:pt x="10" y="561"/>
                    <a:pt x="8" y="567"/>
                  </a:cubicBezTo>
                  <a:cubicBezTo>
                    <a:pt x="8" y="570"/>
                    <a:pt x="7" y="572"/>
                    <a:pt x="6" y="574"/>
                  </a:cubicBezTo>
                  <a:cubicBezTo>
                    <a:pt x="4" y="580"/>
                    <a:pt x="2" y="585"/>
                    <a:pt x="3" y="591"/>
                  </a:cubicBezTo>
                  <a:cubicBezTo>
                    <a:pt x="4" y="591"/>
                    <a:pt x="6" y="592"/>
                    <a:pt x="7" y="593"/>
                  </a:cubicBezTo>
                  <a:cubicBezTo>
                    <a:pt x="9" y="594"/>
                    <a:pt x="10" y="594"/>
                    <a:pt x="12" y="595"/>
                  </a:cubicBezTo>
                  <a:cubicBezTo>
                    <a:pt x="12" y="595"/>
                    <a:pt x="12" y="594"/>
                    <a:pt x="12" y="594"/>
                  </a:cubicBezTo>
                  <a:cubicBezTo>
                    <a:pt x="12" y="593"/>
                    <a:pt x="12" y="593"/>
                    <a:pt x="12" y="592"/>
                  </a:cubicBezTo>
                  <a:cubicBezTo>
                    <a:pt x="12" y="590"/>
                    <a:pt x="12" y="588"/>
                    <a:pt x="12" y="586"/>
                  </a:cubicBezTo>
                  <a:close/>
                  <a:moveTo>
                    <a:pt x="60" y="569"/>
                  </a:moveTo>
                  <a:cubicBezTo>
                    <a:pt x="60" y="571"/>
                    <a:pt x="61" y="572"/>
                    <a:pt x="61" y="574"/>
                  </a:cubicBezTo>
                  <a:cubicBezTo>
                    <a:pt x="61" y="576"/>
                    <a:pt x="61" y="578"/>
                    <a:pt x="62" y="579"/>
                  </a:cubicBezTo>
                  <a:cubicBezTo>
                    <a:pt x="62" y="580"/>
                    <a:pt x="62" y="580"/>
                    <a:pt x="62" y="580"/>
                  </a:cubicBezTo>
                  <a:cubicBezTo>
                    <a:pt x="62" y="581"/>
                    <a:pt x="63" y="582"/>
                    <a:pt x="62" y="583"/>
                  </a:cubicBezTo>
                  <a:cubicBezTo>
                    <a:pt x="62" y="584"/>
                    <a:pt x="62" y="584"/>
                    <a:pt x="62" y="584"/>
                  </a:cubicBezTo>
                  <a:cubicBezTo>
                    <a:pt x="61" y="584"/>
                    <a:pt x="61" y="584"/>
                    <a:pt x="61" y="584"/>
                  </a:cubicBezTo>
                  <a:cubicBezTo>
                    <a:pt x="60" y="584"/>
                    <a:pt x="58" y="585"/>
                    <a:pt x="56" y="585"/>
                  </a:cubicBezTo>
                  <a:cubicBezTo>
                    <a:pt x="54" y="586"/>
                    <a:pt x="52" y="587"/>
                    <a:pt x="51" y="587"/>
                  </a:cubicBezTo>
                  <a:cubicBezTo>
                    <a:pt x="50" y="587"/>
                    <a:pt x="50" y="587"/>
                    <a:pt x="50" y="587"/>
                  </a:cubicBezTo>
                  <a:cubicBezTo>
                    <a:pt x="50" y="586"/>
                    <a:pt x="50" y="586"/>
                    <a:pt x="50" y="586"/>
                  </a:cubicBezTo>
                  <a:cubicBezTo>
                    <a:pt x="48" y="581"/>
                    <a:pt x="48" y="573"/>
                    <a:pt x="48" y="566"/>
                  </a:cubicBezTo>
                  <a:cubicBezTo>
                    <a:pt x="48" y="564"/>
                    <a:pt x="48" y="563"/>
                    <a:pt x="48" y="561"/>
                  </a:cubicBezTo>
                  <a:cubicBezTo>
                    <a:pt x="48" y="558"/>
                    <a:pt x="48" y="555"/>
                    <a:pt x="48" y="552"/>
                  </a:cubicBezTo>
                  <a:cubicBezTo>
                    <a:pt x="49" y="549"/>
                    <a:pt x="49" y="545"/>
                    <a:pt x="49" y="542"/>
                  </a:cubicBezTo>
                  <a:cubicBezTo>
                    <a:pt x="48" y="540"/>
                    <a:pt x="49" y="537"/>
                    <a:pt x="49" y="535"/>
                  </a:cubicBezTo>
                  <a:cubicBezTo>
                    <a:pt x="50" y="533"/>
                    <a:pt x="50" y="531"/>
                    <a:pt x="50" y="529"/>
                  </a:cubicBezTo>
                  <a:cubicBezTo>
                    <a:pt x="50" y="527"/>
                    <a:pt x="50" y="525"/>
                    <a:pt x="50" y="524"/>
                  </a:cubicBezTo>
                  <a:cubicBezTo>
                    <a:pt x="50" y="522"/>
                    <a:pt x="50" y="520"/>
                    <a:pt x="50" y="518"/>
                  </a:cubicBezTo>
                  <a:cubicBezTo>
                    <a:pt x="50" y="518"/>
                    <a:pt x="50" y="518"/>
                    <a:pt x="50" y="517"/>
                  </a:cubicBezTo>
                  <a:cubicBezTo>
                    <a:pt x="50" y="516"/>
                    <a:pt x="50" y="515"/>
                    <a:pt x="50" y="514"/>
                  </a:cubicBezTo>
                  <a:cubicBezTo>
                    <a:pt x="51" y="513"/>
                    <a:pt x="51" y="513"/>
                    <a:pt x="52" y="513"/>
                  </a:cubicBezTo>
                  <a:cubicBezTo>
                    <a:pt x="52" y="512"/>
                    <a:pt x="52" y="512"/>
                    <a:pt x="53" y="512"/>
                  </a:cubicBezTo>
                  <a:cubicBezTo>
                    <a:pt x="53" y="512"/>
                    <a:pt x="54" y="512"/>
                    <a:pt x="54" y="513"/>
                  </a:cubicBezTo>
                  <a:cubicBezTo>
                    <a:pt x="54" y="513"/>
                    <a:pt x="54" y="513"/>
                    <a:pt x="54" y="513"/>
                  </a:cubicBezTo>
                  <a:cubicBezTo>
                    <a:pt x="54" y="513"/>
                    <a:pt x="55" y="513"/>
                    <a:pt x="55" y="513"/>
                  </a:cubicBezTo>
                  <a:cubicBezTo>
                    <a:pt x="55" y="513"/>
                    <a:pt x="55" y="513"/>
                    <a:pt x="55" y="513"/>
                  </a:cubicBezTo>
                  <a:cubicBezTo>
                    <a:pt x="55" y="513"/>
                    <a:pt x="55" y="513"/>
                    <a:pt x="55" y="513"/>
                  </a:cubicBezTo>
                  <a:cubicBezTo>
                    <a:pt x="55" y="514"/>
                    <a:pt x="55" y="514"/>
                    <a:pt x="55" y="514"/>
                  </a:cubicBezTo>
                  <a:cubicBezTo>
                    <a:pt x="55" y="515"/>
                    <a:pt x="55" y="517"/>
                    <a:pt x="55" y="519"/>
                  </a:cubicBezTo>
                  <a:cubicBezTo>
                    <a:pt x="55" y="521"/>
                    <a:pt x="56" y="522"/>
                    <a:pt x="56" y="524"/>
                  </a:cubicBezTo>
                  <a:cubicBezTo>
                    <a:pt x="56" y="525"/>
                    <a:pt x="56" y="526"/>
                    <a:pt x="56" y="527"/>
                  </a:cubicBezTo>
                  <a:cubicBezTo>
                    <a:pt x="56" y="527"/>
                    <a:pt x="56" y="527"/>
                    <a:pt x="56" y="527"/>
                  </a:cubicBezTo>
                  <a:cubicBezTo>
                    <a:pt x="56" y="527"/>
                    <a:pt x="56" y="528"/>
                    <a:pt x="56" y="529"/>
                  </a:cubicBezTo>
                  <a:cubicBezTo>
                    <a:pt x="57" y="532"/>
                    <a:pt x="57" y="536"/>
                    <a:pt x="57" y="540"/>
                  </a:cubicBezTo>
                  <a:cubicBezTo>
                    <a:pt x="57" y="543"/>
                    <a:pt x="57" y="547"/>
                    <a:pt x="58" y="550"/>
                  </a:cubicBezTo>
                  <a:cubicBezTo>
                    <a:pt x="58" y="554"/>
                    <a:pt x="59" y="558"/>
                    <a:pt x="59" y="562"/>
                  </a:cubicBezTo>
                  <a:cubicBezTo>
                    <a:pt x="60" y="565"/>
                    <a:pt x="60" y="567"/>
                    <a:pt x="60" y="569"/>
                  </a:cubicBezTo>
                  <a:close/>
                  <a:moveTo>
                    <a:pt x="59" y="575"/>
                  </a:moveTo>
                  <a:cubicBezTo>
                    <a:pt x="59" y="573"/>
                    <a:pt x="58" y="571"/>
                    <a:pt x="58" y="569"/>
                  </a:cubicBezTo>
                  <a:cubicBezTo>
                    <a:pt x="58" y="567"/>
                    <a:pt x="58" y="565"/>
                    <a:pt x="57" y="563"/>
                  </a:cubicBezTo>
                  <a:cubicBezTo>
                    <a:pt x="57" y="559"/>
                    <a:pt x="56" y="555"/>
                    <a:pt x="56" y="550"/>
                  </a:cubicBezTo>
                  <a:cubicBezTo>
                    <a:pt x="55" y="547"/>
                    <a:pt x="55" y="543"/>
                    <a:pt x="55" y="540"/>
                  </a:cubicBezTo>
                  <a:cubicBezTo>
                    <a:pt x="55" y="536"/>
                    <a:pt x="55" y="533"/>
                    <a:pt x="54" y="529"/>
                  </a:cubicBezTo>
                  <a:cubicBezTo>
                    <a:pt x="54" y="528"/>
                    <a:pt x="54" y="528"/>
                    <a:pt x="54" y="527"/>
                  </a:cubicBezTo>
                  <a:cubicBezTo>
                    <a:pt x="54" y="527"/>
                    <a:pt x="54" y="527"/>
                    <a:pt x="54" y="527"/>
                  </a:cubicBezTo>
                  <a:cubicBezTo>
                    <a:pt x="54" y="526"/>
                    <a:pt x="54" y="525"/>
                    <a:pt x="54" y="524"/>
                  </a:cubicBezTo>
                  <a:cubicBezTo>
                    <a:pt x="53" y="523"/>
                    <a:pt x="53" y="521"/>
                    <a:pt x="53" y="519"/>
                  </a:cubicBezTo>
                  <a:cubicBezTo>
                    <a:pt x="53" y="518"/>
                    <a:pt x="53" y="516"/>
                    <a:pt x="53" y="515"/>
                  </a:cubicBezTo>
                  <a:cubicBezTo>
                    <a:pt x="53" y="515"/>
                    <a:pt x="53" y="515"/>
                    <a:pt x="53" y="515"/>
                  </a:cubicBezTo>
                  <a:cubicBezTo>
                    <a:pt x="53" y="515"/>
                    <a:pt x="53" y="515"/>
                    <a:pt x="53" y="515"/>
                  </a:cubicBezTo>
                  <a:cubicBezTo>
                    <a:pt x="52" y="515"/>
                    <a:pt x="52" y="515"/>
                    <a:pt x="52" y="515"/>
                  </a:cubicBezTo>
                  <a:cubicBezTo>
                    <a:pt x="52" y="515"/>
                    <a:pt x="52" y="516"/>
                    <a:pt x="52" y="517"/>
                  </a:cubicBezTo>
                  <a:cubicBezTo>
                    <a:pt x="52" y="518"/>
                    <a:pt x="52" y="518"/>
                    <a:pt x="52" y="518"/>
                  </a:cubicBezTo>
                  <a:cubicBezTo>
                    <a:pt x="52" y="520"/>
                    <a:pt x="52" y="522"/>
                    <a:pt x="52" y="524"/>
                  </a:cubicBezTo>
                  <a:cubicBezTo>
                    <a:pt x="52" y="525"/>
                    <a:pt x="52" y="527"/>
                    <a:pt x="52" y="529"/>
                  </a:cubicBezTo>
                  <a:cubicBezTo>
                    <a:pt x="52" y="531"/>
                    <a:pt x="52" y="533"/>
                    <a:pt x="52" y="535"/>
                  </a:cubicBezTo>
                  <a:cubicBezTo>
                    <a:pt x="51" y="538"/>
                    <a:pt x="51" y="540"/>
                    <a:pt x="51" y="542"/>
                  </a:cubicBezTo>
                  <a:cubicBezTo>
                    <a:pt x="51" y="546"/>
                    <a:pt x="51" y="549"/>
                    <a:pt x="51" y="552"/>
                  </a:cubicBezTo>
                  <a:cubicBezTo>
                    <a:pt x="50" y="555"/>
                    <a:pt x="50" y="558"/>
                    <a:pt x="50" y="561"/>
                  </a:cubicBezTo>
                  <a:cubicBezTo>
                    <a:pt x="50" y="563"/>
                    <a:pt x="50" y="564"/>
                    <a:pt x="50" y="567"/>
                  </a:cubicBezTo>
                  <a:cubicBezTo>
                    <a:pt x="50" y="573"/>
                    <a:pt x="50" y="580"/>
                    <a:pt x="51" y="585"/>
                  </a:cubicBezTo>
                  <a:cubicBezTo>
                    <a:pt x="52" y="585"/>
                    <a:pt x="54" y="584"/>
                    <a:pt x="55" y="583"/>
                  </a:cubicBezTo>
                  <a:cubicBezTo>
                    <a:pt x="57" y="583"/>
                    <a:pt x="59" y="582"/>
                    <a:pt x="60" y="582"/>
                  </a:cubicBezTo>
                  <a:cubicBezTo>
                    <a:pt x="60" y="581"/>
                    <a:pt x="60" y="581"/>
                    <a:pt x="60" y="581"/>
                  </a:cubicBezTo>
                  <a:cubicBezTo>
                    <a:pt x="60" y="581"/>
                    <a:pt x="60" y="580"/>
                    <a:pt x="60" y="580"/>
                  </a:cubicBezTo>
                  <a:cubicBezTo>
                    <a:pt x="59" y="578"/>
                    <a:pt x="59" y="576"/>
                    <a:pt x="59" y="575"/>
                  </a:cubicBezTo>
                  <a:close/>
                  <a:moveTo>
                    <a:pt x="50" y="514"/>
                  </a:moveTo>
                  <a:cubicBezTo>
                    <a:pt x="50" y="514"/>
                    <a:pt x="50" y="514"/>
                    <a:pt x="50" y="514"/>
                  </a:cubicBezTo>
                  <a:cubicBezTo>
                    <a:pt x="50" y="514"/>
                    <a:pt x="50" y="514"/>
                    <a:pt x="50" y="514"/>
                  </a:cubicBezTo>
                  <a:cubicBezTo>
                    <a:pt x="50" y="514"/>
                    <a:pt x="50" y="514"/>
                    <a:pt x="50" y="514"/>
                  </a:cubicBezTo>
                  <a:close/>
                  <a:moveTo>
                    <a:pt x="290" y="519"/>
                  </a:moveTo>
                  <a:cubicBezTo>
                    <a:pt x="291" y="517"/>
                    <a:pt x="291" y="515"/>
                    <a:pt x="291" y="512"/>
                  </a:cubicBezTo>
                  <a:cubicBezTo>
                    <a:pt x="291" y="510"/>
                    <a:pt x="291" y="508"/>
                    <a:pt x="291" y="506"/>
                  </a:cubicBezTo>
                  <a:cubicBezTo>
                    <a:pt x="291" y="506"/>
                    <a:pt x="291" y="506"/>
                    <a:pt x="291" y="505"/>
                  </a:cubicBezTo>
                  <a:cubicBezTo>
                    <a:pt x="290" y="504"/>
                    <a:pt x="290" y="503"/>
                    <a:pt x="291" y="502"/>
                  </a:cubicBezTo>
                  <a:cubicBezTo>
                    <a:pt x="292" y="501"/>
                    <a:pt x="292" y="501"/>
                    <a:pt x="292" y="501"/>
                  </a:cubicBezTo>
                  <a:cubicBezTo>
                    <a:pt x="292" y="502"/>
                    <a:pt x="292" y="502"/>
                    <a:pt x="292" y="502"/>
                  </a:cubicBezTo>
                  <a:cubicBezTo>
                    <a:pt x="294" y="502"/>
                    <a:pt x="295" y="503"/>
                    <a:pt x="295" y="503"/>
                  </a:cubicBezTo>
                  <a:cubicBezTo>
                    <a:pt x="296" y="504"/>
                    <a:pt x="296" y="504"/>
                    <a:pt x="298" y="505"/>
                  </a:cubicBezTo>
                  <a:cubicBezTo>
                    <a:pt x="299" y="505"/>
                    <a:pt x="299" y="505"/>
                    <a:pt x="299" y="505"/>
                  </a:cubicBezTo>
                  <a:cubicBezTo>
                    <a:pt x="299" y="505"/>
                    <a:pt x="299" y="505"/>
                    <a:pt x="299" y="505"/>
                  </a:cubicBezTo>
                  <a:cubicBezTo>
                    <a:pt x="300" y="510"/>
                    <a:pt x="300" y="514"/>
                    <a:pt x="300" y="518"/>
                  </a:cubicBezTo>
                  <a:cubicBezTo>
                    <a:pt x="301" y="522"/>
                    <a:pt x="300" y="526"/>
                    <a:pt x="300" y="530"/>
                  </a:cubicBezTo>
                  <a:cubicBezTo>
                    <a:pt x="299" y="535"/>
                    <a:pt x="298" y="541"/>
                    <a:pt x="297" y="546"/>
                  </a:cubicBezTo>
                  <a:cubicBezTo>
                    <a:pt x="297" y="548"/>
                    <a:pt x="296" y="551"/>
                    <a:pt x="296" y="552"/>
                  </a:cubicBezTo>
                  <a:cubicBezTo>
                    <a:pt x="296" y="555"/>
                    <a:pt x="295" y="557"/>
                    <a:pt x="295" y="560"/>
                  </a:cubicBezTo>
                  <a:cubicBezTo>
                    <a:pt x="295" y="563"/>
                    <a:pt x="295" y="566"/>
                    <a:pt x="295" y="568"/>
                  </a:cubicBezTo>
                  <a:cubicBezTo>
                    <a:pt x="294" y="570"/>
                    <a:pt x="294" y="572"/>
                    <a:pt x="294" y="574"/>
                  </a:cubicBezTo>
                  <a:cubicBezTo>
                    <a:pt x="293" y="576"/>
                    <a:pt x="293" y="578"/>
                    <a:pt x="293" y="580"/>
                  </a:cubicBezTo>
                  <a:cubicBezTo>
                    <a:pt x="293" y="581"/>
                    <a:pt x="293" y="581"/>
                    <a:pt x="293" y="581"/>
                  </a:cubicBezTo>
                  <a:cubicBezTo>
                    <a:pt x="293" y="581"/>
                    <a:pt x="293" y="581"/>
                    <a:pt x="293" y="581"/>
                  </a:cubicBezTo>
                  <a:cubicBezTo>
                    <a:pt x="292" y="583"/>
                    <a:pt x="292" y="584"/>
                    <a:pt x="291" y="585"/>
                  </a:cubicBezTo>
                  <a:cubicBezTo>
                    <a:pt x="291" y="586"/>
                    <a:pt x="290" y="586"/>
                    <a:pt x="289" y="586"/>
                  </a:cubicBezTo>
                  <a:cubicBezTo>
                    <a:pt x="289" y="586"/>
                    <a:pt x="289" y="586"/>
                    <a:pt x="289" y="586"/>
                  </a:cubicBezTo>
                  <a:cubicBezTo>
                    <a:pt x="289" y="586"/>
                    <a:pt x="289" y="586"/>
                    <a:pt x="288" y="586"/>
                  </a:cubicBezTo>
                  <a:cubicBezTo>
                    <a:pt x="288" y="586"/>
                    <a:pt x="288" y="586"/>
                    <a:pt x="288" y="586"/>
                  </a:cubicBezTo>
                  <a:cubicBezTo>
                    <a:pt x="288" y="586"/>
                    <a:pt x="287" y="586"/>
                    <a:pt x="286" y="585"/>
                  </a:cubicBezTo>
                  <a:cubicBezTo>
                    <a:pt x="286" y="585"/>
                    <a:pt x="285" y="585"/>
                    <a:pt x="285" y="584"/>
                  </a:cubicBezTo>
                  <a:cubicBezTo>
                    <a:pt x="285" y="584"/>
                    <a:pt x="285" y="584"/>
                    <a:pt x="285" y="584"/>
                  </a:cubicBezTo>
                  <a:cubicBezTo>
                    <a:pt x="285" y="584"/>
                    <a:pt x="285" y="584"/>
                    <a:pt x="285" y="584"/>
                  </a:cubicBezTo>
                  <a:cubicBezTo>
                    <a:pt x="285" y="582"/>
                    <a:pt x="286" y="580"/>
                    <a:pt x="286" y="578"/>
                  </a:cubicBezTo>
                  <a:cubicBezTo>
                    <a:pt x="286" y="576"/>
                    <a:pt x="286" y="574"/>
                    <a:pt x="286" y="572"/>
                  </a:cubicBezTo>
                  <a:cubicBezTo>
                    <a:pt x="286" y="571"/>
                    <a:pt x="286" y="570"/>
                    <a:pt x="286" y="569"/>
                  </a:cubicBezTo>
                  <a:cubicBezTo>
                    <a:pt x="287" y="568"/>
                    <a:pt x="287" y="567"/>
                    <a:pt x="287" y="566"/>
                  </a:cubicBezTo>
                  <a:cubicBezTo>
                    <a:pt x="287" y="562"/>
                    <a:pt x="287" y="558"/>
                    <a:pt x="288" y="554"/>
                  </a:cubicBezTo>
                  <a:cubicBezTo>
                    <a:pt x="289" y="549"/>
                    <a:pt x="290" y="545"/>
                    <a:pt x="290" y="541"/>
                  </a:cubicBezTo>
                  <a:cubicBezTo>
                    <a:pt x="290" y="536"/>
                    <a:pt x="290" y="532"/>
                    <a:pt x="290" y="527"/>
                  </a:cubicBezTo>
                  <a:cubicBezTo>
                    <a:pt x="290" y="524"/>
                    <a:pt x="290" y="521"/>
                    <a:pt x="290" y="519"/>
                  </a:cubicBezTo>
                  <a:close/>
                  <a:moveTo>
                    <a:pt x="293" y="513"/>
                  </a:moveTo>
                  <a:cubicBezTo>
                    <a:pt x="293" y="515"/>
                    <a:pt x="293" y="517"/>
                    <a:pt x="293" y="519"/>
                  </a:cubicBezTo>
                  <a:cubicBezTo>
                    <a:pt x="293" y="521"/>
                    <a:pt x="292" y="524"/>
                    <a:pt x="292" y="527"/>
                  </a:cubicBezTo>
                  <a:cubicBezTo>
                    <a:pt x="292" y="532"/>
                    <a:pt x="292" y="537"/>
                    <a:pt x="292" y="541"/>
                  </a:cubicBezTo>
                  <a:cubicBezTo>
                    <a:pt x="292" y="546"/>
                    <a:pt x="291" y="550"/>
                    <a:pt x="290" y="554"/>
                  </a:cubicBezTo>
                  <a:cubicBezTo>
                    <a:pt x="290" y="558"/>
                    <a:pt x="289" y="562"/>
                    <a:pt x="289" y="566"/>
                  </a:cubicBezTo>
                  <a:cubicBezTo>
                    <a:pt x="289" y="567"/>
                    <a:pt x="289" y="568"/>
                    <a:pt x="289" y="569"/>
                  </a:cubicBezTo>
                  <a:cubicBezTo>
                    <a:pt x="289" y="570"/>
                    <a:pt x="288" y="571"/>
                    <a:pt x="288" y="572"/>
                  </a:cubicBezTo>
                  <a:cubicBezTo>
                    <a:pt x="288" y="574"/>
                    <a:pt x="288" y="576"/>
                    <a:pt x="288" y="578"/>
                  </a:cubicBezTo>
                  <a:cubicBezTo>
                    <a:pt x="288" y="580"/>
                    <a:pt x="288" y="582"/>
                    <a:pt x="287" y="583"/>
                  </a:cubicBezTo>
                  <a:cubicBezTo>
                    <a:pt x="288" y="584"/>
                    <a:pt x="288" y="584"/>
                    <a:pt x="289" y="584"/>
                  </a:cubicBezTo>
                  <a:cubicBezTo>
                    <a:pt x="289" y="584"/>
                    <a:pt x="289" y="584"/>
                    <a:pt x="289" y="584"/>
                  </a:cubicBezTo>
                  <a:cubicBezTo>
                    <a:pt x="289" y="584"/>
                    <a:pt x="289" y="584"/>
                    <a:pt x="289" y="584"/>
                  </a:cubicBezTo>
                  <a:cubicBezTo>
                    <a:pt x="289" y="584"/>
                    <a:pt x="289" y="584"/>
                    <a:pt x="289" y="583"/>
                  </a:cubicBezTo>
                  <a:cubicBezTo>
                    <a:pt x="289" y="583"/>
                    <a:pt x="289" y="583"/>
                    <a:pt x="289" y="583"/>
                  </a:cubicBezTo>
                  <a:cubicBezTo>
                    <a:pt x="290" y="583"/>
                    <a:pt x="290" y="582"/>
                    <a:pt x="290" y="581"/>
                  </a:cubicBezTo>
                  <a:cubicBezTo>
                    <a:pt x="290" y="581"/>
                    <a:pt x="290" y="581"/>
                    <a:pt x="290" y="581"/>
                  </a:cubicBezTo>
                  <a:cubicBezTo>
                    <a:pt x="290" y="581"/>
                    <a:pt x="290" y="580"/>
                    <a:pt x="291" y="580"/>
                  </a:cubicBezTo>
                  <a:cubicBezTo>
                    <a:pt x="291" y="578"/>
                    <a:pt x="291" y="576"/>
                    <a:pt x="292" y="574"/>
                  </a:cubicBezTo>
                  <a:cubicBezTo>
                    <a:pt x="292" y="572"/>
                    <a:pt x="292" y="570"/>
                    <a:pt x="293" y="568"/>
                  </a:cubicBezTo>
                  <a:cubicBezTo>
                    <a:pt x="293" y="565"/>
                    <a:pt x="293" y="563"/>
                    <a:pt x="293" y="560"/>
                  </a:cubicBezTo>
                  <a:cubicBezTo>
                    <a:pt x="293" y="557"/>
                    <a:pt x="293" y="555"/>
                    <a:pt x="294" y="552"/>
                  </a:cubicBezTo>
                  <a:cubicBezTo>
                    <a:pt x="294" y="550"/>
                    <a:pt x="294" y="548"/>
                    <a:pt x="295" y="546"/>
                  </a:cubicBezTo>
                  <a:cubicBezTo>
                    <a:pt x="296" y="540"/>
                    <a:pt x="297" y="535"/>
                    <a:pt x="298" y="529"/>
                  </a:cubicBezTo>
                  <a:cubicBezTo>
                    <a:pt x="298" y="526"/>
                    <a:pt x="298" y="522"/>
                    <a:pt x="298" y="518"/>
                  </a:cubicBezTo>
                  <a:cubicBezTo>
                    <a:pt x="298" y="514"/>
                    <a:pt x="297" y="510"/>
                    <a:pt x="297" y="506"/>
                  </a:cubicBezTo>
                  <a:cubicBezTo>
                    <a:pt x="295" y="506"/>
                    <a:pt x="295" y="505"/>
                    <a:pt x="294" y="505"/>
                  </a:cubicBezTo>
                  <a:cubicBezTo>
                    <a:pt x="294" y="505"/>
                    <a:pt x="293" y="504"/>
                    <a:pt x="293" y="504"/>
                  </a:cubicBezTo>
                  <a:cubicBezTo>
                    <a:pt x="293" y="504"/>
                    <a:pt x="293" y="505"/>
                    <a:pt x="293" y="505"/>
                  </a:cubicBezTo>
                  <a:cubicBezTo>
                    <a:pt x="293" y="505"/>
                    <a:pt x="293" y="506"/>
                    <a:pt x="293" y="506"/>
                  </a:cubicBezTo>
                  <a:cubicBezTo>
                    <a:pt x="293" y="508"/>
                    <a:pt x="293" y="510"/>
                    <a:pt x="293" y="513"/>
                  </a:cubicBezTo>
                  <a:close/>
                  <a:moveTo>
                    <a:pt x="287" y="584"/>
                  </a:moveTo>
                  <a:cubicBezTo>
                    <a:pt x="287" y="584"/>
                    <a:pt x="287" y="584"/>
                    <a:pt x="287" y="584"/>
                  </a:cubicBezTo>
                  <a:cubicBezTo>
                    <a:pt x="287" y="584"/>
                    <a:pt x="287" y="584"/>
                    <a:pt x="287" y="584"/>
                  </a:cubicBezTo>
                  <a:close/>
                  <a:moveTo>
                    <a:pt x="88" y="519"/>
                  </a:moveTo>
                  <a:cubicBezTo>
                    <a:pt x="88" y="517"/>
                    <a:pt x="88" y="515"/>
                    <a:pt x="88" y="512"/>
                  </a:cubicBezTo>
                  <a:cubicBezTo>
                    <a:pt x="88" y="510"/>
                    <a:pt x="88" y="508"/>
                    <a:pt x="88" y="506"/>
                  </a:cubicBezTo>
                  <a:cubicBezTo>
                    <a:pt x="88" y="506"/>
                    <a:pt x="88" y="506"/>
                    <a:pt x="88" y="505"/>
                  </a:cubicBezTo>
                  <a:cubicBezTo>
                    <a:pt x="88" y="504"/>
                    <a:pt x="88" y="503"/>
                    <a:pt x="89" y="502"/>
                  </a:cubicBezTo>
                  <a:cubicBezTo>
                    <a:pt x="89" y="501"/>
                    <a:pt x="89" y="501"/>
                    <a:pt x="89" y="501"/>
                  </a:cubicBezTo>
                  <a:cubicBezTo>
                    <a:pt x="90" y="502"/>
                    <a:pt x="90" y="502"/>
                    <a:pt x="90" y="502"/>
                  </a:cubicBezTo>
                  <a:cubicBezTo>
                    <a:pt x="92" y="502"/>
                    <a:pt x="92" y="503"/>
                    <a:pt x="93" y="503"/>
                  </a:cubicBezTo>
                  <a:cubicBezTo>
                    <a:pt x="94" y="504"/>
                    <a:pt x="94" y="504"/>
                    <a:pt x="96" y="505"/>
                  </a:cubicBezTo>
                  <a:cubicBezTo>
                    <a:pt x="96" y="505"/>
                    <a:pt x="96" y="505"/>
                    <a:pt x="96" y="505"/>
                  </a:cubicBezTo>
                  <a:cubicBezTo>
                    <a:pt x="96" y="505"/>
                    <a:pt x="96" y="505"/>
                    <a:pt x="96" y="505"/>
                  </a:cubicBezTo>
                  <a:cubicBezTo>
                    <a:pt x="97" y="510"/>
                    <a:pt x="98" y="514"/>
                    <a:pt x="98" y="518"/>
                  </a:cubicBezTo>
                  <a:cubicBezTo>
                    <a:pt x="98" y="522"/>
                    <a:pt x="98" y="526"/>
                    <a:pt x="97" y="530"/>
                  </a:cubicBezTo>
                  <a:cubicBezTo>
                    <a:pt x="96" y="535"/>
                    <a:pt x="96" y="541"/>
                    <a:pt x="95" y="546"/>
                  </a:cubicBezTo>
                  <a:cubicBezTo>
                    <a:pt x="94" y="548"/>
                    <a:pt x="94" y="551"/>
                    <a:pt x="94" y="552"/>
                  </a:cubicBezTo>
                  <a:cubicBezTo>
                    <a:pt x="93" y="555"/>
                    <a:pt x="93" y="557"/>
                    <a:pt x="93" y="560"/>
                  </a:cubicBezTo>
                  <a:cubicBezTo>
                    <a:pt x="93" y="563"/>
                    <a:pt x="93" y="566"/>
                    <a:pt x="92" y="568"/>
                  </a:cubicBezTo>
                  <a:cubicBezTo>
                    <a:pt x="92" y="570"/>
                    <a:pt x="92" y="572"/>
                    <a:pt x="91" y="574"/>
                  </a:cubicBezTo>
                  <a:cubicBezTo>
                    <a:pt x="91" y="576"/>
                    <a:pt x="91" y="578"/>
                    <a:pt x="90" y="580"/>
                  </a:cubicBezTo>
                  <a:cubicBezTo>
                    <a:pt x="90" y="581"/>
                    <a:pt x="90" y="581"/>
                    <a:pt x="90" y="581"/>
                  </a:cubicBezTo>
                  <a:cubicBezTo>
                    <a:pt x="90" y="581"/>
                    <a:pt x="90" y="581"/>
                    <a:pt x="90" y="581"/>
                  </a:cubicBezTo>
                  <a:cubicBezTo>
                    <a:pt x="90" y="583"/>
                    <a:pt x="90" y="584"/>
                    <a:pt x="89" y="585"/>
                  </a:cubicBezTo>
                  <a:cubicBezTo>
                    <a:pt x="88" y="586"/>
                    <a:pt x="88" y="586"/>
                    <a:pt x="87" y="586"/>
                  </a:cubicBezTo>
                  <a:cubicBezTo>
                    <a:pt x="87" y="586"/>
                    <a:pt x="87" y="586"/>
                    <a:pt x="87" y="586"/>
                  </a:cubicBezTo>
                  <a:cubicBezTo>
                    <a:pt x="87" y="586"/>
                    <a:pt x="86" y="586"/>
                    <a:pt x="86" y="586"/>
                  </a:cubicBezTo>
                  <a:cubicBezTo>
                    <a:pt x="86" y="586"/>
                    <a:pt x="86" y="586"/>
                    <a:pt x="86" y="586"/>
                  </a:cubicBezTo>
                  <a:cubicBezTo>
                    <a:pt x="85" y="586"/>
                    <a:pt x="85" y="586"/>
                    <a:pt x="84" y="585"/>
                  </a:cubicBezTo>
                  <a:cubicBezTo>
                    <a:pt x="83" y="585"/>
                    <a:pt x="83" y="585"/>
                    <a:pt x="83" y="584"/>
                  </a:cubicBezTo>
                  <a:cubicBezTo>
                    <a:pt x="83" y="584"/>
                    <a:pt x="83" y="584"/>
                    <a:pt x="83" y="584"/>
                  </a:cubicBezTo>
                  <a:cubicBezTo>
                    <a:pt x="83" y="584"/>
                    <a:pt x="83" y="584"/>
                    <a:pt x="83" y="584"/>
                  </a:cubicBezTo>
                  <a:cubicBezTo>
                    <a:pt x="83" y="582"/>
                    <a:pt x="83" y="580"/>
                    <a:pt x="84" y="578"/>
                  </a:cubicBezTo>
                  <a:cubicBezTo>
                    <a:pt x="84" y="576"/>
                    <a:pt x="84" y="574"/>
                    <a:pt x="84" y="572"/>
                  </a:cubicBezTo>
                  <a:cubicBezTo>
                    <a:pt x="84" y="571"/>
                    <a:pt x="84" y="570"/>
                    <a:pt x="84" y="569"/>
                  </a:cubicBezTo>
                  <a:cubicBezTo>
                    <a:pt x="84" y="568"/>
                    <a:pt x="84" y="567"/>
                    <a:pt x="84" y="566"/>
                  </a:cubicBezTo>
                  <a:cubicBezTo>
                    <a:pt x="84" y="562"/>
                    <a:pt x="85" y="558"/>
                    <a:pt x="86" y="554"/>
                  </a:cubicBezTo>
                  <a:cubicBezTo>
                    <a:pt x="87" y="549"/>
                    <a:pt x="87" y="545"/>
                    <a:pt x="87" y="541"/>
                  </a:cubicBezTo>
                  <a:cubicBezTo>
                    <a:pt x="88" y="536"/>
                    <a:pt x="88" y="532"/>
                    <a:pt x="88" y="527"/>
                  </a:cubicBezTo>
                  <a:cubicBezTo>
                    <a:pt x="88" y="524"/>
                    <a:pt x="88" y="521"/>
                    <a:pt x="88" y="519"/>
                  </a:cubicBezTo>
                  <a:close/>
                  <a:moveTo>
                    <a:pt x="90" y="513"/>
                  </a:moveTo>
                  <a:cubicBezTo>
                    <a:pt x="90" y="515"/>
                    <a:pt x="90" y="517"/>
                    <a:pt x="90" y="519"/>
                  </a:cubicBezTo>
                  <a:cubicBezTo>
                    <a:pt x="90" y="521"/>
                    <a:pt x="90" y="524"/>
                    <a:pt x="90" y="527"/>
                  </a:cubicBezTo>
                  <a:cubicBezTo>
                    <a:pt x="90" y="532"/>
                    <a:pt x="90" y="537"/>
                    <a:pt x="90" y="541"/>
                  </a:cubicBezTo>
                  <a:cubicBezTo>
                    <a:pt x="89" y="546"/>
                    <a:pt x="89" y="550"/>
                    <a:pt x="88" y="554"/>
                  </a:cubicBezTo>
                  <a:cubicBezTo>
                    <a:pt x="87" y="558"/>
                    <a:pt x="87" y="562"/>
                    <a:pt x="86" y="566"/>
                  </a:cubicBezTo>
                  <a:cubicBezTo>
                    <a:pt x="86" y="567"/>
                    <a:pt x="86" y="568"/>
                    <a:pt x="86" y="569"/>
                  </a:cubicBezTo>
                  <a:cubicBezTo>
                    <a:pt x="86" y="570"/>
                    <a:pt x="86" y="571"/>
                    <a:pt x="86" y="572"/>
                  </a:cubicBezTo>
                  <a:cubicBezTo>
                    <a:pt x="86" y="574"/>
                    <a:pt x="86" y="576"/>
                    <a:pt x="86" y="578"/>
                  </a:cubicBezTo>
                  <a:cubicBezTo>
                    <a:pt x="86" y="580"/>
                    <a:pt x="85" y="582"/>
                    <a:pt x="85" y="583"/>
                  </a:cubicBezTo>
                  <a:cubicBezTo>
                    <a:pt x="85" y="584"/>
                    <a:pt x="86" y="584"/>
                    <a:pt x="86" y="584"/>
                  </a:cubicBezTo>
                  <a:cubicBezTo>
                    <a:pt x="86" y="584"/>
                    <a:pt x="86" y="584"/>
                    <a:pt x="86" y="584"/>
                  </a:cubicBezTo>
                  <a:cubicBezTo>
                    <a:pt x="87" y="584"/>
                    <a:pt x="87" y="584"/>
                    <a:pt x="87" y="584"/>
                  </a:cubicBezTo>
                  <a:cubicBezTo>
                    <a:pt x="87" y="584"/>
                    <a:pt x="87" y="584"/>
                    <a:pt x="87" y="583"/>
                  </a:cubicBezTo>
                  <a:cubicBezTo>
                    <a:pt x="87" y="583"/>
                    <a:pt x="87" y="583"/>
                    <a:pt x="87" y="583"/>
                  </a:cubicBezTo>
                  <a:cubicBezTo>
                    <a:pt x="88" y="583"/>
                    <a:pt x="88" y="582"/>
                    <a:pt x="88" y="581"/>
                  </a:cubicBezTo>
                  <a:cubicBezTo>
                    <a:pt x="88" y="581"/>
                    <a:pt x="88" y="581"/>
                    <a:pt x="88" y="581"/>
                  </a:cubicBezTo>
                  <a:cubicBezTo>
                    <a:pt x="88" y="581"/>
                    <a:pt x="88" y="580"/>
                    <a:pt x="88" y="580"/>
                  </a:cubicBezTo>
                  <a:cubicBezTo>
                    <a:pt x="89" y="578"/>
                    <a:pt x="89" y="576"/>
                    <a:pt x="89" y="574"/>
                  </a:cubicBezTo>
                  <a:cubicBezTo>
                    <a:pt x="90" y="572"/>
                    <a:pt x="90" y="570"/>
                    <a:pt x="90" y="568"/>
                  </a:cubicBezTo>
                  <a:cubicBezTo>
                    <a:pt x="91" y="565"/>
                    <a:pt x="91" y="563"/>
                    <a:pt x="91" y="560"/>
                  </a:cubicBezTo>
                  <a:cubicBezTo>
                    <a:pt x="91" y="557"/>
                    <a:pt x="91" y="555"/>
                    <a:pt x="91" y="552"/>
                  </a:cubicBezTo>
                  <a:cubicBezTo>
                    <a:pt x="92" y="550"/>
                    <a:pt x="92" y="548"/>
                    <a:pt x="92" y="546"/>
                  </a:cubicBezTo>
                  <a:cubicBezTo>
                    <a:pt x="93" y="540"/>
                    <a:pt x="94" y="535"/>
                    <a:pt x="95" y="529"/>
                  </a:cubicBezTo>
                  <a:cubicBezTo>
                    <a:pt x="96" y="526"/>
                    <a:pt x="96" y="522"/>
                    <a:pt x="96" y="518"/>
                  </a:cubicBezTo>
                  <a:cubicBezTo>
                    <a:pt x="96" y="514"/>
                    <a:pt x="95" y="510"/>
                    <a:pt x="94" y="506"/>
                  </a:cubicBezTo>
                  <a:cubicBezTo>
                    <a:pt x="93" y="506"/>
                    <a:pt x="92" y="505"/>
                    <a:pt x="92" y="505"/>
                  </a:cubicBezTo>
                  <a:cubicBezTo>
                    <a:pt x="91" y="505"/>
                    <a:pt x="91" y="504"/>
                    <a:pt x="90" y="504"/>
                  </a:cubicBezTo>
                  <a:cubicBezTo>
                    <a:pt x="90" y="504"/>
                    <a:pt x="90" y="505"/>
                    <a:pt x="90" y="505"/>
                  </a:cubicBezTo>
                  <a:cubicBezTo>
                    <a:pt x="91" y="505"/>
                    <a:pt x="91" y="506"/>
                    <a:pt x="91" y="506"/>
                  </a:cubicBezTo>
                  <a:cubicBezTo>
                    <a:pt x="91" y="508"/>
                    <a:pt x="91" y="510"/>
                    <a:pt x="90" y="513"/>
                  </a:cubicBezTo>
                  <a:close/>
                  <a:moveTo>
                    <a:pt x="85" y="584"/>
                  </a:moveTo>
                  <a:cubicBezTo>
                    <a:pt x="85" y="584"/>
                    <a:pt x="85" y="584"/>
                    <a:pt x="85" y="584"/>
                  </a:cubicBezTo>
                  <a:cubicBezTo>
                    <a:pt x="85" y="584"/>
                    <a:pt x="85" y="584"/>
                    <a:pt x="85" y="584"/>
                  </a:cubicBezTo>
                  <a:close/>
                  <a:moveTo>
                    <a:pt x="263" y="569"/>
                  </a:moveTo>
                  <a:cubicBezTo>
                    <a:pt x="263" y="571"/>
                    <a:pt x="263" y="572"/>
                    <a:pt x="263" y="574"/>
                  </a:cubicBezTo>
                  <a:cubicBezTo>
                    <a:pt x="263" y="576"/>
                    <a:pt x="264" y="578"/>
                    <a:pt x="264" y="579"/>
                  </a:cubicBezTo>
                  <a:cubicBezTo>
                    <a:pt x="264" y="580"/>
                    <a:pt x="264" y="580"/>
                    <a:pt x="264" y="580"/>
                  </a:cubicBezTo>
                  <a:cubicBezTo>
                    <a:pt x="265" y="581"/>
                    <a:pt x="265" y="582"/>
                    <a:pt x="264" y="583"/>
                  </a:cubicBezTo>
                  <a:cubicBezTo>
                    <a:pt x="264" y="584"/>
                    <a:pt x="264" y="584"/>
                    <a:pt x="264" y="584"/>
                  </a:cubicBezTo>
                  <a:cubicBezTo>
                    <a:pt x="263" y="584"/>
                    <a:pt x="263" y="584"/>
                    <a:pt x="263" y="584"/>
                  </a:cubicBezTo>
                  <a:cubicBezTo>
                    <a:pt x="262" y="584"/>
                    <a:pt x="260" y="585"/>
                    <a:pt x="259" y="585"/>
                  </a:cubicBezTo>
                  <a:cubicBezTo>
                    <a:pt x="256" y="586"/>
                    <a:pt x="254" y="587"/>
                    <a:pt x="253" y="587"/>
                  </a:cubicBezTo>
                  <a:cubicBezTo>
                    <a:pt x="252" y="587"/>
                    <a:pt x="252" y="587"/>
                    <a:pt x="252" y="587"/>
                  </a:cubicBezTo>
                  <a:cubicBezTo>
                    <a:pt x="252" y="586"/>
                    <a:pt x="252" y="586"/>
                    <a:pt x="252" y="586"/>
                  </a:cubicBezTo>
                  <a:cubicBezTo>
                    <a:pt x="250" y="581"/>
                    <a:pt x="250" y="573"/>
                    <a:pt x="250" y="566"/>
                  </a:cubicBezTo>
                  <a:cubicBezTo>
                    <a:pt x="251" y="564"/>
                    <a:pt x="251" y="563"/>
                    <a:pt x="251" y="561"/>
                  </a:cubicBezTo>
                  <a:cubicBezTo>
                    <a:pt x="250" y="558"/>
                    <a:pt x="251" y="555"/>
                    <a:pt x="251" y="552"/>
                  </a:cubicBezTo>
                  <a:cubicBezTo>
                    <a:pt x="251" y="549"/>
                    <a:pt x="251" y="545"/>
                    <a:pt x="251" y="542"/>
                  </a:cubicBezTo>
                  <a:cubicBezTo>
                    <a:pt x="251" y="540"/>
                    <a:pt x="251" y="537"/>
                    <a:pt x="252" y="535"/>
                  </a:cubicBezTo>
                  <a:cubicBezTo>
                    <a:pt x="252" y="533"/>
                    <a:pt x="253" y="531"/>
                    <a:pt x="253" y="529"/>
                  </a:cubicBezTo>
                  <a:cubicBezTo>
                    <a:pt x="253" y="527"/>
                    <a:pt x="252" y="525"/>
                    <a:pt x="252" y="524"/>
                  </a:cubicBezTo>
                  <a:cubicBezTo>
                    <a:pt x="252" y="522"/>
                    <a:pt x="252" y="520"/>
                    <a:pt x="252" y="518"/>
                  </a:cubicBezTo>
                  <a:cubicBezTo>
                    <a:pt x="252" y="518"/>
                    <a:pt x="252" y="518"/>
                    <a:pt x="252" y="517"/>
                  </a:cubicBezTo>
                  <a:cubicBezTo>
                    <a:pt x="252" y="516"/>
                    <a:pt x="252" y="515"/>
                    <a:pt x="253" y="514"/>
                  </a:cubicBezTo>
                  <a:cubicBezTo>
                    <a:pt x="253" y="513"/>
                    <a:pt x="253" y="513"/>
                    <a:pt x="254" y="513"/>
                  </a:cubicBezTo>
                  <a:cubicBezTo>
                    <a:pt x="254" y="512"/>
                    <a:pt x="255" y="512"/>
                    <a:pt x="255" y="512"/>
                  </a:cubicBezTo>
                  <a:cubicBezTo>
                    <a:pt x="256" y="512"/>
                    <a:pt x="256" y="512"/>
                    <a:pt x="256" y="513"/>
                  </a:cubicBezTo>
                  <a:cubicBezTo>
                    <a:pt x="256" y="513"/>
                    <a:pt x="256" y="513"/>
                    <a:pt x="256" y="513"/>
                  </a:cubicBezTo>
                  <a:cubicBezTo>
                    <a:pt x="257" y="513"/>
                    <a:pt x="257" y="513"/>
                    <a:pt x="257" y="513"/>
                  </a:cubicBezTo>
                  <a:cubicBezTo>
                    <a:pt x="257" y="513"/>
                    <a:pt x="257" y="513"/>
                    <a:pt x="257" y="513"/>
                  </a:cubicBezTo>
                  <a:cubicBezTo>
                    <a:pt x="257" y="513"/>
                    <a:pt x="257" y="513"/>
                    <a:pt x="257" y="513"/>
                  </a:cubicBezTo>
                  <a:cubicBezTo>
                    <a:pt x="257" y="514"/>
                    <a:pt x="257" y="514"/>
                    <a:pt x="257" y="514"/>
                  </a:cubicBezTo>
                  <a:cubicBezTo>
                    <a:pt x="257" y="515"/>
                    <a:pt x="257" y="517"/>
                    <a:pt x="258" y="519"/>
                  </a:cubicBezTo>
                  <a:cubicBezTo>
                    <a:pt x="258" y="521"/>
                    <a:pt x="258" y="522"/>
                    <a:pt x="258" y="524"/>
                  </a:cubicBezTo>
                  <a:cubicBezTo>
                    <a:pt x="258" y="525"/>
                    <a:pt x="258" y="526"/>
                    <a:pt x="258" y="527"/>
                  </a:cubicBezTo>
                  <a:cubicBezTo>
                    <a:pt x="258" y="527"/>
                    <a:pt x="258" y="527"/>
                    <a:pt x="258" y="527"/>
                  </a:cubicBezTo>
                  <a:cubicBezTo>
                    <a:pt x="259" y="527"/>
                    <a:pt x="259" y="528"/>
                    <a:pt x="259" y="529"/>
                  </a:cubicBezTo>
                  <a:cubicBezTo>
                    <a:pt x="259" y="532"/>
                    <a:pt x="259" y="536"/>
                    <a:pt x="259" y="540"/>
                  </a:cubicBezTo>
                  <a:cubicBezTo>
                    <a:pt x="259" y="543"/>
                    <a:pt x="260" y="547"/>
                    <a:pt x="260" y="550"/>
                  </a:cubicBezTo>
                  <a:cubicBezTo>
                    <a:pt x="261" y="554"/>
                    <a:pt x="261" y="558"/>
                    <a:pt x="262" y="562"/>
                  </a:cubicBezTo>
                  <a:cubicBezTo>
                    <a:pt x="262" y="565"/>
                    <a:pt x="262" y="567"/>
                    <a:pt x="263" y="569"/>
                  </a:cubicBezTo>
                  <a:close/>
                  <a:moveTo>
                    <a:pt x="261" y="575"/>
                  </a:moveTo>
                  <a:cubicBezTo>
                    <a:pt x="261" y="573"/>
                    <a:pt x="261" y="571"/>
                    <a:pt x="260" y="569"/>
                  </a:cubicBezTo>
                  <a:cubicBezTo>
                    <a:pt x="260" y="567"/>
                    <a:pt x="260" y="565"/>
                    <a:pt x="260" y="563"/>
                  </a:cubicBezTo>
                  <a:cubicBezTo>
                    <a:pt x="259" y="559"/>
                    <a:pt x="258" y="555"/>
                    <a:pt x="258" y="550"/>
                  </a:cubicBezTo>
                  <a:cubicBezTo>
                    <a:pt x="257" y="547"/>
                    <a:pt x="257" y="543"/>
                    <a:pt x="257" y="540"/>
                  </a:cubicBezTo>
                  <a:cubicBezTo>
                    <a:pt x="257" y="536"/>
                    <a:pt x="257" y="533"/>
                    <a:pt x="257" y="529"/>
                  </a:cubicBezTo>
                  <a:cubicBezTo>
                    <a:pt x="256" y="528"/>
                    <a:pt x="256" y="528"/>
                    <a:pt x="256" y="527"/>
                  </a:cubicBezTo>
                  <a:cubicBezTo>
                    <a:pt x="256" y="527"/>
                    <a:pt x="256" y="527"/>
                    <a:pt x="256" y="527"/>
                  </a:cubicBezTo>
                  <a:cubicBezTo>
                    <a:pt x="256" y="526"/>
                    <a:pt x="256" y="525"/>
                    <a:pt x="256" y="524"/>
                  </a:cubicBezTo>
                  <a:cubicBezTo>
                    <a:pt x="256" y="523"/>
                    <a:pt x="256" y="521"/>
                    <a:pt x="255" y="519"/>
                  </a:cubicBezTo>
                  <a:cubicBezTo>
                    <a:pt x="255" y="518"/>
                    <a:pt x="255" y="516"/>
                    <a:pt x="255" y="515"/>
                  </a:cubicBezTo>
                  <a:cubicBezTo>
                    <a:pt x="255" y="515"/>
                    <a:pt x="255" y="515"/>
                    <a:pt x="255" y="515"/>
                  </a:cubicBezTo>
                  <a:cubicBezTo>
                    <a:pt x="255" y="515"/>
                    <a:pt x="255" y="515"/>
                    <a:pt x="255" y="515"/>
                  </a:cubicBezTo>
                  <a:cubicBezTo>
                    <a:pt x="255" y="515"/>
                    <a:pt x="255" y="515"/>
                    <a:pt x="255" y="515"/>
                  </a:cubicBezTo>
                  <a:cubicBezTo>
                    <a:pt x="254" y="515"/>
                    <a:pt x="254" y="516"/>
                    <a:pt x="254" y="517"/>
                  </a:cubicBezTo>
                  <a:cubicBezTo>
                    <a:pt x="254" y="518"/>
                    <a:pt x="254" y="518"/>
                    <a:pt x="254" y="518"/>
                  </a:cubicBezTo>
                  <a:cubicBezTo>
                    <a:pt x="254" y="520"/>
                    <a:pt x="254" y="522"/>
                    <a:pt x="255" y="524"/>
                  </a:cubicBezTo>
                  <a:cubicBezTo>
                    <a:pt x="255" y="525"/>
                    <a:pt x="255" y="527"/>
                    <a:pt x="255" y="529"/>
                  </a:cubicBezTo>
                  <a:cubicBezTo>
                    <a:pt x="255" y="531"/>
                    <a:pt x="254" y="533"/>
                    <a:pt x="254" y="535"/>
                  </a:cubicBezTo>
                  <a:cubicBezTo>
                    <a:pt x="253" y="538"/>
                    <a:pt x="253" y="540"/>
                    <a:pt x="253" y="542"/>
                  </a:cubicBezTo>
                  <a:cubicBezTo>
                    <a:pt x="253" y="546"/>
                    <a:pt x="253" y="549"/>
                    <a:pt x="253" y="552"/>
                  </a:cubicBezTo>
                  <a:cubicBezTo>
                    <a:pt x="253" y="555"/>
                    <a:pt x="253" y="558"/>
                    <a:pt x="253" y="561"/>
                  </a:cubicBezTo>
                  <a:cubicBezTo>
                    <a:pt x="253" y="563"/>
                    <a:pt x="253" y="564"/>
                    <a:pt x="253" y="567"/>
                  </a:cubicBezTo>
                  <a:cubicBezTo>
                    <a:pt x="253" y="573"/>
                    <a:pt x="252" y="580"/>
                    <a:pt x="254" y="585"/>
                  </a:cubicBezTo>
                  <a:cubicBezTo>
                    <a:pt x="255" y="585"/>
                    <a:pt x="256" y="584"/>
                    <a:pt x="258" y="583"/>
                  </a:cubicBezTo>
                  <a:cubicBezTo>
                    <a:pt x="259" y="583"/>
                    <a:pt x="261" y="582"/>
                    <a:pt x="262" y="582"/>
                  </a:cubicBezTo>
                  <a:cubicBezTo>
                    <a:pt x="262" y="581"/>
                    <a:pt x="262" y="581"/>
                    <a:pt x="262" y="581"/>
                  </a:cubicBezTo>
                  <a:cubicBezTo>
                    <a:pt x="262" y="581"/>
                    <a:pt x="262" y="580"/>
                    <a:pt x="262" y="580"/>
                  </a:cubicBezTo>
                  <a:cubicBezTo>
                    <a:pt x="262" y="578"/>
                    <a:pt x="261" y="576"/>
                    <a:pt x="261" y="575"/>
                  </a:cubicBezTo>
                  <a:close/>
                  <a:moveTo>
                    <a:pt x="253" y="514"/>
                  </a:moveTo>
                  <a:cubicBezTo>
                    <a:pt x="253" y="514"/>
                    <a:pt x="253" y="514"/>
                    <a:pt x="253" y="514"/>
                  </a:cubicBezTo>
                  <a:cubicBezTo>
                    <a:pt x="253" y="514"/>
                    <a:pt x="253" y="514"/>
                    <a:pt x="253" y="514"/>
                  </a:cubicBezTo>
                  <a:cubicBezTo>
                    <a:pt x="253" y="514"/>
                    <a:pt x="253" y="514"/>
                    <a:pt x="253" y="514"/>
                  </a:cubicBezTo>
                  <a:close/>
                  <a:moveTo>
                    <a:pt x="178" y="578"/>
                  </a:moveTo>
                  <a:cubicBezTo>
                    <a:pt x="178" y="579"/>
                    <a:pt x="179" y="581"/>
                    <a:pt x="179" y="583"/>
                  </a:cubicBezTo>
                  <a:cubicBezTo>
                    <a:pt x="179" y="585"/>
                    <a:pt x="179" y="586"/>
                    <a:pt x="180" y="588"/>
                  </a:cubicBezTo>
                  <a:cubicBezTo>
                    <a:pt x="180" y="589"/>
                    <a:pt x="180" y="589"/>
                    <a:pt x="180" y="589"/>
                  </a:cubicBezTo>
                  <a:cubicBezTo>
                    <a:pt x="180" y="590"/>
                    <a:pt x="181" y="591"/>
                    <a:pt x="180" y="592"/>
                  </a:cubicBezTo>
                  <a:cubicBezTo>
                    <a:pt x="180" y="593"/>
                    <a:pt x="180" y="593"/>
                    <a:pt x="180" y="593"/>
                  </a:cubicBezTo>
                  <a:cubicBezTo>
                    <a:pt x="179" y="593"/>
                    <a:pt x="179" y="593"/>
                    <a:pt x="179" y="593"/>
                  </a:cubicBezTo>
                  <a:cubicBezTo>
                    <a:pt x="178" y="593"/>
                    <a:pt x="176" y="593"/>
                    <a:pt x="174" y="594"/>
                  </a:cubicBezTo>
                  <a:cubicBezTo>
                    <a:pt x="172" y="595"/>
                    <a:pt x="170" y="596"/>
                    <a:pt x="169" y="596"/>
                  </a:cubicBezTo>
                  <a:cubicBezTo>
                    <a:pt x="168" y="596"/>
                    <a:pt x="168" y="596"/>
                    <a:pt x="168" y="596"/>
                  </a:cubicBezTo>
                  <a:cubicBezTo>
                    <a:pt x="168" y="595"/>
                    <a:pt x="168" y="595"/>
                    <a:pt x="168" y="595"/>
                  </a:cubicBezTo>
                  <a:cubicBezTo>
                    <a:pt x="166" y="590"/>
                    <a:pt x="166" y="582"/>
                    <a:pt x="166" y="575"/>
                  </a:cubicBezTo>
                  <a:cubicBezTo>
                    <a:pt x="166" y="573"/>
                    <a:pt x="166" y="571"/>
                    <a:pt x="166" y="570"/>
                  </a:cubicBezTo>
                  <a:cubicBezTo>
                    <a:pt x="166" y="567"/>
                    <a:pt x="166" y="564"/>
                    <a:pt x="166" y="561"/>
                  </a:cubicBezTo>
                  <a:cubicBezTo>
                    <a:pt x="166" y="558"/>
                    <a:pt x="167" y="554"/>
                    <a:pt x="167" y="551"/>
                  </a:cubicBezTo>
                  <a:cubicBezTo>
                    <a:pt x="166" y="548"/>
                    <a:pt x="167" y="546"/>
                    <a:pt x="167" y="544"/>
                  </a:cubicBezTo>
                  <a:cubicBezTo>
                    <a:pt x="168" y="542"/>
                    <a:pt x="168" y="539"/>
                    <a:pt x="168" y="537"/>
                  </a:cubicBezTo>
                  <a:cubicBezTo>
                    <a:pt x="168" y="536"/>
                    <a:pt x="168" y="534"/>
                    <a:pt x="168" y="532"/>
                  </a:cubicBezTo>
                  <a:cubicBezTo>
                    <a:pt x="168" y="531"/>
                    <a:pt x="168" y="529"/>
                    <a:pt x="168" y="527"/>
                  </a:cubicBezTo>
                  <a:cubicBezTo>
                    <a:pt x="168" y="527"/>
                    <a:pt x="168" y="527"/>
                    <a:pt x="168" y="526"/>
                  </a:cubicBezTo>
                  <a:cubicBezTo>
                    <a:pt x="168" y="525"/>
                    <a:pt x="168" y="524"/>
                    <a:pt x="168" y="523"/>
                  </a:cubicBezTo>
                  <a:cubicBezTo>
                    <a:pt x="169" y="522"/>
                    <a:pt x="169" y="522"/>
                    <a:pt x="170" y="521"/>
                  </a:cubicBezTo>
                  <a:cubicBezTo>
                    <a:pt x="170" y="521"/>
                    <a:pt x="170" y="521"/>
                    <a:pt x="171" y="521"/>
                  </a:cubicBezTo>
                  <a:cubicBezTo>
                    <a:pt x="171" y="521"/>
                    <a:pt x="172" y="521"/>
                    <a:pt x="172" y="521"/>
                  </a:cubicBezTo>
                  <a:cubicBezTo>
                    <a:pt x="172" y="521"/>
                    <a:pt x="172" y="521"/>
                    <a:pt x="172" y="521"/>
                  </a:cubicBezTo>
                  <a:cubicBezTo>
                    <a:pt x="172" y="521"/>
                    <a:pt x="173" y="522"/>
                    <a:pt x="173" y="522"/>
                  </a:cubicBezTo>
                  <a:cubicBezTo>
                    <a:pt x="173" y="522"/>
                    <a:pt x="173" y="522"/>
                    <a:pt x="173" y="522"/>
                  </a:cubicBezTo>
                  <a:cubicBezTo>
                    <a:pt x="173" y="522"/>
                    <a:pt x="173" y="522"/>
                    <a:pt x="173" y="522"/>
                  </a:cubicBezTo>
                  <a:cubicBezTo>
                    <a:pt x="173" y="522"/>
                    <a:pt x="173" y="522"/>
                    <a:pt x="173" y="522"/>
                  </a:cubicBezTo>
                  <a:cubicBezTo>
                    <a:pt x="173" y="524"/>
                    <a:pt x="173" y="526"/>
                    <a:pt x="173" y="528"/>
                  </a:cubicBezTo>
                  <a:cubicBezTo>
                    <a:pt x="173" y="529"/>
                    <a:pt x="174" y="531"/>
                    <a:pt x="174" y="533"/>
                  </a:cubicBezTo>
                  <a:cubicBezTo>
                    <a:pt x="174" y="534"/>
                    <a:pt x="174" y="535"/>
                    <a:pt x="174" y="535"/>
                  </a:cubicBezTo>
                  <a:cubicBezTo>
                    <a:pt x="174" y="535"/>
                    <a:pt x="174" y="535"/>
                    <a:pt x="174" y="535"/>
                  </a:cubicBezTo>
                  <a:cubicBezTo>
                    <a:pt x="174" y="536"/>
                    <a:pt x="174" y="537"/>
                    <a:pt x="174" y="538"/>
                  </a:cubicBezTo>
                  <a:cubicBezTo>
                    <a:pt x="175" y="541"/>
                    <a:pt x="175" y="545"/>
                    <a:pt x="175" y="548"/>
                  </a:cubicBezTo>
                  <a:cubicBezTo>
                    <a:pt x="175" y="552"/>
                    <a:pt x="175" y="555"/>
                    <a:pt x="176" y="559"/>
                  </a:cubicBezTo>
                  <a:cubicBezTo>
                    <a:pt x="176" y="563"/>
                    <a:pt x="177" y="567"/>
                    <a:pt x="177" y="571"/>
                  </a:cubicBezTo>
                  <a:cubicBezTo>
                    <a:pt x="178" y="573"/>
                    <a:pt x="178" y="576"/>
                    <a:pt x="178" y="578"/>
                  </a:cubicBezTo>
                  <a:close/>
                  <a:moveTo>
                    <a:pt x="177" y="583"/>
                  </a:moveTo>
                  <a:cubicBezTo>
                    <a:pt x="177" y="582"/>
                    <a:pt x="176" y="580"/>
                    <a:pt x="176" y="578"/>
                  </a:cubicBezTo>
                  <a:cubicBezTo>
                    <a:pt x="176" y="576"/>
                    <a:pt x="175" y="574"/>
                    <a:pt x="175" y="572"/>
                  </a:cubicBezTo>
                  <a:cubicBezTo>
                    <a:pt x="175" y="567"/>
                    <a:pt x="174" y="563"/>
                    <a:pt x="174" y="559"/>
                  </a:cubicBezTo>
                  <a:cubicBezTo>
                    <a:pt x="173" y="556"/>
                    <a:pt x="173" y="552"/>
                    <a:pt x="173" y="548"/>
                  </a:cubicBezTo>
                  <a:cubicBezTo>
                    <a:pt x="173" y="545"/>
                    <a:pt x="173" y="541"/>
                    <a:pt x="172" y="538"/>
                  </a:cubicBezTo>
                  <a:cubicBezTo>
                    <a:pt x="172" y="537"/>
                    <a:pt x="172" y="536"/>
                    <a:pt x="172" y="536"/>
                  </a:cubicBezTo>
                  <a:cubicBezTo>
                    <a:pt x="172" y="536"/>
                    <a:pt x="172" y="536"/>
                    <a:pt x="172" y="536"/>
                  </a:cubicBezTo>
                  <a:cubicBezTo>
                    <a:pt x="172" y="535"/>
                    <a:pt x="172" y="534"/>
                    <a:pt x="172" y="533"/>
                  </a:cubicBezTo>
                  <a:cubicBezTo>
                    <a:pt x="171" y="531"/>
                    <a:pt x="171" y="530"/>
                    <a:pt x="171" y="528"/>
                  </a:cubicBezTo>
                  <a:cubicBezTo>
                    <a:pt x="171" y="526"/>
                    <a:pt x="171" y="525"/>
                    <a:pt x="171" y="523"/>
                  </a:cubicBezTo>
                  <a:cubicBezTo>
                    <a:pt x="171" y="523"/>
                    <a:pt x="171" y="523"/>
                    <a:pt x="171" y="523"/>
                  </a:cubicBezTo>
                  <a:cubicBezTo>
                    <a:pt x="171" y="523"/>
                    <a:pt x="171" y="523"/>
                    <a:pt x="170" y="523"/>
                  </a:cubicBezTo>
                  <a:cubicBezTo>
                    <a:pt x="170" y="524"/>
                    <a:pt x="170" y="524"/>
                    <a:pt x="170" y="524"/>
                  </a:cubicBezTo>
                  <a:cubicBezTo>
                    <a:pt x="170" y="524"/>
                    <a:pt x="170" y="525"/>
                    <a:pt x="170" y="526"/>
                  </a:cubicBezTo>
                  <a:cubicBezTo>
                    <a:pt x="170" y="526"/>
                    <a:pt x="170" y="527"/>
                    <a:pt x="170" y="527"/>
                  </a:cubicBezTo>
                  <a:cubicBezTo>
                    <a:pt x="170" y="529"/>
                    <a:pt x="170" y="531"/>
                    <a:pt x="170" y="532"/>
                  </a:cubicBezTo>
                  <a:cubicBezTo>
                    <a:pt x="170" y="534"/>
                    <a:pt x="170" y="536"/>
                    <a:pt x="170" y="537"/>
                  </a:cubicBezTo>
                  <a:cubicBezTo>
                    <a:pt x="170" y="540"/>
                    <a:pt x="170" y="542"/>
                    <a:pt x="170" y="544"/>
                  </a:cubicBezTo>
                  <a:cubicBezTo>
                    <a:pt x="169" y="546"/>
                    <a:pt x="169" y="549"/>
                    <a:pt x="169" y="551"/>
                  </a:cubicBezTo>
                  <a:cubicBezTo>
                    <a:pt x="169" y="554"/>
                    <a:pt x="169" y="558"/>
                    <a:pt x="169" y="561"/>
                  </a:cubicBezTo>
                  <a:cubicBezTo>
                    <a:pt x="168" y="564"/>
                    <a:pt x="168" y="567"/>
                    <a:pt x="168" y="570"/>
                  </a:cubicBezTo>
                  <a:cubicBezTo>
                    <a:pt x="168" y="571"/>
                    <a:pt x="168" y="573"/>
                    <a:pt x="168" y="575"/>
                  </a:cubicBezTo>
                  <a:cubicBezTo>
                    <a:pt x="168" y="581"/>
                    <a:pt x="168" y="589"/>
                    <a:pt x="169" y="594"/>
                  </a:cubicBezTo>
                  <a:cubicBezTo>
                    <a:pt x="170" y="594"/>
                    <a:pt x="172" y="593"/>
                    <a:pt x="173" y="592"/>
                  </a:cubicBezTo>
                  <a:cubicBezTo>
                    <a:pt x="175" y="591"/>
                    <a:pt x="177" y="591"/>
                    <a:pt x="178" y="590"/>
                  </a:cubicBezTo>
                  <a:cubicBezTo>
                    <a:pt x="178" y="590"/>
                    <a:pt x="178" y="590"/>
                    <a:pt x="178" y="590"/>
                  </a:cubicBezTo>
                  <a:cubicBezTo>
                    <a:pt x="178" y="589"/>
                    <a:pt x="178" y="589"/>
                    <a:pt x="178" y="589"/>
                  </a:cubicBezTo>
                  <a:cubicBezTo>
                    <a:pt x="177" y="587"/>
                    <a:pt x="177" y="585"/>
                    <a:pt x="177" y="583"/>
                  </a:cubicBezTo>
                  <a:close/>
                  <a:moveTo>
                    <a:pt x="168" y="523"/>
                  </a:moveTo>
                  <a:cubicBezTo>
                    <a:pt x="168" y="523"/>
                    <a:pt x="168" y="523"/>
                    <a:pt x="168" y="523"/>
                  </a:cubicBezTo>
                  <a:cubicBezTo>
                    <a:pt x="168" y="523"/>
                    <a:pt x="168" y="523"/>
                    <a:pt x="168" y="523"/>
                  </a:cubicBezTo>
                  <a:cubicBezTo>
                    <a:pt x="168" y="523"/>
                    <a:pt x="168" y="523"/>
                    <a:pt x="168" y="523"/>
                  </a:cubicBezTo>
                  <a:close/>
                  <a:moveTo>
                    <a:pt x="86" y="110"/>
                  </a:move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86" y="110"/>
                    <a:pt x="86" y="110"/>
                  </a:cubicBezTo>
                  <a:close/>
                  <a:moveTo>
                    <a:pt x="269" y="427"/>
                  </a:moveTo>
                  <a:cubicBezTo>
                    <a:pt x="269" y="425"/>
                    <a:pt x="269" y="423"/>
                    <a:pt x="270" y="421"/>
                  </a:cubicBezTo>
                  <a:cubicBezTo>
                    <a:pt x="271" y="419"/>
                    <a:pt x="271" y="416"/>
                    <a:pt x="272" y="414"/>
                  </a:cubicBezTo>
                  <a:cubicBezTo>
                    <a:pt x="272" y="414"/>
                    <a:pt x="272" y="414"/>
                    <a:pt x="272" y="413"/>
                  </a:cubicBezTo>
                  <a:cubicBezTo>
                    <a:pt x="273" y="412"/>
                    <a:pt x="273" y="411"/>
                    <a:pt x="272" y="410"/>
                  </a:cubicBezTo>
                  <a:cubicBezTo>
                    <a:pt x="272" y="409"/>
                    <a:pt x="272" y="409"/>
                    <a:pt x="272" y="409"/>
                  </a:cubicBezTo>
                  <a:cubicBezTo>
                    <a:pt x="271" y="409"/>
                    <a:pt x="271" y="409"/>
                    <a:pt x="271" y="409"/>
                  </a:cubicBezTo>
                  <a:cubicBezTo>
                    <a:pt x="269" y="409"/>
                    <a:pt x="267" y="410"/>
                    <a:pt x="265" y="410"/>
                  </a:cubicBezTo>
                  <a:cubicBezTo>
                    <a:pt x="263" y="410"/>
                    <a:pt x="261" y="411"/>
                    <a:pt x="260" y="411"/>
                  </a:cubicBezTo>
                  <a:cubicBezTo>
                    <a:pt x="259" y="411"/>
                    <a:pt x="259" y="411"/>
                    <a:pt x="259" y="411"/>
                  </a:cubicBezTo>
                  <a:cubicBezTo>
                    <a:pt x="259" y="411"/>
                    <a:pt x="259" y="411"/>
                    <a:pt x="259" y="411"/>
                  </a:cubicBezTo>
                  <a:cubicBezTo>
                    <a:pt x="256" y="417"/>
                    <a:pt x="256" y="423"/>
                    <a:pt x="256" y="429"/>
                  </a:cubicBezTo>
                  <a:cubicBezTo>
                    <a:pt x="256" y="432"/>
                    <a:pt x="256" y="434"/>
                    <a:pt x="256" y="436"/>
                  </a:cubicBezTo>
                  <a:cubicBezTo>
                    <a:pt x="256" y="442"/>
                    <a:pt x="255" y="448"/>
                    <a:pt x="255" y="454"/>
                  </a:cubicBezTo>
                  <a:cubicBezTo>
                    <a:pt x="254" y="457"/>
                    <a:pt x="254" y="459"/>
                    <a:pt x="254" y="461"/>
                  </a:cubicBezTo>
                  <a:cubicBezTo>
                    <a:pt x="254" y="463"/>
                    <a:pt x="253" y="466"/>
                    <a:pt x="253" y="469"/>
                  </a:cubicBezTo>
                  <a:cubicBezTo>
                    <a:pt x="252" y="472"/>
                    <a:pt x="251" y="475"/>
                    <a:pt x="251" y="478"/>
                  </a:cubicBezTo>
                  <a:cubicBezTo>
                    <a:pt x="251" y="480"/>
                    <a:pt x="251" y="482"/>
                    <a:pt x="251" y="484"/>
                  </a:cubicBezTo>
                  <a:cubicBezTo>
                    <a:pt x="250" y="486"/>
                    <a:pt x="250" y="488"/>
                    <a:pt x="250" y="491"/>
                  </a:cubicBezTo>
                  <a:cubicBezTo>
                    <a:pt x="250" y="491"/>
                    <a:pt x="250" y="491"/>
                    <a:pt x="250" y="492"/>
                  </a:cubicBezTo>
                  <a:cubicBezTo>
                    <a:pt x="250" y="493"/>
                    <a:pt x="250" y="495"/>
                    <a:pt x="251" y="496"/>
                  </a:cubicBezTo>
                  <a:cubicBezTo>
                    <a:pt x="251" y="497"/>
                    <a:pt x="251" y="497"/>
                    <a:pt x="252" y="498"/>
                  </a:cubicBezTo>
                  <a:cubicBezTo>
                    <a:pt x="252" y="498"/>
                    <a:pt x="252" y="498"/>
                    <a:pt x="253" y="498"/>
                  </a:cubicBezTo>
                  <a:cubicBezTo>
                    <a:pt x="253" y="498"/>
                    <a:pt x="254" y="498"/>
                    <a:pt x="255" y="498"/>
                  </a:cubicBezTo>
                  <a:cubicBezTo>
                    <a:pt x="256" y="498"/>
                    <a:pt x="257" y="497"/>
                    <a:pt x="257" y="497"/>
                  </a:cubicBezTo>
                  <a:cubicBezTo>
                    <a:pt x="257" y="496"/>
                    <a:pt x="257" y="496"/>
                    <a:pt x="257" y="496"/>
                  </a:cubicBezTo>
                  <a:cubicBezTo>
                    <a:pt x="257" y="496"/>
                    <a:pt x="257" y="496"/>
                    <a:pt x="257" y="496"/>
                  </a:cubicBezTo>
                  <a:cubicBezTo>
                    <a:pt x="257" y="496"/>
                    <a:pt x="257" y="496"/>
                    <a:pt x="257" y="496"/>
                  </a:cubicBezTo>
                  <a:cubicBezTo>
                    <a:pt x="257" y="494"/>
                    <a:pt x="257" y="492"/>
                    <a:pt x="257" y="490"/>
                  </a:cubicBezTo>
                  <a:cubicBezTo>
                    <a:pt x="258" y="488"/>
                    <a:pt x="258" y="486"/>
                    <a:pt x="259" y="483"/>
                  </a:cubicBezTo>
                  <a:cubicBezTo>
                    <a:pt x="259" y="482"/>
                    <a:pt x="259" y="481"/>
                    <a:pt x="259" y="480"/>
                  </a:cubicBezTo>
                  <a:cubicBezTo>
                    <a:pt x="259" y="479"/>
                    <a:pt x="260" y="479"/>
                    <a:pt x="260" y="478"/>
                  </a:cubicBezTo>
                  <a:cubicBezTo>
                    <a:pt x="261" y="473"/>
                    <a:pt x="261" y="469"/>
                    <a:pt x="262" y="464"/>
                  </a:cubicBezTo>
                  <a:cubicBezTo>
                    <a:pt x="262" y="460"/>
                    <a:pt x="262" y="455"/>
                    <a:pt x="263" y="451"/>
                  </a:cubicBezTo>
                  <a:cubicBezTo>
                    <a:pt x="264" y="446"/>
                    <a:pt x="266" y="441"/>
                    <a:pt x="267" y="436"/>
                  </a:cubicBezTo>
                  <a:cubicBezTo>
                    <a:pt x="267" y="433"/>
                    <a:pt x="268" y="430"/>
                    <a:pt x="269" y="427"/>
                  </a:cubicBezTo>
                  <a:close/>
                  <a:moveTo>
                    <a:pt x="268" y="420"/>
                  </a:moveTo>
                  <a:cubicBezTo>
                    <a:pt x="267" y="422"/>
                    <a:pt x="267" y="425"/>
                    <a:pt x="266" y="427"/>
                  </a:cubicBezTo>
                  <a:cubicBezTo>
                    <a:pt x="266" y="430"/>
                    <a:pt x="265" y="432"/>
                    <a:pt x="265" y="435"/>
                  </a:cubicBezTo>
                  <a:cubicBezTo>
                    <a:pt x="264" y="440"/>
                    <a:pt x="262" y="445"/>
                    <a:pt x="261" y="451"/>
                  </a:cubicBezTo>
                  <a:cubicBezTo>
                    <a:pt x="260" y="455"/>
                    <a:pt x="260" y="460"/>
                    <a:pt x="259" y="464"/>
                  </a:cubicBezTo>
                  <a:cubicBezTo>
                    <a:pt x="259" y="468"/>
                    <a:pt x="259" y="473"/>
                    <a:pt x="258" y="477"/>
                  </a:cubicBezTo>
                  <a:cubicBezTo>
                    <a:pt x="258" y="478"/>
                    <a:pt x="257" y="479"/>
                    <a:pt x="257" y="480"/>
                  </a:cubicBezTo>
                  <a:cubicBezTo>
                    <a:pt x="257" y="481"/>
                    <a:pt x="257" y="482"/>
                    <a:pt x="257" y="483"/>
                  </a:cubicBezTo>
                  <a:cubicBezTo>
                    <a:pt x="256" y="485"/>
                    <a:pt x="256" y="487"/>
                    <a:pt x="255" y="490"/>
                  </a:cubicBezTo>
                  <a:cubicBezTo>
                    <a:pt x="255" y="492"/>
                    <a:pt x="255" y="494"/>
                    <a:pt x="255" y="496"/>
                  </a:cubicBezTo>
                  <a:cubicBezTo>
                    <a:pt x="255" y="496"/>
                    <a:pt x="255" y="495"/>
                    <a:pt x="255" y="495"/>
                  </a:cubicBezTo>
                  <a:cubicBezTo>
                    <a:pt x="254" y="495"/>
                    <a:pt x="253" y="495"/>
                    <a:pt x="253" y="495"/>
                  </a:cubicBezTo>
                  <a:cubicBezTo>
                    <a:pt x="253" y="495"/>
                    <a:pt x="253" y="495"/>
                    <a:pt x="253" y="495"/>
                  </a:cubicBezTo>
                  <a:cubicBezTo>
                    <a:pt x="253" y="495"/>
                    <a:pt x="252" y="495"/>
                    <a:pt x="252" y="495"/>
                  </a:cubicBezTo>
                  <a:cubicBezTo>
                    <a:pt x="252" y="495"/>
                    <a:pt x="252" y="495"/>
                    <a:pt x="252" y="495"/>
                  </a:cubicBezTo>
                  <a:cubicBezTo>
                    <a:pt x="252" y="494"/>
                    <a:pt x="252" y="493"/>
                    <a:pt x="252" y="492"/>
                  </a:cubicBezTo>
                  <a:cubicBezTo>
                    <a:pt x="252" y="492"/>
                    <a:pt x="252" y="491"/>
                    <a:pt x="252" y="491"/>
                  </a:cubicBezTo>
                  <a:cubicBezTo>
                    <a:pt x="252" y="489"/>
                    <a:pt x="252" y="486"/>
                    <a:pt x="253" y="484"/>
                  </a:cubicBezTo>
                  <a:cubicBezTo>
                    <a:pt x="253" y="482"/>
                    <a:pt x="253" y="480"/>
                    <a:pt x="253" y="478"/>
                  </a:cubicBezTo>
                  <a:cubicBezTo>
                    <a:pt x="253" y="475"/>
                    <a:pt x="254" y="472"/>
                    <a:pt x="255" y="469"/>
                  </a:cubicBezTo>
                  <a:cubicBezTo>
                    <a:pt x="255" y="466"/>
                    <a:pt x="256" y="464"/>
                    <a:pt x="256" y="461"/>
                  </a:cubicBezTo>
                  <a:cubicBezTo>
                    <a:pt x="256" y="459"/>
                    <a:pt x="257" y="457"/>
                    <a:pt x="257" y="455"/>
                  </a:cubicBezTo>
                  <a:cubicBezTo>
                    <a:pt x="257" y="449"/>
                    <a:pt x="258" y="443"/>
                    <a:pt x="258" y="437"/>
                  </a:cubicBezTo>
                  <a:cubicBezTo>
                    <a:pt x="258" y="434"/>
                    <a:pt x="258" y="432"/>
                    <a:pt x="258" y="429"/>
                  </a:cubicBezTo>
                  <a:cubicBezTo>
                    <a:pt x="258" y="424"/>
                    <a:pt x="258" y="418"/>
                    <a:pt x="260" y="413"/>
                  </a:cubicBezTo>
                  <a:cubicBezTo>
                    <a:pt x="262" y="413"/>
                    <a:pt x="264" y="412"/>
                    <a:pt x="265" y="412"/>
                  </a:cubicBezTo>
                  <a:cubicBezTo>
                    <a:pt x="267" y="412"/>
                    <a:pt x="269" y="412"/>
                    <a:pt x="270" y="412"/>
                  </a:cubicBezTo>
                  <a:cubicBezTo>
                    <a:pt x="270" y="412"/>
                    <a:pt x="270" y="412"/>
                    <a:pt x="270" y="412"/>
                  </a:cubicBezTo>
                  <a:cubicBezTo>
                    <a:pt x="270" y="413"/>
                    <a:pt x="270" y="413"/>
                    <a:pt x="269" y="414"/>
                  </a:cubicBezTo>
                  <a:cubicBezTo>
                    <a:pt x="269" y="416"/>
                    <a:pt x="268" y="418"/>
                    <a:pt x="268" y="420"/>
                  </a:cubicBezTo>
                  <a:close/>
                  <a:moveTo>
                    <a:pt x="217" y="492"/>
                  </a:moveTo>
                  <a:cubicBezTo>
                    <a:pt x="217" y="494"/>
                    <a:pt x="217" y="496"/>
                    <a:pt x="217" y="498"/>
                  </a:cubicBezTo>
                  <a:cubicBezTo>
                    <a:pt x="217" y="500"/>
                    <a:pt x="218" y="502"/>
                    <a:pt x="218" y="504"/>
                  </a:cubicBezTo>
                  <a:cubicBezTo>
                    <a:pt x="218" y="505"/>
                    <a:pt x="217" y="505"/>
                    <a:pt x="217" y="506"/>
                  </a:cubicBezTo>
                  <a:cubicBezTo>
                    <a:pt x="217" y="507"/>
                    <a:pt x="217" y="508"/>
                    <a:pt x="218" y="509"/>
                  </a:cubicBezTo>
                  <a:cubicBezTo>
                    <a:pt x="218" y="509"/>
                    <a:pt x="218" y="509"/>
                    <a:pt x="218" y="509"/>
                  </a:cubicBezTo>
                  <a:cubicBezTo>
                    <a:pt x="219" y="509"/>
                    <a:pt x="219" y="509"/>
                    <a:pt x="219" y="509"/>
                  </a:cubicBezTo>
                  <a:cubicBezTo>
                    <a:pt x="221" y="508"/>
                    <a:pt x="222" y="508"/>
                    <a:pt x="222" y="508"/>
                  </a:cubicBezTo>
                  <a:cubicBezTo>
                    <a:pt x="223" y="507"/>
                    <a:pt x="223" y="507"/>
                    <a:pt x="225" y="506"/>
                  </a:cubicBezTo>
                  <a:cubicBezTo>
                    <a:pt x="225" y="506"/>
                    <a:pt x="225" y="506"/>
                    <a:pt x="225" y="506"/>
                  </a:cubicBezTo>
                  <a:cubicBezTo>
                    <a:pt x="225" y="505"/>
                    <a:pt x="225" y="505"/>
                    <a:pt x="225" y="505"/>
                  </a:cubicBezTo>
                  <a:cubicBezTo>
                    <a:pt x="226" y="501"/>
                    <a:pt x="227" y="497"/>
                    <a:pt x="227" y="493"/>
                  </a:cubicBezTo>
                  <a:cubicBezTo>
                    <a:pt x="227" y="489"/>
                    <a:pt x="227" y="485"/>
                    <a:pt x="227" y="481"/>
                  </a:cubicBezTo>
                  <a:cubicBezTo>
                    <a:pt x="226" y="476"/>
                    <a:pt x="225" y="470"/>
                    <a:pt x="224" y="465"/>
                  </a:cubicBezTo>
                  <a:cubicBezTo>
                    <a:pt x="223" y="462"/>
                    <a:pt x="223" y="460"/>
                    <a:pt x="223" y="458"/>
                  </a:cubicBezTo>
                  <a:cubicBezTo>
                    <a:pt x="222" y="456"/>
                    <a:pt x="222" y="454"/>
                    <a:pt x="222" y="451"/>
                  </a:cubicBezTo>
                  <a:cubicBezTo>
                    <a:pt x="222" y="448"/>
                    <a:pt x="222" y="445"/>
                    <a:pt x="221" y="442"/>
                  </a:cubicBezTo>
                  <a:cubicBezTo>
                    <a:pt x="221" y="440"/>
                    <a:pt x="221" y="439"/>
                    <a:pt x="221" y="437"/>
                  </a:cubicBezTo>
                  <a:cubicBezTo>
                    <a:pt x="220" y="435"/>
                    <a:pt x="220" y="432"/>
                    <a:pt x="219" y="430"/>
                  </a:cubicBezTo>
                  <a:cubicBezTo>
                    <a:pt x="219" y="430"/>
                    <a:pt x="219" y="430"/>
                    <a:pt x="219" y="429"/>
                  </a:cubicBezTo>
                  <a:cubicBezTo>
                    <a:pt x="219" y="429"/>
                    <a:pt x="219" y="429"/>
                    <a:pt x="219" y="429"/>
                  </a:cubicBezTo>
                  <a:cubicBezTo>
                    <a:pt x="219" y="428"/>
                    <a:pt x="219" y="427"/>
                    <a:pt x="218" y="426"/>
                  </a:cubicBezTo>
                  <a:cubicBezTo>
                    <a:pt x="217" y="425"/>
                    <a:pt x="217" y="425"/>
                    <a:pt x="216" y="425"/>
                  </a:cubicBezTo>
                  <a:cubicBezTo>
                    <a:pt x="216" y="425"/>
                    <a:pt x="216" y="425"/>
                    <a:pt x="216" y="425"/>
                  </a:cubicBezTo>
                  <a:cubicBezTo>
                    <a:pt x="216" y="425"/>
                    <a:pt x="215" y="425"/>
                    <a:pt x="215" y="425"/>
                  </a:cubicBezTo>
                  <a:cubicBezTo>
                    <a:pt x="215" y="425"/>
                    <a:pt x="215" y="425"/>
                    <a:pt x="215" y="425"/>
                  </a:cubicBezTo>
                  <a:cubicBezTo>
                    <a:pt x="214" y="425"/>
                    <a:pt x="214" y="425"/>
                    <a:pt x="213" y="425"/>
                  </a:cubicBezTo>
                  <a:cubicBezTo>
                    <a:pt x="212" y="426"/>
                    <a:pt x="212" y="426"/>
                    <a:pt x="212" y="427"/>
                  </a:cubicBezTo>
                  <a:cubicBezTo>
                    <a:pt x="212" y="427"/>
                    <a:pt x="212" y="427"/>
                    <a:pt x="212" y="427"/>
                  </a:cubicBezTo>
                  <a:cubicBezTo>
                    <a:pt x="212" y="427"/>
                    <a:pt x="212" y="427"/>
                    <a:pt x="212" y="427"/>
                  </a:cubicBezTo>
                  <a:cubicBezTo>
                    <a:pt x="212" y="429"/>
                    <a:pt x="212" y="431"/>
                    <a:pt x="213" y="433"/>
                  </a:cubicBezTo>
                  <a:cubicBezTo>
                    <a:pt x="213" y="435"/>
                    <a:pt x="213" y="437"/>
                    <a:pt x="213" y="439"/>
                  </a:cubicBezTo>
                  <a:cubicBezTo>
                    <a:pt x="213" y="440"/>
                    <a:pt x="213" y="441"/>
                    <a:pt x="213" y="442"/>
                  </a:cubicBezTo>
                  <a:cubicBezTo>
                    <a:pt x="213" y="443"/>
                    <a:pt x="213" y="444"/>
                    <a:pt x="213" y="445"/>
                  </a:cubicBezTo>
                  <a:cubicBezTo>
                    <a:pt x="214" y="449"/>
                    <a:pt x="214" y="453"/>
                    <a:pt x="215" y="457"/>
                  </a:cubicBezTo>
                  <a:cubicBezTo>
                    <a:pt x="216" y="461"/>
                    <a:pt x="216" y="465"/>
                    <a:pt x="217" y="469"/>
                  </a:cubicBezTo>
                  <a:cubicBezTo>
                    <a:pt x="217" y="474"/>
                    <a:pt x="217" y="479"/>
                    <a:pt x="217" y="484"/>
                  </a:cubicBezTo>
                  <a:cubicBezTo>
                    <a:pt x="217" y="487"/>
                    <a:pt x="217" y="489"/>
                    <a:pt x="217" y="492"/>
                  </a:cubicBezTo>
                  <a:close/>
                  <a:moveTo>
                    <a:pt x="220" y="498"/>
                  </a:moveTo>
                  <a:cubicBezTo>
                    <a:pt x="220" y="496"/>
                    <a:pt x="219" y="494"/>
                    <a:pt x="219" y="492"/>
                  </a:cubicBezTo>
                  <a:cubicBezTo>
                    <a:pt x="219" y="489"/>
                    <a:pt x="219" y="487"/>
                    <a:pt x="219" y="484"/>
                  </a:cubicBezTo>
                  <a:cubicBezTo>
                    <a:pt x="219" y="479"/>
                    <a:pt x="219" y="474"/>
                    <a:pt x="219" y="469"/>
                  </a:cubicBezTo>
                  <a:cubicBezTo>
                    <a:pt x="219" y="465"/>
                    <a:pt x="218" y="461"/>
                    <a:pt x="217" y="457"/>
                  </a:cubicBezTo>
                  <a:cubicBezTo>
                    <a:pt x="216" y="453"/>
                    <a:pt x="216" y="449"/>
                    <a:pt x="216" y="445"/>
                  </a:cubicBezTo>
                  <a:cubicBezTo>
                    <a:pt x="216" y="444"/>
                    <a:pt x="215" y="443"/>
                    <a:pt x="215" y="442"/>
                  </a:cubicBezTo>
                  <a:cubicBezTo>
                    <a:pt x="215" y="441"/>
                    <a:pt x="215" y="440"/>
                    <a:pt x="215" y="439"/>
                  </a:cubicBezTo>
                  <a:cubicBezTo>
                    <a:pt x="215" y="437"/>
                    <a:pt x="215" y="435"/>
                    <a:pt x="215" y="433"/>
                  </a:cubicBezTo>
                  <a:cubicBezTo>
                    <a:pt x="215" y="431"/>
                    <a:pt x="214" y="429"/>
                    <a:pt x="214" y="427"/>
                  </a:cubicBezTo>
                  <a:cubicBezTo>
                    <a:pt x="214" y="427"/>
                    <a:pt x="215" y="427"/>
                    <a:pt x="215" y="427"/>
                  </a:cubicBezTo>
                  <a:cubicBezTo>
                    <a:pt x="215" y="427"/>
                    <a:pt x="215" y="427"/>
                    <a:pt x="215" y="427"/>
                  </a:cubicBezTo>
                  <a:cubicBezTo>
                    <a:pt x="216" y="427"/>
                    <a:pt x="216" y="427"/>
                    <a:pt x="216" y="427"/>
                  </a:cubicBezTo>
                  <a:cubicBezTo>
                    <a:pt x="216" y="427"/>
                    <a:pt x="216" y="427"/>
                    <a:pt x="216" y="427"/>
                  </a:cubicBezTo>
                  <a:cubicBezTo>
                    <a:pt x="216" y="427"/>
                    <a:pt x="216" y="427"/>
                    <a:pt x="216" y="427"/>
                  </a:cubicBezTo>
                  <a:cubicBezTo>
                    <a:pt x="217" y="428"/>
                    <a:pt x="217" y="429"/>
                    <a:pt x="217" y="430"/>
                  </a:cubicBezTo>
                  <a:cubicBezTo>
                    <a:pt x="217" y="430"/>
                    <a:pt x="217" y="430"/>
                    <a:pt x="217" y="430"/>
                  </a:cubicBezTo>
                  <a:cubicBezTo>
                    <a:pt x="217" y="430"/>
                    <a:pt x="217" y="430"/>
                    <a:pt x="217" y="431"/>
                  </a:cubicBezTo>
                  <a:cubicBezTo>
                    <a:pt x="218" y="433"/>
                    <a:pt x="218" y="435"/>
                    <a:pt x="218" y="437"/>
                  </a:cubicBezTo>
                  <a:cubicBezTo>
                    <a:pt x="219" y="439"/>
                    <a:pt x="219" y="441"/>
                    <a:pt x="219" y="443"/>
                  </a:cubicBezTo>
                  <a:cubicBezTo>
                    <a:pt x="220" y="445"/>
                    <a:pt x="220" y="448"/>
                    <a:pt x="220" y="451"/>
                  </a:cubicBezTo>
                  <a:cubicBezTo>
                    <a:pt x="220" y="454"/>
                    <a:pt x="220" y="456"/>
                    <a:pt x="221" y="459"/>
                  </a:cubicBezTo>
                  <a:cubicBezTo>
                    <a:pt x="221" y="461"/>
                    <a:pt x="221" y="463"/>
                    <a:pt x="222" y="465"/>
                  </a:cubicBezTo>
                  <a:cubicBezTo>
                    <a:pt x="223" y="470"/>
                    <a:pt x="223" y="476"/>
                    <a:pt x="224" y="481"/>
                  </a:cubicBezTo>
                  <a:cubicBezTo>
                    <a:pt x="225" y="485"/>
                    <a:pt x="225" y="489"/>
                    <a:pt x="225" y="493"/>
                  </a:cubicBezTo>
                  <a:cubicBezTo>
                    <a:pt x="225" y="497"/>
                    <a:pt x="224" y="500"/>
                    <a:pt x="223" y="504"/>
                  </a:cubicBezTo>
                  <a:cubicBezTo>
                    <a:pt x="222" y="505"/>
                    <a:pt x="221" y="505"/>
                    <a:pt x="221" y="506"/>
                  </a:cubicBezTo>
                  <a:cubicBezTo>
                    <a:pt x="221" y="506"/>
                    <a:pt x="220" y="506"/>
                    <a:pt x="219" y="507"/>
                  </a:cubicBezTo>
                  <a:cubicBezTo>
                    <a:pt x="219" y="506"/>
                    <a:pt x="219" y="506"/>
                    <a:pt x="220" y="506"/>
                  </a:cubicBezTo>
                  <a:cubicBezTo>
                    <a:pt x="220" y="505"/>
                    <a:pt x="220" y="505"/>
                    <a:pt x="220" y="504"/>
                  </a:cubicBezTo>
                  <a:cubicBezTo>
                    <a:pt x="220" y="502"/>
                    <a:pt x="220" y="500"/>
                    <a:pt x="220" y="498"/>
                  </a:cubicBezTo>
                  <a:close/>
                  <a:moveTo>
                    <a:pt x="214" y="427"/>
                  </a:moveTo>
                  <a:cubicBezTo>
                    <a:pt x="214" y="427"/>
                    <a:pt x="214" y="427"/>
                    <a:pt x="214" y="427"/>
                  </a:cubicBezTo>
                  <a:cubicBezTo>
                    <a:pt x="214" y="427"/>
                    <a:pt x="214" y="427"/>
                    <a:pt x="214" y="427"/>
                  </a:cubicBezTo>
                  <a:close/>
                  <a:moveTo>
                    <a:pt x="298" y="488"/>
                  </a:moveTo>
                  <a:cubicBezTo>
                    <a:pt x="298" y="488"/>
                    <a:pt x="298" y="488"/>
                    <a:pt x="298" y="488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488"/>
                    <a:pt x="298" y="488"/>
                    <a:pt x="298" y="488"/>
                  </a:cubicBezTo>
                  <a:close/>
                  <a:moveTo>
                    <a:pt x="144" y="431"/>
                  </a:moveTo>
                  <a:cubicBezTo>
                    <a:pt x="144" y="429"/>
                    <a:pt x="144" y="427"/>
                    <a:pt x="144" y="425"/>
                  </a:cubicBezTo>
                  <a:cubicBezTo>
                    <a:pt x="143" y="422"/>
                    <a:pt x="143" y="420"/>
                    <a:pt x="143" y="418"/>
                  </a:cubicBezTo>
                  <a:cubicBezTo>
                    <a:pt x="143" y="418"/>
                    <a:pt x="143" y="417"/>
                    <a:pt x="143" y="417"/>
                  </a:cubicBezTo>
                  <a:cubicBezTo>
                    <a:pt x="143" y="416"/>
                    <a:pt x="143" y="415"/>
                    <a:pt x="142" y="414"/>
                  </a:cubicBezTo>
                  <a:cubicBezTo>
                    <a:pt x="142" y="413"/>
                    <a:pt x="142" y="413"/>
                    <a:pt x="142" y="413"/>
                  </a:cubicBezTo>
                  <a:cubicBezTo>
                    <a:pt x="141" y="413"/>
                    <a:pt x="141" y="413"/>
                    <a:pt x="141" y="413"/>
                  </a:cubicBezTo>
                  <a:cubicBezTo>
                    <a:pt x="139" y="414"/>
                    <a:pt x="137" y="415"/>
                    <a:pt x="136" y="416"/>
                  </a:cubicBezTo>
                  <a:cubicBezTo>
                    <a:pt x="134" y="417"/>
                    <a:pt x="132" y="418"/>
                    <a:pt x="130" y="418"/>
                  </a:cubicBezTo>
                  <a:cubicBezTo>
                    <a:pt x="130" y="419"/>
                    <a:pt x="130" y="419"/>
                    <a:pt x="130" y="419"/>
                  </a:cubicBezTo>
                  <a:cubicBezTo>
                    <a:pt x="130" y="419"/>
                    <a:pt x="130" y="419"/>
                    <a:pt x="130" y="419"/>
                  </a:cubicBezTo>
                  <a:cubicBezTo>
                    <a:pt x="129" y="426"/>
                    <a:pt x="131" y="431"/>
                    <a:pt x="133" y="437"/>
                  </a:cubicBezTo>
                  <a:cubicBezTo>
                    <a:pt x="134" y="439"/>
                    <a:pt x="135" y="442"/>
                    <a:pt x="135" y="444"/>
                  </a:cubicBezTo>
                  <a:cubicBezTo>
                    <a:pt x="137" y="450"/>
                    <a:pt x="138" y="456"/>
                    <a:pt x="139" y="461"/>
                  </a:cubicBezTo>
                  <a:cubicBezTo>
                    <a:pt x="140" y="464"/>
                    <a:pt x="140" y="466"/>
                    <a:pt x="141" y="468"/>
                  </a:cubicBezTo>
                  <a:cubicBezTo>
                    <a:pt x="141" y="470"/>
                    <a:pt x="142" y="473"/>
                    <a:pt x="142" y="476"/>
                  </a:cubicBezTo>
                  <a:cubicBezTo>
                    <a:pt x="142" y="479"/>
                    <a:pt x="142" y="482"/>
                    <a:pt x="143" y="485"/>
                  </a:cubicBezTo>
                  <a:cubicBezTo>
                    <a:pt x="144" y="487"/>
                    <a:pt x="144" y="489"/>
                    <a:pt x="145" y="491"/>
                  </a:cubicBezTo>
                  <a:cubicBezTo>
                    <a:pt x="145" y="493"/>
                    <a:pt x="146" y="495"/>
                    <a:pt x="146" y="497"/>
                  </a:cubicBezTo>
                  <a:cubicBezTo>
                    <a:pt x="146" y="498"/>
                    <a:pt x="146" y="498"/>
                    <a:pt x="147" y="498"/>
                  </a:cubicBezTo>
                  <a:cubicBezTo>
                    <a:pt x="147" y="500"/>
                    <a:pt x="147" y="501"/>
                    <a:pt x="149" y="502"/>
                  </a:cubicBezTo>
                  <a:cubicBezTo>
                    <a:pt x="149" y="503"/>
                    <a:pt x="149" y="503"/>
                    <a:pt x="150" y="503"/>
                  </a:cubicBezTo>
                  <a:cubicBezTo>
                    <a:pt x="151" y="503"/>
                    <a:pt x="151" y="503"/>
                    <a:pt x="151" y="503"/>
                  </a:cubicBezTo>
                  <a:cubicBezTo>
                    <a:pt x="152" y="503"/>
                    <a:pt x="152" y="503"/>
                    <a:pt x="153" y="502"/>
                  </a:cubicBezTo>
                  <a:cubicBezTo>
                    <a:pt x="154" y="502"/>
                    <a:pt x="155" y="501"/>
                    <a:pt x="155" y="501"/>
                  </a:cubicBezTo>
                  <a:cubicBezTo>
                    <a:pt x="155" y="501"/>
                    <a:pt x="155" y="501"/>
                    <a:pt x="155" y="501"/>
                  </a:cubicBezTo>
                  <a:cubicBezTo>
                    <a:pt x="155" y="501"/>
                    <a:pt x="155" y="501"/>
                    <a:pt x="155" y="501"/>
                  </a:cubicBezTo>
                  <a:cubicBezTo>
                    <a:pt x="155" y="501"/>
                    <a:pt x="155" y="501"/>
                    <a:pt x="155" y="501"/>
                  </a:cubicBezTo>
                  <a:cubicBezTo>
                    <a:pt x="154" y="498"/>
                    <a:pt x="154" y="496"/>
                    <a:pt x="153" y="494"/>
                  </a:cubicBezTo>
                  <a:cubicBezTo>
                    <a:pt x="153" y="492"/>
                    <a:pt x="152" y="490"/>
                    <a:pt x="152" y="488"/>
                  </a:cubicBezTo>
                  <a:cubicBezTo>
                    <a:pt x="152" y="487"/>
                    <a:pt x="152" y="486"/>
                    <a:pt x="152" y="485"/>
                  </a:cubicBezTo>
                  <a:cubicBezTo>
                    <a:pt x="152" y="484"/>
                    <a:pt x="152" y="483"/>
                    <a:pt x="152" y="482"/>
                  </a:cubicBezTo>
                  <a:cubicBezTo>
                    <a:pt x="151" y="477"/>
                    <a:pt x="150" y="473"/>
                    <a:pt x="149" y="468"/>
                  </a:cubicBezTo>
                  <a:cubicBezTo>
                    <a:pt x="148" y="464"/>
                    <a:pt x="147" y="460"/>
                    <a:pt x="147" y="456"/>
                  </a:cubicBezTo>
                  <a:cubicBezTo>
                    <a:pt x="146" y="451"/>
                    <a:pt x="146" y="445"/>
                    <a:pt x="145" y="440"/>
                  </a:cubicBezTo>
                  <a:cubicBezTo>
                    <a:pt x="145" y="437"/>
                    <a:pt x="144" y="434"/>
                    <a:pt x="144" y="431"/>
                  </a:cubicBezTo>
                  <a:close/>
                  <a:moveTo>
                    <a:pt x="141" y="425"/>
                  </a:moveTo>
                  <a:cubicBezTo>
                    <a:pt x="142" y="427"/>
                    <a:pt x="142" y="429"/>
                    <a:pt x="142" y="432"/>
                  </a:cubicBezTo>
                  <a:cubicBezTo>
                    <a:pt x="142" y="434"/>
                    <a:pt x="143" y="437"/>
                    <a:pt x="143" y="440"/>
                  </a:cubicBezTo>
                  <a:cubicBezTo>
                    <a:pt x="143" y="445"/>
                    <a:pt x="144" y="450"/>
                    <a:pt x="144" y="456"/>
                  </a:cubicBezTo>
                  <a:cubicBezTo>
                    <a:pt x="145" y="460"/>
                    <a:pt x="146" y="465"/>
                    <a:pt x="147" y="469"/>
                  </a:cubicBezTo>
                  <a:cubicBezTo>
                    <a:pt x="148" y="473"/>
                    <a:pt x="149" y="478"/>
                    <a:pt x="149" y="482"/>
                  </a:cubicBezTo>
                  <a:cubicBezTo>
                    <a:pt x="150" y="483"/>
                    <a:pt x="150" y="484"/>
                    <a:pt x="150" y="485"/>
                  </a:cubicBezTo>
                  <a:cubicBezTo>
                    <a:pt x="150" y="486"/>
                    <a:pt x="150" y="487"/>
                    <a:pt x="150" y="488"/>
                  </a:cubicBezTo>
                  <a:cubicBezTo>
                    <a:pt x="150" y="490"/>
                    <a:pt x="151" y="493"/>
                    <a:pt x="151" y="495"/>
                  </a:cubicBezTo>
                  <a:cubicBezTo>
                    <a:pt x="151" y="497"/>
                    <a:pt x="152" y="499"/>
                    <a:pt x="153" y="501"/>
                  </a:cubicBezTo>
                  <a:cubicBezTo>
                    <a:pt x="153" y="501"/>
                    <a:pt x="152" y="500"/>
                    <a:pt x="152" y="500"/>
                  </a:cubicBezTo>
                  <a:cubicBezTo>
                    <a:pt x="152" y="501"/>
                    <a:pt x="151" y="501"/>
                    <a:pt x="150" y="501"/>
                  </a:cubicBezTo>
                  <a:cubicBezTo>
                    <a:pt x="150" y="501"/>
                    <a:pt x="150" y="501"/>
                    <a:pt x="150" y="501"/>
                  </a:cubicBezTo>
                  <a:cubicBezTo>
                    <a:pt x="150" y="501"/>
                    <a:pt x="150" y="501"/>
                    <a:pt x="150" y="501"/>
                  </a:cubicBezTo>
                  <a:cubicBezTo>
                    <a:pt x="150" y="501"/>
                    <a:pt x="150" y="501"/>
                    <a:pt x="150" y="501"/>
                  </a:cubicBezTo>
                  <a:cubicBezTo>
                    <a:pt x="149" y="500"/>
                    <a:pt x="149" y="499"/>
                    <a:pt x="149" y="498"/>
                  </a:cubicBezTo>
                  <a:cubicBezTo>
                    <a:pt x="149" y="498"/>
                    <a:pt x="148" y="497"/>
                    <a:pt x="148" y="497"/>
                  </a:cubicBezTo>
                  <a:cubicBezTo>
                    <a:pt x="148" y="495"/>
                    <a:pt x="147" y="493"/>
                    <a:pt x="147" y="490"/>
                  </a:cubicBezTo>
                  <a:cubicBezTo>
                    <a:pt x="146" y="488"/>
                    <a:pt x="146" y="486"/>
                    <a:pt x="145" y="484"/>
                  </a:cubicBezTo>
                  <a:cubicBezTo>
                    <a:pt x="145" y="482"/>
                    <a:pt x="144" y="478"/>
                    <a:pt x="144" y="475"/>
                  </a:cubicBezTo>
                  <a:cubicBezTo>
                    <a:pt x="144" y="473"/>
                    <a:pt x="144" y="470"/>
                    <a:pt x="143" y="467"/>
                  </a:cubicBezTo>
                  <a:cubicBezTo>
                    <a:pt x="143" y="465"/>
                    <a:pt x="142" y="463"/>
                    <a:pt x="141" y="461"/>
                  </a:cubicBezTo>
                  <a:cubicBezTo>
                    <a:pt x="140" y="455"/>
                    <a:pt x="139" y="449"/>
                    <a:pt x="137" y="443"/>
                  </a:cubicBezTo>
                  <a:cubicBezTo>
                    <a:pt x="137" y="441"/>
                    <a:pt x="136" y="439"/>
                    <a:pt x="135" y="436"/>
                  </a:cubicBezTo>
                  <a:cubicBezTo>
                    <a:pt x="133" y="431"/>
                    <a:pt x="131" y="426"/>
                    <a:pt x="132" y="420"/>
                  </a:cubicBezTo>
                  <a:cubicBezTo>
                    <a:pt x="133" y="419"/>
                    <a:pt x="135" y="419"/>
                    <a:pt x="136" y="418"/>
                  </a:cubicBezTo>
                  <a:cubicBezTo>
                    <a:pt x="138" y="417"/>
                    <a:pt x="139" y="416"/>
                    <a:pt x="141" y="416"/>
                  </a:cubicBezTo>
                  <a:cubicBezTo>
                    <a:pt x="141" y="416"/>
                    <a:pt x="141" y="416"/>
                    <a:pt x="141" y="417"/>
                  </a:cubicBezTo>
                  <a:cubicBezTo>
                    <a:pt x="141" y="417"/>
                    <a:pt x="141" y="418"/>
                    <a:pt x="141" y="418"/>
                  </a:cubicBezTo>
                  <a:cubicBezTo>
                    <a:pt x="141" y="421"/>
                    <a:pt x="141" y="423"/>
                    <a:pt x="141" y="425"/>
                  </a:cubicBezTo>
                  <a:close/>
                  <a:moveTo>
                    <a:pt x="66" y="427"/>
                  </a:moveTo>
                  <a:cubicBezTo>
                    <a:pt x="67" y="425"/>
                    <a:pt x="67" y="423"/>
                    <a:pt x="68" y="421"/>
                  </a:cubicBezTo>
                  <a:cubicBezTo>
                    <a:pt x="68" y="419"/>
                    <a:pt x="69" y="416"/>
                    <a:pt x="69" y="414"/>
                  </a:cubicBezTo>
                  <a:cubicBezTo>
                    <a:pt x="69" y="414"/>
                    <a:pt x="70" y="414"/>
                    <a:pt x="70" y="413"/>
                  </a:cubicBezTo>
                  <a:cubicBezTo>
                    <a:pt x="70" y="412"/>
                    <a:pt x="71" y="411"/>
                    <a:pt x="70" y="410"/>
                  </a:cubicBezTo>
                  <a:cubicBezTo>
                    <a:pt x="70" y="409"/>
                    <a:pt x="70" y="409"/>
                    <a:pt x="70" y="409"/>
                  </a:cubicBezTo>
                  <a:cubicBezTo>
                    <a:pt x="69" y="409"/>
                    <a:pt x="69" y="409"/>
                    <a:pt x="69" y="409"/>
                  </a:cubicBezTo>
                  <a:cubicBezTo>
                    <a:pt x="67" y="409"/>
                    <a:pt x="65" y="410"/>
                    <a:pt x="63" y="410"/>
                  </a:cubicBezTo>
                  <a:cubicBezTo>
                    <a:pt x="61" y="410"/>
                    <a:pt x="59" y="411"/>
                    <a:pt x="57" y="411"/>
                  </a:cubicBezTo>
                  <a:cubicBezTo>
                    <a:pt x="57" y="411"/>
                    <a:pt x="57" y="411"/>
                    <a:pt x="57" y="411"/>
                  </a:cubicBezTo>
                  <a:cubicBezTo>
                    <a:pt x="56" y="411"/>
                    <a:pt x="56" y="411"/>
                    <a:pt x="56" y="411"/>
                  </a:cubicBezTo>
                  <a:cubicBezTo>
                    <a:pt x="53" y="417"/>
                    <a:pt x="54" y="423"/>
                    <a:pt x="54" y="429"/>
                  </a:cubicBezTo>
                  <a:cubicBezTo>
                    <a:pt x="54" y="432"/>
                    <a:pt x="54" y="434"/>
                    <a:pt x="54" y="436"/>
                  </a:cubicBezTo>
                  <a:cubicBezTo>
                    <a:pt x="53" y="442"/>
                    <a:pt x="53" y="448"/>
                    <a:pt x="52" y="454"/>
                  </a:cubicBezTo>
                  <a:cubicBezTo>
                    <a:pt x="52" y="457"/>
                    <a:pt x="52" y="459"/>
                    <a:pt x="52" y="461"/>
                  </a:cubicBezTo>
                  <a:cubicBezTo>
                    <a:pt x="52" y="463"/>
                    <a:pt x="51" y="466"/>
                    <a:pt x="50" y="469"/>
                  </a:cubicBezTo>
                  <a:cubicBezTo>
                    <a:pt x="50" y="472"/>
                    <a:pt x="49" y="475"/>
                    <a:pt x="49" y="478"/>
                  </a:cubicBezTo>
                  <a:cubicBezTo>
                    <a:pt x="49" y="480"/>
                    <a:pt x="48" y="482"/>
                    <a:pt x="48" y="484"/>
                  </a:cubicBezTo>
                  <a:cubicBezTo>
                    <a:pt x="48" y="486"/>
                    <a:pt x="48" y="488"/>
                    <a:pt x="48" y="491"/>
                  </a:cubicBezTo>
                  <a:cubicBezTo>
                    <a:pt x="48" y="491"/>
                    <a:pt x="48" y="491"/>
                    <a:pt x="48" y="492"/>
                  </a:cubicBezTo>
                  <a:cubicBezTo>
                    <a:pt x="47" y="493"/>
                    <a:pt x="47" y="495"/>
                    <a:pt x="48" y="496"/>
                  </a:cubicBezTo>
                  <a:cubicBezTo>
                    <a:pt x="48" y="497"/>
                    <a:pt x="48" y="497"/>
                    <a:pt x="50" y="498"/>
                  </a:cubicBezTo>
                  <a:cubicBezTo>
                    <a:pt x="50" y="498"/>
                    <a:pt x="50" y="498"/>
                    <a:pt x="50" y="498"/>
                  </a:cubicBezTo>
                  <a:cubicBezTo>
                    <a:pt x="51" y="498"/>
                    <a:pt x="52" y="498"/>
                    <a:pt x="52" y="498"/>
                  </a:cubicBezTo>
                  <a:cubicBezTo>
                    <a:pt x="54" y="498"/>
                    <a:pt x="54" y="497"/>
                    <a:pt x="55" y="497"/>
                  </a:cubicBezTo>
                  <a:cubicBezTo>
                    <a:pt x="55" y="496"/>
                    <a:pt x="55" y="496"/>
                    <a:pt x="55" y="496"/>
                  </a:cubicBezTo>
                  <a:cubicBezTo>
                    <a:pt x="55" y="496"/>
                    <a:pt x="55" y="496"/>
                    <a:pt x="55" y="496"/>
                  </a:cubicBezTo>
                  <a:cubicBezTo>
                    <a:pt x="55" y="496"/>
                    <a:pt x="55" y="496"/>
                    <a:pt x="55" y="496"/>
                  </a:cubicBezTo>
                  <a:cubicBezTo>
                    <a:pt x="55" y="494"/>
                    <a:pt x="55" y="492"/>
                    <a:pt x="55" y="490"/>
                  </a:cubicBezTo>
                  <a:cubicBezTo>
                    <a:pt x="55" y="488"/>
                    <a:pt x="56" y="486"/>
                    <a:pt x="56" y="483"/>
                  </a:cubicBezTo>
                  <a:cubicBezTo>
                    <a:pt x="57" y="482"/>
                    <a:pt x="57" y="481"/>
                    <a:pt x="57" y="480"/>
                  </a:cubicBezTo>
                  <a:cubicBezTo>
                    <a:pt x="57" y="479"/>
                    <a:pt x="57" y="479"/>
                    <a:pt x="58" y="478"/>
                  </a:cubicBezTo>
                  <a:cubicBezTo>
                    <a:pt x="59" y="473"/>
                    <a:pt x="59" y="469"/>
                    <a:pt x="59" y="464"/>
                  </a:cubicBezTo>
                  <a:cubicBezTo>
                    <a:pt x="60" y="460"/>
                    <a:pt x="60" y="455"/>
                    <a:pt x="61" y="451"/>
                  </a:cubicBezTo>
                  <a:cubicBezTo>
                    <a:pt x="62" y="446"/>
                    <a:pt x="63" y="441"/>
                    <a:pt x="64" y="436"/>
                  </a:cubicBezTo>
                  <a:cubicBezTo>
                    <a:pt x="65" y="433"/>
                    <a:pt x="66" y="430"/>
                    <a:pt x="66" y="427"/>
                  </a:cubicBezTo>
                  <a:close/>
                  <a:moveTo>
                    <a:pt x="66" y="420"/>
                  </a:moveTo>
                  <a:cubicBezTo>
                    <a:pt x="65" y="422"/>
                    <a:pt x="65" y="425"/>
                    <a:pt x="64" y="427"/>
                  </a:cubicBezTo>
                  <a:cubicBezTo>
                    <a:pt x="64" y="430"/>
                    <a:pt x="63" y="432"/>
                    <a:pt x="62" y="435"/>
                  </a:cubicBezTo>
                  <a:cubicBezTo>
                    <a:pt x="61" y="440"/>
                    <a:pt x="60" y="445"/>
                    <a:pt x="59" y="451"/>
                  </a:cubicBezTo>
                  <a:cubicBezTo>
                    <a:pt x="58" y="455"/>
                    <a:pt x="57" y="460"/>
                    <a:pt x="57" y="464"/>
                  </a:cubicBezTo>
                  <a:cubicBezTo>
                    <a:pt x="57" y="468"/>
                    <a:pt x="56" y="473"/>
                    <a:pt x="55" y="477"/>
                  </a:cubicBezTo>
                  <a:cubicBezTo>
                    <a:pt x="55" y="478"/>
                    <a:pt x="55" y="479"/>
                    <a:pt x="55" y="480"/>
                  </a:cubicBezTo>
                  <a:cubicBezTo>
                    <a:pt x="55" y="481"/>
                    <a:pt x="55" y="482"/>
                    <a:pt x="54" y="483"/>
                  </a:cubicBezTo>
                  <a:cubicBezTo>
                    <a:pt x="54" y="485"/>
                    <a:pt x="53" y="487"/>
                    <a:pt x="53" y="490"/>
                  </a:cubicBezTo>
                  <a:cubicBezTo>
                    <a:pt x="53" y="492"/>
                    <a:pt x="53" y="494"/>
                    <a:pt x="53" y="496"/>
                  </a:cubicBezTo>
                  <a:cubicBezTo>
                    <a:pt x="52" y="496"/>
                    <a:pt x="53" y="495"/>
                    <a:pt x="52" y="495"/>
                  </a:cubicBezTo>
                  <a:cubicBezTo>
                    <a:pt x="52" y="495"/>
                    <a:pt x="51" y="495"/>
                    <a:pt x="50" y="495"/>
                  </a:cubicBezTo>
                  <a:cubicBezTo>
                    <a:pt x="50" y="495"/>
                    <a:pt x="50" y="495"/>
                    <a:pt x="50" y="495"/>
                  </a:cubicBezTo>
                  <a:cubicBezTo>
                    <a:pt x="50" y="495"/>
                    <a:pt x="50" y="495"/>
                    <a:pt x="50" y="495"/>
                  </a:cubicBezTo>
                  <a:cubicBezTo>
                    <a:pt x="50" y="495"/>
                    <a:pt x="50" y="495"/>
                    <a:pt x="50" y="495"/>
                  </a:cubicBezTo>
                  <a:cubicBezTo>
                    <a:pt x="49" y="494"/>
                    <a:pt x="50" y="493"/>
                    <a:pt x="50" y="492"/>
                  </a:cubicBezTo>
                  <a:cubicBezTo>
                    <a:pt x="50" y="492"/>
                    <a:pt x="50" y="491"/>
                    <a:pt x="50" y="491"/>
                  </a:cubicBezTo>
                  <a:cubicBezTo>
                    <a:pt x="50" y="489"/>
                    <a:pt x="50" y="486"/>
                    <a:pt x="50" y="484"/>
                  </a:cubicBezTo>
                  <a:cubicBezTo>
                    <a:pt x="51" y="482"/>
                    <a:pt x="51" y="480"/>
                    <a:pt x="51" y="478"/>
                  </a:cubicBezTo>
                  <a:cubicBezTo>
                    <a:pt x="51" y="475"/>
                    <a:pt x="52" y="472"/>
                    <a:pt x="52" y="469"/>
                  </a:cubicBezTo>
                  <a:cubicBezTo>
                    <a:pt x="53" y="466"/>
                    <a:pt x="54" y="464"/>
                    <a:pt x="54" y="461"/>
                  </a:cubicBezTo>
                  <a:cubicBezTo>
                    <a:pt x="54" y="459"/>
                    <a:pt x="54" y="457"/>
                    <a:pt x="54" y="455"/>
                  </a:cubicBezTo>
                  <a:cubicBezTo>
                    <a:pt x="55" y="449"/>
                    <a:pt x="56" y="443"/>
                    <a:pt x="56" y="437"/>
                  </a:cubicBezTo>
                  <a:cubicBezTo>
                    <a:pt x="56" y="434"/>
                    <a:pt x="56" y="432"/>
                    <a:pt x="56" y="429"/>
                  </a:cubicBezTo>
                  <a:cubicBezTo>
                    <a:pt x="56" y="424"/>
                    <a:pt x="56" y="418"/>
                    <a:pt x="58" y="413"/>
                  </a:cubicBezTo>
                  <a:cubicBezTo>
                    <a:pt x="60" y="413"/>
                    <a:pt x="61" y="412"/>
                    <a:pt x="63" y="412"/>
                  </a:cubicBezTo>
                  <a:cubicBezTo>
                    <a:pt x="65" y="412"/>
                    <a:pt x="66" y="412"/>
                    <a:pt x="68" y="412"/>
                  </a:cubicBezTo>
                  <a:cubicBezTo>
                    <a:pt x="68" y="412"/>
                    <a:pt x="68" y="412"/>
                    <a:pt x="68" y="412"/>
                  </a:cubicBezTo>
                  <a:cubicBezTo>
                    <a:pt x="68" y="413"/>
                    <a:pt x="67" y="413"/>
                    <a:pt x="67" y="414"/>
                  </a:cubicBezTo>
                  <a:cubicBezTo>
                    <a:pt x="67" y="416"/>
                    <a:pt x="66" y="418"/>
                    <a:pt x="66" y="420"/>
                  </a:cubicBezTo>
                  <a:close/>
                  <a:moveTo>
                    <a:pt x="15" y="492"/>
                  </a:moveTo>
                  <a:cubicBezTo>
                    <a:pt x="15" y="494"/>
                    <a:pt x="15" y="496"/>
                    <a:pt x="15" y="498"/>
                  </a:cubicBezTo>
                  <a:cubicBezTo>
                    <a:pt x="15" y="500"/>
                    <a:pt x="15" y="502"/>
                    <a:pt x="15" y="504"/>
                  </a:cubicBezTo>
                  <a:cubicBezTo>
                    <a:pt x="15" y="505"/>
                    <a:pt x="15" y="505"/>
                    <a:pt x="15" y="506"/>
                  </a:cubicBezTo>
                  <a:cubicBezTo>
                    <a:pt x="15" y="507"/>
                    <a:pt x="15" y="508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7" y="509"/>
                    <a:pt x="17" y="509"/>
                    <a:pt x="17" y="509"/>
                  </a:cubicBezTo>
                  <a:cubicBezTo>
                    <a:pt x="19" y="508"/>
                    <a:pt x="19" y="508"/>
                    <a:pt x="20" y="508"/>
                  </a:cubicBezTo>
                  <a:cubicBezTo>
                    <a:pt x="20" y="507"/>
                    <a:pt x="21" y="507"/>
                    <a:pt x="22" y="506"/>
                  </a:cubicBezTo>
                  <a:cubicBezTo>
                    <a:pt x="23" y="506"/>
                    <a:pt x="23" y="506"/>
                    <a:pt x="23" y="506"/>
                  </a:cubicBezTo>
                  <a:cubicBezTo>
                    <a:pt x="23" y="505"/>
                    <a:pt x="23" y="505"/>
                    <a:pt x="23" y="505"/>
                  </a:cubicBezTo>
                  <a:cubicBezTo>
                    <a:pt x="24" y="501"/>
                    <a:pt x="25" y="497"/>
                    <a:pt x="25" y="493"/>
                  </a:cubicBezTo>
                  <a:cubicBezTo>
                    <a:pt x="25" y="489"/>
                    <a:pt x="25" y="485"/>
                    <a:pt x="24" y="481"/>
                  </a:cubicBezTo>
                  <a:cubicBezTo>
                    <a:pt x="23" y="476"/>
                    <a:pt x="22" y="470"/>
                    <a:pt x="21" y="465"/>
                  </a:cubicBezTo>
                  <a:cubicBezTo>
                    <a:pt x="21" y="462"/>
                    <a:pt x="21" y="460"/>
                    <a:pt x="20" y="458"/>
                  </a:cubicBezTo>
                  <a:cubicBezTo>
                    <a:pt x="20" y="456"/>
                    <a:pt x="20" y="454"/>
                    <a:pt x="20" y="451"/>
                  </a:cubicBezTo>
                  <a:cubicBezTo>
                    <a:pt x="20" y="448"/>
                    <a:pt x="20" y="445"/>
                    <a:pt x="19" y="442"/>
                  </a:cubicBezTo>
                  <a:cubicBezTo>
                    <a:pt x="19" y="440"/>
                    <a:pt x="18" y="439"/>
                    <a:pt x="18" y="437"/>
                  </a:cubicBezTo>
                  <a:cubicBezTo>
                    <a:pt x="18" y="435"/>
                    <a:pt x="18" y="432"/>
                    <a:pt x="17" y="430"/>
                  </a:cubicBezTo>
                  <a:cubicBezTo>
                    <a:pt x="17" y="430"/>
                    <a:pt x="17" y="430"/>
                    <a:pt x="17" y="429"/>
                  </a:cubicBezTo>
                  <a:cubicBezTo>
                    <a:pt x="17" y="429"/>
                    <a:pt x="17" y="429"/>
                    <a:pt x="17" y="429"/>
                  </a:cubicBezTo>
                  <a:cubicBezTo>
                    <a:pt x="17" y="428"/>
                    <a:pt x="17" y="427"/>
                    <a:pt x="15" y="426"/>
                  </a:cubicBezTo>
                  <a:cubicBezTo>
                    <a:pt x="15" y="425"/>
                    <a:pt x="15" y="425"/>
                    <a:pt x="14" y="425"/>
                  </a:cubicBezTo>
                  <a:cubicBezTo>
                    <a:pt x="14" y="425"/>
                    <a:pt x="14" y="425"/>
                    <a:pt x="14" y="425"/>
                  </a:cubicBezTo>
                  <a:cubicBezTo>
                    <a:pt x="13" y="425"/>
                    <a:pt x="13" y="425"/>
                    <a:pt x="13" y="425"/>
                  </a:cubicBezTo>
                  <a:cubicBezTo>
                    <a:pt x="13" y="425"/>
                    <a:pt x="13" y="425"/>
                    <a:pt x="13" y="425"/>
                  </a:cubicBezTo>
                  <a:cubicBezTo>
                    <a:pt x="12" y="425"/>
                    <a:pt x="11" y="425"/>
                    <a:pt x="11" y="425"/>
                  </a:cubicBezTo>
                  <a:cubicBezTo>
                    <a:pt x="10" y="426"/>
                    <a:pt x="9" y="426"/>
                    <a:pt x="9" y="427"/>
                  </a:cubicBezTo>
                  <a:cubicBezTo>
                    <a:pt x="9" y="427"/>
                    <a:pt x="9" y="427"/>
                    <a:pt x="9" y="427"/>
                  </a:cubicBezTo>
                  <a:cubicBezTo>
                    <a:pt x="9" y="427"/>
                    <a:pt x="9" y="427"/>
                    <a:pt x="9" y="427"/>
                  </a:cubicBezTo>
                  <a:cubicBezTo>
                    <a:pt x="10" y="429"/>
                    <a:pt x="10" y="431"/>
                    <a:pt x="10" y="433"/>
                  </a:cubicBezTo>
                  <a:cubicBezTo>
                    <a:pt x="11" y="435"/>
                    <a:pt x="11" y="437"/>
                    <a:pt x="11" y="439"/>
                  </a:cubicBezTo>
                  <a:cubicBezTo>
                    <a:pt x="11" y="440"/>
                    <a:pt x="11" y="441"/>
                    <a:pt x="11" y="442"/>
                  </a:cubicBezTo>
                  <a:cubicBezTo>
                    <a:pt x="11" y="443"/>
                    <a:pt x="11" y="444"/>
                    <a:pt x="11" y="445"/>
                  </a:cubicBezTo>
                  <a:cubicBezTo>
                    <a:pt x="11" y="449"/>
                    <a:pt x="12" y="453"/>
                    <a:pt x="13" y="457"/>
                  </a:cubicBezTo>
                  <a:cubicBezTo>
                    <a:pt x="13" y="461"/>
                    <a:pt x="14" y="465"/>
                    <a:pt x="14" y="469"/>
                  </a:cubicBezTo>
                  <a:cubicBezTo>
                    <a:pt x="14" y="474"/>
                    <a:pt x="14" y="479"/>
                    <a:pt x="15" y="484"/>
                  </a:cubicBezTo>
                  <a:cubicBezTo>
                    <a:pt x="15" y="487"/>
                    <a:pt x="15" y="489"/>
                    <a:pt x="15" y="492"/>
                  </a:cubicBezTo>
                  <a:close/>
                  <a:moveTo>
                    <a:pt x="17" y="498"/>
                  </a:moveTo>
                  <a:cubicBezTo>
                    <a:pt x="17" y="496"/>
                    <a:pt x="17" y="494"/>
                    <a:pt x="17" y="492"/>
                  </a:cubicBezTo>
                  <a:cubicBezTo>
                    <a:pt x="17" y="489"/>
                    <a:pt x="17" y="487"/>
                    <a:pt x="17" y="484"/>
                  </a:cubicBezTo>
                  <a:cubicBezTo>
                    <a:pt x="17" y="479"/>
                    <a:pt x="16" y="474"/>
                    <a:pt x="16" y="469"/>
                  </a:cubicBezTo>
                  <a:cubicBezTo>
                    <a:pt x="16" y="465"/>
                    <a:pt x="16" y="461"/>
                    <a:pt x="15" y="457"/>
                  </a:cubicBezTo>
                  <a:cubicBezTo>
                    <a:pt x="14" y="453"/>
                    <a:pt x="13" y="449"/>
                    <a:pt x="13" y="445"/>
                  </a:cubicBezTo>
                  <a:cubicBezTo>
                    <a:pt x="13" y="444"/>
                    <a:pt x="13" y="443"/>
                    <a:pt x="13" y="442"/>
                  </a:cubicBezTo>
                  <a:cubicBezTo>
                    <a:pt x="13" y="441"/>
                    <a:pt x="13" y="440"/>
                    <a:pt x="13" y="439"/>
                  </a:cubicBezTo>
                  <a:cubicBezTo>
                    <a:pt x="13" y="437"/>
                    <a:pt x="13" y="435"/>
                    <a:pt x="13" y="433"/>
                  </a:cubicBezTo>
                  <a:cubicBezTo>
                    <a:pt x="12" y="431"/>
                    <a:pt x="12" y="429"/>
                    <a:pt x="12" y="427"/>
                  </a:cubicBezTo>
                  <a:cubicBezTo>
                    <a:pt x="12" y="427"/>
                    <a:pt x="13" y="427"/>
                    <a:pt x="13" y="427"/>
                  </a:cubicBezTo>
                  <a:cubicBezTo>
                    <a:pt x="13" y="427"/>
                    <a:pt x="13" y="427"/>
                    <a:pt x="13" y="427"/>
                  </a:cubicBezTo>
                  <a:cubicBezTo>
                    <a:pt x="13" y="427"/>
                    <a:pt x="13" y="427"/>
                    <a:pt x="13" y="427"/>
                  </a:cubicBezTo>
                  <a:cubicBezTo>
                    <a:pt x="14" y="427"/>
                    <a:pt x="14" y="427"/>
                    <a:pt x="14" y="427"/>
                  </a:cubicBezTo>
                  <a:cubicBezTo>
                    <a:pt x="14" y="427"/>
                    <a:pt x="14" y="427"/>
                    <a:pt x="14" y="427"/>
                  </a:cubicBezTo>
                  <a:cubicBezTo>
                    <a:pt x="15" y="428"/>
                    <a:pt x="15" y="429"/>
                    <a:pt x="15" y="430"/>
                  </a:cubicBezTo>
                  <a:cubicBezTo>
                    <a:pt x="15" y="430"/>
                    <a:pt x="15" y="430"/>
                    <a:pt x="15" y="430"/>
                  </a:cubicBezTo>
                  <a:cubicBezTo>
                    <a:pt x="15" y="430"/>
                    <a:pt x="15" y="430"/>
                    <a:pt x="15" y="431"/>
                  </a:cubicBezTo>
                  <a:cubicBezTo>
                    <a:pt x="15" y="433"/>
                    <a:pt x="16" y="435"/>
                    <a:pt x="16" y="437"/>
                  </a:cubicBezTo>
                  <a:cubicBezTo>
                    <a:pt x="16" y="439"/>
                    <a:pt x="17" y="441"/>
                    <a:pt x="17" y="443"/>
                  </a:cubicBezTo>
                  <a:cubicBezTo>
                    <a:pt x="18" y="445"/>
                    <a:pt x="18" y="448"/>
                    <a:pt x="18" y="451"/>
                  </a:cubicBezTo>
                  <a:cubicBezTo>
                    <a:pt x="18" y="454"/>
                    <a:pt x="18" y="456"/>
                    <a:pt x="18" y="459"/>
                  </a:cubicBezTo>
                  <a:cubicBezTo>
                    <a:pt x="19" y="461"/>
                    <a:pt x="19" y="463"/>
                    <a:pt x="19" y="465"/>
                  </a:cubicBezTo>
                  <a:cubicBezTo>
                    <a:pt x="20" y="470"/>
                    <a:pt x="21" y="476"/>
                    <a:pt x="22" y="481"/>
                  </a:cubicBezTo>
                  <a:cubicBezTo>
                    <a:pt x="23" y="485"/>
                    <a:pt x="23" y="489"/>
                    <a:pt x="23" y="493"/>
                  </a:cubicBezTo>
                  <a:cubicBezTo>
                    <a:pt x="22" y="497"/>
                    <a:pt x="22" y="500"/>
                    <a:pt x="21" y="504"/>
                  </a:cubicBezTo>
                  <a:cubicBezTo>
                    <a:pt x="20" y="505"/>
                    <a:pt x="19" y="505"/>
                    <a:pt x="19" y="506"/>
                  </a:cubicBezTo>
                  <a:cubicBezTo>
                    <a:pt x="18" y="506"/>
                    <a:pt x="18" y="506"/>
                    <a:pt x="17" y="507"/>
                  </a:cubicBezTo>
                  <a:cubicBezTo>
                    <a:pt x="17" y="506"/>
                    <a:pt x="17" y="506"/>
                    <a:pt x="17" y="506"/>
                  </a:cubicBezTo>
                  <a:cubicBezTo>
                    <a:pt x="17" y="505"/>
                    <a:pt x="17" y="505"/>
                    <a:pt x="17" y="504"/>
                  </a:cubicBezTo>
                  <a:cubicBezTo>
                    <a:pt x="17" y="502"/>
                    <a:pt x="17" y="500"/>
                    <a:pt x="17" y="498"/>
                  </a:cubicBezTo>
                  <a:close/>
                  <a:moveTo>
                    <a:pt x="11" y="427"/>
                  </a:moveTo>
                  <a:cubicBezTo>
                    <a:pt x="11" y="427"/>
                    <a:pt x="11" y="427"/>
                    <a:pt x="11" y="427"/>
                  </a:cubicBezTo>
                  <a:cubicBezTo>
                    <a:pt x="11" y="427"/>
                    <a:pt x="11" y="427"/>
                    <a:pt x="11" y="427"/>
                  </a:cubicBezTo>
                  <a:close/>
                  <a:moveTo>
                    <a:pt x="189" y="442"/>
                  </a:moveTo>
                  <a:cubicBezTo>
                    <a:pt x="190" y="440"/>
                    <a:pt x="190" y="438"/>
                    <a:pt x="190" y="436"/>
                  </a:cubicBezTo>
                  <a:cubicBezTo>
                    <a:pt x="190" y="435"/>
                    <a:pt x="191" y="433"/>
                    <a:pt x="191" y="431"/>
                  </a:cubicBezTo>
                  <a:cubicBezTo>
                    <a:pt x="191" y="431"/>
                    <a:pt x="191" y="431"/>
                    <a:pt x="191" y="430"/>
                  </a:cubicBezTo>
                  <a:cubicBezTo>
                    <a:pt x="191" y="430"/>
                    <a:pt x="192" y="429"/>
                    <a:pt x="191" y="428"/>
                  </a:cubicBezTo>
                  <a:cubicBezTo>
                    <a:pt x="191" y="427"/>
                    <a:pt x="191" y="427"/>
                    <a:pt x="191" y="427"/>
                  </a:cubicBezTo>
                  <a:cubicBezTo>
                    <a:pt x="190" y="427"/>
                    <a:pt x="190" y="427"/>
                    <a:pt x="190" y="427"/>
                  </a:cubicBezTo>
                  <a:cubicBezTo>
                    <a:pt x="189" y="427"/>
                    <a:pt x="187" y="426"/>
                    <a:pt x="185" y="425"/>
                  </a:cubicBezTo>
                  <a:cubicBezTo>
                    <a:pt x="183" y="424"/>
                    <a:pt x="181" y="423"/>
                    <a:pt x="180" y="424"/>
                  </a:cubicBezTo>
                  <a:cubicBezTo>
                    <a:pt x="179" y="424"/>
                    <a:pt x="179" y="424"/>
                    <a:pt x="179" y="424"/>
                  </a:cubicBezTo>
                  <a:cubicBezTo>
                    <a:pt x="179" y="424"/>
                    <a:pt x="179" y="424"/>
                    <a:pt x="179" y="424"/>
                  </a:cubicBezTo>
                  <a:cubicBezTo>
                    <a:pt x="177" y="429"/>
                    <a:pt x="177" y="438"/>
                    <a:pt x="177" y="444"/>
                  </a:cubicBezTo>
                  <a:cubicBezTo>
                    <a:pt x="177" y="446"/>
                    <a:pt x="177" y="448"/>
                    <a:pt x="177" y="450"/>
                  </a:cubicBezTo>
                  <a:cubicBezTo>
                    <a:pt x="177" y="453"/>
                    <a:pt x="177" y="456"/>
                    <a:pt x="177" y="459"/>
                  </a:cubicBezTo>
                  <a:cubicBezTo>
                    <a:pt x="178" y="462"/>
                    <a:pt x="178" y="465"/>
                    <a:pt x="178" y="469"/>
                  </a:cubicBezTo>
                  <a:cubicBezTo>
                    <a:pt x="178" y="471"/>
                    <a:pt x="178" y="473"/>
                    <a:pt x="178" y="476"/>
                  </a:cubicBezTo>
                  <a:cubicBezTo>
                    <a:pt x="179" y="478"/>
                    <a:pt x="179" y="480"/>
                    <a:pt x="179" y="482"/>
                  </a:cubicBezTo>
                  <a:cubicBezTo>
                    <a:pt x="179" y="484"/>
                    <a:pt x="179" y="485"/>
                    <a:pt x="179" y="487"/>
                  </a:cubicBezTo>
                  <a:cubicBezTo>
                    <a:pt x="179" y="489"/>
                    <a:pt x="179" y="491"/>
                    <a:pt x="179" y="493"/>
                  </a:cubicBezTo>
                  <a:cubicBezTo>
                    <a:pt x="179" y="493"/>
                    <a:pt x="179" y="493"/>
                    <a:pt x="179" y="493"/>
                  </a:cubicBezTo>
                  <a:cubicBezTo>
                    <a:pt x="179" y="495"/>
                    <a:pt x="179" y="496"/>
                    <a:pt x="180" y="497"/>
                  </a:cubicBezTo>
                  <a:cubicBezTo>
                    <a:pt x="180" y="497"/>
                    <a:pt x="180" y="498"/>
                    <a:pt x="181" y="498"/>
                  </a:cubicBezTo>
                  <a:cubicBezTo>
                    <a:pt x="181" y="498"/>
                    <a:pt x="182" y="498"/>
                    <a:pt x="182" y="498"/>
                  </a:cubicBezTo>
                  <a:cubicBezTo>
                    <a:pt x="182" y="498"/>
                    <a:pt x="183" y="498"/>
                    <a:pt x="183" y="498"/>
                  </a:cubicBezTo>
                  <a:cubicBezTo>
                    <a:pt x="183" y="498"/>
                    <a:pt x="183" y="498"/>
                    <a:pt x="183" y="498"/>
                  </a:cubicBezTo>
                  <a:cubicBezTo>
                    <a:pt x="184" y="498"/>
                    <a:pt x="184" y="498"/>
                    <a:pt x="184" y="497"/>
                  </a:cubicBezTo>
                  <a:cubicBezTo>
                    <a:pt x="184" y="497"/>
                    <a:pt x="184" y="497"/>
                    <a:pt x="184" y="497"/>
                  </a:cubicBezTo>
                  <a:cubicBezTo>
                    <a:pt x="184" y="497"/>
                    <a:pt x="184" y="497"/>
                    <a:pt x="184" y="497"/>
                  </a:cubicBezTo>
                  <a:cubicBezTo>
                    <a:pt x="184" y="497"/>
                    <a:pt x="184" y="497"/>
                    <a:pt x="184" y="497"/>
                  </a:cubicBezTo>
                  <a:cubicBezTo>
                    <a:pt x="184" y="495"/>
                    <a:pt x="184" y="494"/>
                    <a:pt x="184" y="492"/>
                  </a:cubicBezTo>
                  <a:cubicBezTo>
                    <a:pt x="185" y="490"/>
                    <a:pt x="185" y="488"/>
                    <a:pt x="185" y="487"/>
                  </a:cubicBezTo>
                  <a:cubicBezTo>
                    <a:pt x="185" y="486"/>
                    <a:pt x="185" y="485"/>
                    <a:pt x="185" y="484"/>
                  </a:cubicBezTo>
                  <a:cubicBezTo>
                    <a:pt x="185" y="484"/>
                    <a:pt x="185" y="484"/>
                    <a:pt x="185" y="484"/>
                  </a:cubicBezTo>
                  <a:cubicBezTo>
                    <a:pt x="185" y="483"/>
                    <a:pt x="185" y="483"/>
                    <a:pt x="185" y="482"/>
                  </a:cubicBezTo>
                  <a:cubicBezTo>
                    <a:pt x="186" y="478"/>
                    <a:pt x="186" y="475"/>
                    <a:pt x="186" y="471"/>
                  </a:cubicBezTo>
                  <a:cubicBezTo>
                    <a:pt x="186" y="468"/>
                    <a:pt x="186" y="464"/>
                    <a:pt x="187" y="461"/>
                  </a:cubicBezTo>
                  <a:cubicBezTo>
                    <a:pt x="187" y="457"/>
                    <a:pt x="188" y="453"/>
                    <a:pt x="188" y="448"/>
                  </a:cubicBezTo>
                  <a:cubicBezTo>
                    <a:pt x="189" y="446"/>
                    <a:pt x="189" y="444"/>
                    <a:pt x="189" y="442"/>
                  </a:cubicBezTo>
                  <a:close/>
                  <a:moveTo>
                    <a:pt x="188" y="436"/>
                  </a:moveTo>
                  <a:cubicBezTo>
                    <a:pt x="188" y="438"/>
                    <a:pt x="187" y="439"/>
                    <a:pt x="187" y="441"/>
                  </a:cubicBezTo>
                  <a:cubicBezTo>
                    <a:pt x="187" y="444"/>
                    <a:pt x="187" y="446"/>
                    <a:pt x="186" y="448"/>
                  </a:cubicBezTo>
                  <a:cubicBezTo>
                    <a:pt x="186" y="452"/>
                    <a:pt x="185" y="456"/>
                    <a:pt x="185" y="460"/>
                  </a:cubicBezTo>
                  <a:cubicBezTo>
                    <a:pt x="184" y="464"/>
                    <a:pt x="184" y="468"/>
                    <a:pt x="184" y="471"/>
                  </a:cubicBezTo>
                  <a:cubicBezTo>
                    <a:pt x="184" y="475"/>
                    <a:pt x="184" y="478"/>
                    <a:pt x="183" y="482"/>
                  </a:cubicBezTo>
                  <a:cubicBezTo>
                    <a:pt x="183" y="482"/>
                    <a:pt x="183" y="483"/>
                    <a:pt x="183" y="484"/>
                  </a:cubicBezTo>
                  <a:cubicBezTo>
                    <a:pt x="183" y="484"/>
                    <a:pt x="183" y="484"/>
                    <a:pt x="183" y="484"/>
                  </a:cubicBezTo>
                  <a:cubicBezTo>
                    <a:pt x="183" y="485"/>
                    <a:pt x="183" y="485"/>
                    <a:pt x="183" y="486"/>
                  </a:cubicBezTo>
                  <a:cubicBezTo>
                    <a:pt x="183" y="488"/>
                    <a:pt x="182" y="490"/>
                    <a:pt x="182" y="492"/>
                  </a:cubicBezTo>
                  <a:cubicBezTo>
                    <a:pt x="182" y="493"/>
                    <a:pt x="182" y="495"/>
                    <a:pt x="182" y="496"/>
                  </a:cubicBezTo>
                  <a:cubicBezTo>
                    <a:pt x="182" y="496"/>
                    <a:pt x="182" y="496"/>
                    <a:pt x="182" y="496"/>
                  </a:cubicBezTo>
                  <a:cubicBezTo>
                    <a:pt x="182" y="496"/>
                    <a:pt x="182" y="496"/>
                    <a:pt x="182" y="496"/>
                  </a:cubicBezTo>
                  <a:cubicBezTo>
                    <a:pt x="182" y="496"/>
                    <a:pt x="182" y="496"/>
                    <a:pt x="181" y="496"/>
                  </a:cubicBezTo>
                  <a:cubicBezTo>
                    <a:pt x="181" y="495"/>
                    <a:pt x="181" y="494"/>
                    <a:pt x="181" y="493"/>
                  </a:cubicBezTo>
                  <a:cubicBezTo>
                    <a:pt x="181" y="493"/>
                    <a:pt x="181" y="493"/>
                    <a:pt x="181" y="492"/>
                  </a:cubicBezTo>
                  <a:cubicBezTo>
                    <a:pt x="181" y="491"/>
                    <a:pt x="181" y="489"/>
                    <a:pt x="181" y="487"/>
                  </a:cubicBezTo>
                  <a:cubicBezTo>
                    <a:pt x="181" y="486"/>
                    <a:pt x="182" y="484"/>
                    <a:pt x="181" y="482"/>
                  </a:cubicBezTo>
                  <a:cubicBezTo>
                    <a:pt x="181" y="480"/>
                    <a:pt x="181" y="478"/>
                    <a:pt x="181" y="476"/>
                  </a:cubicBezTo>
                  <a:cubicBezTo>
                    <a:pt x="180" y="473"/>
                    <a:pt x="180" y="471"/>
                    <a:pt x="180" y="469"/>
                  </a:cubicBezTo>
                  <a:cubicBezTo>
                    <a:pt x="180" y="465"/>
                    <a:pt x="180" y="462"/>
                    <a:pt x="180" y="459"/>
                  </a:cubicBezTo>
                  <a:cubicBezTo>
                    <a:pt x="180" y="456"/>
                    <a:pt x="179" y="453"/>
                    <a:pt x="179" y="450"/>
                  </a:cubicBezTo>
                  <a:cubicBezTo>
                    <a:pt x="179" y="448"/>
                    <a:pt x="179" y="446"/>
                    <a:pt x="179" y="444"/>
                  </a:cubicBezTo>
                  <a:cubicBezTo>
                    <a:pt x="179" y="438"/>
                    <a:pt x="179" y="431"/>
                    <a:pt x="181" y="426"/>
                  </a:cubicBezTo>
                  <a:cubicBezTo>
                    <a:pt x="182" y="426"/>
                    <a:pt x="183" y="427"/>
                    <a:pt x="184" y="427"/>
                  </a:cubicBezTo>
                  <a:cubicBezTo>
                    <a:pt x="186" y="428"/>
                    <a:pt x="188" y="429"/>
                    <a:pt x="189" y="429"/>
                  </a:cubicBezTo>
                  <a:cubicBezTo>
                    <a:pt x="189" y="429"/>
                    <a:pt x="189" y="430"/>
                    <a:pt x="189" y="430"/>
                  </a:cubicBezTo>
                  <a:cubicBezTo>
                    <a:pt x="189" y="430"/>
                    <a:pt x="189" y="431"/>
                    <a:pt x="189" y="431"/>
                  </a:cubicBezTo>
                  <a:cubicBezTo>
                    <a:pt x="188" y="433"/>
                    <a:pt x="188" y="434"/>
                    <a:pt x="188" y="436"/>
                  </a:cubicBezTo>
                  <a:close/>
                  <a:moveTo>
                    <a:pt x="180" y="497"/>
                  </a:moveTo>
                  <a:cubicBezTo>
                    <a:pt x="180" y="497"/>
                    <a:pt x="180" y="497"/>
                    <a:pt x="180" y="497"/>
                  </a:cubicBezTo>
                  <a:cubicBezTo>
                    <a:pt x="180" y="497"/>
                    <a:pt x="180" y="497"/>
                    <a:pt x="180" y="497"/>
                  </a:cubicBezTo>
                  <a:cubicBezTo>
                    <a:pt x="180" y="497"/>
                    <a:pt x="180" y="497"/>
                    <a:pt x="180" y="497"/>
                  </a:cubicBezTo>
                  <a:close/>
                  <a:moveTo>
                    <a:pt x="105" y="433"/>
                  </a:moveTo>
                  <a:cubicBezTo>
                    <a:pt x="105" y="431"/>
                    <a:pt x="105" y="430"/>
                    <a:pt x="106" y="428"/>
                  </a:cubicBezTo>
                  <a:cubicBezTo>
                    <a:pt x="106" y="426"/>
                    <a:pt x="106" y="424"/>
                    <a:pt x="106" y="422"/>
                  </a:cubicBezTo>
                  <a:cubicBezTo>
                    <a:pt x="106" y="422"/>
                    <a:pt x="107" y="422"/>
                    <a:pt x="107" y="422"/>
                  </a:cubicBezTo>
                  <a:cubicBezTo>
                    <a:pt x="107" y="421"/>
                    <a:pt x="107" y="420"/>
                    <a:pt x="107" y="419"/>
                  </a:cubicBezTo>
                  <a:cubicBezTo>
                    <a:pt x="107" y="418"/>
                    <a:pt x="107" y="418"/>
                    <a:pt x="107" y="418"/>
                  </a:cubicBezTo>
                  <a:cubicBezTo>
                    <a:pt x="106" y="418"/>
                    <a:pt x="106" y="418"/>
                    <a:pt x="106" y="418"/>
                  </a:cubicBezTo>
                  <a:cubicBezTo>
                    <a:pt x="105" y="418"/>
                    <a:pt x="103" y="417"/>
                    <a:pt x="101" y="417"/>
                  </a:cubicBezTo>
                  <a:cubicBezTo>
                    <a:pt x="99" y="416"/>
                    <a:pt x="97" y="415"/>
                    <a:pt x="95" y="415"/>
                  </a:cubicBezTo>
                  <a:cubicBezTo>
                    <a:pt x="95" y="415"/>
                    <a:pt x="95" y="415"/>
                    <a:pt x="95" y="415"/>
                  </a:cubicBezTo>
                  <a:cubicBezTo>
                    <a:pt x="94" y="415"/>
                    <a:pt x="94" y="415"/>
                    <a:pt x="94" y="415"/>
                  </a:cubicBezTo>
                  <a:cubicBezTo>
                    <a:pt x="93" y="421"/>
                    <a:pt x="93" y="429"/>
                    <a:pt x="93" y="435"/>
                  </a:cubicBezTo>
                  <a:cubicBezTo>
                    <a:pt x="93" y="437"/>
                    <a:pt x="93" y="439"/>
                    <a:pt x="93" y="441"/>
                  </a:cubicBezTo>
                  <a:cubicBezTo>
                    <a:pt x="93" y="444"/>
                    <a:pt x="93" y="447"/>
                    <a:pt x="93" y="450"/>
                  </a:cubicBezTo>
                  <a:cubicBezTo>
                    <a:pt x="93" y="453"/>
                    <a:pt x="93" y="456"/>
                    <a:pt x="93" y="460"/>
                  </a:cubicBezTo>
                  <a:cubicBezTo>
                    <a:pt x="93" y="462"/>
                    <a:pt x="94" y="465"/>
                    <a:pt x="94" y="467"/>
                  </a:cubicBezTo>
                  <a:cubicBezTo>
                    <a:pt x="95" y="469"/>
                    <a:pt x="95" y="471"/>
                    <a:pt x="95" y="473"/>
                  </a:cubicBezTo>
                  <a:cubicBezTo>
                    <a:pt x="95" y="475"/>
                    <a:pt x="95" y="477"/>
                    <a:pt x="95" y="478"/>
                  </a:cubicBezTo>
                  <a:cubicBezTo>
                    <a:pt x="95" y="480"/>
                    <a:pt x="95" y="482"/>
                    <a:pt x="95" y="484"/>
                  </a:cubicBezTo>
                  <a:cubicBezTo>
                    <a:pt x="95" y="484"/>
                    <a:pt x="95" y="484"/>
                    <a:pt x="95" y="485"/>
                  </a:cubicBezTo>
                  <a:cubicBezTo>
                    <a:pt x="95" y="486"/>
                    <a:pt x="95" y="487"/>
                    <a:pt x="95" y="488"/>
                  </a:cubicBezTo>
                  <a:cubicBezTo>
                    <a:pt x="95" y="489"/>
                    <a:pt x="95" y="489"/>
                    <a:pt x="96" y="489"/>
                  </a:cubicBezTo>
                  <a:cubicBezTo>
                    <a:pt x="97" y="489"/>
                    <a:pt x="97" y="489"/>
                    <a:pt x="98" y="489"/>
                  </a:cubicBezTo>
                  <a:cubicBezTo>
                    <a:pt x="98" y="489"/>
                    <a:pt x="98" y="489"/>
                    <a:pt x="99" y="489"/>
                  </a:cubicBezTo>
                  <a:cubicBezTo>
                    <a:pt x="99" y="489"/>
                    <a:pt x="99" y="489"/>
                    <a:pt x="99" y="489"/>
                  </a:cubicBezTo>
                  <a:cubicBezTo>
                    <a:pt x="99" y="489"/>
                    <a:pt x="100" y="489"/>
                    <a:pt x="100" y="489"/>
                  </a:cubicBezTo>
                  <a:cubicBezTo>
                    <a:pt x="100" y="488"/>
                    <a:pt x="100" y="488"/>
                    <a:pt x="100" y="488"/>
                  </a:cubicBezTo>
                  <a:cubicBezTo>
                    <a:pt x="100" y="488"/>
                    <a:pt x="100" y="488"/>
                    <a:pt x="100" y="488"/>
                  </a:cubicBezTo>
                  <a:cubicBezTo>
                    <a:pt x="100" y="488"/>
                    <a:pt x="100" y="488"/>
                    <a:pt x="100" y="488"/>
                  </a:cubicBezTo>
                  <a:cubicBezTo>
                    <a:pt x="100" y="486"/>
                    <a:pt x="100" y="485"/>
                    <a:pt x="100" y="483"/>
                  </a:cubicBezTo>
                  <a:cubicBezTo>
                    <a:pt x="100" y="481"/>
                    <a:pt x="100" y="480"/>
                    <a:pt x="101" y="478"/>
                  </a:cubicBezTo>
                  <a:cubicBezTo>
                    <a:pt x="101" y="477"/>
                    <a:pt x="101" y="476"/>
                    <a:pt x="101" y="475"/>
                  </a:cubicBezTo>
                  <a:cubicBezTo>
                    <a:pt x="101" y="475"/>
                    <a:pt x="101" y="475"/>
                    <a:pt x="101" y="475"/>
                  </a:cubicBezTo>
                  <a:cubicBezTo>
                    <a:pt x="101" y="475"/>
                    <a:pt x="101" y="474"/>
                    <a:pt x="101" y="473"/>
                  </a:cubicBezTo>
                  <a:cubicBezTo>
                    <a:pt x="102" y="469"/>
                    <a:pt x="102" y="466"/>
                    <a:pt x="102" y="462"/>
                  </a:cubicBezTo>
                  <a:cubicBezTo>
                    <a:pt x="102" y="459"/>
                    <a:pt x="102" y="455"/>
                    <a:pt x="102" y="452"/>
                  </a:cubicBezTo>
                  <a:cubicBezTo>
                    <a:pt x="103" y="448"/>
                    <a:pt x="104" y="444"/>
                    <a:pt x="104" y="440"/>
                  </a:cubicBezTo>
                  <a:cubicBezTo>
                    <a:pt x="104" y="437"/>
                    <a:pt x="105" y="435"/>
                    <a:pt x="105" y="433"/>
                  </a:cubicBezTo>
                  <a:close/>
                  <a:moveTo>
                    <a:pt x="104" y="427"/>
                  </a:moveTo>
                  <a:cubicBezTo>
                    <a:pt x="103" y="429"/>
                    <a:pt x="103" y="431"/>
                    <a:pt x="103" y="433"/>
                  </a:cubicBezTo>
                  <a:cubicBezTo>
                    <a:pt x="103" y="435"/>
                    <a:pt x="102" y="437"/>
                    <a:pt x="102" y="439"/>
                  </a:cubicBezTo>
                  <a:cubicBezTo>
                    <a:pt x="101" y="443"/>
                    <a:pt x="101" y="447"/>
                    <a:pt x="100" y="452"/>
                  </a:cubicBezTo>
                  <a:cubicBezTo>
                    <a:pt x="100" y="455"/>
                    <a:pt x="100" y="459"/>
                    <a:pt x="100" y="462"/>
                  </a:cubicBezTo>
                  <a:cubicBezTo>
                    <a:pt x="100" y="466"/>
                    <a:pt x="100" y="469"/>
                    <a:pt x="99" y="473"/>
                  </a:cubicBezTo>
                  <a:cubicBezTo>
                    <a:pt x="99" y="474"/>
                    <a:pt x="99" y="474"/>
                    <a:pt x="99" y="475"/>
                  </a:cubicBezTo>
                  <a:cubicBezTo>
                    <a:pt x="99" y="475"/>
                    <a:pt x="99" y="475"/>
                    <a:pt x="99" y="475"/>
                  </a:cubicBezTo>
                  <a:cubicBezTo>
                    <a:pt x="99" y="476"/>
                    <a:pt x="99" y="477"/>
                    <a:pt x="99" y="478"/>
                  </a:cubicBezTo>
                  <a:cubicBezTo>
                    <a:pt x="98" y="479"/>
                    <a:pt x="98" y="481"/>
                    <a:pt x="98" y="483"/>
                  </a:cubicBezTo>
                  <a:cubicBezTo>
                    <a:pt x="98" y="484"/>
                    <a:pt x="98" y="486"/>
                    <a:pt x="98" y="487"/>
                  </a:cubicBezTo>
                  <a:cubicBezTo>
                    <a:pt x="98" y="487"/>
                    <a:pt x="98" y="487"/>
                    <a:pt x="98" y="487"/>
                  </a:cubicBezTo>
                  <a:cubicBezTo>
                    <a:pt x="98" y="487"/>
                    <a:pt x="97" y="487"/>
                    <a:pt x="97" y="487"/>
                  </a:cubicBezTo>
                  <a:cubicBezTo>
                    <a:pt x="97" y="487"/>
                    <a:pt x="97" y="487"/>
                    <a:pt x="97" y="487"/>
                  </a:cubicBezTo>
                  <a:cubicBezTo>
                    <a:pt x="97" y="486"/>
                    <a:pt x="97" y="485"/>
                    <a:pt x="97" y="485"/>
                  </a:cubicBezTo>
                  <a:cubicBezTo>
                    <a:pt x="97" y="484"/>
                    <a:pt x="97" y="484"/>
                    <a:pt x="97" y="484"/>
                  </a:cubicBezTo>
                  <a:cubicBezTo>
                    <a:pt x="97" y="482"/>
                    <a:pt x="97" y="480"/>
                    <a:pt x="97" y="478"/>
                  </a:cubicBezTo>
                  <a:cubicBezTo>
                    <a:pt x="97" y="477"/>
                    <a:pt x="97" y="475"/>
                    <a:pt x="97" y="473"/>
                  </a:cubicBezTo>
                  <a:cubicBezTo>
                    <a:pt x="97" y="471"/>
                    <a:pt x="97" y="469"/>
                    <a:pt x="96" y="467"/>
                  </a:cubicBezTo>
                  <a:cubicBezTo>
                    <a:pt x="96" y="464"/>
                    <a:pt x="95" y="462"/>
                    <a:pt x="95" y="460"/>
                  </a:cubicBezTo>
                  <a:cubicBezTo>
                    <a:pt x="96" y="456"/>
                    <a:pt x="95" y="453"/>
                    <a:pt x="95" y="450"/>
                  </a:cubicBezTo>
                  <a:cubicBezTo>
                    <a:pt x="95" y="447"/>
                    <a:pt x="95" y="444"/>
                    <a:pt x="95" y="441"/>
                  </a:cubicBezTo>
                  <a:cubicBezTo>
                    <a:pt x="95" y="439"/>
                    <a:pt x="95" y="437"/>
                    <a:pt x="95" y="435"/>
                  </a:cubicBezTo>
                  <a:cubicBezTo>
                    <a:pt x="95" y="429"/>
                    <a:pt x="95" y="422"/>
                    <a:pt x="96" y="417"/>
                  </a:cubicBezTo>
                  <a:cubicBezTo>
                    <a:pt x="97" y="417"/>
                    <a:pt x="99" y="418"/>
                    <a:pt x="100" y="418"/>
                  </a:cubicBezTo>
                  <a:cubicBezTo>
                    <a:pt x="102" y="419"/>
                    <a:pt x="104" y="420"/>
                    <a:pt x="105" y="420"/>
                  </a:cubicBezTo>
                  <a:cubicBezTo>
                    <a:pt x="105" y="420"/>
                    <a:pt x="105" y="421"/>
                    <a:pt x="105" y="421"/>
                  </a:cubicBezTo>
                  <a:cubicBezTo>
                    <a:pt x="105" y="421"/>
                    <a:pt x="104" y="422"/>
                    <a:pt x="104" y="422"/>
                  </a:cubicBezTo>
                  <a:cubicBezTo>
                    <a:pt x="104" y="424"/>
                    <a:pt x="104" y="426"/>
                    <a:pt x="104" y="427"/>
                  </a:cubicBezTo>
                  <a:close/>
                  <a:moveTo>
                    <a:pt x="95" y="488"/>
                  </a:moveTo>
                  <a:cubicBezTo>
                    <a:pt x="95" y="488"/>
                    <a:pt x="95" y="488"/>
                    <a:pt x="95" y="488"/>
                  </a:cubicBezTo>
                  <a:cubicBezTo>
                    <a:pt x="95" y="488"/>
                    <a:pt x="95" y="488"/>
                    <a:pt x="95" y="488"/>
                  </a:cubicBezTo>
                  <a:cubicBezTo>
                    <a:pt x="95" y="488"/>
                    <a:pt x="95" y="488"/>
                    <a:pt x="95" y="488"/>
                  </a:cubicBezTo>
                  <a:close/>
                  <a:moveTo>
                    <a:pt x="149" y="242"/>
                  </a:moveTo>
                  <a:cubicBezTo>
                    <a:pt x="149" y="240"/>
                    <a:pt x="149" y="238"/>
                    <a:pt x="148" y="236"/>
                  </a:cubicBezTo>
                  <a:cubicBezTo>
                    <a:pt x="148" y="234"/>
                    <a:pt x="148" y="231"/>
                    <a:pt x="148" y="229"/>
                  </a:cubicBezTo>
                  <a:cubicBezTo>
                    <a:pt x="148" y="229"/>
                    <a:pt x="148" y="229"/>
                    <a:pt x="148" y="228"/>
                  </a:cubicBezTo>
                  <a:cubicBezTo>
                    <a:pt x="148" y="227"/>
                    <a:pt x="148" y="226"/>
                    <a:pt x="147" y="225"/>
                  </a:cubicBezTo>
                  <a:cubicBezTo>
                    <a:pt x="147" y="224"/>
                    <a:pt x="147" y="224"/>
                    <a:pt x="147" y="224"/>
                  </a:cubicBezTo>
                  <a:cubicBezTo>
                    <a:pt x="146" y="224"/>
                    <a:pt x="146" y="224"/>
                    <a:pt x="146" y="224"/>
                  </a:cubicBezTo>
                  <a:cubicBezTo>
                    <a:pt x="144" y="225"/>
                    <a:pt x="142" y="226"/>
                    <a:pt x="140" y="227"/>
                  </a:cubicBezTo>
                  <a:cubicBezTo>
                    <a:pt x="139" y="228"/>
                    <a:pt x="137" y="229"/>
                    <a:pt x="135" y="229"/>
                  </a:cubicBezTo>
                  <a:cubicBezTo>
                    <a:pt x="135" y="230"/>
                    <a:pt x="135" y="230"/>
                    <a:pt x="135" y="230"/>
                  </a:cubicBezTo>
                  <a:cubicBezTo>
                    <a:pt x="134" y="230"/>
                    <a:pt x="134" y="230"/>
                    <a:pt x="134" y="230"/>
                  </a:cubicBezTo>
                  <a:cubicBezTo>
                    <a:pt x="134" y="237"/>
                    <a:pt x="136" y="243"/>
                    <a:pt x="138" y="248"/>
                  </a:cubicBezTo>
                  <a:cubicBezTo>
                    <a:pt x="138" y="250"/>
                    <a:pt x="139" y="253"/>
                    <a:pt x="140" y="255"/>
                  </a:cubicBezTo>
                  <a:cubicBezTo>
                    <a:pt x="141" y="261"/>
                    <a:pt x="143" y="267"/>
                    <a:pt x="144" y="273"/>
                  </a:cubicBezTo>
                  <a:cubicBezTo>
                    <a:pt x="145" y="275"/>
                    <a:pt x="145" y="277"/>
                    <a:pt x="146" y="279"/>
                  </a:cubicBezTo>
                  <a:cubicBezTo>
                    <a:pt x="146" y="281"/>
                    <a:pt x="146" y="284"/>
                    <a:pt x="147" y="287"/>
                  </a:cubicBezTo>
                  <a:cubicBezTo>
                    <a:pt x="147" y="290"/>
                    <a:pt x="147" y="293"/>
                    <a:pt x="148" y="296"/>
                  </a:cubicBezTo>
                  <a:cubicBezTo>
                    <a:pt x="149" y="298"/>
                    <a:pt x="149" y="300"/>
                    <a:pt x="149" y="302"/>
                  </a:cubicBezTo>
                  <a:cubicBezTo>
                    <a:pt x="150" y="304"/>
                    <a:pt x="150" y="306"/>
                    <a:pt x="151" y="309"/>
                  </a:cubicBezTo>
                  <a:cubicBezTo>
                    <a:pt x="151" y="309"/>
                    <a:pt x="151" y="309"/>
                    <a:pt x="151" y="310"/>
                  </a:cubicBezTo>
                  <a:cubicBezTo>
                    <a:pt x="152" y="311"/>
                    <a:pt x="152" y="313"/>
                    <a:pt x="153" y="313"/>
                  </a:cubicBezTo>
                  <a:cubicBezTo>
                    <a:pt x="154" y="314"/>
                    <a:pt x="154" y="314"/>
                    <a:pt x="155" y="314"/>
                  </a:cubicBezTo>
                  <a:cubicBezTo>
                    <a:pt x="155" y="314"/>
                    <a:pt x="156" y="314"/>
                    <a:pt x="156" y="314"/>
                  </a:cubicBezTo>
                  <a:cubicBezTo>
                    <a:pt x="156" y="314"/>
                    <a:pt x="157" y="314"/>
                    <a:pt x="158" y="314"/>
                  </a:cubicBezTo>
                  <a:cubicBezTo>
                    <a:pt x="159" y="313"/>
                    <a:pt x="160" y="312"/>
                    <a:pt x="159" y="312"/>
                  </a:cubicBezTo>
                  <a:cubicBezTo>
                    <a:pt x="159" y="312"/>
                    <a:pt x="159" y="312"/>
                    <a:pt x="159" y="312"/>
                  </a:cubicBezTo>
                  <a:cubicBezTo>
                    <a:pt x="159" y="312"/>
                    <a:pt x="159" y="312"/>
                    <a:pt x="159" y="312"/>
                  </a:cubicBezTo>
                  <a:cubicBezTo>
                    <a:pt x="159" y="312"/>
                    <a:pt x="159" y="312"/>
                    <a:pt x="159" y="312"/>
                  </a:cubicBezTo>
                  <a:cubicBezTo>
                    <a:pt x="159" y="310"/>
                    <a:pt x="158" y="308"/>
                    <a:pt x="158" y="305"/>
                  </a:cubicBezTo>
                  <a:cubicBezTo>
                    <a:pt x="157" y="303"/>
                    <a:pt x="157" y="301"/>
                    <a:pt x="157" y="299"/>
                  </a:cubicBezTo>
                  <a:cubicBezTo>
                    <a:pt x="157" y="298"/>
                    <a:pt x="157" y="297"/>
                    <a:pt x="157" y="296"/>
                  </a:cubicBezTo>
                  <a:cubicBezTo>
                    <a:pt x="157" y="295"/>
                    <a:pt x="156" y="294"/>
                    <a:pt x="156" y="293"/>
                  </a:cubicBezTo>
                  <a:cubicBezTo>
                    <a:pt x="156" y="288"/>
                    <a:pt x="155" y="284"/>
                    <a:pt x="154" y="280"/>
                  </a:cubicBezTo>
                  <a:cubicBezTo>
                    <a:pt x="153" y="275"/>
                    <a:pt x="152" y="271"/>
                    <a:pt x="151" y="267"/>
                  </a:cubicBezTo>
                  <a:cubicBezTo>
                    <a:pt x="151" y="262"/>
                    <a:pt x="150" y="256"/>
                    <a:pt x="150" y="251"/>
                  </a:cubicBezTo>
                  <a:cubicBezTo>
                    <a:pt x="149" y="248"/>
                    <a:pt x="149" y="245"/>
                    <a:pt x="149" y="242"/>
                  </a:cubicBezTo>
                  <a:close/>
                  <a:moveTo>
                    <a:pt x="146" y="236"/>
                  </a:moveTo>
                  <a:cubicBezTo>
                    <a:pt x="146" y="238"/>
                    <a:pt x="147" y="240"/>
                    <a:pt x="147" y="243"/>
                  </a:cubicBezTo>
                  <a:cubicBezTo>
                    <a:pt x="147" y="246"/>
                    <a:pt x="147" y="248"/>
                    <a:pt x="148" y="251"/>
                  </a:cubicBezTo>
                  <a:cubicBezTo>
                    <a:pt x="148" y="256"/>
                    <a:pt x="149" y="261"/>
                    <a:pt x="149" y="267"/>
                  </a:cubicBezTo>
                  <a:cubicBezTo>
                    <a:pt x="150" y="271"/>
                    <a:pt x="151" y="276"/>
                    <a:pt x="152" y="280"/>
                  </a:cubicBezTo>
                  <a:cubicBezTo>
                    <a:pt x="153" y="284"/>
                    <a:pt x="154" y="289"/>
                    <a:pt x="154" y="293"/>
                  </a:cubicBezTo>
                  <a:cubicBezTo>
                    <a:pt x="154" y="294"/>
                    <a:pt x="154" y="295"/>
                    <a:pt x="155" y="296"/>
                  </a:cubicBezTo>
                  <a:cubicBezTo>
                    <a:pt x="155" y="297"/>
                    <a:pt x="155" y="298"/>
                    <a:pt x="155" y="299"/>
                  </a:cubicBezTo>
                  <a:cubicBezTo>
                    <a:pt x="155" y="301"/>
                    <a:pt x="155" y="304"/>
                    <a:pt x="156" y="306"/>
                  </a:cubicBezTo>
                  <a:cubicBezTo>
                    <a:pt x="156" y="308"/>
                    <a:pt x="157" y="310"/>
                    <a:pt x="157" y="312"/>
                  </a:cubicBezTo>
                  <a:cubicBezTo>
                    <a:pt x="157" y="312"/>
                    <a:pt x="157" y="311"/>
                    <a:pt x="157" y="311"/>
                  </a:cubicBezTo>
                  <a:cubicBezTo>
                    <a:pt x="156" y="312"/>
                    <a:pt x="156" y="312"/>
                    <a:pt x="155" y="312"/>
                  </a:cubicBezTo>
                  <a:cubicBezTo>
                    <a:pt x="155" y="312"/>
                    <a:pt x="155" y="312"/>
                    <a:pt x="155" y="312"/>
                  </a:cubicBezTo>
                  <a:cubicBezTo>
                    <a:pt x="155" y="312"/>
                    <a:pt x="155" y="312"/>
                    <a:pt x="154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4" y="311"/>
                    <a:pt x="154" y="310"/>
                    <a:pt x="153" y="309"/>
                  </a:cubicBezTo>
                  <a:cubicBezTo>
                    <a:pt x="153" y="309"/>
                    <a:pt x="153" y="308"/>
                    <a:pt x="153" y="308"/>
                  </a:cubicBezTo>
                  <a:cubicBezTo>
                    <a:pt x="152" y="306"/>
                    <a:pt x="152" y="304"/>
                    <a:pt x="152" y="301"/>
                  </a:cubicBezTo>
                  <a:cubicBezTo>
                    <a:pt x="151" y="299"/>
                    <a:pt x="151" y="297"/>
                    <a:pt x="150" y="295"/>
                  </a:cubicBezTo>
                  <a:cubicBezTo>
                    <a:pt x="149" y="293"/>
                    <a:pt x="149" y="290"/>
                    <a:pt x="149" y="286"/>
                  </a:cubicBezTo>
                  <a:cubicBezTo>
                    <a:pt x="149" y="284"/>
                    <a:pt x="148" y="281"/>
                    <a:pt x="148" y="278"/>
                  </a:cubicBezTo>
                  <a:cubicBezTo>
                    <a:pt x="147" y="276"/>
                    <a:pt x="147" y="274"/>
                    <a:pt x="146" y="272"/>
                  </a:cubicBezTo>
                  <a:cubicBezTo>
                    <a:pt x="145" y="266"/>
                    <a:pt x="143" y="260"/>
                    <a:pt x="142" y="254"/>
                  </a:cubicBezTo>
                  <a:cubicBezTo>
                    <a:pt x="141" y="252"/>
                    <a:pt x="141" y="250"/>
                    <a:pt x="140" y="247"/>
                  </a:cubicBezTo>
                  <a:cubicBezTo>
                    <a:pt x="138" y="242"/>
                    <a:pt x="136" y="237"/>
                    <a:pt x="137" y="231"/>
                  </a:cubicBezTo>
                  <a:cubicBezTo>
                    <a:pt x="138" y="231"/>
                    <a:pt x="140" y="230"/>
                    <a:pt x="141" y="229"/>
                  </a:cubicBezTo>
                  <a:cubicBezTo>
                    <a:pt x="143" y="228"/>
                    <a:pt x="144" y="228"/>
                    <a:pt x="146" y="227"/>
                  </a:cubicBezTo>
                  <a:cubicBezTo>
                    <a:pt x="146" y="227"/>
                    <a:pt x="146" y="227"/>
                    <a:pt x="146" y="228"/>
                  </a:cubicBezTo>
                  <a:cubicBezTo>
                    <a:pt x="146" y="228"/>
                    <a:pt x="146" y="229"/>
                    <a:pt x="146" y="229"/>
                  </a:cubicBezTo>
                  <a:cubicBezTo>
                    <a:pt x="146" y="232"/>
                    <a:pt x="146" y="234"/>
                    <a:pt x="146" y="236"/>
                  </a:cubicBezTo>
                  <a:close/>
                  <a:moveTo>
                    <a:pt x="71" y="238"/>
                  </a:moveTo>
                  <a:cubicBezTo>
                    <a:pt x="71" y="236"/>
                    <a:pt x="72" y="234"/>
                    <a:pt x="72" y="232"/>
                  </a:cubicBezTo>
                  <a:cubicBezTo>
                    <a:pt x="73" y="230"/>
                    <a:pt x="73" y="228"/>
                    <a:pt x="74" y="226"/>
                  </a:cubicBezTo>
                  <a:cubicBezTo>
                    <a:pt x="74" y="225"/>
                    <a:pt x="74" y="225"/>
                    <a:pt x="74" y="224"/>
                  </a:cubicBezTo>
                  <a:cubicBezTo>
                    <a:pt x="75" y="223"/>
                    <a:pt x="76" y="222"/>
                    <a:pt x="75" y="221"/>
                  </a:cubicBezTo>
                  <a:cubicBezTo>
                    <a:pt x="75" y="220"/>
                    <a:pt x="75" y="220"/>
                    <a:pt x="75" y="220"/>
                  </a:cubicBezTo>
                  <a:cubicBezTo>
                    <a:pt x="74" y="220"/>
                    <a:pt x="74" y="220"/>
                    <a:pt x="74" y="220"/>
                  </a:cubicBezTo>
                  <a:cubicBezTo>
                    <a:pt x="72" y="221"/>
                    <a:pt x="70" y="221"/>
                    <a:pt x="68" y="221"/>
                  </a:cubicBezTo>
                  <a:cubicBezTo>
                    <a:pt x="66" y="221"/>
                    <a:pt x="64" y="222"/>
                    <a:pt x="62" y="222"/>
                  </a:cubicBezTo>
                  <a:cubicBezTo>
                    <a:pt x="61" y="222"/>
                    <a:pt x="61" y="222"/>
                    <a:pt x="61" y="222"/>
                  </a:cubicBezTo>
                  <a:cubicBezTo>
                    <a:pt x="61" y="222"/>
                    <a:pt x="61" y="222"/>
                    <a:pt x="61" y="222"/>
                  </a:cubicBezTo>
                  <a:cubicBezTo>
                    <a:pt x="58" y="228"/>
                    <a:pt x="58" y="234"/>
                    <a:pt x="59" y="240"/>
                  </a:cubicBezTo>
                  <a:cubicBezTo>
                    <a:pt x="59" y="243"/>
                    <a:pt x="59" y="245"/>
                    <a:pt x="59" y="248"/>
                  </a:cubicBezTo>
                  <a:cubicBezTo>
                    <a:pt x="58" y="253"/>
                    <a:pt x="58" y="259"/>
                    <a:pt x="57" y="265"/>
                  </a:cubicBezTo>
                  <a:cubicBezTo>
                    <a:pt x="57" y="268"/>
                    <a:pt x="57" y="270"/>
                    <a:pt x="56" y="272"/>
                  </a:cubicBezTo>
                  <a:cubicBezTo>
                    <a:pt x="56" y="275"/>
                    <a:pt x="56" y="277"/>
                    <a:pt x="55" y="280"/>
                  </a:cubicBezTo>
                  <a:cubicBezTo>
                    <a:pt x="54" y="283"/>
                    <a:pt x="54" y="286"/>
                    <a:pt x="53" y="289"/>
                  </a:cubicBezTo>
                  <a:cubicBezTo>
                    <a:pt x="53" y="291"/>
                    <a:pt x="53" y="293"/>
                    <a:pt x="53" y="295"/>
                  </a:cubicBezTo>
                  <a:cubicBezTo>
                    <a:pt x="53" y="297"/>
                    <a:pt x="52" y="300"/>
                    <a:pt x="52" y="302"/>
                  </a:cubicBezTo>
                  <a:cubicBezTo>
                    <a:pt x="52" y="302"/>
                    <a:pt x="52" y="302"/>
                    <a:pt x="52" y="303"/>
                  </a:cubicBezTo>
                  <a:cubicBezTo>
                    <a:pt x="52" y="304"/>
                    <a:pt x="52" y="306"/>
                    <a:pt x="53" y="307"/>
                  </a:cubicBezTo>
                  <a:cubicBezTo>
                    <a:pt x="53" y="308"/>
                    <a:pt x="53" y="308"/>
                    <a:pt x="54" y="309"/>
                  </a:cubicBezTo>
                  <a:cubicBezTo>
                    <a:pt x="55" y="309"/>
                    <a:pt x="55" y="309"/>
                    <a:pt x="55" y="309"/>
                  </a:cubicBezTo>
                  <a:cubicBezTo>
                    <a:pt x="56" y="309"/>
                    <a:pt x="57" y="309"/>
                    <a:pt x="57" y="309"/>
                  </a:cubicBezTo>
                  <a:cubicBezTo>
                    <a:pt x="58" y="309"/>
                    <a:pt x="59" y="308"/>
                    <a:pt x="59" y="308"/>
                  </a:cubicBezTo>
                  <a:cubicBezTo>
                    <a:pt x="59" y="307"/>
                    <a:pt x="59" y="307"/>
                    <a:pt x="59" y="307"/>
                  </a:cubicBezTo>
                  <a:cubicBezTo>
                    <a:pt x="59" y="307"/>
                    <a:pt x="59" y="307"/>
                    <a:pt x="59" y="307"/>
                  </a:cubicBezTo>
                  <a:cubicBezTo>
                    <a:pt x="59" y="307"/>
                    <a:pt x="59" y="307"/>
                    <a:pt x="59" y="307"/>
                  </a:cubicBezTo>
                  <a:cubicBezTo>
                    <a:pt x="59" y="305"/>
                    <a:pt x="60" y="303"/>
                    <a:pt x="60" y="301"/>
                  </a:cubicBezTo>
                  <a:cubicBezTo>
                    <a:pt x="60" y="299"/>
                    <a:pt x="61" y="297"/>
                    <a:pt x="61" y="295"/>
                  </a:cubicBezTo>
                  <a:cubicBezTo>
                    <a:pt x="61" y="293"/>
                    <a:pt x="62" y="292"/>
                    <a:pt x="62" y="291"/>
                  </a:cubicBezTo>
                  <a:cubicBezTo>
                    <a:pt x="62" y="291"/>
                    <a:pt x="62" y="290"/>
                    <a:pt x="62" y="289"/>
                  </a:cubicBezTo>
                  <a:cubicBezTo>
                    <a:pt x="63" y="284"/>
                    <a:pt x="64" y="280"/>
                    <a:pt x="64" y="275"/>
                  </a:cubicBezTo>
                  <a:cubicBezTo>
                    <a:pt x="64" y="271"/>
                    <a:pt x="65" y="267"/>
                    <a:pt x="66" y="262"/>
                  </a:cubicBezTo>
                  <a:cubicBezTo>
                    <a:pt x="67" y="257"/>
                    <a:pt x="68" y="252"/>
                    <a:pt x="69" y="247"/>
                  </a:cubicBezTo>
                  <a:cubicBezTo>
                    <a:pt x="70" y="244"/>
                    <a:pt x="70" y="241"/>
                    <a:pt x="71" y="238"/>
                  </a:cubicBezTo>
                  <a:close/>
                  <a:moveTo>
                    <a:pt x="70" y="232"/>
                  </a:moveTo>
                  <a:cubicBezTo>
                    <a:pt x="70" y="233"/>
                    <a:pt x="69" y="236"/>
                    <a:pt x="69" y="238"/>
                  </a:cubicBezTo>
                  <a:cubicBezTo>
                    <a:pt x="68" y="241"/>
                    <a:pt x="68" y="244"/>
                    <a:pt x="67" y="246"/>
                  </a:cubicBezTo>
                  <a:cubicBezTo>
                    <a:pt x="66" y="251"/>
                    <a:pt x="65" y="256"/>
                    <a:pt x="64" y="262"/>
                  </a:cubicBezTo>
                  <a:cubicBezTo>
                    <a:pt x="63" y="266"/>
                    <a:pt x="62" y="271"/>
                    <a:pt x="62" y="275"/>
                  </a:cubicBezTo>
                  <a:cubicBezTo>
                    <a:pt x="62" y="279"/>
                    <a:pt x="61" y="284"/>
                    <a:pt x="60" y="288"/>
                  </a:cubicBezTo>
                  <a:cubicBezTo>
                    <a:pt x="60" y="289"/>
                    <a:pt x="60" y="290"/>
                    <a:pt x="60" y="291"/>
                  </a:cubicBezTo>
                  <a:cubicBezTo>
                    <a:pt x="59" y="292"/>
                    <a:pt x="59" y="293"/>
                    <a:pt x="59" y="294"/>
                  </a:cubicBezTo>
                  <a:cubicBezTo>
                    <a:pt x="58" y="296"/>
                    <a:pt x="58" y="299"/>
                    <a:pt x="58" y="301"/>
                  </a:cubicBezTo>
                  <a:cubicBezTo>
                    <a:pt x="57" y="303"/>
                    <a:pt x="57" y="305"/>
                    <a:pt x="57" y="307"/>
                  </a:cubicBezTo>
                  <a:cubicBezTo>
                    <a:pt x="57" y="307"/>
                    <a:pt x="57" y="306"/>
                    <a:pt x="57" y="307"/>
                  </a:cubicBezTo>
                  <a:cubicBezTo>
                    <a:pt x="56" y="307"/>
                    <a:pt x="56" y="307"/>
                    <a:pt x="55" y="307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55" y="306"/>
                    <a:pt x="55" y="306"/>
                    <a:pt x="55" y="306"/>
                  </a:cubicBezTo>
                  <a:cubicBezTo>
                    <a:pt x="55" y="306"/>
                    <a:pt x="55" y="306"/>
                    <a:pt x="55" y="306"/>
                  </a:cubicBezTo>
                  <a:cubicBezTo>
                    <a:pt x="54" y="305"/>
                    <a:pt x="54" y="304"/>
                    <a:pt x="54" y="303"/>
                  </a:cubicBezTo>
                  <a:cubicBezTo>
                    <a:pt x="54" y="303"/>
                    <a:pt x="55" y="302"/>
                    <a:pt x="55" y="302"/>
                  </a:cubicBezTo>
                  <a:cubicBezTo>
                    <a:pt x="55" y="300"/>
                    <a:pt x="55" y="298"/>
                    <a:pt x="55" y="295"/>
                  </a:cubicBezTo>
                  <a:cubicBezTo>
                    <a:pt x="55" y="293"/>
                    <a:pt x="56" y="291"/>
                    <a:pt x="56" y="289"/>
                  </a:cubicBezTo>
                  <a:cubicBezTo>
                    <a:pt x="56" y="286"/>
                    <a:pt x="56" y="283"/>
                    <a:pt x="57" y="280"/>
                  </a:cubicBezTo>
                  <a:cubicBezTo>
                    <a:pt x="58" y="278"/>
                    <a:pt x="58" y="275"/>
                    <a:pt x="59" y="272"/>
                  </a:cubicBezTo>
                  <a:cubicBezTo>
                    <a:pt x="59" y="270"/>
                    <a:pt x="59" y="268"/>
                    <a:pt x="59" y="266"/>
                  </a:cubicBezTo>
                  <a:cubicBezTo>
                    <a:pt x="60" y="260"/>
                    <a:pt x="60" y="254"/>
                    <a:pt x="61" y="248"/>
                  </a:cubicBezTo>
                  <a:cubicBezTo>
                    <a:pt x="61" y="245"/>
                    <a:pt x="61" y="243"/>
                    <a:pt x="61" y="240"/>
                  </a:cubicBezTo>
                  <a:cubicBezTo>
                    <a:pt x="61" y="235"/>
                    <a:pt x="60" y="229"/>
                    <a:pt x="63" y="224"/>
                  </a:cubicBezTo>
                  <a:cubicBezTo>
                    <a:pt x="64" y="224"/>
                    <a:pt x="66" y="223"/>
                    <a:pt x="68" y="223"/>
                  </a:cubicBezTo>
                  <a:cubicBezTo>
                    <a:pt x="70" y="223"/>
                    <a:pt x="71" y="223"/>
                    <a:pt x="73" y="223"/>
                  </a:cubicBezTo>
                  <a:cubicBezTo>
                    <a:pt x="73" y="223"/>
                    <a:pt x="73" y="223"/>
                    <a:pt x="72" y="223"/>
                  </a:cubicBezTo>
                  <a:cubicBezTo>
                    <a:pt x="72" y="224"/>
                    <a:pt x="72" y="225"/>
                    <a:pt x="72" y="225"/>
                  </a:cubicBezTo>
                  <a:cubicBezTo>
                    <a:pt x="71" y="227"/>
                    <a:pt x="71" y="230"/>
                    <a:pt x="70" y="232"/>
                  </a:cubicBezTo>
                  <a:close/>
                  <a:moveTo>
                    <a:pt x="184" y="308"/>
                  </a:moveTo>
                  <a:cubicBezTo>
                    <a:pt x="184" y="308"/>
                    <a:pt x="184" y="308"/>
                    <a:pt x="184" y="308"/>
                  </a:cubicBezTo>
                  <a:cubicBezTo>
                    <a:pt x="184" y="308"/>
                    <a:pt x="184" y="308"/>
                    <a:pt x="184" y="308"/>
                  </a:cubicBezTo>
                  <a:cubicBezTo>
                    <a:pt x="184" y="308"/>
                    <a:pt x="184" y="308"/>
                    <a:pt x="184" y="308"/>
                  </a:cubicBezTo>
                  <a:close/>
                  <a:moveTo>
                    <a:pt x="110" y="244"/>
                  </a:moveTo>
                  <a:cubicBezTo>
                    <a:pt x="110" y="242"/>
                    <a:pt x="110" y="241"/>
                    <a:pt x="110" y="239"/>
                  </a:cubicBezTo>
                  <a:cubicBezTo>
                    <a:pt x="111" y="237"/>
                    <a:pt x="111" y="235"/>
                    <a:pt x="111" y="234"/>
                  </a:cubicBezTo>
                  <a:cubicBezTo>
                    <a:pt x="111" y="233"/>
                    <a:pt x="111" y="233"/>
                    <a:pt x="111" y="233"/>
                  </a:cubicBezTo>
                  <a:cubicBezTo>
                    <a:pt x="112" y="232"/>
                    <a:pt x="112" y="231"/>
                    <a:pt x="112" y="230"/>
                  </a:cubicBezTo>
                  <a:cubicBezTo>
                    <a:pt x="111" y="229"/>
                    <a:pt x="111" y="229"/>
                    <a:pt x="111" y="229"/>
                  </a:cubicBezTo>
                  <a:cubicBezTo>
                    <a:pt x="110" y="229"/>
                    <a:pt x="110" y="229"/>
                    <a:pt x="110" y="229"/>
                  </a:cubicBezTo>
                  <a:cubicBezTo>
                    <a:pt x="110" y="229"/>
                    <a:pt x="108" y="228"/>
                    <a:pt x="106" y="228"/>
                  </a:cubicBezTo>
                  <a:cubicBezTo>
                    <a:pt x="104" y="227"/>
                    <a:pt x="101" y="226"/>
                    <a:pt x="100" y="226"/>
                  </a:cubicBezTo>
                  <a:cubicBezTo>
                    <a:pt x="99" y="226"/>
                    <a:pt x="99" y="226"/>
                    <a:pt x="99" y="226"/>
                  </a:cubicBezTo>
                  <a:cubicBezTo>
                    <a:pt x="99" y="227"/>
                    <a:pt x="99" y="227"/>
                    <a:pt x="99" y="227"/>
                  </a:cubicBezTo>
                  <a:cubicBezTo>
                    <a:pt x="97" y="232"/>
                    <a:pt x="98" y="240"/>
                    <a:pt x="98" y="246"/>
                  </a:cubicBezTo>
                  <a:cubicBezTo>
                    <a:pt x="98" y="249"/>
                    <a:pt x="98" y="250"/>
                    <a:pt x="98" y="252"/>
                  </a:cubicBezTo>
                  <a:cubicBezTo>
                    <a:pt x="98" y="255"/>
                    <a:pt x="98" y="258"/>
                    <a:pt x="98" y="261"/>
                  </a:cubicBezTo>
                  <a:cubicBezTo>
                    <a:pt x="98" y="264"/>
                    <a:pt x="98" y="267"/>
                    <a:pt x="98" y="271"/>
                  </a:cubicBezTo>
                  <a:cubicBezTo>
                    <a:pt x="98" y="273"/>
                    <a:pt x="98" y="276"/>
                    <a:pt x="99" y="278"/>
                  </a:cubicBezTo>
                  <a:cubicBezTo>
                    <a:pt x="99" y="280"/>
                    <a:pt x="100" y="282"/>
                    <a:pt x="100" y="284"/>
                  </a:cubicBezTo>
                  <a:cubicBezTo>
                    <a:pt x="100" y="286"/>
                    <a:pt x="100" y="288"/>
                    <a:pt x="100" y="289"/>
                  </a:cubicBezTo>
                  <a:cubicBezTo>
                    <a:pt x="100" y="291"/>
                    <a:pt x="99" y="293"/>
                    <a:pt x="99" y="295"/>
                  </a:cubicBezTo>
                  <a:cubicBezTo>
                    <a:pt x="99" y="295"/>
                    <a:pt x="99" y="295"/>
                    <a:pt x="99" y="296"/>
                  </a:cubicBezTo>
                  <a:cubicBezTo>
                    <a:pt x="99" y="297"/>
                    <a:pt x="99" y="298"/>
                    <a:pt x="100" y="299"/>
                  </a:cubicBezTo>
                  <a:cubicBezTo>
                    <a:pt x="100" y="300"/>
                    <a:pt x="100" y="300"/>
                    <a:pt x="101" y="300"/>
                  </a:cubicBezTo>
                  <a:cubicBezTo>
                    <a:pt x="101" y="301"/>
                    <a:pt x="102" y="301"/>
                    <a:pt x="103" y="301"/>
                  </a:cubicBezTo>
                  <a:cubicBezTo>
                    <a:pt x="103" y="301"/>
                    <a:pt x="103" y="300"/>
                    <a:pt x="103" y="300"/>
                  </a:cubicBezTo>
                  <a:cubicBezTo>
                    <a:pt x="103" y="300"/>
                    <a:pt x="103" y="300"/>
                    <a:pt x="103" y="300"/>
                  </a:cubicBezTo>
                  <a:cubicBezTo>
                    <a:pt x="104" y="300"/>
                    <a:pt x="104" y="300"/>
                    <a:pt x="105" y="300"/>
                  </a:cubicBezTo>
                  <a:cubicBezTo>
                    <a:pt x="105" y="300"/>
                    <a:pt x="105" y="300"/>
                    <a:pt x="105" y="300"/>
                  </a:cubicBezTo>
                  <a:cubicBezTo>
                    <a:pt x="105" y="300"/>
                    <a:pt x="105" y="300"/>
                    <a:pt x="105" y="300"/>
                  </a:cubicBezTo>
                  <a:cubicBezTo>
                    <a:pt x="105" y="299"/>
                    <a:pt x="105" y="299"/>
                    <a:pt x="105" y="299"/>
                  </a:cubicBezTo>
                  <a:cubicBezTo>
                    <a:pt x="105" y="298"/>
                    <a:pt x="105" y="296"/>
                    <a:pt x="105" y="294"/>
                  </a:cubicBezTo>
                  <a:cubicBezTo>
                    <a:pt x="105" y="292"/>
                    <a:pt x="105" y="291"/>
                    <a:pt x="105" y="289"/>
                  </a:cubicBezTo>
                  <a:cubicBezTo>
                    <a:pt x="105" y="288"/>
                    <a:pt x="106" y="287"/>
                    <a:pt x="106" y="286"/>
                  </a:cubicBezTo>
                  <a:cubicBezTo>
                    <a:pt x="106" y="286"/>
                    <a:pt x="106" y="286"/>
                    <a:pt x="106" y="286"/>
                  </a:cubicBezTo>
                  <a:cubicBezTo>
                    <a:pt x="106" y="286"/>
                    <a:pt x="106" y="285"/>
                    <a:pt x="106" y="284"/>
                  </a:cubicBezTo>
                  <a:cubicBezTo>
                    <a:pt x="106" y="281"/>
                    <a:pt x="106" y="277"/>
                    <a:pt x="107" y="273"/>
                  </a:cubicBezTo>
                  <a:cubicBezTo>
                    <a:pt x="107" y="270"/>
                    <a:pt x="107" y="266"/>
                    <a:pt x="107" y="263"/>
                  </a:cubicBezTo>
                  <a:cubicBezTo>
                    <a:pt x="108" y="259"/>
                    <a:pt x="108" y="255"/>
                    <a:pt x="109" y="251"/>
                  </a:cubicBezTo>
                  <a:cubicBezTo>
                    <a:pt x="109" y="248"/>
                    <a:pt x="109" y="246"/>
                    <a:pt x="110" y="244"/>
                  </a:cubicBezTo>
                  <a:close/>
                  <a:moveTo>
                    <a:pt x="108" y="238"/>
                  </a:moveTo>
                  <a:cubicBezTo>
                    <a:pt x="108" y="240"/>
                    <a:pt x="108" y="242"/>
                    <a:pt x="108" y="244"/>
                  </a:cubicBezTo>
                  <a:cubicBezTo>
                    <a:pt x="107" y="246"/>
                    <a:pt x="107" y="248"/>
                    <a:pt x="107" y="250"/>
                  </a:cubicBezTo>
                  <a:cubicBezTo>
                    <a:pt x="106" y="254"/>
                    <a:pt x="106" y="258"/>
                    <a:pt x="105" y="263"/>
                  </a:cubicBezTo>
                  <a:cubicBezTo>
                    <a:pt x="105" y="266"/>
                    <a:pt x="104" y="270"/>
                    <a:pt x="104" y="273"/>
                  </a:cubicBezTo>
                  <a:cubicBezTo>
                    <a:pt x="104" y="277"/>
                    <a:pt x="104" y="280"/>
                    <a:pt x="104" y="284"/>
                  </a:cubicBezTo>
                  <a:cubicBezTo>
                    <a:pt x="104" y="285"/>
                    <a:pt x="104" y="285"/>
                    <a:pt x="104" y="286"/>
                  </a:cubicBezTo>
                  <a:cubicBezTo>
                    <a:pt x="104" y="286"/>
                    <a:pt x="104" y="286"/>
                    <a:pt x="104" y="286"/>
                  </a:cubicBezTo>
                  <a:cubicBezTo>
                    <a:pt x="103" y="287"/>
                    <a:pt x="103" y="288"/>
                    <a:pt x="103" y="289"/>
                  </a:cubicBezTo>
                  <a:cubicBezTo>
                    <a:pt x="103" y="290"/>
                    <a:pt x="103" y="292"/>
                    <a:pt x="103" y="294"/>
                  </a:cubicBezTo>
                  <a:cubicBezTo>
                    <a:pt x="103" y="295"/>
                    <a:pt x="103" y="297"/>
                    <a:pt x="103" y="298"/>
                  </a:cubicBezTo>
                  <a:cubicBezTo>
                    <a:pt x="102" y="298"/>
                    <a:pt x="102" y="298"/>
                    <a:pt x="102" y="298"/>
                  </a:cubicBezTo>
                  <a:cubicBezTo>
                    <a:pt x="102" y="298"/>
                    <a:pt x="102" y="298"/>
                    <a:pt x="102" y="298"/>
                  </a:cubicBezTo>
                  <a:cubicBezTo>
                    <a:pt x="102" y="298"/>
                    <a:pt x="102" y="298"/>
                    <a:pt x="102" y="298"/>
                  </a:cubicBezTo>
                  <a:cubicBezTo>
                    <a:pt x="101" y="298"/>
                    <a:pt x="102" y="297"/>
                    <a:pt x="102" y="296"/>
                  </a:cubicBezTo>
                  <a:cubicBezTo>
                    <a:pt x="102" y="295"/>
                    <a:pt x="102" y="295"/>
                    <a:pt x="102" y="295"/>
                  </a:cubicBezTo>
                  <a:cubicBezTo>
                    <a:pt x="102" y="293"/>
                    <a:pt x="102" y="291"/>
                    <a:pt x="102" y="289"/>
                  </a:cubicBezTo>
                  <a:cubicBezTo>
                    <a:pt x="102" y="288"/>
                    <a:pt x="102" y="286"/>
                    <a:pt x="102" y="284"/>
                  </a:cubicBezTo>
                  <a:cubicBezTo>
                    <a:pt x="102" y="282"/>
                    <a:pt x="101" y="280"/>
                    <a:pt x="101" y="278"/>
                  </a:cubicBezTo>
                  <a:cubicBezTo>
                    <a:pt x="101" y="275"/>
                    <a:pt x="100" y="273"/>
                    <a:pt x="100" y="271"/>
                  </a:cubicBezTo>
                  <a:cubicBezTo>
                    <a:pt x="100" y="267"/>
                    <a:pt x="100" y="264"/>
                    <a:pt x="100" y="261"/>
                  </a:cubicBezTo>
                  <a:cubicBezTo>
                    <a:pt x="100" y="258"/>
                    <a:pt x="100" y="255"/>
                    <a:pt x="100" y="252"/>
                  </a:cubicBezTo>
                  <a:cubicBezTo>
                    <a:pt x="100" y="250"/>
                    <a:pt x="100" y="248"/>
                    <a:pt x="100" y="246"/>
                  </a:cubicBezTo>
                  <a:cubicBezTo>
                    <a:pt x="100" y="240"/>
                    <a:pt x="100" y="233"/>
                    <a:pt x="101" y="228"/>
                  </a:cubicBezTo>
                  <a:cubicBezTo>
                    <a:pt x="102" y="228"/>
                    <a:pt x="103" y="229"/>
                    <a:pt x="105" y="230"/>
                  </a:cubicBezTo>
                  <a:cubicBezTo>
                    <a:pt x="107" y="230"/>
                    <a:pt x="108" y="231"/>
                    <a:pt x="110" y="231"/>
                  </a:cubicBezTo>
                  <a:cubicBezTo>
                    <a:pt x="110" y="232"/>
                    <a:pt x="109" y="232"/>
                    <a:pt x="109" y="232"/>
                  </a:cubicBezTo>
                  <a:cubicBezTo>
                    <a:pt x="109" y="232"/>
                    <a:pt x="109" y="233"/>
                    <a:pt x="109" y="233"/>
                  </a:cubicBezTo>
                  <a:cubicBezTo>
                    <a:pt x="109" y="235"/>
                    <a:pt x="109" y="237"/>
                    <a:pt x="108" y="238"/>
                  </a:cubicBezTo>
                  <a:close/>
                  <a:moveTo>
                    <a:pt x="100" y="299"/>
                  </a:moveTo>
                  <a:cubicBezTo>
                    <a:pt x="100" y="299"/>
                    <a:pt x="100" y="299"/>
                    <a:pt x="100" y="299"/>
                  </a:cubicBezTo>
                  <a:cubicBezTo>
                    <a:pt x="100" y="299"/>
                    <a:pt x="100" y="299"/>
                    <a:pt x="100" y="299"/>
                  </a:cubicBezTo>
                  <a:cubicBezTo>
                    <a:pt x="100" y="299"/>
                    <a:pt x="100" y="299"/>
                    <a:pt x="100" y="299"/>
                  </a:cubicBezTo>
                  <a:close/>
                </a:path>
              </a:pathLst>
            </a:custGeom>
            <a:solidFill>
              <a:srgbClr val="285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淘宝网Chenying0907出品 7"/>
            <p:cNvSpPr>
              <a:spLocks/>
            </p:cNvSpPr>
            <p:nvPr/>
          </p:nvSpPr>
          <p:spPr bwMode="auto">
            <a:xfrm>
              <a:off x="5338763" y="2108201"/>
              <a:ext cx="1443038" cy="2284413"/>
            </a:xfrm>
            <a:custGeom>
              <a:avLst/>
              <a:gdLst>
                <a:gd name="T0" fmla="*/ 249 w 382"/>
                <a:gd name="T1" fmla="*/ 304 h 607"/>
                <a:gd name="T2" fmla="*/ 230 w 382"/>
                <a:gd name="T3" fmla="*/ 269 h 607"/>
                <a:gd name="T4" fmla="*/ 183 w 382"/>
                <a:gd name="T5" fmla="*/ 184 h 607"/>
                <a:gd name="T6" fmla="*/ 181 w 382"/>
                <a:gd name="T7" fmla="*/ 180 h 607"/>
                <a:gd name="T8" fmla="*/ 167 w 382"/>
                <a:gd name="T9" fmla="*/ 157 h 607"/>
                <a:gd name="T10" fmla="*/ 128 w 382"/>
                <a:gd name="T11" fmla="*/ 84 h 607"/>
                <a:gd name="T12" fmla="*/ 93 w 382"/>
                <a:gd name="T13" fmla="*/ 23 h 607"/>
                <a:gd name="T14" fmla="*/ 102 w 382"/>
                <a:gd name="T15" fmla="*/ 41 h 607"/>
                <a:gd name="T16" fmla="*/ 105 w 382"/>
                <a:gd name="T17" fmla="*/ 47 h 607"/>
                <a:gd name="T18" fmla="*/ 127 w 382"/>
                <a:gd name="T19" fmla="*/ 88 h 607"/>
                <a:gd name="T20" fmla="*/ 185 w 382"/>
                <a:gd name="T21" fmla="*/ 192 h 607"/>
                <a:gd name="T22" fmla="*/ 213 w 382"/>
                <a:gd name="T23" fmla="*/ 245 h 607"/>
                <a:gd name="T24" fmla="*/ 229 w 382"/>
                <a:gd name="T25" fmla="*/ 273 h 607"/>
                <a:gd name="T26" fmla="*/ 376 w 382"/>
                <a:gd name="T27" fmla="*/ 548 h 607"/>
                <a:gd name="T28" fmla="*/ 377 w 382"/>
                <a:gd name="T29" fmla="*/ 549 h 607"/>
                <a:gd name="T30" fmla="*/ 377 w 382"/>
                <a:gd name="T31" fmla="*/ 548 h 607"/>
                <a:gd name="T32" fmla="*/ 360 w 382"/>
                <a:gd name="T33" fmla="*/ 550 h 607"/>
                <a:gd name="T34" fmla="*/ 338 w 382"/>
                <a:gd name="T35" fmla="*/ 554 h 607"/>
                <a:gd name="T36" fmla="*/ 88 w 382"/>
                <a:gd name="T37" fmla="*/ 593 h 607"/>
                <a:gd name="T38" fmla="*/ 33 w 382"/>
                <a:gd name="T39" fmla="*/ 601 h 607"/>
                <a:gd name="T40" fmla="*/ 10 w 382"/>
                <a:gd name="T41" fmla="*/ 579 h 607"/>
                <a:gd name="T42" fmla="*/ 32 w 382"/>
                <a:gd name="T43" fmla="*/ 386 h 607"/>
                <a:gd name="T44" fmla="*/ 63 w 382"/>
                <a:gd name="T45" fmla="*/ 126 h 607"/>
                <a:gd name="T46" fmla="*/ 71 w 382"/>
                <a:gd name="T47" fmla="*/ 65 h 607"/>
                <a:gd name="T48" fmla="*/ 73 w 382"/>
                <a:gd name="T49" fmla="*/ 44 h 607"/>
                <a:gd name="T50" fmla="*/ 73 w 382"/>
                <a:gd name="T51" fmla="*/ 31 h 607"/>
                <a:gd name="T52" fmla="*/ 74 w 382"/>
                <a:gd name="T53" fmla="*/ 23 h 607"/>
                <a:gd name="T54" fmla="*/ 79 w 382"/>
                <a:gd name="T55" fmla="*/ 13 h 607"/>
                <a:gd name="T56" fmla="*/ 76 w 382"/>
                <a:gd name="T57" fmla="*/ 5 h 607"/>
                <a:gd name="T58" fmla="*/ 75 w 382"/>
                <a:gd name="T59" fmla="*/ 7 h 607"/>
                <a:gd name="T60" fmla="*/ 72 w 382"/>
                <a:gd name="T61" fmla="*/ 19 h 607"/>
                <a:gd name="T62" fmla="*/ 71 w 382"/>
                <a:gd name="T63" fmla="*/ 31 h 607"/>
                <a:gd name="T64" fmla="*/ 66 w 382"/>
                <a:gd name="T65" fmla="*/ 80 h 607"/>
                <a:gd name="T66" fmla="*/ 62 w 382"/>
                <a:gd name="T67" fmla="*/ 107 h 607"/>
                <a:gd name="T68" fmla="*/ 59 w 382"/>
                <a:gd name="T69" fmla="*/ 123 h 607"/>
                <a:gd name="T70" fmla="*/ 57 w 382"/>
                <a:gd name="T71" fmla="*/ 141 h 607"/>
                <a:gd name="T72" fmla="*/ 49 w 382"/>
                <a:gd name="T73" fmla="*/ 213 h 607"/>
                <a:gd name="T74" fmla="*/ 45 w 382"/>
                <a:gd name="T75" fmla="*/ 240 h 607"/>
                <a:gd name="T76" fmla="*/ 39 w 382"/>
                <a:gd name="T77" fmla="*/ 285 h 607"/>
                <a:gd name="T78" fmla="*/ 35 w 382"/>
                <a:gd name="T79" fmla="*/ 328 h 607"/>
                <a:gd name="T80" fmla="*/ 22 w 382"/>
                <a:gd name="T81" fmla="*/ 431 h 607"/>
                <a:gd name="T82" fmla="*/ 23 w 382"/>
                <a:gd name="T83" fmla="*/ 444 h 607"/>
                <a:gd name="T84" fmla="*/ 20 w 382"/>
                <a:gd name="T85" fmla="*/ 461 h 607"/>
                <a:gd name="T86" fmla="*/ 18 w 382"/>
                <a:gd name="T87" fmla="*/ 480 h 607"/>
                <a:gd name="T88" fmla="*/ 17 w 382"/>
                <a:gd name="T89" fmla="*/ 481 h 607"/>
                <a:gd name="T90" fmla="*/ 4 w 382"/>
                <a:gd name="T91" fmla="*/ 601 h 607"/>
                <a:gd name="T92" fmla="*/ 12 w 382"/>
                <a:gd name="T93" fmla="*/ 607 h 607"/>
                <a:gd name="T94" fmla="*/ 42 w 382"/>
                <a:gd name="T95" fmla="*/ 602 h 607"/>
                <a:gd name="T96" fmla="*/ 51 w 382"/>
                <a:gd name="T97" fmla="*/ 601 h 607"/>
                <a:gd name="T98" fmla="*/ 89 w 382"/>
                <a:gd name="T99" fmla="*/ 595 h 607"/>
                <a:gd name="T100" fmla="*/ 109 w 382"/>
                <a:gd name="T101" fmla="*/ 592 h 607"/>
                <a:gd name="T102" fmla="*/ 189 w 382"/>
                <a:gd name="T103" fmla="*/ 580 h 607"/>
                <a:gd name="T104" fmla="*/ 259 w 382"/>
                <a:gd name="T105" fmla="*/ 569 h 607"/>
                <a:gd name="T106" fmla="*/ 369 w 382"/>
                <a:gd name="T107" fmla="*/ 552 h 607"/>
                <a:gd name="T108" fmla="*/ 376 w 382"/>
                <a:gd name="T109" fmla="*/ 543 h 607"/>
                <a:gd name="T110" fmla="*/ 343 w 382"/>
                <a:gd name="T111" fmla="*/ 482 h 607"/>
                <a:gd name="T112" fmla="*/ 337 w 382"/>
                <a:gd name="T113" fmla="*/ 472 h 607"/>
                <a:gd name="T114" fmla="*/ 313 w 382"/>
                <a:gd name="T115" fmla="*/ 427 h 607"/>
                <a:gd name="T116" fmla="*/ 307 w 382"/>
                <a:gd name="T117" fmla="*/ 415 h 607"/>
                <a:gd name="T118" fmla="*/ 284 w 382"/>
                <a:gd name="T119" fmla="*/ 372 h 607"/>
                <a:gd name="T120" fmla="*/ 269 w 382"/>
                <a:gd name="T121" fmla="*/ 343 h 607"/>
                <a:gd name="T122" fmla="*/ 267 w 382"/>
                <a:gd name="T123" fmla="*/ 339 h 607"/>
                <a:gd name="T124" fmla="*/ 248 w 382"/>
                <a:gd name="T125" fmla="*/ 303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2" h="607">
                  <a:moveTo>
                    <a:pt x="248" y="303"/>
                  </a:moveTo>
                  <a:cubicBezTo>
                    <a:pt x="249" y="304"/>
                    <a:pt x="249" y="304"/>
                    <a:pt x="249" y="304"/>
                  </a:cubicBezTo>
                  <a:cubicBezTo>
                    <a:pt x="242" y="293"/>
                    <a:pt x="236" y="280"/>
                    <a:pt x="229" y="268"/>
                  </a:cubicBezTo>
                  <a:cubicBezTo>
                    <a:pt x="230" y="269"/>
                    <a:pt x="230" y="269"/>
                    <a:pt x="230" y="269"/>
                  </a:cubicBezTo>
                  <a:cubicBezTo>
                    <a:pt x="214" y="239"/>
                    <a:pt x="198" y="212"/>
                    <a:pt x="182" y="183"/>
                  </a:cubicBezTo>
                  <a:cubicBezTo>
                    <a:pt x="182" y="183"/>
                    <a:pt x="182" y="183"/>
                    <a:pt x="183" y="184"/>
                  </a:cubicBezTo>
                  <a:cubicBezTo>
                    <a:pt x="182" y="182"/>
                    <a:pt x="181" y="181"/>
                    <a:pt x="180" y="179"/>
                  </a:cubicBezTo>
                  <a:cubicBezTo>
                    <a:pt x="180" y="179"/>
                    <a:pt x="180" y="180"/>
                    <a:pt x="181" y="180"/>
                  </a:cubicBezTo>
                  <a:cubicBezTo>
                    <a:pt x="178" y="173"/>
                    <a:pt x="170" y="162"/>
                    <a:pt x="169" y="158"/>
                  </a:cubicBezTo>
                  <a:cubicBezTo>
                    <a:pt x="168" y="156"/>
                    <a:pt x="167" y="156"/>
                    <a:pt x="167" y="157"/>
                  </a:cubicBezTo>
                  <a:cubicBezTo>
                    <a:pt x="155" y="134"/>
                    <a:pt x="141" y="109"/>
                    <a:pt x="128" y="86"/>
                  </a:cubicBezTo>
                  <a:cubicBezTo>
                    <a:pt x="127" y="85"/>
                    <a:pt x="127" y="84"/>
                    <a:pt x="128" y="84"/>
                  </a:cubicBezTo>
                  <a:cubicBezTo>
                    <a:pt x="115" y="65"/>
                    <a:pt x="105" y="44"/>
                    <a:pt x="94" y="23"/>
                  </a:cubicBezTo>
                  <a:cubicBezTo>
                    <a:pt x="93" y="22"/>
                    <a:pt x="95" y="25"/>
                    <a:pt x="93" y="23"/>
                  </a:cubicBezTo>
                  <a:cubicBezTo>
                    <a:pt x="96" y="30"/>
                    <a:pt x="101" y="35"/>
                    <a:pt x="103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4" y="45"/>
                    <a:pt x="104" y="41"/>
                    <a:pt x="106" y="46"/>
                  </a:cubicBezTo>
                  <a:cubicBezTo>
                    <a:pt x="106" y="48"/>
                    <a:pt x="105" y="46"/>
                    <a:pt x="105" y="47"/>
                  </a:cubicBezTo>
                  <a:cubicBezTo>
                    <a:pt x="110" y="56"/>
                    <a:pt x="115" y="66"/>
                    <a:pt x="121" y="74"/>
                  </a:cubicBezTo>
                  <a:cubicBezTo>
                    <a:pt x="121" y="77"/>
                    <a:pt x="126" y="84"/>
                    <a:pt x="127" y="88"/>
                  </a:cubicBezTo>
                  <a:cubicBezTo>
                    <a:pt x="129" y="90"/>
                    <a:pt x="130" y="93"/>
                    <a:pt x="131" y="93"/>
                  </a:cubicBezTo>
                  <a:cubicBezTo>
                    <a:pt x="148" y="126"/>
                    <a:pt x="167" y="159"/>
                    <a:pt x="185" y="192"/>
                  </a:cubicBezTo>
                  <a:cubicBezTo>
                    <a:pt x="195" y="207"/>
                    <a:pt x="203" y="227"/>
                    <a:pt x="213" y="245"/>
                  </a:cubicBezTo>
                  <a:cubicBezTo>
                    <a:pt x="213" y="245"/>
                    <a:pt x="213" y="245"/>
                    <a:pt x="213" y="245"/>
                  </a:cubicBezTo>
                  <a:cubicBezTo>
                    <a:pt x="217" y="251"/>
                    <a:pt x="222" y="260"/>
                    <a:pt x="225" y="267"/>
                  </a:cubicBezTo>
                  <a:cubicBezTo>
                    <a:pt x="229" y="273"/>
                    <a:pt x="229" y="273"/>
                    <a:pt x="229" y="273"/>
                  </a:cubicBezTo>
                  <a:cubicBezTo>
                    <a:pt x="251" y="317"/>
                    <a:pt x="276" y="361"/>
                    <a:pt x="299" y="405"/>
                  </a:cubicBezTo>
                  <a:cubicBezTo>
                    <a:pt x="325" y="455"/>
                    <a:pt x="348" y="500"/>
                    <a:pt x="376" y="548"/>
                  </a:cubicBezTo>
                  <a:cubicBezTo>
                    <a:pt x="376" y="548"/>
                    <a:pt x="376" y="548"/>
                    <a:pt x="375" y="547"/>
                  </a:cubicBezTo>
                  <a:cubicBezTo>
                    <a:pt x="377" y="549"/>
                    <a:pt x="377" y="549"/>
                    <a:pt x="377" y="549"/>
                  </a:cubicBezTo>
                  <a:cubicBezTo>
                    <a:pt x="377" y="549"/>
                    <a:pt x="376" y="553"/>
                    <a:pt x="379" y="548"/>
                  </a:cubicBezTo>
                  <a:cubicBezTo>
                    <a:pt x="377" y="548"/>
                    <a:pt x="377" y="548"/>
                    <a:pt x="377" y="548"/>
                  </a:cubicBezTo>
                  <a:cubicBezTo>
                    <a:pt x="371" y="549"/>
                    <a:pt x="371" y="549"/>
                    <a:pt x="371" y="549"/>
                  </a:cubicBezTo>
                  <a:cubicBezTo>
                    <a:pt x="360" y="550"/>
                    <a:pt x="360" y="550"/>
                    <a:pt x="360" y="550"/>
                  </a:cubicBezTo>
                  <a:cubicBezTo>
                    <a:pt x="353" y="552"/>
                    <a:pt x="345" y="553"/>
                    <a:pt x="338" y="554"/>
                  </a:cubicBezTo>
                  <a:cubicBezTo>
                    <a:pt x="338" y="554"/>
                    <a:pt x="338" y="554"/>
                    <a:pt x="338" y="554"/>
                  </a:cubicBezTo>
                  <a:cubicBezTo>
                    <a:pt x="301" y="561"/>
                    <a:pt x="261" y="565"/>
                    <a:pt x="226" y="572"/>
                  </a:cubicBezTo>
                  <a:cubicBezTo>
                    <a:pt x="182" y="578"/>
                    <a:pt x="134" y="586"/>
                    <a:pt x="88" y="593"/>
                  </a:cubicBezTo>
                  <a:cubicBezTo>
                    <a:pt x="88" y="593"/>
                    <a:pt x="88" y="593"/>
                    <a:pt x="88" y="593"/>
                  </a:cubicBezTo>
                  <a:cubicBezTo>
                    <a:pt x="69" y="596"/>
                    <a:pt x="51" y="598"/>
                    <a:pt x="33" y="601"/>
                  </a:cubicBezTo>
                  <a:cubicBezTo>
                    <a:pt x="6" y="604"/>
                    <a:pt x="6" y="604"/>
                    <a:pt x="6" y="604"/>
                  </a:cubicBezTo>
                  <a:cubicBezTo>
                    <a:pt x="9" y="599"/>
                    <a:pt x="9" y="587"/>
                    <a:pt x="10" y="579"/>
                  </a:cubicBezTo>
                  <a:cubicBezTo>
                    <a:pt x="15" y="541"/>
                    <a:pt x="17" y="501"/>
                    <a:pt x="23" y="463"/>
                  </a:cubicBezTo>
                  <a:cubicBezTo>
                    <a:pt x="28" y="440"/>
                    <a:pt x="27" y="408"/>
                    <a:pt x="32" y="386"/>
                  </a:cubicBezTo>
                  <a:cubicBezTo>
                    <a:pt x="40" y="341"/>
                    <a:pt x="44" y="297"/>
                    <a:pt x="47" y="251"/>
                  </a:cubicBezTo>
                  <a:cubicBezTo>
                    <a:pt x="53" y="209"/>
                    <a:pt x="55" y="167"/>
                    <a:pt x="63" y="126"/>
                  </a:cubicBezTo>
                  <a:cubicBezTo>
                    <a:pt x="63" y="107"/>
                    <a:pt x="69" y="86"/>
                    <a:pt x="71" y="65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3" y="58"/>
                    <a:pt x="71" y="48"/>
                    <a:pt x="73" y="43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5" y="40"/>
                    <a:pt x="72" y="34"/>
                    <a:pt x="74" y="32"/>
                  </a:cubicBezTo>
                  <a:cubicBezTo>
                    <a:pt x="73" y="31"/>
                    <a:pt x="73" y="31"/>
                    <a:pt x="73" y="31"/>
                  </a:cubicBezTo>
                  <a:cubicBezTo>
                    <a:pt x="73" y="26"/>
                    <a:pt x="74" y="31"/>
                    <a:pt x="74" y="27"/>
                  </a:cubicBezTo>
                  <a:cubicBezTo>
                    <a:pt x="75" y="26"/>
                    <a:pt x="73" y="26"/>
                    <a:pt x="74" y="23"/>
                  </a:cubicBezTo>
                  <a:cubicBezTo>
                    <a:pt x="76" y="23"/>
                    <a:pt x="75" y="11"/>
                    <a:pt x="78" y="11"/>
                  </a:cubicBezTo>
                  <a:cubicBezTo>
                    <a:pt x="77" y="14"/>
                    <a:pt x="79" y="7"/>
                    <a:pt x="79" y="13"/>
                  </a:cubicBezTo>
                  <a:cubicBezTo>
                    <a:pt x="79" y="12"/>
                    <a:pt x="80" y="3"/>
                    <a:pt x="79" y="4"/>
                  </a:cubicBezTo>
                  <a:cubicBezTo>
                    <a:pt x="78" y="3"/>
                    <a:pt x="77" y="0"/>
                    <a:pt x="76" y="5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7"/>
                    <a:pt x="76" y="7"/>
                    <a:pt x="75" y="7"/>
                  </a:cubicBezTo>
                  <a:cubicBezTo>
                    <a:pt x="75" y="14"/>
                    <a:pt x="73" y="15"/>
                    <a:pt x="72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23"/>
                    <a:pt x="72" y="27"/>
                    <a:pt x="71" y="30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0" y="32"/>
                    <a:pt x="72" y="38"/>
                    <a:pt x="70" y="36"/>
                  </a:cubicBezTo>
                  <a:cubicBezTo>
                    <a:pt x="69" y="50"/>
                    <a:pt x="67" y="65"/>
                    <a:pt x="66" y="80"/>
                  </a:cubicBezTo>
                  <a:cubicBezTo>
                    <a:pt x="66" y="82"/>
                    <a:pt x="64" y="91"/>
                    <a:pt x="66" y="88"/>
                  </a:cubicBezTo>
                  <a:cubicBezTo>
                    <a:pt x="64" y="92"/>
                    <a:pt x="62" y="103"/>
                    <a:pt x="62" y="107"/>
                  </a:cubicBezTo>
                  <a:cubicBezTo>
                    <a:pt x="62" y="107"/>
                    <a:pt x="62" y="106"/>
                    <a:pt x="62" y="106"/>
                  </a:cubicBezTo>
                  <a:cubicBezTo>
                    <a:pt x="59" y="114"/>
                    <a:pt x="62" y="115"/>
                    <a:pt x="59" y="123"/>
                  </a:cubicBezTo>
                  <a:cubicBezTo>
                    <a:pt x="61" y="124"/>
                    <a:pt x="57" y="136"/>
                    <a:pt x="58" y="141"/>
                  </a:cubicBezTo>
                  <a:cubicBezTo>
                    <a:pt x="58" y="142"/>
                    <a:pt x="58" y="142"/>
                    <a:pt x="57" y="141"/>
                  </a:cubicBezTo>
                  <a:cubicBezTo>
                    <a:pt x="56" y="155"/>
                    <a:pt x="53" y="170"/>
                    <a:pt x="52" y="181"/>
                  </a:cubicBezTo>
                  <a:cubicBezTo>
                    <a:pt x="52" y="191"/>
                    <a:pt x="48" y="205"/>
                    <a:pt x="49" y="213"/>
                  </a:cubicBezTo>
                  <a:cubicBezTo>
                    <a:pt x="48" y="220"/>
                    <a:pt x="46" y="231"/>
                    <a:pt x="46" y="241"/>
                  </a:cubicBezTo>
                  <a:cubicBezTo>
                    <a:pt x="45" y="240"/>
                    <a:pt x="45" y="240"/>
                    <a:pt x="45" y="240"/>
                  </a:cubicBezTo>
                  <a:cubicBezTo>
                    <a:pt x="44" y="251"/>
                    <a:pt x="43" y="265"/>
                    <a:pt x="43" y="272"/>
                  </a:cubicBezTo>
                  <a:cubicBezTo>
                    <a:pt x="41" y="276"/>
                    <a:pt x="41" y="280"/>
                    <a:pt x="39" y="285"/>
                  </a:cubicBezTo>
                  <a:cubicBezTo>
                    <a:pt x="39" y="292"/>
                    <a:pt x="37" y="307"/>
                    <a:pt x="37" y="318"/>
                  </a:cubicBezTo>
                  <a:cubicBezTo>
                    <a:pt x="36" y="320"/>
                    <a:pt x="36" y="328"/>
                    <a:pt x="35" y="328"/>
                  </a:cubicBezTo>
                  <a:cubicBezTo>
                    <a:pt x="33" y="359"/>
                    <a:pt x="28" y="398"/>
                    <a:pt x="22" y="431"/>
                  </a:cubicBezTo>
                  <a:cubicBezTo>
                    <a:pt x="22" y="431"/>
                    <a:pt x="22" y="431"/>
                    <a:pt x="22" y="431"/>
                  </a:cubicBezTo>
                  <a:cubicBezTo>
                    <a:pt x="22" y="435"/>
                    <a:pt x="23" y="440"/>
                    <a:pt x="24" y="445"/>
                  </a:cubicBezTo>
                  <a:cubicBezTo>
                    <a:pt x="23" y="445"/>
                    <a:pt x="23" y="445"/>
                    <a:pt x="23" y="444"/>
                  </a:cubicBezTo>
                  <a:cubicBezTo>
                    <a:pt x="23" y="450"/>
                    <a:pt x="21" y="456"/>
                    <a:pt x="20" y="462"/>
                  </a:cubicBezTo>
                  <a:cubicBezTo>
                    <a:pt x="20" y="462"/>
                    <a:pt x="20" y="462"/>
                    <a:pt x="20" y="461"/>
                  </a:cubicBezTo>
                  <a:cubicBezTo>
                    <a:pt x="20" y="467"/>
                    <a:pt x="18" y="473"/>
                    <a:pt x="18" y="479"/>
                  </a:cubicBezTo>
                  <a:cubicBezTo>
                    <a:pt x="18" y="480"/>
                    <a:pt x="18" y="480"/>
                    <a:pt x="18" y="480"/>
                  </a:cubicBezTo>
                  <a:cubicBezTo>
                    <a:pt x="18" y="484"/>
                    <a:pt x="18" y="484"/>
                    <a:pt x="18" y="484"/>
                  </a:cubicBezTo>
                  <a:cubicBezTo>
                    <a:pt x="17" y="484"/>
                    <a:pt x="17" y="484"/>
                    <a:pt x="17" y="481"/>
                  </a:cubicBezTo>
                  <a:cubicBezTo>
                    <a:pt x="14" y="508"/>
                    <a:pt x="11" y="534"/>
                    <a:pt x="8" y="561"/>
                  </a:cubicBezTo>
                  <a:cubicBezTo>
                    <a:pt x="4" y="601"/>
                    <a:pt x="4" y="601"/>
                    <a:pt x="4" y="601"/>
                  </a:cubicBezTo>
                  <a:cubicBezTo>
                    <a:pt x="5" y="603"/>
                    <a:pt x="0" y="603"/>
                    <a:pt x="7" y="607"/>
                  </a:cubicBezTo>
                  <a:cubicBezTo>
                    <a:pt x="12" y="607"/>
                    <a:pt x="12" y="607"/>
                    <a:pt x="12" y="607"/>
                  </a:cubicBezTo>
                  <a:cubicBezTo>
                    <a:pt x="22" y="605"/>
                    <a:pt x="22" y="605"/>
                    <a:pt x="22" y="605"/>
                  </a:cubicBezTo>
                  <a:cubicBezTo>
                    <a:pt x="42" y="602"/>
                    <a:pt x="42" y="602"/>
                    <a:pt x="42" y="602"/>
                  </a:cubicBezTo>
                  <a:cubicBezTo>
                    <a:pt x="40" y="603"/>
                    <a:pt x="40" y="603"/>
                    <a:pt x="40" y="603"/>
                  </a:cubicBezTo>
                  <a:cubicBezTo>
                    <a:pt x="51" y="601"/>
                    <a:pt x="51" y="601"/>
                    <a:pt x="51" y="601"/>
                  </a:cubicBezTo>
                  <a:cubicBezTo>
                    <a:pt x="51" y="601"/>
                    <a:pt x="50" y="601"/>
                    <a:pt x="50" y="601"/>
                  </a:cubicBezTo>
                  <a:cubicBezTo>
                    <a:pt x="63" y="600"/>
                    <a:pt x="76" y="597"/>
                    <a:pt x="89" y="595"/>
                  </a:cubicBezTo>
                  <a:cubicBezTo>
                    <a:pt x="89" y="595"/>
                    <a:pt x="87" y="596"/>
                    <a:pt x="89" y="596"/>
                  </a:cubicBezTo>
                  <a:cubicBezTo>
                    <a:pt x="99" y="593"/>
                    <a:pt x="105" y="595"/>
                    <a:pt x="109" y="592"/>
                  </a:cubicBezTo>
                  <a:cubicBezTo>
                    <a:pt x="110" y="592"/>
                    <a:pt x="110" y="592"/>
                    <a:pt x="109" y="593"/>
                  </a:cubicBezTo>
                  <a:cubicBezTo>
                    <a:pt x="135" y="588"/>
                    <a:pt x="163" y="584"/>
                    <a:pt x="189" y="580"/>
                  </a:cubicBezTo>
                  <a:cubicBezTo>
                    <a:pt x="211" y="575"/>
                    <a:pt x="237" y="573"/>
                    <a:pt x="259" y="568"/>
                  </a:cubicBezTo>
                  <a:cubicBezTo>
                    <a:pt x="259" y="569"/>
                    <a:pt x="259" y="569"/>
                    <a:pt x="259" y="569"/>
                  </a:cubicBezTo>
                  <a:cubicBezTo>
                    <a:pt x="289" y="563"/>
                    <a:pt x="321" y="559"/>
                    <a:pt x="352" y="555"/>
                  </a:cubicBezTo>
                  <a:cubicBezTo>
                    <a:pt x="358" y="554"/>
                    <a:pt x="364" y="553"/>
                    <a:pt x="369" y="552"/>
                  </a:cubicBezTo>
                  <a:cubicBezTo>
                    <a:pt x="377" y="550"/>
                    <a:pt x="377" y="550"/>
                    <a:pt x="377" y="550"/>
                  </a:cubicBezTo>
                  <a:cubicBezTo>
                    <a:pt x="382" y="549"/>
                    <a:pt x="376" y="546"/>
                    <a:pt x="376" y="543"/>
                  </a:cubicBezTo>
                  <a:cubicBezTo>
                    <a:pt x="376" y="542"/>
                    <a:pt x="376" y="542"/>
                    <a:pt x="376" y="542"/>
                  </a:cubicBezTo>
                  <a:cubicBezTo>
                    <a:pt x="364" y="524"/>
                    <a:pt x="356" y="501"/>
                    <a:pt x="343" y="482"/>
                  </a:cubicBezTo>
                  <a:cubicBezTo>
                    <a:pt x="344" y="483"/>
                    <a:pt x="344" y="483"/>
                    <a:pt x="344" y="483"/>
                  </a:cubicBezTo>
                  <a:cubicBezTo>
                    <a:pt x="342" y="480"/>
                    <a:pt x="338" y="470"/>
                    <a:pt x="337" y="472"/>
                  </a:cubicBezTo>
                  <a:cubicBezTo>
                    <a:pt x="336" y="468"/>
                    <a:pt x="336" y="468"/>
                    <a:pt x="336" y="468"/>
                  </a:cubicBezTo>
                  <a:cubicBezTo>
                    <a:pt x="326" y="456"/>
                    <a:pt x="323" y="443"/>
                    <a:pt x="313" y="427"/>
                  </a:cubicBezTo>
                  <a:cubicBezTo>
                    <a:pt x="314" y="428"/>
                    <a:pt x="314" y="428"/>
                    <a:pt x="314" y="428"/>
                  </a:cubicBezTo>
                  <a:cubicBezTo>
                    <a:pt x="311" y="423"/>
                    <a:pt x="308" y="418"/>
                    <a:pt x="307" y="415"/>
                  </a:cubicBezTo>
                  <a:cubicBezTo>
                    <a:pt x="307" y="415"/>
                    <a:pt x="307" y="415"/>
                    <a:pt x="308" y="416"/>
                  </a:cubicBezTo>
                  <a:cubicBezTo>
                    <a:pt x="302" y="401"/>
                    <a:pt x="292" y="386"/>
                    <a:pt x="284" y="372"/>
                  </a:cubicBezTo>
                  <a:cubicBezTo>
                    <a:pt x="285" y="373"/>
                    <a:pt x="285" y="373"/>
                    <a:pt x="285" y="373"/>
                  </a:cubicBezTo>
                  <a:cubicBezTo>
                    <a:pt x="281" y="366"/>
                    <a:pt x="275" y="353"/>
                    <a:pt x="269" y="343"/>
                  </a:cubicBezTo>
                  <a:cubicBezTo>
                    <a:pt x="270" y="344"/>
                    <a:pt x="270" y="344"/>
                    <a:pt x="270" y="344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1" y="326"/>
                    <a:pt x="254" y="315"/>
                    <a:pt x="248" y="303"/>
                  </a:cubicBezTo>
                  <a:close/>
                </a:path>
              </a:pathLst>
            </a:custGeom>
            <a:solidFill>
              <a:srgbClr val="B91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淘宝网Chenying0907出品 8"/>
            <p:cNvSpPr>
              <a:spLocks/>
            </p:cNvSpPr>
            <p:nvPr/>
          </p:nvSpPr>
          <p:spPr bwMode="auto">
            <a:xfrm>
              <a:off x="5322888" y="2487613"/>
              <a:ext cx="1341438" cy="2333625"/>
            </a:xfrm>
            <a:custGeom>
              <a:avLst/>
              <a:gdLst>
                <a:gd name="T0" fmla="*/ 240 w 355"/>
                <a:gd name="T1" fmla="*/ 612 h 620"/>
                <a:gd name="T2" fmla="*/ 190 w 355"/>
                <a:gd name="T3" fmla="*/ 620 h 620"/>
                <a:gd name="T4" fmla="*/ 181 w 355"/>
                <a:gd name="T5" fmla="*/ 549 h 620"/>
                <a:gd name="T6" fmla="*/ 170 w 355"/>
                <a:gd name="T7" fmla="*/ 451 h 620"/>
                <a:gd name="T8" fmla="*/ 55 w 355"/>
                <a:gd name="T9" fmla="*/ 454 h 620"/>
                <a:gd name="T10" fmla="*/ 14 w 355"/>
                <a:gd name="T11" fmla="*/ 452 h 620"/>
                <a:gd name="T12" fmla="*/ 14 w 355"/>
                <a:gd name="T13" fmla="*/ 427 h 620"/>
                <a:gd name="T14" fmla="*/ 72 w 355"/>
                <a:gd name="T15" fmla="*/ 419 h 620"/>
                <a:gd name="T16" fmla="*/ 169 w 355"/>
                <a:gd name="T17" fmla="*/ 416 h 620"/>
                <a:gd name="T18" fmla="*/ 156 w 355"/>
                <a:gd name="T19" fmla="*/ 322 h 620"/>
                <a:gd name="T20" fmla="*/ 149 w 355"/>
                <a:gd name="T21" fmla="*/ 269 h 620"/>
                <a:gd name="T22" fmla="*/ 80 w 355"/>
                <a:gd name="T23" fmla="*/ 278 h 620"/>
                <a:gd name="T24" fmla="*/ 20 w 355"/>
                <a:gd name="T25" fmla="*/ 279 h 620"/>
                <a:gd name="T26" fmla="*/ 21 w 355"/>
                <a:gd name="T27" fmla="*/ 255 h 620"/>
                <a:gd name="T28" fmla="*/ 62 w 355"/>
                <a:gd name="T29" fmla="*/ 250 h 620"/>
                <a:gd name="T30" fmla="*/ 143 w 355"/>
                <a:gd name="T31" fmla="*/ 244 h 620"/>
                <a:gd name="T32" fmla="*/ 131 w 355"/>
                <a:gd name="T33" fmla="*/ 189 h 620"/>
                <a:gd name="T34" fmla="*/ 117 w 355"/>
                <a:gd name="T35" fmla="*/ 98 h 620"/>
                <a:gd name="T36" fmla="*/ 117 w 355"/>
                <a:gd name="T37" fmla="*/ 16 h 620"/>
                <a:gd name="T38" fmla="*/ 147 w 355"/>
                <a:gd name="T39" fmla="*/ 16 h 620"/>
                <a:gd name="T40" fmla="*/ 160 w 355"/>
                <a:gd name="T41" fmla="*/ 56 h 620"/>
                <a:gd name="T42" fmla="*/ 175 w 355"/>
                <a:gd name="T43" fmla="*/ 180 h 620"/>
                <a:gd name="T44" fmla="*/ 182 w 355"/>
                <a:gd name="T45" fmla="*/ 234 h 620"/>
                <a:gd name="T46" fmla="*/ 278 w 355"/>
                <a:gd name="T47" fmla="*/ 225 h 620"/>
                <a:gd name="T48" fmla="*/ 283 w 355"/>
                <a:gd name="T49" fmla="*/ 256 h 620"/>
                <a:gd name="T50" fmla="*/ 189 w 355"/>
                <a:gd name="T51" fmla="*/ 268 h 620"/>
                <a:gd name="T52" fmla="*/ 193 w 355"/>
                <a:gd name="T53" fmla="*/ 327 h 620"/>
                <a:gd name="T54" fmla="*/ 206 w 355"/>
                <a:gd name="T55" fmla="*/ 418 h 620"/>
                <a:gd name="T56" fmla="*/ 283 w 355"/>
                <a:gd name="T57" fmla="*/ 403 h 620"/>
                <a:gd name="T58" fmla="*/ 334 w 355"/>
                <a:gd name="T59" fmla="*/ 400 h 620"/>
                <a:gd name="T60" fmla="*/ 326 w 355"/>
                <a:gd name="T61" fmla="*/ 430 h 620"/>
                <a:gd name="T62" fmla="*/ 280 w 355"/>
                <a:gd name="T63" fmla="*/ 438 h 620"/>
                <a:gd name="T64" fmla="*/ 218 w 355"/>
                <a:gd name="T65" fmla="*/ 449 h 620"/>
                <a:gd name="T66" fmla="*/ 241 w 355"/>
                <a:gd name="T67" fmla="*/ 612 h 620"/>
                <a:gd name="T68" fmla="*/ 240 w 355"/>
                <a:gd name="T69" fmla="*/ 61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5" h="620">
                  <a:moveTo>
                    <a:pt x="240" y="612"/>
                  </a:moveTo>
                  <a:cubicBezTo>
                    <a:pt x="225" y="619"/>
                    <a:pt x="206" y="615"/>
                    <a:pt x="190" y="620"/>
                  </a:cubicBezTo>
                  <a:cubicBezTo>
                    <a:pt x="183" y="598"/>
                    <a:pt x="185" y="572"/>
                    <a:pt x="181" y="549"/>
                  </a:cubicBezTo>
                  <a:cubicBezTo>
                    <a:pt x="177" y="516"/>
                    <a:pt x="172" y="484"/>
                    <a:pt x="170" y="451"/>
                  </a:cubicBezTo>
                  <a:cubicBezTo>
                    <a:pt x="170" y="452"/>
                    <a:pt x="66" y="454"/>
                    <a:pt x="55" y="454"/>
                  </a:cubicBezTo>
                  <a:cubicBezTo>
                    <a:pt x="40" y="453"/>
                    <a:pt x="29" y="459"/>
                    <a:pt x="14" y="452"/>
                  </a:cubicBezTo>
                  <a:cubicBezTo>
                    <a:pt x="1" y="446"/>
                    <a:pt x="0" y="433"/>
                    <a:pt x="14" y="427"/>
                  </a:cubicBezTo>
                  <a:cubicBezTo>
                    <a:pt x="28" y="420"/>
                    <a:pt x="56" y="419"/>
                    <a:pt x="72" y="419"/>
                  </a:cubicBezTo>
                  <a:cubicBezTo>
                    <a:pt x="103" y="419"/>
                    <a:pt x="138" y="423"/>
                    <a:pt x="169" y="416"/>
                  </a:cubicBezTo>
                  <a:cubicBezTo>
                    <a:pt x="171" y="416"/>
                    <a:pt x="157" y="330"/>
                    <a:pt x="156" y="322"/>
                  </a:cubicBezTo>
                  <a:cubicBezTo>
                    <a:pt x="155" y="317"/>
                    <a:pt x="153" y="269"/>
                    <a:pt x="149" y="269"/>
                  </a:cubicBezTo>
                  <a:cubicBezTo>
                    <a:pt x="126" y="272"/>
                    <a:pt x="102" y="272"/>
                    <a:pt x="80" y="278"/>
                  </a:cubicBezTo>
                  <a:cubicBezTo>
                    <a:pt x="59" y="284"/>
                    <a:pt x="41" y="289"/>
                    <a:pt x="20" y="279"/>
                  </a:cubicBezTo>
                  <a:cubicBezTo>
                    <a:pt x="6" y="272"/>
                    <a:pt x="7" y="261"/>
                    <a:pt x="21" y="255"/>
                  </a:cubicBezTo>
                  <a:cubicBezTo>
                    <a:pt x="34" y="250"/>
                    <a:pt x="49" y="252"/>
                    <a:pt x="62" y="250"/>
                  </a:cubicBezTo>
                  <a:cubicBezTo>
                    <a:pt x="89" y="247"/>
                    <a:pt x="116" y="244"/>
                    <a:pt x="143" y="244"/>
                  </a:cubicBezTo>
                  <a:cubicBezTo>
                    <a:pt x="141" y="244"/>
                    <a:pt x="132" y="192"/>
                    <a:pt x="131" y="189"/>
                  </a:cubicBezTo>
                  <a:cubicBezTo>
                    <a:pt x="126" y="159"/>
                    <a:pt x="121" y="128"/>
                    <a:pt x="117" y="98"/>
                  </a:cubicBezTo>
                  <a:cubicBezTo>
                    <a:pt x="115" y="75"/>
                    <a:pt x="106" y="38"/>
                    <a:pt x="117" y="16"/>
                  </a:cubicBezTo>
                  <a:cubicBezTo>
                    <a:pt x="125" y="0"/>
                    <a:pt x="137" y="6"/>
                    <a:pt x="147" y="16"/>
                  </a:cubicBezTo>
                  <a:cubicBezTo>
                    <a:pt x="157" y="25"/>
                    <a:pt x="158" y="43"/>
                    <a:pt x="160" y="56"/>
                  </a:cubicBezTo>
                  <a:cubicBezTo>
                    <a:pt x="164" y="97"/>
                    <a:pt x="174" y="139"/>
                    <a:pt x="175" y="180"/>
                  </a:cubicBezTo>
                  <a:cubicBezTo>
                    <a:pt x="176" y="198"/>
                    <a:pt x="179" y="216"/>
                    <a:pt x="182" y="234"/>
                  </a:cubicBezTo>
                  <a:cubicBezTo>
                    <a:pt x="214" y="231"/>
                    <a:pt x="246" y="226"/>
                    <a:pt x="278" y="225"/>
                  </a:cubicBezTo>
                  <a:cubicBezTo>
                    <a:pt x="302" y="225"/>
                    <a:pt x="303" y="248"/>
                    <a:pt x="283" y="256"/>
                  </a:cubicBezTo>
                  <a:cubicBezTo>
                    <a:pt x="277" y="258"/>
                    <a:pt x="190" y="272"/>
                    <a:pt x="189" y="268"/>
                  </a:cubicBezTo>
                  <a:cubicBezTo>
                    <a:pt x="192" y="287"/>
                    <a:pt x="191" y="308"/>
                    <a:pt x="193" y="327"/>
                  </a:cubicBezTo>
                  <a:cubicBezTo>
                    <a:pt x="196" y="357"/>
                    <a:pt x="200" y="389"/>
                    <a:pt x="206" y="418"/>
                  </a:cubicBezTo>
                  <a:cubicBezTo>
                    <a:pt x="230" y="409"/>
                    <a:pt x="258" y="407"/>
                    <a:pt x="283" y="403"/>
                  </a:cubicBezTo>
                  <a:cubicBezTo>
                    <a:pt x="299" y="400"/>
                    <a:pt x="319" y="392"/>
                    <a:pt x="334" y="400"/>
                  </a:cubicBezTo>
                  <a:cubicBezTo>
                    <a:pt x="355" y="410"/>
                    <a:pt x="341" y="423"/>
                    <a:pt x="326" y="430"/>
                  </a:cubicBezTo>
                  <a:cubicBezTo>
                    <a:pt x="311" y="436"/>
                    <a:pt x="295" y="435"/>
                    <a:pt x="280" y="438"/>
                  </a:cubicBezTo>
                  <a:cubicBezTo>
                    <a:pt x="259" y="442"/>
                    <a:pt x="239" y="445"/>
                    <a:pt x="218" y="449"/>
                  </a:cubicBezTo>
                  <a:cubicBezTo>
                    <a:pt x="210" y="451"/>
                    <a:pt x="237" y="598"/>
                    <a:pt x="241" y="612"/>
                  </a:cubicBezTo>
                  <a:cubicBezTo>
                    <a:pt x="241" y="612"/>
                    <a:pt x="241" y="612"/>
                    <a:pt x="240" y="612"/>
                  </a:cubicBezTo>
                  <a:close/>
                </a:path>
              </a:pathLst>
            </a:custGeom>
            <a:solidFill>
              <a:srgbClr val="4231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淘宝网Chenying0907出品 24"/>
          <p:cNvGrpSpPr/>
          <p:nvPr/>
        </p:nvGrpSpPr>
        <p:grpSpPr>
          <a:xfrm>
            <a:off x="117999" y="4668270"/>
            <a:ext cx="2933700" cy="2147219"/>
            <a:chOff x="5353050" y="2873376"/>
            <a:chExt cx="1492250" cy="1092200"/>
          </a:xfrm>
        </p:grpSpPr>
        <p:sp>
          <p:nvSpPr>
            <p:cNvPr id="17" name="淘宝网Chenying0907出品 12"/>
            <p:cNvSpPr>
              <a:spLocks noEditPoints="1"/>
            </p:cNvSpPr>
            <p:nvPr/>
          </p:nvSpPr>
          <p:spPr bwMode="auto">
            <a:xfrm>
              <a:off x="5754688" y="3640138"/>
              <a:ext cx="827088" cy="325438"/>
            </a:xfrm>
            <a:custGeom>
              <a:avLst/>
              <a:gdLst>
                <a:gd name="T0" fmla="*/ 179 w 219"/>
                <a:gd name="T1" fmla="*/ 51 h 86"/>
                <a:gd name="T2" fmla="*/ 176 w 219"/>
                <a:gd name="T3" fmla="*/ 57 h 86"/>
                <a:gd name="T4" fmla="*/ 158 w 219"/>
                <a:gd name="T5" fmla="*/ 57 h 86"/>
                <a:gd name="T6" fmla="*/ 154 w 219"/>
                <a:gd name="T7" fmla="*/ 41 h 86"/>
                <a:gd name="T8" fmla="*/ 150 w 219"/>
                <a:gd name="T9" fmla="*/ 22 h 86"/>
                <a:gd name="T10" fmla="*/ 155 w 219"/>
                <a:gd name="T11" fmla="*/ 12 h 86"/>
                <a:gd name="T12" fmla="*/ 159 w 219"/>
                <a:gd name="T13" fmla="*/ 25 h 86"/>
                <a:gd name="T14" fmla="*/ 168 w 219"/>
                <a:gd name="T15" fmla="*/ 48 h 86"/>
                <a:gd name="T16" fmla="*/ 176 w 219"/>
                <a:gd name="T17" fmla="*/ 49 h 86"/>
                <a:gd name="T18" fmla="*/ 179 w 219"/>
                <a:gd name="T19" fmla="*/ 51 h 86"/>
                <a:gd name="T20" fmla="*/ 25 w 219"/>
                <a:gd name="T21" fmla="*/ 78 h 86"/>
                <a:gd name="T22" fmla="*/ 21 w 219"/>
                <a:gd name="T23" fmla="*/ 83 h 86"/>
                <a:gd name="T24" fmla="*/ 5 w 219"/>
                <a:gd name="T25" fmla="*/ 81 h 86"/>
                <a:gd name="T26" fmla="*/ 2 w 219"/>
                <a:gd name="T27" fmla="*/ 64 h 86"/>
                <a:gd name="T28" fmla="*/ 0 w 219"/>
                <a:gd name="T29" fmla="*/ 45 h 86"/>
                <a:gd name="T30" fmla="*/ 6 w 219"/>
                <a:gd name="T31" fmla="*/ 36 h 86"/>
                <a:gd name="T32" fmla="*/ 9 w 219"/>
                <a:gd name="T33" fmla="*/ 49 h 86"/>
                <a:gd name="T34" fmla="*/ 14 w 219"/>
                <a:gd name="T35" fmla="*/ 74 h 86"/>
                <a:gd name="T36" fmla="*/ 23 w 219"/>
                <a:gd name="T37" fmla="*/ 75 h 86"/>
                <a:gd name="T38" fmla="*/ 25 w 219"/>
                <a:gd name="T39" fmla="*/ 78 h 86"/>
                <a:gd name="T40" fmla="*/ 69 w 219"/>
                <a:gd name="T41" fmla="*/ 69 h 86"/>
                <a:gd name="T42" fmla="*/ 67 w 219"/>
                <a:gd name="T43" fmla="*/ 75 h 86"/>
                <a:gd name="T44" fmla="*/ 50 w 219"/>
                <a:gd name="T45" fmla="*/ 74 h 86"/>
                <a:gd name="T46" fmla="*/ 45 w 219"/>
                <a:gd name="T47" fmla="*/ 58 h 86"/>
                <a:gd name="T48" fmla="*/ 41 w 219"/>
                <a:gd name="T49" fmla="*/ 39 h 86"/>
                <a:gd name="T50" fmla="*/ 46 w 219"/>
                <a:gd name="T51" fmla="*/ 29 h 86"/>
                <a:gd name="T52" fmla="*/ 50 w 219"/>
                <a:gd name="T53" fmla="*/ 42 h 86"/>
                <a:gd name="T54" fmla="*/ 59 w 219"/>
                <a:gd name="T55" fmla="*/ 66 h 86"/>
                <a:gd name="T56" fmla="*/ 67 w 219"/>
                <a:gd name="T57" fmla="*/ 66 h 86"/>
                <a:gd name="T58" fmla="*/ 69 w 219"/>
                <a:gd name="T59" fmla="*/ 69 h 86"/>
                <a:gd name="T60" fmla="*/ 218 w 219"/>
                <a:gd name="T61" fmla="*/ 44 h 86"/>
                <a:gd name="T62" fmla="*/ 215 w 219"/>
                <a:gd name="T63" fmla="*/ 50 h 86"/>
                <a:gd name="T64" fmla="*/ 198 w 219"/>
                <a:gd name="T65" fmla="*/ 50 h 86"/>
                <a:gd name="T66" fmla="*/ 194 w 219"/>
                <a:gd name="T67" fmla="*/ 33 h 86"/>
                <a:gd name="T68" fmla="*/ 190 w 219"/>
                <a:gd name="T69" fmla="*/ 15 h 86"/>
                <a:gd name="T70" fmla="*/ 195 w 219"/>
                <a:gd name="T71" fmla="*/ 4 h 86"/>
                <a:gd name="T72" fmla="*/ 199 w 219"/>
                <a:gd name="T73" fmla="*/ 18 h 86"/>
                <a:gd name="T74" fmla="*/ 207 w 219"/>
                <a:gd name="T75" fmla="*/ 41 h 86"/>
                <a:gd name="T76" fmla="*/ 216 w 219"/>
                <a:gd name="T77" fmla="*/ 42 h 86"/>
                <a:gd name="T78" fmla="*/ 218 w 219"/>
                <a:gd name="T79" fmla="*/ 4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9" h="86">
                  <a:moveTo>
                    <a:pt x="179" y="51"/>
                  </a:moveTo>
                  <a:cubicBezTo>
                    <a:pt x="180" y="53"/>
                    <a:pt x="178" y="55"/>
                    <a:pt x="176" y="57"/>
                  </a:cubicBezTo>
                  <a:cubicBezTo>
                    <a:pt x="171" y="59"/>
                    <a:pt x="162" y="61"/>
                    <a:pt x="158" y="57"/>
                  </a:cubicBezTo>
                  <a:cubicBezTo>
                    <a:pt x="155" y="53"/>
                    <a:pt x="155" y="45"/>
                    <a:pt x="154" y="41"/>
                  </a:cubicBezTo>
                  <a:cubicBezTo>
                    <a:pt x="152" y="35"/>
                    <a:pt x="151" y="28"/>
                    <a:pt x="150" y="22"/>
                  </a:cubicBezTo>
                  <a:cubicBezTo>
                    <a:pt x="149" y="19"/>
                    <a:pt x="147" y="7"/>
                    <a:pt x="155" y="12"/>
                  </a:cubicBezTo>
                  <a:cubicBezTo>
                    <a:pt x="158" y="14"/>
                    <a:pt x="158" y="21"/>
                    <a:pt x="159" y="25"/>
                  </a:cubicBezTo>
                  <a:cubicBezTo>
                    <a:pt x="160" y="30"/>
                    <a:pt x="161" y="47"/>
                    <a:pt x="168" y="48"/>
                  </a:cubicBezTo>
                  <a:cubicBezTo>
                    <a:pt x="170" y="49"/>
                    <a:pt x="174" y="47"/>
                    <a:pt x="176" y="49"/>
                  </a:cubicBezTo>
                  <a:cubicBezTo>
                    <a:pt x="177" y="49"/>
                    <a:pt x="178" y="50"/>
                    <a:pt x="179" y="51"/>
                  </a:cubicBezTo>
                  <a:close/>
                  <a:moveTo>
                    <a:pt x="25" y="78"/>
                  </a:moveTo>
                  <a:cubicBezTo>
                    <a:pt x="25" y="80"/>
                    <a:pt x="24" y="82"/>
                    <a:pt x="21" y="83"/>
                  </a:cubicBezTo>
                  <a:cubicBezTo>
                    <a:pt x="17" y="85"/>
                    <a:pt x="8" y="86"/>
                    <a:pt x="5" y="81"/>
                  </a:cubicBezTo>
                  <a:cubicBezTo>
                    <a:pt x="2" y="77"/>
                    <a:pt x="2" y="69"/>
                    <a:pt x="2" y="64"/>
                  </a:cubicBezTo>
                  <a:cubicBezTo>
                    <a:pt x="1" y="58"/>
                    <a:pt x="1" y="51"/>
                    <a:pt x="0" y="45"/>
                  </a:cubicBezTo>
                  <a:cubicBezTo>
                    <a:pt x="0" y="42"/>
                    <a:pt x="0" y="30"/>
                    <a:pt x="6" y="36"/>
                  </a:cubicBezTo>
                  <a:cubicBezTo>
                    <a:pt x="9" y="38"/>
                    <a:pt x="9" y="45"/>
                    <a:pt x="9" y="49"/>
                  </a:cubicBezTo>
                  <a:cubicBezTo>
                    <a:pt x="9" y="54"/>
                    <a:pt x="8" y="71"/>
                    <a:pt x="14" y="74"/>
                  </a:cubicBezTo>
                  <a:cubicBezTo>
                    <a:pt x="17" y="75"/>
                    <a:pt x="20" y="74"/>
                    <a:pt x="23" y="75"/>
                  </a:cubicBezTo>
                  <a:cubicBezTo>
                    <a:pt x="24" y="76"/>
                    <a:pt x="24" y="77"/>
                    <a:pt x="25" y="78"/>
                  </a:cubicBezTo>
                  <a:close/>
                  <a:moveTo>
                    <a:pt x="69" y="69"/>
                  </a:moveTo>
                  <a:cubicBezTo>
                    <a:pt x="70" y="71"/>
                    <a:pt x="69" y="73"/>
                    <a:pt x="67" y="75"/>
                  </a:cubicBezTo>
                  <a:cubicBezTo>
                    <a:pt x="62" y="77"/>
                    <a:pt x="53" y="79"/>
                    <a:pt x="50" y="74"/>
                  </a:cubicBezTo>
                  <a:cubicBezTo>
                    <a:pt x="47" y="71"/>
                    <a:pt x="46" y="62"/>
                    <a:pt x="45" y="58"/>
                  </a:cubicBezTo>
                  <a:cubicBezTo>
                    <a:pt x="44" y="52"/>
                    <a:pt x="42" y="45"/>
                    <a:pt x="41" y="39"/>
                  </a:cubicBezTo>
                  <a:cubicBezTo>
                    <a:pt x="41" y="36"/>
                    <a:pt x="39" y="24"/>
                    <a:pt x="46" y="29"/>
                  </a:cubicBezTo>
                  <a:cubicBezTo>
                    <a:pt x="50" y="31"/>
                    <a:pt x="50" y="38"/>
                    <a:pt x="50" y="42"/>
                  </a:cubicBezTo>
                  <a:cubicBezTo>
                    <a:pt x="51" y="47"/>
                    <a:pt x="52" y="64"/>
                    <a:pt x="59" y="66"/>
                  </a:cubicBezTo>
                  <a:cubicBezTo>
                    <a:pt x="61" y="66"/>
                    <a:pt x="65" y="65"/>
                    <a:pt x="67" y="66"/>
                  </a:cubicBezTo>
                  <a:cubicBezTo>
                    <a:pt x="68" y="67"/>
                    <a:pt x="69" y="68"/>
                    <a:pt x="69" y="69"/>
                  </a:cubicBezTo>
                  <a:close/>
                  <a:moveTo>
                    <a:pt x="218" y="44"/>
                  </a:moveTo>
                  <a:cubicBezTo>
                    <a:pt x="219" y="46"/>
                    <a:pt x="218" y="49"/>
                    <a:pt x="215" y="50"/>
                  </a:cubicBezTo>
                  <a:cubicBezTo>
                    <a:pt x="211" y="53"/>
                    <a:pt x="202" y="54"/>
                    <a:pt x="198" y="50"/>
                  </a:cubicBezTo>
                  <a:cubicBezTo>
                    <a:pt x="195" y="46"/>
                    <a:pt x="195" y="38"/>
                    <a:pt x="194" y="33"/>
                  </a:cubicBezTo>
                  <a:cubicBezTo>
                    <a:pt x="192" y="27"/>
                    <a:pt x="191" y="21"/>
                    <a:pt x="190" y="15"/>
                  </a:cubicBezTo>
                  <a:cubicBezTo>
                    <a:pt x="190" y="11"/>
                    <a:pt x="188" y="0"/>
                    <a:pt x="195" y="4"/>
                  </a:cubicBezTo>
                  <a:cubicBezTo>
                    <a:pt x="198" y="7"/>
                    <a:pt x="198" y="14"/>
                    <a:pt x="199" y="18"/>
                  </a:cubicBezTo>
                  <a:cubicBezTo>
                    <a:pt x="200" y="23"/>
                    <a:pt x="201" y="40"/>
                    <a:pt x="207" y="41"/>
                  </a:cubicBezTo>
                  <a:cubicBezTo>
                    <a:pt x="210" y="42"/>
                    <a:pt x="213" y="41"/>
                    <a:pt x="216" y="42"/>
                  </a:cubicBezTo>
                  <a:cubicBezTo>
                    <a:pt x="217" y="43"/>
                    <a:pt x="218" y="43"/>
                    <a:pt x="218" y="44"/>
                  </a:cubicBezTo>
                  <a:close/>
                </a:path>
              </a:pathLst>
            </a:custGeom>
            <a:solidFill>
              <a:srgbClr val="4231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13"/>
            <p:cNvSpPr>
              <a:spLocks/>
            </p:cNvSpPr>
            <p:nvPr/>
          </p:nvSpPr>
          <p:spPr bwMode="auto">
            <a:xfrm>
              <a:off x="5554663" y="3097213"/>
              <a:ext cx="1257300" cy="784225"/>
            </a:xfrm>
            <a:custGeom>
              <a:avLst/>
              <a:gdLst>
                <a:gd name="T0" fmla="*/ 297 w 333"/>
                <a:gd name="T1" fmla="*/ 99 h 207"/>
                <a:gd name="T2" fmla="*/ 262 w 333"/>
                <a:gd name="T3" fmla="*/ 73 h 207"/>
                <a:gd name="T4" fmla="*/ 227 w 333"/>
                <a:gd name="T5" fmla="*/ 32 h 207"/>
                <a:gd name="T6" fmla="*/ 160 w 333"/>
                <a:gd name="T7" fmla="*/ 5 h 207"/>
                <a:gd name="T8" fmla="*/ 48 w 333"/>
                <a:gd name="T9" fmla="*/ 39 h 207"/>
                <a:gd name="T10" fmla="*/ 12 w 333"/>
                <a:gd name="T11" fmla="*/ 87 h 207"/>
                <a:gd name="T12" fmla="*/ 3 w 333"/>
                <a:gd name="T13" fmla="*/ 157 h 207"/>
                <a:gd name="T14" fmla="*/ 17 w 333"/>
                <a:gd name="T15" fmla="*/ 200 h 207"/>
                <a:gd name="T16" fmla="*/ 75 w 333"/>
                <a:gd name="T17" fmla="*/ 199 h 207"/>
                <a:gd name="T18" fmla="*/ 143 w 333"/>
                <a:gd name="T19" fmla="*/ 188 h 207"/>
                <a:gd name="T20" fmla="*/ 227 w 333"/>
                <a:gd name="T21" fmla="*/ 175 h 207"/>
                <a:gd name="T22" fmla="*/ 298 w 333"/>
                <a:gd name="T23" fmla="*/ 159 h 207"/>
                <a:gd name="T24" fmla="*/ 297 w 333"/>
                <a:gd name="T25" fmla="*/ 9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3" h="207">
                  <a:moveTo>
                    <a:pt x="297" y="99"/>
                  </a:moveTo>
                  <a:cubicBezTo>
                    <a:pt x="273" y="100"/>
                    <a:pt x="274" y="90"/>
                    <a:pt x="262" y="73"/>
                  </a:cubicBezTo>
                  <a:cubicBezTo>
                    <a:pt x="252" y="59"/>
                    <a:pt x="240" y="43"/>
                    <a:pt x="227" y="32"/>
                  </a:cubicBezTo>
                  <a:cubicBezTo>
                    <a:pt x="208" y="16"/>
                    <a:pt x="184" y="8"/>
                    <a:pt x="160" y="5"/>
                  </a:cubicBezTo>
                  <a:cubicBezTo>
                    <a:pt x="122" y="0"/>
                    <a:pt x="74" y="12"/>
                    <a:pt x="48" y="39"/>
                  </a:cubicBezTo>
                  <a:cubicBezTo>
                    <a:pt x="34" y="53"/>
                    <a:pt x="18" y="68"/>
                    <a:pt x="12" y="87"/>
                  </a:cubicBezTo>
                  <a:cubicBezTo>
                    <a:pt x="4" y="109"/>
                    <a:pt x="3" y="134"/>
                    <a:pt x="3" y="157"/>
                  </a:cubicBezTo>
                  <a:cubicBezTo>
                    <a:pt x="3" y="174"/>
                    <a:pt x="0" y="193"/>
                    <a:pt x="17" y="200"/>
                  </a:cubicBezTo>
                  <a:cubicBezTo>
                    <a:pt x="32" y="207"/>
                    <a:pt x="59" y="200"/>
                    <a:pt x="75" y="199"/>
                  </a:cubicBezTo>
                  <a:cubicBezTo>
                    <a:pt x="98" y="196"/>
                    <a:pt x="120" y="192"/>
                    <a:pt x="143" y="188"/>
                  </a:cubicBezTo>
                  <a:cubicBezTo>
                    <a:pt x="171" y="184"/>
                    <a:pt x="199" y="179"/>
                    <a:pt x="227" y="175"/>
                  </a:cubicBezTo>
                  <a:cubicBezTo>
                    <a:pt x="254" y="170"/>
                    <a:pt x="271" y="165"/>
                    <a:pt x="298" y="159"/>
                  </a:cubicBezTo>
                  <a:cubicBezTo>
                    <a:pt x="324" y="156"/>
                    <a:pt x="333" y="96"/>
                    <a:pt x="297" y="99"/>
                  </a:cubicBezTo>
                  <a:close/>
                </a:path>
              </a:pathLst>
            </a:custGeom>
            <a:solidFill>
              <a:srgbClr val="E9B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14"/>
            <p:cNvSpPr>
              <a:spLocks noEditPoints="1"/>
            </p:cNvSpPr>
            <p:nvPr/>
          </p:nvSpPr>
          <p:spPr bwMode="auto">
            <a:xfrm>
              <a:off x="5595938" y="3132138"/>
              <a:ext cx="1162050" cy="696913"/>
            </a:xfrm>
            <a:custGeom>
              <a:avLst/>
              <a:gdLst>
                <a:gd name="T0" fmla="*/ 109 w 308"/>
                <a:gd name="T1" fmla="*/ 175 h 184"/>
                <a:gd name="T2" fmla="*/ 128 w 308"/>
                <a:gd name="T3" fmla="*/ 171 h 184"/>
                <a:gd name="T4" fmla="*/ 176 w 308"/>
                <a:gd name="T5" fmla="*/ 163 h 184"/>
                <a:gd name="T6" fmla="*/ 231 w 308"/>
                <a:gd name="T7" fmla="*/ 151 h 184"/>
                <a:gd name="T8" fmla="*/ 254 w 308"/>
                <a:gd name="T9" fmla="*/ 145 h 184"/>
                <a:gd name="T10" fmla="*/ 229 w 308"/>
                <a:gd name="T11" fmla="*/ 150 h 184"/>
                <a:gd name="T12" fmla="*/ 171 w 308"/>
                <a:gd name="T13" fmla="*/ 162 h 184"/>
                <a:gd name="T14" fmla="*/ 142 w 308"/>
                <a:gd name="T15" fmla="*/ 167 h 184"/>
                <a:gd name="T16" fmla="*/ 54 w 308"/>
                <a:gd name="T17" fmla="*/ 181 h 184"/>
                <a:gd name="T18" fmla="*/ 4 w 308"/>
                <a:gd name="T19" fmla="*/ 144 h 184"/>
                <a:gd name="T20" fmla="*/ 6 w 308"/>
                <a:gd name="T21" fmla="*/ 122 h 184"/>
                <a:gd name="T22" fmla="*/ 18 w 308"/>
                <a:gd name="T23" fmla="*/ 68 h 184"/>
                <a:gd name="T24" fmla="*/ 66 w 308"/>
                <a:gd name="T25" fmla="*/ 20 h 184"/>
                <a:gd name="T26" fmla="*/ 207 w 308"/>
                <a:gd name="T27" fmla="*/ 32 h 184"/>
                <a:gd name="T28" fmla="*/ 291 w 308"/>
                <a:gd name="T29" fmla="*/ 95 h 184"/>
                <a:gd name="T30" fmla="*/ 251 w 308"/>
                <a:gd name="T31" fmla="*/ 89 h 184"/>
                <a:gd name="T32" fmla="*/ 241 w 308"/>
                <a:gd name="T33" fmla="*/ 70 h 184"/>
                <a:gd name="T34" fmla="*/ 228 w 308"/>
                <a:gd name="T35" fmla="*/ 52 h 184"/>
                <a:gd name="T36" fmla="*/ 190 w 308"/>
                <a:gd name="T37" fmla="*/ 17 h 184"/>
                <a:gd name="T38" fmla="*/ 175 w 308"/>
                <a:gd name="T39" fmla="*/ 12 h 184"/>
                <a:gd name="T40" fmla="*/ 167 w 308"/>
                <a:gd name="T41" fmla="*/ 9 h 184"/>
                <a:gd name="T42" fmla="*/ 165 w 308"/>
                <a:gd name="T43" fmla="*/ 9 h 184"/>
                <a:gd name="T44" fmla="*/ 87 w 308"/>
                <a:gd name="T45" fmla="*/ 10 h 184"/>
                <a:gd name="T46" fmla="*/ 83 w 308"/>
                <a:gd name="T47" fmla="*/ 11 h 184"/>
                <a:gd name="T48" fmla="*/ 65 w 308"/>
                <a:gd name="T49" fmla="*/ 19 h 184"/>
                <a:gd name="T50" fmla="*/ 11 w 308"/>
                <a:gd name="T51" fmla="*/ 83 h 184"/>
                <a:gd name="T52" fmla="*/ 2 w 308"/>
                <a:gd name="T53" fmla="*/ 146 h 184"/>
                <a:gd name="T54" fmla="*/ 11 w 308"/>
                <a:gd name="T55" fmla="*/ 177 h 184"/>
                <a:gd name="T56" fmla="*/ 41 w 308"/>
                <a:gd name="T57" fmla="*/ 183 h 184"/>
                <a:gd name="T58" fmla="*/ 48 w 308"/>
                <a:gd name="T59" fmla="*/ 183 h 184"/>
                <a:gd name="T60" fmla="*/ 72 w 308"/>
                <a:gd name="T61" fmla="*/ 180 h 184"/>
                <a:gd name="T62" fmla="*/ 88 w 308"/>
                <a:gd name="T63" fmla="*/ 178 h 184"/>
                <a:gd name="T64" fmla="*/ 90 w 308"/>
                <a:gd name="T65" fmla="*/ 178 h 184"/>
                <a:gd name="T66" fmla="*/ 110 w 308"/>
                <a:gd name="T67" fmla="*/ 174 h 184"/>
                <a:gd name="T68" fmla="*/ 300 w 308"/>
                <a:gd name="T69" fmla="*/ 125 h 184"/>
                <a:gd name="T70" fmla="*/ 292 w 308"/>
                <a:gd name="T71" fmla="*/ 131 h 184"/>
                <a:gd name="T72" fmla="*/ 288 w 308"/>
                <a:gd name="T73" fmla="*/ 136 h 184"/>
                <a:gd name="T74" fmla="*/ 276 w 308"/>
                <a:gd name="T75" fmla="*/ 142 h 184"/>
                <a:gd name="T76" fmla="*/ 283 w 308"/>
                <a:gd name="T77" fmla="*/ 140 h 184"/>
                <a:gd name="T78" fmla="*/ 288 w 308"/>
                <a:gd name="T79" fmla="*/ 137 h 184"/>
                <a:gd name="T80" fmla="*/ 308 w 308"/>
                <a:gd name="T81" fmla="*/ 11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8" h="184">
                  <a:moveTo>
                    <a:pt x="110" y="174"/>
                  </a:moveTo>
                  <a:cubicBezTo>
                    <a:pt x="109" y="175"/>
                    <a:pt x="109" y="175"/>
                    <a:pt x="109" y="175"/>
                  </a:cubicBezTo>
                  <a:cubicBezTo>
                    <a:pt x="115" y="173"/>
                    <a:pt x="122" y="173"/>
                    <a:pt x="129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45" y="169"/>
                    <a:pt x="160" y="166"/>
                    <a:pt x="176" y="163"/>
                  </a:cubicBezTo>
                  <a:cubicBezTo>
                    <a:pt x="176" y="163"/>
                    <a:pt x="176" y="163"/>
                    <a:pt x="176" y="163"/>
                  </a:cubicBezTo>
                  <a:cubicBezTo>
                    <a:pt x="176" y="163"/>
                    <a:pt x="180" y="162"/>
                    <a:pt x="178" y="163"/>
                  </a:cubicBezTo>
                  <a:cubicBezTo>
                    <a:pt x="188" y="163"/>
                    <a:pt x="231" y="149"/>
                    <a:pt x="231" y="151"/>
                  </a:cubicBezTo>
                  <a:cubicBezTo>
                    <a:pt x="239" y="148"/>
                    <a:pt x="258" y="146"/>
                    <a:pt x="264" y="142"/>
                  </a:cubicBezTo>
                  <a:cubicBezTo>
                    <a:pt x="260" y="142"/>
                    <a:pt x="258" y="144"/>
                    <a:pt x="254" y="145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47" y="145"/>
                    <a:pt x="237" y="151"/>
                    <a:pt x="229" y="150"/>
                  </a:cubicBezTo>
                  <a:cubicBezTo>
                    <a:pt x="227" y="150"/>
                    <a:pt x="226" y="151"/>
                    <a:pt x="226" y="151"/>
                  </a:cubicBezTo>
                  <a:cubicBezTo>
                    <a:pt x="208" y="155"/>
                    <a:pt x="190" y="159"/>
                    <a:pt x="171" y="162"/>
                  </a:cubicBezTo>
                  <a:cubicBezTo>
                    <a:pt x="163" y="165"/>
                    <a:pt x="152" y="165"/>
                    <a:pt x="142" y="167"/>
                  </a:cubicBezTo>
                  <a:cubicBezTo>
                    <a:pt x="142" y="167"/>
                    <a:pt x="142" y="167"/>
                    <a:pt x="142" y="167"/>
                  </a:cubicBezTo>
                  <a:cubicBezTo>
                    <a:pt x="137" y="168"/>
                    <a:pt x="132" y="168"/>
                    <a:pt x="127" y="170"/>
                  </a:cubicBezTo>
                  <a:cubicBezTo>
                    <a:pt x="103" y="173"/>
                    <a:pt x="78" y="179"/>
                    <a:pt x="54" y="181"/>
                  </a:cubicBezTo>
                  <a:cubicBezTo>
                    <a:pt x="40" y="182"/>
                    <a:pt x="27" y="181"/>
                    <a:pt x="15" y="177"/>
                  </a:cubicBezTo>
                  <a:cubicBezTo>
                    <a:pt x="4" y="172"/>
                    <a:pt x="4" y="157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36"/>
                    <a:pt x="5" y="129"/>
                    <a:pt x="6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7" y="103"/>
                    <a:pt x="11" y="84"/>
                    <a:pt x="18" y="68"/>
                  </a:cubicBezTo>
                  <a:cubicBezTo>
                    <a:pt x="28" y="49"/>
                    <a:pt x="47" y="32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96" y="3"/>
                    <a:pt x="143" y="1"/>
                    <a:pt x="174" y="14"/>
                  </a:cubicBezTo>
                  <a:cubicBezTo>
                    <a:pt x="185" y="18"/>
                    <a:pt x="200" y="24"/>
                    <a:pt x="207" y="32"/>
                  </a:cubicBezTo>
                  <a:cubicBezTo>
                    <a:pt x="222" y="49"/>
                    <a:pt x="235" y="67"/>
                    <a:pt x="247" y="86"/>
                  </a:cubicBezTo>
                  <a:cubicBezTo>
                    <a:pt x="256" y="104"/>
                    <a:pt x="275" y="94"/>
                    <a:pt x="291" y="95"/>
                  </a:cubicBezTo>
                  <a:cubicBezTo>
                    <a:pt x="291" y="94"/>
                    <a:pt x="291" y="94"/>
                    <a:pt x="291" y="93"/>
                  </a:cubicBezTo>
                  <a:cubicBezTo>
                    <a:pt x="279" y="93"/>
                    <a:pt x="260" y="100"/>
                    <a:pt x="251" y="89"/>
                  </a:cubicBezTo>
                  <a:cubicBezTo>
                    <a:pt x="251" y="89"/>
                    <a:pt x="251" y="89"/>
                    <a:pt x="251" y="89"/>
                  </a:cubicBezTo>
                  <a:cubicBezTo>
                    <a:pt x="246" y="83"/>
                    <a:pt x="243" y="77"/>
                    <a:pt x="241" y="70"/>
                  </a:cubicBezTo>
                  <a:cubicBezTo>
                    <a:pt x="238" y="67"/>
                    <a:pt x="234" y="61"/>
                    <a:pt x="231" y="57"/>
                  </a:cubicBezTo>
                  <a:cubicBezTo>
                    <a:pt x="231" y="56"/>
                    <a:pt x="228" y="53"/>
                    <a:pt x="228" y="52"/>
                  </a:cubicBezTo>
                  <a:cubicBezTo>
                    <a:pt x="218" y="40"/>
                    <a:pt x="205" y="26"/>
                    <a:pt x="190" y="17"/>
                  </a:cubicBezTo>
                  <a:cubicBezTo>
                    <a:pt x="190" y="17"/>
                    <a:pt x="190" y="17"/>
                    <a:pt x="190" y="17"/>
                  </a:cubicBezTo>
                  <a:cubicBezTo>
                    <a:pt x="190" y="17"/>
                    <a:pt x="182" y="15"/>
                    <a:pt x="183" y="16"/>
                  </a:cubicBezTo>
                  <a:cubicBezTo>
                    <a:pt x="180" y="15"/>
                    <a:pt x="178" y="13"/>
                    <a:pt x="175" y="12"/>
                  </a:cubicBezTo>
                  <a:cubicBezTo>
                    <a:pt x="175" y="12"/>
                    <a:pt x="175" y="12"/>
                    <a:pt x="176" y="12"/>
                  </a:cubicBezTo>
                  <a:cubicBezTo>
                    <a:pt x="173" y="12"/>
                    <a:pt x="170" y="9"/>
                    <a:pt x="167" y="9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165" y="8"/>
                    <a:pt x="165" y="8"/>
                    <a:pt x="166" y="8"/>
                  </a:cubicBezTo>
                  <a:cubicBezTo>
                    <a:pt x="141" y="0"/>
                    <a:pt x="112" y="2"/>
                    <a:pt x="87" y="10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6" y="10"/>
                    <a:pt x="84" y="10"/>
                    <a:pt x="83" y="11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77" y="13"/>
                    <a:pt x="70" y="16"/>
                    <a:pt x="65" y="19"/>
                  </a:cubicBezTo>
                  <a:cubicBezTo>
                    <a:pt x="64" y="17"/>
                    <a:pt x="56" y="24"/>
                    <a:pt x="56" y="24"/>
                  </a:cubicBezTo>
                  <a:cubicBezTo>
                    <a:pt x="36" y="39"/>
                    <a:pt x="16" y="57"/>
                    <a:pt x="11" y="8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6" y="104"/>
                    <a:pt x="3" y="124"/>
                    <a:pt x="2" y="146"/>
                  </a:cubicBezTo>
                  <a:cubicBezTo>
                    <a:pt x="2" y="146"/>
                    <a:pt x="2" y="146"/>
                    <a:pt x="2" y="146"/>
                  </a:cubicBezTo>
                  <a:cubicBezTo>
                    <a:pt x="2" y="156"/>
                    <a:pt x="0" y="171"/>
                    <a:pt x="11" y="177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18" y="182"/>
                    <a:pt x="33" y="184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3" y="183"/>
                    <a:pt x="46" y="183"/>
                    <a:pt x="48" y="183"/>
                  </a:cubicBezTo>
                  <a:cubicBezTo>
                    <a:pt x="48" y="183"/>
                    <a:pt x="48" y="183"/>
                    <a:pt x="47" y="183"/>
                  </a:cubicBezTo>
                  <a:cubicBezTo>
                    <a:pt x="55" y="184"/>
                    <a:pt x="64" y="181"/>
                    <a:pt x="72" y="180"/>
                  </a:cubicBezTo>
                  <a:cubicBezTo>
                    <a:pt x="71" y="181"/>
                    <a:pt x="71" y="181"/>
                    <a:pt x="71" y="181"/>
                  </a:cubicBezTo>
                  <a:cubicBezTo>
                    <a:pt x="75" y="180"/>
                    <a:pt x="82" y="179"/>
                    <a:pt x="88" y="178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7" y="177"/>
                    <a:pt x="103" y="176"/>
                    <a:pt x="110" y="174"/>
                  </a:cubicBezTo>
                  <a:close/>
                  <a:moveTo>
                    <a:pt x="306" y="117"/>
                  </a:moveTo>
                  <a:cubicBezTo>
                    <a:pt x="305" y="120"/>
                    <a:pt x="302" y="123"/>
                    <a:pt x="300" y="125"/>
                  </a:cubicBezTo>
                  <a:cubicBezTo>
                    <a:pt x="300" y="125"/>
                    <a:pt x="300" y="125"/>
                    <a:pt x="300" y="125"/>
                  </a:cubicBezTo>
                  <a:cubicBezTo>
                    <a:pt x="297" y="126"/>
                    <a:pt x="295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88" y="135"/>
                    <a:pt x="288" y="136"/>
                  </a:cubicBezTo>
                  <a:cubicBezTo>
                    <a:pt x="286" y="137"/>
                    <a:pt x="274" y="140"/>
                    <a:pt x="278" y="137"/>
                  </a:cubicBezTo>
                  <a:cubicBezTo>
                    <a:pt x="276" y="138"/>
                    <a:pt x="272" y="142"/>
                    <a:pt x="276" y="142"/>
                  </a:cubicBezTo>
                  <a:cubicBezTo>
                    <a:pt x="276" y="141"/>
                    <a:pt x="276" y="141"/>
                    <a:pt x="276" y="141"/>
                  </a:cubicBezTo>
                  <a:cubicBezTo>
                    <a:pt x="278" y="141"/>
                    <a:pt x="281" y="140"/>
                    <a:pt x="283" y="140"/>
                  </a:cubicBezTo>
                  <a:cubicBezTo>
                    <a:pt x="283" y="140"/>
                    <a:pt x="283" y="140"/>
                    <a:pt x="283" y="140"/>
                  </a:cubicBezTo>
                  <a:cubicBezTo>
                    <a:pt x="284" y="138"/>
                    <a:pt x="287" y="138"/>
                    <a:pt x="288" y="137"/>
                  </a:cubicBezTo>
                  <a:cubicBezTo>
                    <a:pt x="292" y="137"/>
                    <a:pt x="305" y="124"/>
                    <a:pt x="307" y="120"/>
                  </a:cubicBezTo>
                  <a:cubicBezTo>
                    <a:pt x="307" y="120"/>
                    <a:pt x="307" y="120"/>
                    <a:pt x="308" y="119"/>
                  </a:cubicBezTo>
                  <a:cubicBezTo>
                    <a:pt x="307" y="119"/>
                    <a:pt x="307" y="118"/>
                    <a:pt x="306" y="117"/>
                  </a:cubicBezTo>
                  <a:close/>
                </a:path>
              </a:pathLst>
            </a:custGeom>
            <a:solidFill>
              <a:srgbClr val="D56D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15"/>
            <p:cNvSpPr>
              <a:spLocks noEditPoints="1"/>
            </p:cNvSpPr>
            <p:nvPr/>
          </p:nvSpPr>
          <p:spPr bwMode="auto">
            <a:xfrm>
              <a:off x="5565775" y="3113088"/>
              <a:ext cx="1200150" cy="754063"/>
            </a:xfrm>
            <a:custGeom>
              <a:avLst/>
              <a:gdLst>
                <a:gd name="T0" fmla="*/ 256 w 318"/>
                <a:gd name="T1" fmla="*/ 81 h 199"/>
                <a:gd name="T2" fmla="*/ 259 w 318"/>
                <a:gd name="T3" fmla="*/ 94 h 199"/>
                <a:gd name="T4" fmla="*/ 186 w 318"/>
                <a:gd name="T5" fmla="*/ 19 h 199"/>
                <a:gd name="T6" fmla="*/ 183 w 318"/>
                <a:gd name="T7" fmla="*/ 35 h 199"/>
                <a:gd name="T8" fmla="*/ 148 w 318"/>
                <a:gd name="T9" fmla="*/ 29 h 199"/>
                <a:gd name="T10" fmla="*/ 145 w 318"/>
                <a:gd name="T11" fmla="*/ 27 h 199"/>
                <a:gd name="T12" fmla="*/ 111 w 318"/>
                <a:gd name="T13" fmla="*/ 2 h 199"/>
                <a:gd name="T14" fmla="*/ 110 w 318"/>
                <a:gd name="T15" fmla="*/ 16 h 199"/>
                <a:gd name="T16" fmla="*/ 124 w 318"/>
                <a:gd name="T17" fmla="*/ 37 h 199"/>
                <a:gd name="T18" fmla="*/ 69 w 318"/>
                <a:gd name="T19" fmla="*/ 33 h 199"/>
                <a:gd name="T20" fmla="*/ 72 w 318"/>
                <a:gd name="T21" fmla="*/ 34 h 199"/>
                <a:gd name="T22" fmla="*/ 8 w 318"/>
                <a:gd name="T23" fmla="*/ 84 h 199"/>
                <a:gd name="T24" fmla="*/ 11 w 318"/>
                <a:gd name="T25" fmla="*/ 143 h 199"/>
                <a:gd name="T26" fmla="*/ 3 w 318"/>
                <a:gd name="T27" fmla="*/ 174 h 199"/>
                <a:gd name="T28" fmla="*/ 29 w 318"/>
                <a:gd name="T29" fmla="*/ 177 h 199"/>
                <a:gd name="T30" fmla="*/ 38 w 318"/>
                <a:gd name="T31" fmla="*/ 195 h 199"/>
                <a:gd name="T32" fmla="*/ 23 w 318"/>
                <a:gd name="T33" fmla="*/ 162 h 199"/>
                <a:gd name="T34" fmla="*/ 69 w 318"/>
                <a:gd name="T35" fmla="*/ 140 h 199"/>
                <a:gd name="T36" fmla="*/ 75 w 318"/>
                <a:gd name="T37" fmla="*/ 140 h 199"/>
                <a:gd name="T38" fmla="*/ 106 w 318"/>
                <a:gd name="T39" fmla="*/ 178 h 199"/>
                <a:gd name="T40" fmla="*/ 111 w 318"/>
                <a:gd name="T41" fmla="*/ 170 h 199"/>
                <a:gd name="T42" fmla="*/ 106 w 318"/>
                <a:gd name="T43" fmla="*/ 185 h 199"/>
                <a:gd name="T44" fmla="*/ 154 w 318"/>
                <a:gd name="T45" fmla="*/ 179 h 199"/>
                <a:gd name="T46" fmla="*/ 137 w 318"/>
                <a:gd name="T47" fmla="*/ 152 h 199"/>
                <a:gd name="T48" fmla="*/ 186 w 318"/>
                <a:gd name="T49" fmla="*/ 147 h 199"/>
                <a:gd name="T50" fmla="*/ 177 w 318"/>
                <a:gd name="T51" fmla="*/ 132 h 199"/>
                <a:gd name="T52" fmla="*/ 210 w 318"/>
                <a:gd name="T53" fmla="*/ 130 h 199"/>
                <a:gd name="T54" fmla="*/ 221 w 318"/>
                <a:gd name="T55" fmla="*/ 157 h 199"/>
                <a:gd name="T56" fmla="*/ 210 w 318"/>
                <a:gd name="T57" fmla="*/ 141 h 199"/>
                <a:gd name="T58" fmla="*/ 257 w 318"/>
                <a:gd name="T59" fmla="*/ 110 h 199"/>
                <a:gd name="T60" fmla="*/ 258 w 318"/>
                <a:gd name="T61" fmla="*/ 105 h 199"/>
                <a:gd name="T62" fmla="*/ 286 w 318"/>
                <a:gd name="T63" fmla="*/ 125 h 199"/>
                <a:gd name="T64" fmla="*/ 294 w 318"/>
                <a:gd name="T65" fmla="*/ 121 h 199"/>
                <a:gd name="T66" fmla="*/ 318 w 318"/>
                <a:gd name="T67" fmla="*/ 116 h 199"/>
                <a:gd name="T68" fmla="*/ 52 w 318"/>
                <a:gd name="T69" fmla="*/ 124 h 199"/>
                <a:gd name="T70" fmla="*/ 31 w 318"/>
                <a:gd name="T71" fmla="*/ 65 h 199"/>
                <a:gd name="T72" fmla="*/ 49 w 318"/>
                <a:gd name="T73" fmla="*/ 114 h 199"/>
                <a:gd name="T74" fmla="*/ 34 w 318"/>
                <a:gd name="T75" fmla="*/ 74 h 199"/>
                <a:gd name="T76" fmla="*/ 257 w 318"/>
                <a:gd name="T77" fmla="*/ 92 h 199"/>
                <a:gd name="T78" fmla="*/ 184 w 318"/>
                <a:gd name="T79" fmla="*/ 66 h 199"/>
                <a:gd name="T80" fmla="*/ 192 w 318"/>
                <a:gd name="T81" fmla="*/ 52 h 199"/>
                <a:gd name="T82" fmla="*/ 188 w 318"/>
                <a:gd name="T83" fmla="*/ 34 h 199"/>
                <a:gd name="T84" fmla="*/ 192 w 318"/>
                <a:gd name="T85" fmla="*/ 105 h 199"/>
                <a:gd name="T86" fmla="*/ 99 w 318"/>
                <a:gd name="T87" fmla="*/ 71 h 199"/>
                <a:gd name="T88" fmla="*/ 114 w 318"/>
                <a:gd name="T89" fmla="*/ 94 h 199"/>
                <a:gd name="T90" fmla="*/ 98 w 318"/>
                <a:gd name="T91" fmla="*/ 56 h 199"/>
                <a:gd name="T92" fmla="*/ 66 w 318"/>
                <a:gd name="T93" fmla="*/ 58 h 199"/>
                <a:gd name="T94" fmla="*/ 78 w 318"/>
                <a:gd name="T95" fmla="*/ 119 h 199"/>
                <a:gd name="T96" fmla="*/ 69 w 318"/>
                <a:gd name="T97" fmla="*/ 84 h 199"/>
                <a:gd name="T98" fmla="*/ 76 w 318"/>
                <a:gd name="T99" fmla="*/ 123 h 199"/>
                <a:gd name="T100" fmla="*/ 73 w 318"/>
                <a:gd name="T101" fmla="*/ 124 h 199"/>
                <a:gd name="T102" fmla="*/ 218 w 318"/>
                <a:gd name="T103" fmla="*/ 60 h 199"/>
                <a:gd name="T104" fmla="*/ 222 w 318"/>
                <a:gd name="T105" fmla="*/ 44 h 199"/>
                <a:gd name="T106" fmla="*/ 217 w 318"/>
                <a:gd name="T107" fmla="*/ 34 h 199"/>
                <a:gd name="T108" fmla="*/ 233 w 318"/>
                <a:gd name="T109" fmla="*/ 92 h 199"/>
                <a:gd name="T110" fmla="*/ 146 w 318"/>
                <a:gd name="T111" fmla="*/ 103 h 199"/>
                <a:gd name="T112" fmla="*/ 144 w 318"/>
                <a:gd name="T113" fmla="*/ 54 h 199"/>
                <a:gd name="T114" fmla="*/ 145 w 318"/>
                <a:gd name="T115" fmla="*/ 66 h 199"/>
                <a:gd name="T116" fmla="*/ 155 w 318"/>
                <a:gd name="T117" fmla="*/ 117 h 199"/>
                <a:gd name="T118" fmla="*/ 208 w 318"/>
                <a:gd name="T119" fmla="*/ 13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8" h="199">
                  <a:moveTo>
                    <a:pt x="261" y="72"/>
                  </a:moveTo>
                  <a:cubicBezTo>
                    <a:pt x="260" y="71"/>
                    <a:pt x="260" y="70"/>
                    <a:pt x="259" y="69"/>
                  </a:cubicBezTo>
                  <a:cubicBezTo>
                    <a:pt x="259" y="68"/>
                    <a:pt x="259" y="68"/>
                    <a:pt x="259" y="68"/>
                  </a:cubicBezTo>
                  <a:cubicBezTo>
                    <a:pt x="259" y="69"/>
                    <a:pt x="259" y="69"/>
                    <a:pt x="259" y="69"/>
                  </a:cubicBezTo>
                  <a:cubicBezTo>
                    <a:pt x="259" y="71"/>
                    <a:pt x="260" y="74"/>
                    <a:pt x="259" y="77"/>
                  </a:cubicBezTo>
                  <a:cubicBezTo>
                    <a:pt x="259" y="78"/>
                    <a:pt x="259" y="80"/>
                    <a:pt x="259" y="82"/>
                  </a:cubicBezTo>
                  <a:cubicBezTo>
                    <a:pt x="260" y="84"/>
                    <a:pt x="260" y="86"/>
                    <a:pt x="259" y="88"/>
                  </a:cubicBezTo>
                  <a:cubicBezTo>
                    <a:pt x="259" y="88"/>
                    <a:pt x="259" y="88"/>
                    <a:pt x="259" y="89"/>
                  </a:cubicBezTo>
                  <a:cubicBezTo>
                    <a:pt x="259" y="89"/>
                    <a:pt x="259" y="89"/>
                    <a:pt x="259" y="89"/>
                  </a:cubicBezTo>
                  <a:cubicBezTo>
                    <a:pt x="260" y="90"/>
                    <a:pt x="260" y="91"/>
                    <a:pt x="259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1"/>
                    <a:pt x="259" y="91"/>
                    <a:pt x="259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1"/>
                    <a:pt x="257" y="91"/>
                    <a:pt x="257" y="91"/>
                  </a:cubicBezTo>
                  <a:cubicBezTo>
                    <a:pt x="257" y="90"/>
                    <a:pt x="257" y="88"/>
                    <a:pt x="257" y="86"/>
                  </a:cubicBezTo>
                  <a:cubicBezTo>
                    <a:pt x="257" y="85"/>
                    <a:pt x="257" y="83"/>
                    <a:pt x="256" y="81"/>
                  </a:cubicBezTo>
                  <a:cubicBezTo>
                    <a:pt x="256" y="80"/>
                    <a:pt x="256" y="79"/>
                    <a:pt x="256" y="78"/>
                  </a:cubicBezTo>
                  <a:cubicBezTo>
                    <a:pt x="256" y="77"/>
                    <a:pt x="256" y="76"/>
                    <a:pt x="256" y="75"/>
                  </a:cubicBezTo>
                  <a:cubicBezTo>
                    <a:pt x="255" y="72"/>
                    <a:pt x="255" y="68"/>
                    <a:pt x="255" y="64"/>
                  </a:cubicBezTo>
                  <a:cubicBezTo>
                    <a:pt x="255" y="64"/>
                    <a:pt x="255" y="64"/>
                    <a:pt x="255" y="64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3" y="62"/>
                    <a:pt x="253" y="63"/>
                    <a:pt x="253" y="64"/>
                  </a:cubicBezTo>
                  <a:cubicBezTo>
                    <a:pt x="253" y="68"/>
                    <a:pt x="253" y="72"/>
                    <a:pt x="254" y="76"/>
                  </a:cubicBezTo>
                  <a:cubicBezTo>
                    <a:pt x="254" y="77"/>
                    <a:pt x="254" y="77"/>
                    <a:pt x="254" y="78"/>
                  </a:cubicBezTo>
                  <a:cubicBezTo>
                    <a:pt x="254" y="79"/>
                    <a:pt x="254" y="80"/>
                    <a:pt x="254" y="81"/>
                  </a:cubicBezTo>
                  <a:cubicBezTo>
                    <a:pt x="255" y="83"/>
                    <a:pt x="255" y="85"/>
                    <a:pt x="255" y="87"/>
                  </a:cubicBezTo>
                  <a:cubicBezTo>
                    <a:pt x="255" y="88"/>
                    <a:pt x="255" y="90"/>
                    <a:pt x="255" y="92"/>
                  </a:cubicBezTo>
                  <a:cubicBezTo>
                    <a:pt x="255" y="92"/>
                    <a:pt x="255" y="92"/>
                    <a:pt x="255" y="92"/>
                  </a:cubicBezTo>
                  <a:cubicBezTo>
                    <a:pt x="255" y="92"/>
                    <a:pt x="255" y="92"/>
                    <a:pt x="255" y="92"/>
                  </a:cubicBezTo>
                  <a:cubicBezTo>
                    <a:pt x="255" y="93"/>
                    <a:pt x="256" y="93"/>
                    <a:pt x="257" y="93"/>
                  </a:cubicBezTo>
                  <a:cubicBezTo>
                    <a:pt x="257" y="93"/>
                    <a:pt x="258" y="93"/>
                    <a:pt x="258" y="94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9" y="94"/>
                    <a:pt x="259" y="94"/>
                    <a:pt x="259" y="94"/>
                  </a:cubicBezTo>
                  <a:cubicBezTo>
                    <a:pt x="259" y="94"/>
                    <a:pt x="259" y="94"/>
                    <a:pt x="259" y="94"/>
                  </a:cubicBezTo>
                  <a:cubicBezTo>
                    <a:pt x="260" y="93"/>
                    <a:pt x="260" y="93"/>
                    <a:pt x="261" y="92"/>
                  </a:cubicBezTo>
                  <a:cubicBezTo>
                    <a:pt x="262" y="91"/>
                    <a:pt x="262" y="90"/>
                    <a:pt x="261" y="89"/>
                  </a:cubicBezTo>
                  <a:cubicBezTo>
                    <a:pt x="261" y="89"/>
                    <a:pt x="261" y="89"/>
                    <a:pt x="261" y="89"/>
                  </a:cubicBezTo>
                  <a:cubicBezTo>
                    <a:pt x="261" y="88"/>
                    <a:pt x="261" y="88"/>
                    <a:pt x="261" y="88"/>
                  </a:cubicBezTo>
                  <a:cubicBezTo>
                    <a:pt x="262" y="86"/>
                    <a:pt x="262" y="84"/>
                    <a:pt x="261" y="82"/>
                  </a:cubicBezTo>
                  <a:cubicBezTo>
                    <a:pt x="261" y="80"/>
                    <a:pt x="261" y="78"/>
                    <a:pt x="261" y="77"/>
                  </a:cubicBezTo>
                  <a:cubicBezTo>
                    <a:pt x="262" y="75"/>
                    <a:pt x="261" y="73"/>
                    <a:pt x="261" y="72"/>
                  </a:cubicBezTo>
                  <a:close/>
                  <a:moveTo>
                    <a:pt x="212" y="19"/>
                  </a:moveTo>
                  <a:cubicBezTo>
                    <a:pt x="211" y="19"/>
                    <a:pt x="211" y="18"/>
                    <a:pt x="210" y="18"/>
                  </a:cubicBezTo>
                  <a:cubicBezTo>
                    <a:pt x="210" y="18"/>
                    <a:pt x="210" y="18"/>
                    <a:pt x="210" y="18"/>
                  </a:cubicBezTo>
                  <a:cubicBezTo>
                    <a:pt x="210" y="18"/>
                    <a:pt x="211" y="19"/>
                    <a:pt x="212" y="19"/>
                  </a:cubicBezTo>
                  <a:cubicBezTo>
                    <a:pt x="212" y="19"/>
                    <a:pt x="212" y="19"/>
                    <a:pt x="212" y="19"/>
                  </a:cubicBezTo>
                  <a:close/>
                  <a:moveTo>
                    <a:pt x="186" y="7"/>
                  </a:moveTo>
                  <a:cubicBezTo>
                    <a:pt x="185" y="7"/>
                    <a:pt x="184" y="7"/>
                    <a:pt x="183" y="7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85" y="12"/>
                    <a:pt x="186" y="15"/>
                    <a:pt x="186" y="19"/>
                  </a:cubicBezTo>
                  <a:cubicBezTo>
                    <a:pt x="187" y="22"/>
                    <a:pt x="187" y="26"/>
                    <a:pt x="187" y="30"/>
                  </a:cubicBezTo>
                  <a:cubicBezTo>
                    <a:pt x="186" y="30"/>
                    <a:pt x="185" y="31"/>
                    <a:pt x="185" y="31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83" y="32"/>
                    <a:pt x="184" y="32"/>
                    <a:pt x="184" y="32"/>
                  </a:cubicBezTo>
                  <a:cubicBezTo>
                    <a:pt x="184" y="31"/>
                    <a:pt x="184" y="31"/>
                    <a:pt x="183" y="30"/>
                  </a:cubicBezTo>
                  <a:cubicBezTo>
                    <a:pt x="183" y="28"/>
                    <a:pt x="183" y="26"/>
                    <a:pt x="182" y="25"/>
                  </a:cubicBezTo>
                  <a:cubicBezTo>
                    <a:pt x="182" y="23"/>
                    <a:pt x="182" y="21"/>
                    <a:pt x="181" y="19"/>
                  </a:cubicBezTo>
                  <a:cubicBezTo>
                    <a:pt x="181" y="17"/>
                    <a:pt x="180" y="14"/>
                    <a:pt x="180" y="12"/>
                  </a:cubicBezTo>
                  <a:cubicBezTo>
                    <a:pt x="179" y="10"/>
                    <a:pt x="179" y="7"/>
                    <a:pt x="178" y="5"/>
                  </a:cubicBezTo>
                  <a:cubicBezTo>
                    <a:pt x="178" y="5"/>
                    <a:pt x="177" y="5"/>
                    <a:pt x="176" y="5"/>
                  </a:cubicBezTo>
                  <a:cubicBezTo>
                    <a:pt x="177" y="7"/>
                    <a:pt x="177" y="10"/>
                    <a:pt x="178" y="12"/>
                  </a:cubicBezTo>
                  <a:cubicBezTo>
                    <a:pt x="178" y="15"/>
                    <a:pt x="179" y="17"/>
                    <a:pt x="179" y="19"/>
                  </a:cubicBezTo>
                  <a:cubicBezTo>
                    <a:pt x="180" y="21"/>
                    <a:pt x="180" y="23"/>
                    <a:pt x="180" y="25"/>
                  </a:cubicBezTo>
                  <a:cubicBezTo>
                    <a:pt x="181" y="27"/>
                    <a:pt x="181" y="29"/>
                    <a:pt x="182" y="31"/>
                  </a:cubicBezTo>
                  <a:cubicBezTo>
                    <a:pt x="182" y="31"/>
                    <a:pt x="182" y="31"/>
                    <a:pt x="182" y="32"/>
                  </a:cubicBezTo>
                  <a:cubicBezTo>
                    <a:pt x="181" y="33"/>
                    <a:pt x="181" y="34"/>
                    <a:pt x="182" y="3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4" y="35"/>
                    <a:pt x="184" y="35"/>
                    <a:pt x="184" y="35"/>
                  </a:cubicBezTo>
                  <a:cubicBezTo>
                    <a:pt x="185" y="34"/>
                    <a:pt x="186" y="33"/>
                    <a:pt x="186" y="33"/>
                  </a:cubicBezTo>
                  <a:cubicBezTo>
                    <a:pt x="187" y="32"/>
                    <a:pt x="187" y="32"/>
                    <a:pt x="188" y="31"/>
                  </a:cubicBezTo>
                  <a:cubicBezTo>
                    <a:pt x="189" y="31"/>
                    <a:pt x="189" y="31"/>
                    <a:pt x="189" y="31"/>
                  </a:cubicBezTo>
                  <a:cubicBezTo>
                    <a:pt x="189" y="30"/>
                    <a:pt x="189" y="30"/>
                    <a:pt x="189" y="30"/>
                  </a:cubicBezTo>
                  <a:cubicBezTo>
                    <a:pt x="189" y="26"/>
                    <a:pt x="189" y="22"/>
                    <a:pt x="188" y="19"/>
                  </a:cubicBezTo>
                  <a:cubicBezTo>
                    <a:pt x="188" y="15"/>
                    <a:pt x="187" y="11"/>
                    <a:pt x="186" y="8"/>
                  </a:cubicBezTo>
                  <a:cubicBezTo>
                    <a:pt x="186" y="7"/>
                    <a:pt x="186" y="7"/>
                    <a:pt x="186" y="7"/>
                  </a:cubicBezTo>
                  <a:close/>
                  <a:moveTo>
                    <a:pt x="147" y="0"/>
                  </a:moveTo>
                  <a:cubicBezTo>
                    <a:pt x="146" y="0"/>
                    <a:pt x="146" y="0"/>
                    <a:pt x="145" y="0"/>
                  </a:cubicBezTo>
                  <a:cubicBezTo>
                    <a:pt x="145" y="2"/>
                    <a:pt x="146" y="4"/>
                    <a:pt x="146" y="6"/>
                  </a:cubicBezTo>
                  <a:cubicBezTo>
                    <a:pt x="146" y="9"/>
                    <a:pt x="147" y="12"/>
                    <a:pt x="147" y="15"/>
                  </a:cubicBezTo>
                  <a:cubicBezTo>
                    <a:pt x="147" y="16"/>
                    <a:pt x="147" y="17"/>
                    <a:pt x="147" y="17"/>
                  </a:cubicBezTo>
                  <a:cubicBezTo>
                    <a:pt x="147" y="17"/>
                    <a:pt x="147" y="17"/>
                    <a:pt x="147" y="17"/>
                  </a:cubicBezTo>
                  <a:cubicBezTo>
                    <a:pt x="147" y="18"/>
                    <a:pt x="147" y="19"/>
                    <a:pt x="147" y="20"/>
                  </a:cubicBezTo>
                  <a:cubicBezTo>
                    <a:pt x="147" y="21"/>
                    <a:pt x="147" y="23"/>
                    <a:pt x="147" y="25"/>
                  </a:cubicBezTo>
                  <a:cubicBezTo>
                    <a:pt x="148" y="26"/>
                    <a:pt x="148" y="27"/>
                    <a:pt x="148" y="2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9"/>
                    <a:pt x="147" y="28"/>
                    <a:pt x="147" y="28"/>
                  </a:cubicBezTo>
                  <a:cubicBezTo>
                    <a:pt x="147" y="28"/>
                    <a:pt x="147" y="27"/>
                    <a:pt x="147" y="26"/>
                  </a:cubicBezTo>
                  <a:cubicBezTo>
                    <a:pt x="147" y="26"/>
                    <a:pt x="147" y="26"/>
                    <a:pt x="147" y="25"/>
                  </a:cubicBezTo>
                  <a:cubicBezTo>
                    <a:pt x="146" y="24"/>
                    <a:pt x="146" y="22"/>
                    <a:pt x="146" y="21"/>
                  </a:cubicBezTo>
                  <a:cubicBezTo>
                    <a:pt x="146" y="19"/>
                    <a:pt x="146" y="18"/>
                    <a:pt x="145" y="16"/>
                  </a:cubicBezTo>
                  <a:cubicBezTo>
                    <a:pt x="145" y="14"/>
                    <a:pt x="144" y="12"/>
                    <a:pt x="143" y="10"/>
                  </a:cubicBezTo>
                  <a:cubicBezTo>
                    <a:pt x="143" y="8"/>
                    <a:pt x="142" y="6"/>
                    <a:pt x="142" y="4"/>
                  </a:cubicBezTo>
                  <a:cubicBezTo>
                    <a:pt x="141" y="3"/>
                    <a:pt x="141" y="1"/>
                    <a:pt x="141" y="0"/>
                  </a:cubicBezTo>
                  <a:cubicBezTo>
                    <a:pt x="140" y="0"/>
                    <a:pt x="140" y="0"/>
                    <a:pt x="139" y="0"/>
                  </a:cubicBezTo>
                  <a:cubicBezTo>
                    <a:pt x="139" y="1"/>
                    <a:pt x="139" y="3"/>
                    <a:pt x="140" y="4"/>
                  </a:cubicBezTo>
                  <a:cubicBezTo>
                    <a:pt x="140" y="7"/>
                    <a:pt x="141" y="9"/>
                    <a:pt x="142" y="11"/>
                  </a:cubicBezTo>
                  <a:cubicBezTo>
                    <a:pt x="142" y="13"/>
                    <a:pt x="143" y="15"/>
                    <a:pt x="143" y="16"/>
                  </a:cubicBezTo>
                  <a:cubicBezTo>
                    <a:pt x="144" y="18"/>
                    <a:pt x="144" y="19"/>
                    <a:pt x="144" y="21"/>
                  </a:cubicBezTo>
                  <a:cubicBezTo>
                    <a:pt x="144" y="22"/>
                    <a:pt x="144" y="24"/>
                    <a:pt x="145" y="26"/>
                  </a:cubicBezTo>
                  <a:cubicBezTo>
                    <a:pt x="145" y="26"/>
                    <a:pt x="145" y="26"/>
                    <a:pt x="145" y="27"/>
                  </a:cubicBezTo>
                  <a:cubicBezTo>
                    <a:pt x="145" y="28"/>
                    <a:pt x="145" y="29"/>
                    <a:pt x="146" y="30"/>
                  </a:cubicBezTo>
                  <a:cubicBezTo>
                    <a:pt x="146" y="30"/>
                    <a:pt x="146" y="30"/>
                    <a:pt x="147" y="31"/>
                  </a:cubicBezTo>
                  <a:cubicBezTo>
                    <a:pt x="147" y="31"/>
                    <a:pt x="148" y="31"/>
                    <a:pt x="148" y="31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50" y="30"/>
                    <a:pt x="150" y="30"/>
                    <a:pt x="150" y="29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27"/>
                    <a:pt x="150" y="26"/>
                    <a:pt x="149" y="24"/>
                  </a:cubicBezTo>
                  <a:cubicBezTo>
                    <a:pt x="149" y="23"/>
                    <a:pt x="149" y="21"/>
                    <a:pt x="149" y="20"/>
                  </a:cubicBezTo>
                  <a:cubicBezTo>
                    <a:pt x="149" y="19"/>
                    <a:pt x="149" y="18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49" y="17"/>
                    <a:pt x="149" y="16"/>
                    <a:pt x="149" y="15"/>
                  </a:cubicBezTo>
                  <a:cubicBezTo>
                    <a:pt x="149" y="12"/>
                    <a:pt x="148" y="9"/>
                    <a:pt x="148" y="5"/>
                  </a:cubicBezTo>
                  <a:cubicBezTo>
                    <a:pt x="148" y="4"/>
                    <a:pt x="147" y="2"/>
                    <a:pt x="147" y="0"/>
                  </a:cubicBezTo>
                  <a:close/>
                  <a:moveTo>
                    <a:pt x="111" y="2"/>
                  </a:moveTo>
                  <a:cubicBezTo>
                    <a:pt x="110" y="3"/>
                    <a:pt x="110" y="3"/>
                    <a:pt x="109" y="3"/>
                  </a:cubicBezTo>
                  <a:cubicBezTo>
                    <a:pt x="110" y="5"/>
                    <a:pt x="111" y="7"/>
                    <a:pt x="112" y="9"/>
                  </a:cubicBezTo>
                  <a:cubicBezTo>
                    <a:pt x="114" y="13"/>
                    <a:pt x="115" y="17"/>
                    <a:pt x="116" y="21"/>
                  </a:cubicBezTo>
                  <a:cubicBezTo>
                    <a:pt x="116" y="22"/>
                    <a:pt x="117" y="23"/>
                    <a:pt x="117" y="23"/>
                  </a:cubicBezTo>
                  <a:cubicBezTo>
                    <a:pt x="117" y="24"/>
                    <a:pt x="118" y="25"/>
                    <a:pt x="118" y="26"/>
                  </a:cubicBezTo>
                  <a:cubicBezTo>
                    <a:pt x="118" y="28"/>
                    <a:pt x="119" y="30"/>
                    <a:pt x="120" y="32"/>
                  </a:cubicBezTo>
                  <a:cubicBezTo>
                    <a:pt x="120" y="34"/>
                    <a:pt x="121" y="36"/>
                    <a:pt x="122" y="38"/>
                  </a:cubicBezTo>
                  <a:cubicBezTo>
                    <a:pt x="122" y="38"/>
                    <a:pt x="122" y="37"/>
                    <a:pt x="122" y="37"/>
                  </a:cubicBezTo>
                  <a:cubicBezTo>
                    <a:pt x="121" y="37"/>
                    <a:pt x="120" y="38"/>
                    <a:pt x="120" y="38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8"/>
                    <a:pt x="120" y="38"/>
                    <a:pt x="119" y="38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19" y="37"/>
                    <a:pt x="118" y="36"/>
                    <a:pt x="118" y="35"/>
                  </a:cubicBezTo>
                  <a:cubicBezTo>
                    <a:pt x="118" y="35"/>
                    <a:pt x="118" y="35"/>
                    <a:pt x="118" y="34"/>
                  </a:cubicBezTo>
                  <a:cubicBezTo>
                    <a:pt x="117" y="33"/>
                    <a:pt x="116" y="31"/>
                    <a:pt x="115" y="29"/>
                  </a:cubicBezTo>
                  <a:cubicBezTo>
                    <a:pt x="114" y="27"/>
                    <a:pt x="114" y="25"/>
                    <a:pt x="113" y="24"/>
                  </a:cubicBezTo>
                  <a:cubicBezTo>
                    <a:pt x="112" y="21"/>
                    <a:pt x="111" y="18"/>
                    <a:pt x="110" y="16"/>
                  </a:cubicBezTo>
                  <a:cubicBezTo>
                    <a:pt x="110" y="13"/>
                    <a:pt x="109" y="11"/>
                    <a:pt x="108" y="9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5" y="4"/>
                    <a:pt x="105" y="4"/>
                    <a:pt x="104" y="4"/>
                  </a:cubicBezTo>
                  <a:cubicBezTo>
                    <a:pt x="105" y="6"/>
                    <a:pt x="105" y="7"/>
                    <a:pt x="106" y="9"/>
                  </a:cubicBezTo>
                  <a:cubicBezTo>
                    <a:pt x="107" y="11"/>
                    <a:pt x="108" y="14"/>
                    <a:pt x="108" y="16"/>
                  </a:cubicBezTo>
                  <a:cubicBezTo>
                    <a:pt x="109" y="19"/>
                    <a:pt x="110" y="22"/>
                    <a:pt x="111" y="24"/>
                  </a:cubicBezTo>
                  <a:cubicBezTo>
                    <a:pt x="112" y="26"/>
                    <a:pt x="113" y="28"/>
                    <a:pt x="113" y="30"/>
                  </a:cubicBezTo>
                  <a:cubicBezTo>
                    <a:pt x="114" y="32"/>
                    <a:pt x="115" y="33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7" y="37"/>
                    <a:pt x="117" y="39"/>
                    <a:pt x="119" y="39"/>
                  </a:cubicBezTo>
                  <a:cubicBezTo>
                    <a:pt x="119" y="40"/>
                    <a:pt x="119" y="40"/>
                    <a:pt x="120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40"/>
                    <a:pt x="122" y="39"/>
                    <a:pt x="123" y="39"/>
                  </a:cubicBezTo>
                  <a:cubicBezTo>
                    <a:pt x="123" y="38"/>
                    <a:pt x="124" y="38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3" y="35"/>
                    <a:pt x="122" y="33"/>
                    <a:pt x="121" y="31"/>
                  </a:cubicBezTo>
                  <a:cubicBezTo>
                    <a:pt x="121" y="30"/>
                    <a:pt x="120" y="28"/>
                    <a:pt x="120" y="26"/>
                  </a:cubicBezTo>
                  <a:cubicBezTo>
                    <a:pt x="119" y="25"/>
                    <a:pt x="119" y="24"/>
                    <a:pt x="119" y="23"/>
                  </a:cubicBezTo>
                  <a:cubicBezTo>
                    <a:pt x="119" y="22"/>
                    <a:pt x="118" y="21"/>
                    <a:pt x="118" y="20"/>
                  </a:cubicBezTo>
                  <a:cubicBezTo>
                    <a:pt x="117" y="16"/>
                    <a:pt x="115" y="12"/>
                    <a:pt x="114" y="9"/>
                  </a:cubicBezTo>
                  <a:cubicBezTo>
                    <a:pt x="113" y="7"/>
                    <a:pt x="112" y="5"/>
                    <a:pt x="111" y="2"/>
                  </a:cubicBezTo>
                  <a:close/>
                  <a:moveTo>
                    <a:pt x="71" y="16"/>
                  </a:moveTo>
                  <a:cubicBezTo>
                    <a:pt x="70" y="16"/>
                    <a:pt x="69" y="17"/>
                    <a:pt x="69" y="17"/>
                  </a:cubicBezTo>
                  <a:cubicBezTo>
                    <a:pt x="69" y="18"/>
                    <a:pt x="69" y="19"/>
                    <a:pt x="69" y="20"/>
                  </a:cubicBezTo>
                  <a:cubicBezTo>
                    <a:pt x="69" y="21"/>
                    <a:pt x="69" y="22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4"/>
                    <a:pt x="69" y="25"/>
                  </a:cubicBezTo>
                  <a:cubicBezTo>
                    <a:pt x="69" y="26"/>
                    <a:pt x="69" y="28"/>
                    <a:pt x="70" y="30"/>
                  </a:cubicBezTo>
                  <a:cubicBezTo>
                    <a:pt x="70" y="31"/>
                    <a:pt x="70" y="32"/>
                    <a:pt x="70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4"/>
                    <a:pt x="70" y="34"/>
                    <a:pt x="69" y="33"/>
                  </a:cubicBezTo>
                  <a:cubicBezTo>
                    <a:pt x="69" y="33"/>
                    <a:pt x="69" y="32"/>
                    <a:pt x="69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8" y="29"/>
                    <a:pt x="68" y="27"/>
                    <a:pt x="68" y="26"/>
                  </a:cubicBezTo>
                  <a:cubicBezTo>
                    <a:pt x="68" y="24"/>
                    <a:pt x="68" y="23"/>
                    <a:pt x="67" y="21"/>
                  </a:cubicBezTo>
                  <a:cubicBezTo>
                    <a:pt x="67" y="20"/>
                    <a:pt x="67" y="19"/>
                    <a:pt x="67" y="18"/>
                  </a:cubicBezTo>
                  <a:cubicBezTo>
                    <a:pt x="66" y="19"/>
                    <a:pt x="66" y="19"/>
                    <a:pt x="65" y="19"/>
                  </a:cubicBezTo>
                  <a:cubicBezTo>
                    <a:pt x="65" y="20"/>
                    <a:pt x="65" y="21"/>
                    <a:pt x="65" y="21"/>
                  </a:cubicBezTo>
                  <a:cubicBezTo>
                    <a:pt x="66" y="23"/>
                    <a:pt x="66" y="24"/>
                    <a:pt x="66" y="26"/>
                  </a:cubicBezTo>
                  <a:cubicBezTo>
                    <a:pt x="66" y="28"/>
                    <a:pt x="67" y="29"/>
                    <a:pt x="67" y="31"/>
                  </a:cubicBezTo>
                  <a:cubicBezTo>
                    <a:pt x="67" y="31"/>
                    <a:pt x="67" y="31"/>
                    <a:pt x="67" y="32"/>
                  </a:cubicBezTo>
                  <a:cubicBezTo>
                    <a:pt x="67" y="33"/>
                    <a:pt x="67" y="34"/>
                    <a:pt x="68" y="35"/>
                  </a:cubicBezTo>
                  <a:cubicBezTo>
                    <a:pt x="68" y="35"/>
                    <a:pt x="68" y="36"/>
                    <a:pt x="69" y="36"/>
                  </a:cubicBezTo>
                  <a:cubicBezTo>
                    <a:pt x="69" y="36"/>
                    <a:pt x="70" y="36"/>
                    <a:pt x="70" y="36"/>
                  </a:cubicBezTo>
                  <a:cubicBezTo>
                    <a:pt x="71" y="36"/>
                    <a:pt x="71" y="36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3"/>
                    <a:pt x="72" y="31"/>
                    <a:pt x="72" y="29"/>
                  </a:cubicBezTo>
                  <a:cubicBezTo>
                    <a:pt x="71" y="28"/>
                    <a:pt x="71" y="26"/>
                    <a:pt x="71" y="25"/>
                  </a:cubicBezTo>
                  <a:cubicBezTo>
                    <a:pt x="71" y="24"/>
                    <a:pt x="71" y="23"/>
                    <a:pt x="71" y="22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22"/>
                    <a:pt x="71" y="21"/>
                    <a:pt x="71" y="20"/>
                  </a:cubicBezTo>
                  <a:cubicBezTo>
                    <a:pt x="71" y="19"/>
                    <a:pt x="71" y="18"/>
                    <a:pt x="71" y="16"/>
                  </a:cubicBezTo>
                  <a:close/>
                  <a:moveTo>
                    <a:pt x="32" y="47"/>
                  </a:moveTo>
                  <a:cubicBezTo>
                    <a:pt x="31" y="48"/>
                    <a:pt x="31" y="49"/>
                    <a:pt x="30" y="50"/>
                  </a:cubicBezTo>
                  <a:cubicBezTo>
                    <a:pt x="30" y="50"/>
                    <a:pt x="30" y="50"/>
                    <a:pt x="31" y="50"/>
                  </a:cubicBezTo>
                  <a:cubicBezTo>
                    <a:pt x="32" y="50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8"/>
                    <a:pt x="32" y="48"/>
                    <a:pt x="32" y="47"/>
                  </a:cubicBezTo>
                  <a:close/>
                  <a:moveTo>
                    <a:pt x="8" y="84"/>
                  </a:moveTo>
                  <a:cubicBezTo>
                    <a:pt x="8" y="86"/>
                    <a:pt x="7" y="88"/>
                    <a:pt x="6" y="90"/>
                  </a:cubicBezTo>
                  <a:cubicBezTo>
                    <a:pt x="6" y="92"/>
                    <a:pt x="6" y="94"/>
                    <a:pt x="6" y="96"/>
                  </a:cubicBezTo>
                  <a:cubicBezTo>
                    <a:pt x="6" y="100"/>
                    <a:pt x="6" y="104"/>
                    <a:pt x="6" y="108"/>
                  </a:cubicBezTo>
                  <a:cubicBezTo>
                    <a:pt x="6" y="113"/>
                    <a:pt x="7" y="118"/>
                    <a:pt x="7" y="122"/>
                  </a:cubicBezTo>
                  <a:cubicBezTo>
                    <a:pt x="7" y="125"/>
                    <a:pt x="7" y="128"/>
                    <a:pt x="8" y="130"/>
                  </a:cubicBezTo>
                  <a:cubicBezTo>
                    <a:pt x="8" y="132"/>
                    <a:pt x="8" y="134"/>
                    <a:pt x="8" y="136"/>
                  </a:cubicBezTo>
                  <a:cubicBezTo>
                    <a:pt x="8" y="138"/>
                    <a:pt x="8" y="140"/>
                    <a:pt x="8" y="142"/>
                  </a:cubicBezTo>
                  <a:cubicBezTo>
                    <a:pt x="9" y="143"/>
                    <a:pt x="9" y="143"/>
                    <a:pt x="9" y="144"/>
                  </a:cubicBezTo>
                  <a:cubicBezTo>
                    <a:pt x="9" y="144"/>
                    <a:pt x="9" y="145"/>
                    <a:pt x="9" y="145"/>
                  </a:cubicBezTo>
                  <a:cubicBezTo>
                    <a:pt x="8" y="144"/>
                    <a:pt x="6" y="144"/>
                    <a:pt x="5" y="144"/>
                  </a:cubicBezTo>
                  <a:cubicBezTo>
                    <a:pt x="3" y="143"/>
                    <a:pt x="2" y="143"/>
                    <a:pt x="0" y="142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" y="145"/>
                    <a:pt x="3" y="145"/>
                    <a:pt x="4" y="145"/>
                  </a:cubicBezTo>
                  <a:cubicBezTo>
                    <a:pt x="6" y="146"/>
                    <a:pt x="8" y="147"/>
                    <a:pt x="10" y="147"/>
                  </a:cubicBezTo>
                  <a:cubicBezTo>
                    <a:pt x="10" y="147"/>
                    <a:pt x="10" y="147"/>
                    <a:pt x="10" y="147"/>
                  </a:cubicBezTo>
                  <a:cubicBezTo>
                    <a:pt x="11" y="147"/>
                    <a:pt x="11" y="147"/>
                    <a:pt x="11" y="147"/>
                  </a:cubicBezTo>
                  <a:cubicBezTo>
                    <a:pt x="11" y="146"/>
                    <a:pt x="11" y="144"/>
                    <a:pt x="11" y="143"/>
                  </a:cubicBezTo>
                  <a:cubicBezTo>
                    <a:pt x="11" y="143"/>
                    <a:pt x="10" y="143"/>
                    <a:pt x="10" y="142"/>
                  </a:cubicBezTo>
                  <a:cubicBezTo>
                    <a:pt x="10" y="140"/>
                    <a:pt x="10" y="138"/>
                    <a:pt x="10" y="136"/>
                  </a:cubicBezTo>
                  <a:cubicBezTo>
                    <a:pt x="10" y="134"/>
                    <a:pt x="10" y="132"/>
                    <a:pt x="9" y="130"/>
                  </a:cubicBezTo>
                  <a:cubicBezTo>
                    <a:pt x="9" y="128"/>
                    <a:pt x="9" y="125"/>
                    <a:pt x="9" y="122"/>
                  </a:cubicBezTo>
                  <a:cubicBezTo>
                    <a:pt x="9" y="117"/>
                    <a:pt x="8" y="112"/>
                    <a:pt x="8" y="108"/>
                  </a:cubicBezTo>
                  <a:cubicBezTo>
                    <a:pt x="8" y="104"/>
                    <a:pt x="8" y="100"/>
                    <a:pt x="8" y="96"/>
                  </a:cubicBezTo>
                  <a:cubicBezTo>
                    <a:pt x="8" y="92"/>
                    <a:pt x="9" y="88"/>
                    <a:pt x="8" y="84"/>
                  </a:cubicBezTo>
                  <a:close/>
                  <a:moveTo>
                    <a:pt x="1" y="120"/>
                  </a:moveTo>
                  <a:cubicBezTo>
                    <a:pt x="1" y="121"/>
                    <a:pt x="1" y="121"/>
                    <a:pt x="1" y="121"/>
                  </a:cubicBezTo>
                  <a:cubicBezTo>
                    <a:pt x="1" y="121"/>
                    <a:pt x="1" y="121"/>
                    <a:pt x="1" y="120"/>
                  </a:cubicBezTo>
                  <a:cubicBezTo>
                    <a:pt x="1" y="120"/>
                    <a:pt x="1" y="120"/>
                    <a:pt x="1" y="120"/>
                  </a:cubicBezTo>
                  <a:close/>
                  <a:moveTo>
                    <a:pt x="0" y="165"/>
                  </a:moveTo>
                  <a:cubicBezTo>
                    <a:pt x="0" y="166"/>
                    <a:pt x="0" y="166"/>
                    <a:pt x="0" y="167"/>
                  </a:cubicBezTo>
                  <a:cubicBezTo>
                    <a:pt x="1" y="167"/>
                    <a:pt x="2" y="167"/>
                    <a:pt x="3" y="167"/>
                  </a:cubicBezTo>
                  <a:cubicBezTo>
                    <a:pt x="3" y="168"/>
                    <a:pt x="3" y="168"/>
                    <a:pt x="3" y="168"/>
                  </a:cubicBezTo>
                  <a:cubicBezTo>
                    <a:pt x="3" y="168"/>
                    <a:pt x="3" y="169"/>
                    <a:pt x="3" y="169"/>
                  </a:cubicBezTo>
                  <a:cubicBezTo>
                    <a:pt x="3" y="171"/>
                    <a:pt x="3" y="172"/>
                    <a:pt x="3" y="174"/>
                  </a:cubicBezTo>
                  <a:cubicBezTo>
                    <a:pt x="3" y="175"/>
                    <a:pt x="3" y="177"/>
                    <a:pt x="3" y="179"/>
                  </a:cubicBezTo>
                  <a:cubicBezTo>
                    <a:pt x="3" y="181"/>
                    <a:pt x="3" y="183"/>
                    <a:pt x="3" y="185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4" y="188"/>
                    <a:pt x="5" y="189"/>
                    <a:pt x="5" y="190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5" y="183"/>
                    <a:pt x="5" y="181"/>
                    <a:pt x="5" y="179"/>
                  </a:cubicBezTo>
                  <a:cubicBezTo>
                    <a:pt x="5" y="177"/>
                    <a:pt x="5" y="176"/>
                    <a:pt x="5" y="174"/>
                  </a:cubicBezTo>
                  <a:cubicBezTo>
                    <a:pt x="5" y="172"/>
                    <a:pt x="5" y="171"/>
                    <a:pt x="5" y="169"/>
                  </a:cubicBezTo>
                  <a:cubicBezTo>
                    <a:pt x="5" y="169"/>
                    <a:pt x="5" y="169"/>
                    <a:pt x="5" y="168"/>
                  </a:cubicBezTo>
                  <a:cubicBezTo>
                    <a:pt x="5" y="167"/>
                    <a:pt x="5" y="167"/>
                    <a:pt x="4" y="166"/>
                  </a:cubicBezTo>
                  <a:cubicBezTo>
                    <a:pt x="4" y="165"/>
                    <a:pt x="4" y="165"/>
                    <a:pt x="4" y="165"/>
                  </a:cubicBezTo>
                  <a:cubicBezTo>
                    <a:pt x="3" y="165"/>
                    <a:pt x="3" y="165"/>
                    <a:pt x="3" y="165"/>
                  </a:cubicBezTo>
                  <a:cubicBezTo>
                    <a:pt x="3" y="166"/>
                    <a:pt x="1" y="165"/>
                    <a:pt x="0" y="165"/>
                  </a:cubicBezTo>
                  <a:close/>
                  <a:moveTo>
                    <a:pt x="34" y="199"/>
                  </a:moveTo>
                  <a:cubicBezTo>
                    <a:pt x="34" y="199"/>
                    <a:pt x="35" y="199"/>
                    <a:pt x="36" y="199"/>
                  </a:cubicBezTo>
                  <a:cubicBezTo>
                    <a:pt x="35" y="195"/>
                    <a:pt x="34" y="192"/>
                    <a:pt x="32" y="188"/>
                  </a:cubicBezTo>
                  <a:cubicBezTo>
                    <a:pt x="31" y="185"/>
                    <a:pt x="30" y="181"/>
                    <a:pt x="29" y="177"/>
                  </a:cubicBezTo>
                  <a:cubicBezTo>
                    <a:pt x="29" y="176"/>
                    <a:pt x="29" y="176"/>
                    <a:pt x="29" y="175"/>
                  </a:cubicBezTo>
                  <a:cubicBezTo>
                    <a:pt x="28" y="174"/>
                    <a:pt x="28" y="173"/>
                    <a:pt x="28" y="172"/>
                  </a:cubicBezTo>
                  <a:cubicBezTo>
                    <a:pt x="28" y="170"/>
                    <a:pt x="27" y="168"/>
                    <a:pt x="27" y="167"/>
                  </a:cubicBezTo>
                  <a:cubicBezTo>
                    <a:pt x="26" y="165"/>
                    <a:pt x="26" y="163"/>
                    <a:pt x="25" y="162"/>
                  </a:cubicBezTo>
                  <a:cubicBezTo>
                    <a:pt x="25" y="162"/>
                    <a:pt x="26" y="161"/>
                    <a:pt x="26" y="161"/>
                  </a:cubicBezTo>
                  <a:cubicBezTo>
                    <a:pt x="26" y="161"/>
                    <a:pt x="26" y="161"/>
                    <a:pt x="26" y="161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61"/>
                    <a:pt x="27" y="161"/>
                    <a:pt x="27" y="162"/>
                  </a:cubicBezTo>
                  <a:cubicBezTo>
                    <a:pt x="27" y="162"/>
                    <a:pt x="27" y="162"/>
                    <a:pt x="27" y="162"/>
                  </a:cubicBezTo>
                  <a:cubicBezTo>
                    <a:pt x="28" y="162"/>
                    <a:pt x="28" y="163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9" y="165"/>
                  </a:cubicBezTo>
                  <a:cubicBezTo>
                    <a:pt x="29" y="166"/>
                    <a:pt x="30" y="168"/>
                    <a:pt x="30" y="170"/>
                  </a:cubicBezTo>
                  <a:cubicBezTo>
                    <a:pt x="31" y="172"/>
                    <a:pt x="32" y="173"/>
                    <a:pt x="32" y="175"/>
                  </a:cubicBezTo>
                  <a:cubicBezTo>
                    <a:pt x="33" y="177"/>
                    <a:pt x="34" y="180"/>
                    <a:pt x="34" y="183"/>
                  </a:cubicBezTo>
                  <a:cubicBezTo>
                    <a:pt x="35" y="185"/>
                    <a:pt x="35" y="187"/>
                    <a:pt x="36" y="189"/>
                  </a:cubicBezTo>
                  <a:cubicBezTo>
                    <a:pt x="37" y="191"/>
                    <a:pt x="37" y="193"/>
                    <a:pt x="38" y="195"/>
                  </a:cubicBezTo>
                  <a:cubicBezTo>
                    <a:pt x="39" y="199"/>
                    <a:pt x="39" y="199"/>
                    <a:pt x="39" y="199"/>
                  </a:cubicBezTo>
                  <a:cubicBezTo>
                    <a:pt x="40" y="199"/>
                    <a:pt x="41" y="199"/>
                    <a:pt x="41" y="199"/>
                  </a:cubicBezTo>
                  <a:cubicBezTo>
                    <a:pt x="41" y="197"/>
                    <a:pt x="40" y="196"/>
                    <a:pt x="40" y="194"/>
                  </a:cubicBezTo>
                  <a:cubicBezTo>
                    <a:pt x="39" y="192"/>
                    <a:pt x="38" y="190"/>
                    <a:pt x="38" y="189"/>
                  </a:cubicBezTo>
                  <a:cubicBezTo>
                    <a:pt x="37" y="187"/>
                    <a:pt x="37" y="184"/>
                    <a:pt x="36" y="182"/>
                  </a:cubicBezTo>
                  <a:cubicBezTo>
                    <a:pt x="36" y="179"/>
                    <a:pt x="35" y="177"/>
                    <a:pt x="34" y="174"/>
                  </a:cubicBezTo>
                  <a:cubicBezTo>
                    <a:pt x="33" y="173"/>
                    <a:pt x="33" y="171"/>
                    <a:pt x="32" y="169"/>
                  </a:cubicBezTo>
                  <a:cubicBezTo>
                    <a:pt x="32" y="167"/>
                    <a:pt x="31" y="166"/>
                    <a:pt x="30" y="164"/>
                  </a:cubicBezTo>
                  <a:cubicBezTo>
                    <a:pt x="30" y="164"/>
                    <a:pt x="30" y="163"/>
                    <a:pt x="30" y="163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30" y="162"/>
                    <a:pt x="29" y="160"/>
                    <a:pt x="28" y="160"/>
                  </a:cubicBezTo>
                  <a:cubicBezTo>
                    <a:pt x="28" y="159"/>
                    <a:pt x="27" y="159"/>
                    <a:pt x="26" y="159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60"/>
                    <a:pt x="24" y="160"/>
                    <a:pt x="24" y="160"/>
                  </a:cubicBezTo>
                  <a:cubicBezTo>
                    <a:pt x="23" y="161"/>
                    <a:pt x="23" y="161"/>
                    <a:pt x="23" y="162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24" y="164"/>
                    <a:pt x="24" y="165"/>
                    <a:pt x="25" y="167"/>
                  </a:cubicBezTo>
                  <a:cubicBezTo>
                    <a:pt x="25" y="169"/>
                    <a:pt x="26" y="171"/>
                    <a:pt x="26" y="173"/>
                  </a:cubicBezTo>
                  <a:cubicBezTo>
                    <a:pt x="26" y="174"/>
                    <a:pt x="26" y="175"/>
                    <a:pt x="27" y="175"/>
                  </a:cubicBezTo>
                  <a:cubicBezTo>
                    <a:pt x="27" y="176"/>
                    <a:pt x="27" y="177"/>
                    <a:pt x="27" y="178"/>
                  </a:cubicBezTo>
                  <a:cubicBezTo>
                    <a:pt x="28" y="182"/>
                    <a:pt x="29" y="185"/>
                    <a:pt x="31" y="189"/>
                  </a:cubicBezTo>
                  <a:cubicBezTo>
                    <a:pt x="32" y="192"/>
                    <a:pt x="33" y="196"/>
                    <a:pt x="34" y="199"/>
                  </a:cubicBezTo>
                  <a:close/>
                  <a:moveTo>
                    <a:pt x="66" y="195"/>
                  </a:moveTo>
                  <a:cubicBezTo>
                    <a:pt x="67" y="195"/>
                    <a:pt x="68" y="195"/>
                    <a:pt x="68" y="195"/>
                  </a:cubicBezTo>
                  <a:cubicBezTo>
                    <a:pt x="68" y="195"/>
                    <a:pt x="68" y="194"/>
                    <a:pt x="68" y="193"/>
                  </a:cubicBezTo>
                  <a:cubicBezTo>
                    <a:pt x="69" y="191"/>
                    <a:pt x="69" y="188"/>
                    <a:pt x="69" y="186"/>
                  </a:cubicBezTo>
                  <a:cubicBezTo>
                    <a:pt x="68" y="184"/>
                    <a:pt x="68" y="182"/>
                    <a:pt x="68" y="180"/>
                  </a:cubicBezTo>
                  <a:cubicBezTo>
                    <a:pt x="68" y="175"/>
                    <a:pt x="67" y="169"/>
                    <a:pt x="67" y="163"/>
                  </a:cubicBezTo>
                  <a:cubicBezTo>
                    <a:pt x="66" y="161"/>
                    <a:pt x="66" y="159"/>
                    <a:pt x="65" y="157"/>
                  </a:cubicBezTo>
                  <a:cubicBezTo>
                    <a:pt x="64" y="152"/>
                    <a:pt x="63" y="147"/>
                    <a:pt x="65" y="142"/>
                  </a:cubicBezTo>
                  <a:cubicBezTo>
                    <a:pt x="66" y="141"/>
                    <a:pt x="68" y="141"/>
                    <a:pt x="69" y="140"/>
                  </a:cubicBezTo>
                  <a:cubicBezTo>
                    <a:pt x="71" y="140"/>
                    <a:pt x="72" y="139"/>
                    <a:pt x="74" y="139"/>
                  </a:cubicBezTo>
                  <a:cubicBezTo>
                    <a:pt x="74" y="139"/>
                    <a:pt x="74" y="139"/>
                    <a:pt x="74" y="140"/>
                  </a:cubicBezTo>
                  <a:cubicBezTo>
                    <a:pt x="73" y="140"/>
                    <a:pt x="73" y="141"/>
                    <a:pt x="73" y="141"/>
                  </a:cubicBezTo>
                  <a:cubicBezTo>
                    <a:pt x="73" y="143"/>
                    <a:pt x="73" y="145"/>
                    <a:pt x="73" y="147"/>
                  </a:cubicBezTo>
                  <a:cubicBezTo>
                    <a:pt x="73" y="149"/>
                    <a:pt x="73" y="151"/>
                    <a:pt x="73" y="153"/>
                  </a:cubicBezTo>
                  <a:cubicBezTo>
                    <a:pt x="72" y="156"/>
                    <a:pt x="72" y="159"/>
                    <a:pt x="72" y="161"/>
                  </a:cubicBezTo>
                  <a:cubicBezTo>
                    <a:pt x="72" y="166"/>
                    <a:pt x="72" y="171"/>
                    <a:pt x="71" y="176"/>
                  </a:cubicBezTo>
                  <a:cubicBezTo>
                    <a:pt x="71" y="180"/>
                    <a:pt x="72" y="184"/>
                    <a:pt x="72" y="188"/>
                  </a:cubicBezTo>
                  <a:cubicBezTo>
                    <a:pt x="72" y="190"/>
                    <a:pt x="72" y="192"/>
                    <a:pt x="72" y="195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2"/>
                    <a:pt x="74" y="190"/>
                    <a:pt x="74" y="188"/>
                  </a:cubicBezTo>
                  <a:cubicBezTo>
                    <a:pt x="74" y="184"/>
                    <a:pt x="73" y="180"/>
                    <a:pt x="73" y="176"/>
                  </a:cubicBezTo>
                  <a:cubicBezTo>
                    <a:pt x="74" y="171"/>
                    <a:pt x="74" y="166"/>
                    <a:pt x="74" y="161"/>
                  </a:cubicBezTo>
                  <a:cubicBezTo>
                    <a:pt x="74" y="159"/>
                    <a:pt x="74" y="156"/>
                    <a:pt x="75" y="153"/>
                  </a:cubicBezTo>
                  <a:cubicBezTo>
                    <a:pt x="75" y="152"/>
                    <a:pt x="75" y="150"/>
                    <a:pt x="75" y="147"/>
                  </a:cubicBezTo>
                  <a:cubicBezTo>
                    <a:pt x="75" y="145"/>
                    <a:pt x="75" y="143"/>
                    <a:pt x="75" y="141"/>
                  </a:cubicBezTo>
                  <a:cubicBezTo>
                    <a:pt x="75" y="141"/>
                    <a:pt x="75" y="141"/>
                    <a:pt x="75" y="140"/>
                  </a:cubicBezTo>
                  <a:cubicBezTo>
                    <a:pt x="76" y="139"/>
                    <a:pt x="76" y="138"/>
                    <a:pt x="75" y="137"/>
                  </a:cubicBezTo>
                  <a:cubicBezTo>
                    <a:pt x="75" y="136"/>
                    <a:pt x="75" y="136"/>
                    <a:pt x="75" y="136"/>
                  </a:cubicBezTo>
                  <a:cubicBezTo>
                    <a:pt x="74" y="137"/>
                    <a:pt x="74" y="137"/>
                    <a:pt x="74" y="137"/>
                  </a:cubicBezTo>
                  <a:cubicBezTo>
                    <a:pt x="72" y="137"/>
                    <a:pt x="71" y="138"/>
                    <a:pt x="69" y="138"/>
                  </a:cubicBezTo>
                  <a:cubicBezTo>
                    <a:pt x="67" y="139"/>
                    <a:pt x="65" y="139"/>
                    <a:pt x="64" y="140"/>
                  </a:cubicBezTo>
                  <a:cubicBezTo>
                    <a:pt x="63" y="140"/>
                    <a:pt x="63" y="140"/>
                    <a:pt x="63" y="140"/>
                  </a:cubicBezTo>
                  <a:cubicBezTo>
                    <a:pt x="63" y="140"/>
                    <a:pt x="63" y="140"/>
                    <a:pt x="63" y="140"/>
                  </a:cubicBezTo>
                  <a:cubicBezTo>
                    <a:pt x="61" y="146"/>
                    <a:pt x="62" y="152"/>
                    <a:pt x="64" y="157"/>
                  </a:cubicBezTo>
                  <a:cubicBezTo>
                    <a:pt x="64" y="159"/>
                    <a:pt x="64" y="161"/>
                    <a:pt x="65" y="164"/>
                  </a:cubicBezTo>
                  <a:cubicBezTo>
                    <a:pt x="65" y="169"/>
                    <a:pt x="66" y="175"/>
                    <a:pt x="66" y="180"/>
                  </a:cubicBezTo>
                  <a:cubicBezTo>
                    <a:pt x="66" y="182"/>
                    <a:pt x="66" y="184"/>
                    <a:pt x="67" y="186"/>
                  </a:cubicBezTo>
                  <a:cubicBezTo>
                    <a:pt x="67" y="188"/>
                    <a:pt x="67" y="191"/>
                    <a:pt x="67" y="193"/>
                  </a:cubicBezTo>
                  <a:cubicBezTo>
                    <a:pt x="66" y="194"/>
                    <a:pt x="66" y="195"/>
                    <a:pt x="66" y="195"/>
                  </a:cubicBezTo>
                  <a:close/>
                  <a:moveTo>
                    <a:pt x="108" y="190"/>
                  </a:moveTo>
                  <a:cubicBezTo>
                    <a:pt x="110" y="189"/>
                    <a:pt x="110" y="189"/>
                    <a:pt x="110" y="189"/>
                  </a:cubicBezTo>
                  <a:cubicBezTo>
                    <a:pt x="109" y="188"/>
                    <a:pt x="109" y="186"/>
                    <a:pt x="108" y="184"/>
                  </a:cubicBezTo>
                  <a:cubicBezTo>
                    <a:pt x="107" y="182"/>
                    <a:pt x="106" y="180"/>
                    <a:pt x="106" y="178"/>
                  </a:cubicBezTo>
                  <a:cubicBezTo>
                    <a:pt x="106" y="175"/>
                    <a:pt x="105" y="172"/>
                    <a:pt x="104" y="169"/>
                  </a:cubicBezTo>
                  <a:cubicBezTo>
                    <a:pt x="104" y="167"/>
                    <a:pt x="103" y="164"/>
                    <a:pt x="103" y="161"/>
                  </a:cubicBezTo>
                  <a:cubicBezTo>
                    <a:pt x="103" y="160"/>
                    <a:pt x="102" y="158"/>
                    <a:pt x="102" y="156"/>
                  </a:cubicBezTo>
                  <a:cubicBezTo>
                    <a:pt x="101" y="151"/>
                    <a:pt x="100" y="144"/>
                    <a:pt x="100" y="139"/>
                  </a:cubicBezTo>
                  <a:cubicBezTo>
                    <a:pt x="101" y="139"/>
                    <a:pt x="102" y="140"/>
                    <a:pt x="104" y="140"/>
                  </a:cubicBezTo>
                  <a:cubicBezTo>
                    <a:pt x="106" y="141"/>
                    <a:pt x="107" y="141"/>
                    <a:pt x="108" y="141"/>
                  </a:cubicBezTo>
                  <a:cubicBezTo>
                    <a:pt x="108" y="141"/>
                    <a:pt x="108" y="141"/>
                    <a:pt x="108" y="142"/>
                  </a:cubicBezTo>
                  <a:cubicBezTo>
                    <a:pt x="108" y="142"/>
                    <a:pt x="108" y="142"/>
                    <a:pt x="108" y="143"/>
                  </a:cubicBezTo>
                  <a:cubicBezTo>
                    <a:pt x="108" y="144"/>
                    <a:pt x="108" y="146"/>
                    <a:pt x="108" y="148"/>
                  </a:cubicBezTo>
                  <a:cubicBezTo>
                    <a:pt x="108" y="149"/>
                    <a:pt x="108" y="151"/>
                    <a:pt x="109" y="152"/>
                  </a:cubicBezTo>
                  <a:cubicBezTo>
                    <a:pt x="109" y="154"/>
                    <a:pt x="109" y="157"/>
                    <a:pt x="109" y="159"/>
                  </a:cubicBezTo>
                  <a:cubicBezTo>
                    <a:pt x="109" y="162"/>
                    <a:pt x="109" y="166"/>
                    <a:pt x="109" y="170"/>
                  </a:cubicBezTo>
                  <a:cubicBezTo>
                    <a:pt x="109" y="173"/>
                    <a:pt x="110" y="177"/>
                    <a:pt x="110" y="180"/>
                  </a:cubicBezTo>
                  <a:cubicBezTo>
                    <a:pt x="111" y="183"/>
                    <a:pt x="111" y="186"/>
                    <a:pt x="111" y="189"/>
                  </a:cubicBezTo>
                  <a:cubicBezTo>
                    <a:pt x="113" y="189"/>
                    <a:pt x="113" y="189"/>
                    <a:pt x="113" y="189"/>
                  </a:cubicBezTo>
                  <a:cubicBezTo>
                    <a:pt x="113" y="186"/>
                    <a:pt x="113" y="183"/>
                    <a:pt x="112" y="180"/>
                  </a:cubicBezTo>
                  <a:cubicBezTo>
                    <a:pt x="112" y="176"/>
                    <a:pt x="111" y="173"/>
                    <a:pt x="111" y="170"/>
                  </a:cubicBezTo>
                  <a:cubicBezTo>
                    <a:pt x="111" y="166"/>
                    <a:pt x="111" y="162"/>
                    <a:pt x="111" y="159"/>
                  </a:cubicBezTo>
                  <a:cubicBezTo>
                    <a:pt x="111" y="156"/>
                    <a:pt x="111" y="154"/>
                    <a:pt x="111" y="152"/>
                  </a:cubicBezTo>
                  <a:cubicBezTo>
                    <a:pt x="110" y="151"/>
                    <a:pt x="110" y="149"/>
                    <a:pt x="110" y="148"/>
                  </a:cubicBezTo>
                  <a:cubicBezTo>
                    <a:pt x="110" y="146"/>
                    <a:pt x="110" y="144"/>
                    <a:pt x="110" y="143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1"/>
                    <a:pt x="111" y="140"/>
                    <a:pt x="110" y="139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09" y="139"/>
                    <a:pt x="109" y="139"/>
                    <a:pt x="109" y="139"/>
                  </a:cubicBezTo>
                  <a:cubicBezTo>
                    <a:pt x="108" y="139"/>
                    <a:pt x="106" y="139"/>
                    <a:pt x="104" y="138"/>
                  </a:cubicBezTo>
                  <a:cubicBezTo>
                    <a:pt x="102" y="138"/>
                    <a:pt x="100" y="137"/>
                    <a:pt x="99" y="137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7" y="143"/>
                    <a:pt x="99" y="151"/>
                    <a:pt x="100" y="157"/>
                  </a:cubicBezTo>
                  <a:cubicBezTo>
                    <a:pt x="100" y="158"/>
                    <a:pt x="101" y="160"/>
                    <a:pt x="101" y="161"/>
                  </a:cubicBezTo>
                  <a:cubicBezTo>
                    <a:pt x="101" y="164"/>
                    <a:pt x="102" y="167"/>
                    <a:pt x="102" y="170"/>
                  </a:cubicBezTo>
                  <a:cubicBezTo>
                    <a:pt x="103" y="173"/>
                    <a:pt x="104" y="176"/>
                    <a:pt x="104" y="179"/>
                  </a:cubicBezTo>
                  <a:cubicBezTo>
                    <a:pt x="104" y="181"/>
                    <a:pt x="105" y="183"/>
                    <a:pt x="106" y="185"/>
                  </a:cubicBezTo>
                  <a:cubicBezTo>
                    <a:pt x="107" y="187"/>
                    <a:pt x="107" y="188"/>
                    <a:pt x="108" y="190"/>
                  </a:cubicBezTo>
                  <a:close/>
                  <a:moveTo>
                    <a:pt x="150" y="183"/>
                  </a:moveTo>
                  <a:cubicBezTo>
                    <a:pt x="152" y="183"/>
                    <a:pt x="152" y="183"/>
                    <a:pt x="152" y="183"/>
                  </a:cubicBezTo>
                  <a:cubicBezTo>
                    <a:pt x="152" y="181"/>
                    <a:pt x="151" y="179"/>
                    <a:pt x="150" y="178"/>
                  </a:cubicBezTo>
                  <a:cubicBezTo>
                    <a:pt x="150" y="176"/>
                    <a:pt x="149" y="174"/>
                    <a:pt x="148" y="172"/>
                  </a:cubicBezTo>
                  <a:cubicBezTo>
                    <a:pt x="146" y="167"/>
                    <a:pt x="144" y="162"/>
                    <a:pt x="141" y="157"/>
                  </a:cubicBezTo>
                  <a:cubicBezTo>
                    <a:pt x="141" y="155"/>
                    <a:pt x="139" y="153"/>
                    <a:pt x="138" y="151"/>
                  </a:cubicBezTo>
                  <a:cubicBezTo>
                    <a:pt x="136" y="146"/>
                    <a:pt x="133" y="142"/>
                    <a:pt x="133" y="137"/>
                  </a:cubicBezTo>
                  <a:cubicBezTo>
                    <a:pt x="134" y="136"/>
                    <a:pt x="135" y="135"/>
                    <a:pt x="137" y="134"/>
                  </a:cubicBezTo>
                  <a:cubicBezTo>
                    <a:pt x="138" y="133"/>
                    <a:pt x="139" y="132"/>
                    <a:pt x="141" y="131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3"/>
                    <a:pt x="141" y="133"/>
                    <a:pt x="141" y="134"/>
                  </a:cubicBezTo>
                  <a:cubicBezTo>
                    <a:pt x="141" y="136"/>
                    <a:pt x="142" y="138"/>
                    <a:pt x="142" y="140"/>
                  </a:cubicBezTo>
                  <a:cubicBezTo>
                    <a:pt x="143" y="141"/>
                    <a:pt x="143" y="143"/>
                    <a:pt x="144" y="145"/>
                  </a:cubicBezTo>
                  <a:cubicBezTo>
                    <a:pt x="145" y="148"/>
                    <a:pt x="145" y="151"/>
                    <a:pt x="146" y="153"/>
                  </a:cubicBezTo>
                  <a:cubicBezTo>
                    <a:pt x="147" y="158"/>
                    <a:pt x="149" y="162"/>
                    <a:pt x="150" y="167"/>
                  </a:cubicBezTo>
                  <a:cubicBezTo>
                    <a:pt x="151" y="171"/>
                    <a:pt x="153" y="175"/>
                    <a:pt x="154" y="179"/>
                  </a:cubicBezTo>
                  <a:cubicBezTo>
                    <a:pt x="155" y="180"/>
                    <a:pt x="155" y="181"/>
                    <a:pt x="156" y="182"/>
                  </a:cubicBezTo>
                  <a:cubicBezTo>
                    <a:pt x="158" y="182"/>
                    <a:pt x="158" y="182"/>
                    <a:pt x="158" y="182"/>
                  </a:cubicBezTo>
                  <a:cubicBezTo>
                    <a:pt x="157" y="180"/>
                    <a:pt x="157" y="179"/>
                    <a:pt x="156" y="178"/>
                  </a:cubicBezTo>
                  <a:cubicBezTo>
                    <a:pt x="154" y="174"/>
                    <a:pt x="153" y="170"/>
                    <a:pt x="152" y="167"/>
                  </a:cubicBezTo>
                  <a:cubicBezTo>
                    <a:pt x="151" y="162"/>
                    <a:pt x="149" y="157"/>
                    <a:pt x="148" y="152"/>
                  </a:cubicBezTo>
                  <a:cubicBezTo>
                    <a:pt x="147" y="150"/>
                    <a:pt x="147" y="147"/>
                    <a:pt x="146" y="145"/>
                  </a:cubicBezTo>
                  <a:cubicBezTo>
                    <a:pt x="145" y="143"/>
                    <a:pt x="145" y="141"/>
                    <a:pt x="144" y="139"/>
                  </a:cubicBezTo>
                  <a:cubicBezTo>
                    <a:pt x="144" y="137"/>
                    <a:pt x="143" y="135"/>
                    <a:pt x="143" y="133"/>
                  </a:cubicBezTo>
                  <a:cubicBezTo>
                    <a:pt x="143" y="133"/>
                    <a:pt x="143" y="132"/>
                    <a:pt x="143" y="132"/>
                  </a:cubicBezTo>
                  <a:cubicBezTo>
                    <a:pt x="143" y="131"/>
                    <a:pt x="143" y="130"/>
                    <a:pt x="141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39" y="130"/>
                    <a:pt x="137" y="131"/>
                    <a:pt x="136" y="132"/>
                  </a:cubicBezTo>
                  <a:cubicBezTo>
                    <a:pt x="134" y="133"/>
                    <a:pt x="133" y="134"/>
                    <a:pt x="131" y="135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42"/>
                    <a:pt x="134" y="147"/>
                    <a:pt x="137" y="152"/>
                  </a:cubicBezTo>
                  <a:cubicBezTo>
                    <a:pt x="138" y="154"/>
                    <a:pt x="139" y="156"/>
                    <a:pt x="140" y="158"/>
                  </a:cubicBezTo>
                  <a:cubicBezTo>
                    <a:pt x="142" y="163"/>
                    <a:pt x="144" y="168"/>
                    <a:pt x="146" y="173"/>
                  </a:cubicBezTo>
                  <a:cubicBezTo>
                    <a:pt x="147" y="175"/>
                    <a:pt x="148" y="177"/>
                    <a:pt x="149" y="179"/>
                  </a:cubicBezTo>
                  <a:cubicBezTo>
                    <a:pt x="149" y="180"/>
                    <a:pt x="150" y="181"/>
                    <a:pt x="150" y="183"/>
                  </a:cubicBezTo>
                  <a:close/>
                  <a:moveTo>
                    <a:pt x="183" y="177"/>
                  </a:moveTo>
                  <a:cubicBezTo>
                    <a:pt x="185" y="177"/>
                    <a:pt x="185" y="177"/>
                    <a:pt x="185" y="177"/>
                  </a:cubicBezTo>
                  <a:cubicBezTo>
                    <a:pt x="185" y="176"/>
                    <a:pt x="184" y="175"/>
                    <a:pt x="184" y="173"/>
                  </a:cubicBezTo>
                  <a:cubicBezTo>
                    <a:pt x="184" y="170"/>
                    <a:pt x="183" y="167"/>
                    <a:pt x="182" y="164"/>
                  </a:cubicBezTo>
                  <a:cubicBezTo>
                    <a:pt x="182" y="162"/>
                    <a:pt x="181" y="159"/>
                    <a:pt x="181" y="156"/>
                  </a:cubicBezTo>
                  <a:cubicBezTo>
                    <a:pt x="181" y="155"/>
                    <a:pt x="180" y="153"/>
                    <a:pt x="180" y="151"/>
                  </a:cubicBezTo>
                  <a:cubicBezTo>
                    <a:pt x="179" y="146"/>
                    <a:pt x="178" y="139"/>
                    <a:pt x="178" y="134"/>
                  </a:cubicBezTo>
                  <a:cubicBezTo>
                    <a:pt x="179" y="134"/>
                    <a:pt x="180" y="135"/>
                    <a:pt x="182" y="135"/>
                  </a:cubicBezTo>
                  <a:cubicBezTo>
                    <a:pt x="183" y="135"/>
                    <a:pt x="185" y="136"/>
                    <a:pt x="186" y="136"/>
                  </a:cubicBezTo>
                  <a:cubicBezTo>
                    <a:pt x="186" y="136"/>
                    <a:pt x="186" y="136"/>
                    <a:pt x="186" y="136"/>
                  </a:cubicBezTo>
                  <a:cubicBezTo>
                    <a:pt x="186" y="137"/>
                    <a:pt x="186" y="137"/>
                    <a:pt x="186" y="138"/>
                  </a:cubicBezTo>
                  <a:cubicBezTo>
                    <a:pt x="186" y="139"/>
                    <a:pt x="186" y="141"/>
                    <a:pt x="186" y="142"/>
                  </a:cubicBezTo>
                  <a:cubicBezTo>
                    <a:pt x="186" y="144"/>
                    <a:pt x="186" y="146"/>
                    <a:pt x="186" y="147"/>
                  </a:cubicBezTo>
                  <a:cubicBezTo>
                    <a:pt x="187" y="149"/>
                    <a:pt x="187" y="151"/>
                    <a:pt x="187" y="153"/>
                  </a:cubicBezTo>
                  <a:cubicBezTo>
                    <a:pt x="187" y="157"/>
                    <a:pt x="187" y="161"/>
                    <a:pt x="187" y="165"/>
                  </a:cubicBezTo>
                  <a:cubicBezTo>
                    <a:pt x="187" y="168"/>
                    <a:pt x="188" y="171"/>
                    <a:pt x="188" y="175"/>
                  </a:cubicBezTo>
                  <a:cubicBezTo>
                    <a:pt x="188" y="177"/>
                    <a:pt x="188" y="177"/>
                    <a:pt x="188" y="177"/>
                  </a:cubicBezTo>
                  <a:cubicBezTo>
                    <a:pt x="190" y="176"/>
                    <a:pt x="190" y="176"/>
                    <a:pt x="190" y="176"/>
                  </a:cubicBezTo>
                  <a:cubicBezTo>
                    <a:pt x="190" y="174"/>
                    <a:pt x="190" y="174"/>
                    <a:pt x="190" y="174"/>
                  </a:cubicBezTo>
                  <a:cubicBezTo>
                    <a:pt x="190" y="171"/>
                    <a:pt x="189" y="168"/>
                    <a:pt x="189" y="165"/>
                  </a:cubicBezTo>
                  <a:cubicBezTo>
                    <a:pt x="189" y="161"/>
                    <a:pt x="189" y="157"/>
                    <a:pt x="189" y="153"/>
                  </a:cubicBezTo>
                  <a:cubicBezTo>
                    <a:pt x="189" y="151"/>
                    <a:pt x="189" y="149"/>
                    <a:pt x="188" y="147"/>
                  </a:cubicBezTo>
                  <a:cubicBezTo>
                    <a:pt x="188" y="146"/>
                    <a:pt x="188" y="144"/>
                    <a:pt x="188" y="142"/>
                  </a:cubicBezTo>
                  <a:cubicBezTo>
                    <a:pt x="188" y="141"/>
                    <a:pt x="188" y="139"/>
                    <a:pt x="188" y="138"/>
                  </a:cubicBezTo>
                  <a:cubicBezTo>
                    <a:pt x="188" y="137"/>
                    <a:pt x="188" y="137"/>
                    <a:pt x="188" y="137"/>
                  </a:cubicBezTo>
                  <a:cubicBezTo>
                    <a:pt x="188" y="136"/>
                    <a:pt x="188" y="135"/>
                    <a:pt x="188" y="134"/>
                  </a:cubicBezTo>
                  <a:cubicBezTo>
                    <a:pt x="188" y="134"/>
                    <a:pt x="188" y="134"/>
                    <a:pt x="188" y="134"/>
                  </a:cubicBezTo>
                  <a:cubicBezTo>
                    <a:pt x="187" y="134"/>
                    <a:pt x="187" y="134"/>
                    <a:pt x="187" y="134"/>
                  </a:cubicBezTo>
                  <a:cubicBezTo>
                    <a:pt x="186" y="134"/>
                    <a:pt x="184" y="134"/>
                    <a:pt x="182" y="133"/>
                  </a:cubicBezTo>
                  <a:cubicBezTo>
                    <a:pt x="180" y="133"/>
                    <a:pt x="178" y="132"/>
                    <a:pt x="177" y="132"/>
                  </a:cubicBezTo>
                  <a:cubicBezTo>
                    <a:pt x="176" y="132"/>
                    <a:pt x="176" y="132"/>
                    <a:pt x="176" y="132"/>
                  </a:cubicBezTo>
                  <a:cubicBezTo>
                    <a:pt x="176" y="133"/>
                    <a:pt x="176" y="133"/>
                    <a:pt x="176" y="133"/>
                  </a:cubicBezTo>
                  <a:cubicBezTo>
                    <a:pt x="175" y="138"/>
                    <a:pt x="177" y="146"/>
                    <a:pt x="178" y="151"/>
                  </a:cubicBezTo>
                  <a:cubicBezTo>
                    <a:pt x="178" y="153"/>
                    <a:pt x="179" y="155"/>
                    <a:pt x="179" y="156"/>
                  </a:cubicBezTo>
                  <a:cubicBezTo>
                    <a:pt x="179" y="159"/>
                    <a:pt x="180" y="162"/>
                    <a:pt x="180" y="165"/>
                  </a:cubicBezTo>
                  <a:cubicBezTo>
                    <a:pt x="181" y="167"/>
                    <a:pt x="182" y="170"/>
                    <a:pt x="182" y="173"/>
                  </a:cubicBezTo>
                  <a:cubicBezTo>
                    <a:pt x="182" y="175"/>
                    <a:pt x="183" y="176"/>
                    <a:pt x="183" y="177"/>
                  </a:cubicBezTo>
                  <a:close/>
                  <a:moveTo>
                    <a:pt x="218" y="172"/>
                  </a:moveTo>
                  <a:cubicBezTo>
                    <a:pt x="220" y="171"/>
                    <a:pt x="220" y="171"/>
                    <a:pt x="220" y="171"/>
                  </a:cubicBezTo>
                  <a:cubicBezTo>
                    <a:pt x="220" y="170"/>
                    <a:pt x="220" y="169"/>
                    <a:pt x="219" y="168"/>
                  </a:cubicBezTo>
                  <a:cubicBezTo>
                    <a:pt x="219" y="164"/>
                    <a:pt x="217" y="160"/>
                    <a:pt x="216" y="157"/>
                  </a:cubicBezTo>
                  <a:cubicBezTo>
                    <a:pt x="215" y="153"/>
                    <a:pt x="213" y="150"/>
                    <a:pt x="213" y="146"/>
                  </a:cubicBezTo>
                  <a:cubicBezTo>
                    <a:pt x="213" y="145"/>
                    <a:pt x="212" y="144"/>
                    <a:pt x="212" y="143"/>
                  </a:cubicBezTo>
                  <a:cubicBezTo>
                    <a:pt x="212" y="142"/>
                    <a:pt x="212" y="142"/>
                    <a:pt x="212" y="141"/>
                  </a:cubicBezTo>
                  <a:cubicBezTo>
                    <a:pt x="211" y="139"/>
                    <a:pt x="211" y="137"/>
                    <a:pt x="210" y="135"/>
                  </a:cubicBezTo>
                  <a:cubicBezTo>
                    <a:pt x="210" y="133"/>
                    <a:pt x="209" y="132"/>
                    <a:pt x="209" y="130"/>
                  </a:cubicBezTo>
                  <a:cubicBezTo>
                    <a:pt x="209" y="130"/>
                    <a:pt x="209" y="130"/>
                    <a:pt x="210" y="130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0" y="130"/>
                    <a:pt x="210" y="130"/>
                    <a:pt x="211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11" y="130"/>
                    <a:pt x="212" y="131"/>
                    <a:pt x="212" y="132"/>
                  </a:cubicBezTo>
                  <a:cubicBezTo>
                    <a:pt x="212" y="132"/>
                    <a:pt x="212" y="132"/>
                    <a:pt x="212" y="132"/>
                  </a:cubicBezTo>
                  <a:cubicBezTo>
                    <a:pt x="212" y="132"/>
                    <a:pt x="212" y="133"/>
                    <a:pt x="212" y="133"/>
                  </a:cubicBezTo>
                  <a:cubicBezTo>
                    <a:pt x="213" y="135"/>
                    <a:pt x="213" y="137"/>
                    <a:pt x="214" y="138"/>
                  </a:cubicBezTo>
                  <a:cubicBezTo>
                    <a:pt x="215" y="140"/>
                    <a:pt x="215" y="142"/>
                    <a:pt x="216" y="144"/>
                  </a:cubicBezTo>
                  <a:cubicBezTo>
                    <a:pt x="217" y="146"/>
                    <a:pt x="217" y="148"/>
                    <a:pt x="218" y="151"/>
                  </a:cubicBezTo>
                  <a:cubicBezTo>
                    <a:pt x="218" y="153"/>
                    <a:pt x="219" y="156"/>
                    <a:pt x="219" y="158"/>
                  </a:cubicBezTo>
                  <a:cubicBezTo>
                    <a:pt x="220" y="160"/>
                    <a:pt x="221" y="161"/>
                    <a:pt x="221" y="163"/>
                  </a:cubicBezTo>
                  <a:cubicBezTo>
                    <a:pt x="222" y="166"/>
                    <a:pt x="223" y="168"/>
                    <a:pt x="224" y="171"/>
                  </a:cubicBezTo>
                  <a:cubicBezTo>
                    <a:pt x="224" y="171"/>
                    <a:pt x="224" y="171"/>
                    <a:pt x="224" y="171"/>
                  </a:cubicBezTo>
                  <a:cubicBezTo>
                    <a:pt x="226" y="170"/>
                    <a:pt x="226" y="170"/>
                    <a:pt x="226" y="170"/>
                  </a:cubicBezTo>
                  <a:cubicBezTo>
                    <a:pt x="225" y="168"/>
                    <a:pt x="224" y="165"/>
                    <a:pt x="223" y="163"/>
                  </a:cubicBezTo>
                  <a:cubicBezTo>
                    <a:pt x="223" y="161"/>
                    <a:pt x="222" y="159"/>
                    <a:pt x="221" y="157"/>
                  </a:cubicBezTo>
                  <a:cubicBezTo>
                    <a:pt x="221" y="155"/>
                    <a:pt x="220" y="153"/>
                    <a:pt x="220" y="151"/>
                  </a:cubicBezTo>
                  <a:cubicBezTo>
                    <a:pt x="219" y="148"/>
                    <a:pt x="219" y="145"/>
                    <a:pt x="218" y="143"/>
                  </a:cubicBezTo>
                  <a:cubicBezTo>
                    <a:pt x="217" y="141"/>
                    <a:pt x="216" y="139"/>
                    <a:pt x="216" y="138"/>
                  </a:cubicBezTo>
                  <a:cubicBezTo>
                    <a:pt x="215" y="136"/>
                    <a:pt x="215" y="134"/>
                    <a:pt x="214" y="132"/>
                  </a:cubicBezTo>
                  <a:cubicBezTo>
                    <a:pt x="214" y="132"/>
                    <a:pt x="214" y="132"/>
                    <a:pt x="214" y="131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30"/>
                    <a:pt x="213" y="129"/>
                    <a:pt x="212" y="128"/>
                  </a:cubicBezTo>
                  <a:cubicBezTo>
                    <a:pt x="211" y="128"/>
                    <a:pt x="211" y="127"/>
                    <a:pt x="210" y="128"/>
                  </a:cubicBezTo>
                  <a:cubicBezTo>
                    <a:pt x="210" y="128"/>
                    <a:pt x="210" y="128"/>
                    <a:pt x="210" y="128"/>
                  </a:cubicBezTo>
                  <a:cubicBezTo>
                    <a:pt x="210" y="128"/>
                    <a:pt x="209" y="128"/>
                    <a:pt x="209" y="128"/>
                  </a:cubicBezTo>
                  <a:cubicBezTo>
                    <a:pt x="209" y="128"/>
                    <a:pt x="209" y="128"/>
                    <a:pt x="209" y="128"/>
                  </a:cubicBezTo>
                  <a:cubicBezTo>
                    <a:pt x="209" y="128"/>
                    <a:pt x="208" y="128"/>
                    <a:pt x="208" y="129"/>
                  </a:cubicBezTo>
                  <a:cubicBezTo>
                    <a:pt x="207" y="129"/>
                    <a:pt x="206" y="130"/>
                    <a:pt x="206" y="130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7" y="132"/>
                    <a:pt x="208" y="134"/>
                    <a:pt x="208" y="136"/>
                  </a:cubicBezTo>
                  <a:cubicBezTo>
                    <a:pt x="209" y="137"/>
                    <a:pt x="209" y="139"/>
                    <a:pt x="210" y="141"/>
                  </a:cubicBezTo>
                  <a:cubicBezTo>
                    <a:pt x="210" y="142"/>
                    <a:pt x="210" y="143"/>
                    <a:pt x="210" y="144"/>
                  </a:cubicBezTo>
                  <a:cubicBezTo>
                    <a:pt x="210" y="145"/>
                    <a:pt x="211" y="145"/>
                    <a:pt x="211" y="146"/>
                  </a:cubicBezTo>
                  <a:cubicBezTo>
                    <a:pt x="212" y="150"/>
                    <a:pt x="213" y="154"/>
                    <a:pt x="214" y="157"/>
                  </a:cubicBezTo>
                  <a:cubicBezTo>
                    <a:pt x="215" y="161"/>
                    <a:pt x="217" y="164"/>
                    <a:pt x="217" y="168"/>
                  </a:cubicBezTo>
                  <a:cubicBezTo>
                    <a:pt x="218" y="169"/>
                    <a:pt x="218" y="170"/>
                    <a:pt x="218" y="172"/>
                  </a:cubicBezTo>
                  <a:close/>
                  <a:moveTo>
                    <a:pt x="250" y="165"/>
                  </a:moveTo>
                  <a:cubicBezTo>
                    <a:pt x="252" y="165"/>
                    <a:pt x="252" y="165"/>
                    <a:pt x="252" y="165"/>
                  </a:cubicBezTo>
                  <a:cubicBezTo>
                    <a:pt x="252" y="164"/>
                    <a:pt x="252" y="163"/>
                    <a:pt x="252" y="162"/>
                  </a:cubicBezTo>
                  <a:cubicBezTo>
                    <a:pt x="252" y="159"/>
                    <a:pt x="252" y="157"/>
                    <a:pt x="252" y="154"/>
                  </a:cubicBezTo>
                  <a:cubicBezTo>
                    <a:pt x="252" y="153"/>
                    <a:pt x="252" y="151"/>
                    <a:pt x="252" y="148"/>
                  </a:cubicBezTo>
                  <a:cubicBezTo>
                    <a:pt x="251" y="143"/>
                    <a:pt x="251" y="137"/>
                    <a:pt x="250" y="132"/>
                  </a:cubicBezTo>
                  <a:cubicBezTo>
                    <a:pt x="250" y="130"/>
                    <a:pt x="249" y="127"/>
                    <a:pt x="249" y="125"/>
                  </a:cubicBezTo>
                  <a:cubicBezTo>
                    <a:pt x="248" y="120"/>
                    <a:pt x="247" y="115"/>
                    <a:pt x="248" y="110"/>
                  </a:cubicBezTo>
                  <a:cubicBezTo>
                    <a:pt x="250" y="110"/>
                    <a:pt x="251" y="109"/>
                    <a:pt x="253" y="109"/>
                  </a:cubicBezTo>
                  <a:cubicBezTo>
                    <a:pt x="254" y="108"/>
                    <a:pt x="256" y="108"/>
                    <a:pt x="257" y="107"/>
                  </a:cubicBezTo>
                  <a:cubicBezTo>
                    <a:pt x="257" y="107"/>
                    <a:pt x="257" y="108"/>
                    <a:pt x="257" y="108"/>
                  </a:cubicBezTo>
                  <a:cubicBezTo>
                    <a:pt x="257" y="109"/>
                    <a:pt x="257" y="109"/>
                    <a:pt x="257" y="110"/>
                  </a:cubicBezTo>
                  <a:cubicBezTo>
                    <a:pt x="257" y="112"/>
                    <a:pt x="257" y="114"/>
                    <a:pt x="256" y="116"/>
                  </a:cubicBezTo>
                  <a:cubicBezTo>
                    <a:pt x="256" y="118"/>
                    <a:pt x="256" y="120"/>
                    <a:pt x="256" y="122"/>
                  </a:cubicBezTo>
                  <a:cubicBezTo>
                    <a:pt x="256" y="124"/>
                    <a:pt x="256" y="127"/>
                    <a:pt x="256" y="130"/>
                  </a:cubicBezTo>
                  <a:cubicBezTo>
                    <a:pt x="255" y="134"/>
                    <a:pt x="255" y="139"/>
                    <a:pt x="255" y="144"/>
                  </a:cubicBezTo>
                  <a:cubicBezTo>
                    <a:pt x="255" y="148"/>
                    <a:pt x="255" y="152"/>
                    <a:pt x="256" y="156"/>
                  </a:cubicBezTo>
                  <a:cubicBezTo>
                    <a:pt x="256" y="159"/>
                    <a:pt x="256" y="161"/>
                    <a:pt x="256" y="164"/>
                  </a:cubicBezTo>
                  <a:cubicBezTo>
                    <a:pt x="258" y="163"/>
                    <a:pt x="258" y="163"/>
                    <a:pt x="258" y="163"/>
                  </a:cubicBezTo>
                  <a:cubicBezTo>
                    <a:pt x="258" y="161"/>
                    <a:pt x="258" y="159"/>
                    <a:pt x="257" y="156"/>
                  </a:cubicBezTo>
                  <a:cubicBezTo>
                    <a:pt x="257" y="152"/>
                    <a:pt x="257" y="148"/>
                    <a:pt x="257" y="144"/>
                  </a:cubicBezTo>
                  <a:cubicBezTo>
                    <a:pt x="257" y="140"/>
                    <a:pt x="257" y="135"/>
                    <a:pt x="258" y="130"/>
                  </a:cubicBezTo>
                  <a:cubicBezTo>
                    <a:pt x="258" y="127"/>
                    <a:pt x="258" y="124"/>
                    <a:pt x="258" y="122"/>
                  </a:cubicBezTo>
                  <a:cubicBezTo>
                    <a:pt x="258" y="120"/>
                    <a:pt x="258" y="118"/>
                    <a:pt x="258" y="116"/>
                  </a:cubicBezTo>
                  <a:cubicBezTo>
                    <a:pt x="259" y="114"/>
                    <a:pt x="259" y="112"/>
                    <a:pt x="259" y="110"/>
                  </a:cubicBezTo>
                  <a:cubicBezTo>
                    <a:pt x="259" y="109"/>
                    <a:pt x="259" y="109"/>
                    <a:pt x="259" y="109"/>
                  </a:cubicBezTo>
                  <a:cubicBezTo>
                    <a:pt x="259" y="108"/>
                    <a:pt x="260" y="106"/>
                    <a:pt x="259" y="105"/>
                  </a:cubicBezTo>
                  <a:cubicBezTo>
                    <a:pt x="258" y="105"/>
                    <a:pt x="258" y="105"/>
                    <a:pt x="258" y="105"/>
                  </a:cubicBezTo>
                  <a:cubicBezTo>
                    <a:pt x="258" y="105"/>
                    <a:pt x="258" y="105"/>
                    <a:pt x="258" y="105"/>
                  </a:cubicBezTo>
                  <a:cubicBezTo>
                    <a:pt x="256" y="106"/>
                    <a:pt x="254" y="106"/>
                    <a:pt x="252" y="107"/>
                  </a:cubicBezTo>
                  <a:cubicBezTo>
                    <a:pt x="251" y="107"/>
                    <a:pt x="249" y="108"/>
                    <a:pt x="247" y="108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45" y="115"/>
                    <a:pt x="246" y="120"/>
                    <a:pt x="247" y="125"/>
                  </a:cubicBezTo>
                  <a:cubicBezTo>
                    <a:pt x="248" y="128"/>
                    <a:pt x="248" y="130"/>
                    <a:pt x="248" y="132"/>
                  </a:cubicBezTo>
                  <a:cubicBezTo>
                    <a:pt x="249" y="137"/>
                    <a:pt x="249" y="143"/>
                    <a:pt x="250" y="149"/>
                  </a:cubicBezTo>
                  <a:cubicBezTo>
                    <a:pt x="250" y="151"/>
                    <a:pt x="250" y="153"/>
                    <a:pt x="250" y="155"/>
                  </a:cubicBezTo>
                  <a:cubicBezTo>
                    <a:pt x="250" y="157"/>
                    <a:pt x="250" y="159"/>
                    <a:pt x="250" y="162"/>
                  </a:cubicBezTo>
                  <a:cubicBezTo>
                    <a:pt x="250" y="163"/>
                    <a:pt x="250" y="164"/>
                    <a:pt x="250" y="165"/>
                  </a:cubicBezTo>
                  <a:close/>
                  <a:moveTo>
                    <a:pt x="290" y="156"/>
                  </a:moveTo>
                  <a:cubicBezTo>
                    <a:pt x="292" y="155"/>
                    <a:pt x="292" y="155"/>
                    <a:pt x="292" y="155"/>
                  </a:cubicBezTo>
                  <a:cubicBezTo>
                    <a:pt x="292" y="155"/>
                    <a:pt x="292" y="154"/>
                    <a:pt x="291" y="153"/>
                  </a:cubicBezTo>
                  <a:cubicBezTo>
                    <a:pt x="291" y="151"/>
                    <a:pt x="290" y="149"/>
                    <a:pt x="290" y="147"/>
                  </a:cubicBezTo>
                  <a:cubicBezTo>
                    <a:pt x="289" y="144"/>
                    <a:pt x="289" y="141"/>
                    <a:pt x="288" y="138"/>
                  </a:cubicBezTo>
                  <a:cubicBezTo>
                    <a:pt x="287" y="135"/>
                    <a:pt x="287" y="132"/>
                    <a:pt x="286" y="130"/>
                  </a:cubicBezTo>
                  <a:cubicBezTo>
                    <a:pt x="286" y="128"/>
                    <a:pt x="286" y="126"/>
                    <a:pt x="286" y="125"/>
                  </a:cubicBezTo>
                  <a:cubicBezTo>
                    <a:pt x="284" y="119"/>
                    <a:pt x="283" y="112"/>
                    <a:pt x="284" y="108"/>
                  </a:cubicBezTo>
                  <a:cubicBezTo>
                    <a:pt x="285" y="108"/>
                    <a:pt x="286" y="108"/>
                    <a:pt x="287" y="109"/>
                  </a:cubicBezTo>
                  <a:cubicBezTo>
                    <a:pt x="289" y="109"/>
                    <a:pt x="291" y="109"/>
                    <a:pt x="292" y="109"/>
                  </a:cubicBezTo>
                  <a:cubicBezTo>
                    <a:pt x="292" y="110"/>
                    <a:pt x="292" y="110"/>
                    <a:pt x="292" y="110"/>
                  </a:cubicBezTo>
                  <a:cubicBezTo>
                    <a:pt x="292" y="110"/>
                    <a:pt x="292" y="111"/>
                    <a:pt x="292" y="111"/>
                  </a:cubicBezTo>
                  <a:cubicBezTo>
                    <a:pt x="292" y="113"/>
                    <a:pt x="292" y="114"/>
                    <a:pt x="292" y="116"/>
                  </a:cubicBezTo>
                  <a:cubicBezTo>
                    <a:pt x="292" y="117"/>
                    <a:pt x="292" y="119"/>
                    <a:pt x="292" y="121"/>
                  </a:cubicBezTo>
                  <a:cubicBezTo>
                    <a:pt x="292" y="123"/>
                    <a:pt x="292" y="125"/>
                    <a:pt x="292" y="127"/>
                  </a:cubicBezTo>
                  <a:cubicBezTo>
                    <a:pt x="292" y="131"/>
                    <a:pt x="293" y="135"/>
                    <a:pt x="293" y="138"/>
                  </a:cubicBezTo>
                  <a:cubicBezTo>
                    <a:pt x="293" y="142"/>
                    <a:pt x="293" y="145"/>
                    <a:pt x="294" y="148"/>
                  </a:cubicBezTo>
                  <a:cubicBezTo>
                    <a:pt x="294" y="151"/>
                    <a:pt x="294" y="153"/>
                    <a:pt x="295" y="155"/>
                  </a:cubicBezTo>
                  <a:cubicBezTo>
                    <a:pt x="295" y="155"/>
                    <a:pt x="295" y="155"/>
                    <a:pt x="295" y="155"/>
                  </a:cubicBezTo>
                  <a:cubicBezTo>
                    <a:pt x="296" y="155"/>
                    <a:pt x="296" y="155"/>
                    <a:pt x="297" y="155"/>
                  </a:cubicBezTo>
                  <a:cubicBezTo>
                    <a:pt x="296" y="152"/>
                    <a:pt x="296" y="150"/>
                    <a:pt x="296" y="148"/>
                  </a:cubicBezTo>
                  <a:cubicBezTo>
                    <a:pt x="295" y="145"/>
                    <a:pt x="295" y="142"/>
                    <a:pt x="295" y="138"/>
                  </a:cubicBezTo>
                  <a:cubicBezTo>
                    <a:pt x="295" y="135"/>
                    <a:pt x="294" y="131"/>
                    <a:pt x="294" y="127"/>
                  </a:cubicBezTo>
                  <a:cubicBezTo>
                    <a:pt x="294" y="125"/>
                    <a:pt x="294" y="123"/>
                    <a:pt x="294" y="121"/>
                  </a:cubicBezTo>
                  <a:cubicBezTo>
                    <a:pt x="294" y="119"/>
                    <a:pt x="294" y="118"/>
                    <a:pt x="294" y="116"/>
                  </a:cubicBezTo>
                  <a:cubicBezTo>
                    <a:pt x="294" y="114"/>
                    <a:pt x="294" y="113"/>
                    <a:pt x="294" y="111"/>
                  </a:cubicBezTo>
                  <a:cubicBezTo>
                    <a:pt x="294" y="111"/>
                    <a:pt x="294" y="111"/>
                    <a:pt x="294" y="110"/>
                  </a:cubicBezTo>
                  <a:cubicBezTo>
                    <a:pt x="294" y="109"/>
                    <a:pt x="294" y="109"/>
                    <a:pt x="294" y="108"/>
                  </a:cubicBezTo>
                  <a:cubicBezTo>
                    <a:pt x="293" y="107"/>
                    <a:pt x="293" y="107"/>
                    <a:pt x="293" y="107"/>
                  </a:cubicBezTo>
                  <a:cubicBezTo>
                    <a:pt x="292" y="107"/>
                    <a:pt x="292" y="107"/>
                    <a:pt x="292" y="107"/>
                  </a:cubicBezTo>
                  <a:cubicBezTo>
                    <a:pt x="292" y="108"/>
                    <a:pt x="290" y="107"/>
                    <a:pt x="288" y="107"/>
                  </a:cubicBezTo>
                  <a:cubicBezTo>
                    <a:pt x="286" y="106"/>
                    <a:pt x="284" y="106"/>
                    <a:pt x="282" y="106"/>
                  </a:cubicBezTo>
                  <a:cubicBezTo>
                    <a:pt x="282" y="106"/>
                    <a:pt x="282" y="106"/>
                    <a:pt x="282" y="106"/>
                  </a:cubicBezTo>
                  <a:cubicBezTo>
                    <a:pt x="282" y="107"/>
                    <a:pt x="282" y="107"/>
                    <a:pt x="282" y="107"/>
                  </a:cubicBezTo>
                  <a:cubicBezTo>
                    <a:pt x="281" y="112"/>
                    <a:pt x="282" y="119"/>
                    <a:pt x="284" y="125"/>
                  </a:cubicBezTo>
                  <a:cubicBezTo>
                    <a:pt x="284" y="127"/>
                    <a:pt x="284" y="129"/>
                    <a:pt x="284" y="130"/>
                  </a:cubicBezTo>
                  <a:cubicBezTo>
                    <a:pt x="285" y="133"/>
                    <a:pt x="285" y="135"/>
                    <a:pt x="286" y="138"/>
                  </a:cubicBezTo>
                  <a:cubicBezTo>
                    <a:pt x="287" y="141"/>
                    <a:pt x="287" y="144"/>
                    <a:pt x="288" y="147"/>
                  </a:cubicBezTo>
                  <a:cubicBezTo>
                    <a:pt x="288" y="149"/>
                    <a:pt x="289" y="151"/>
                    <a:pt x="290" y="154"/>
                  </a:cubicBezTo>
                  <a:cubicBezTo>
                    <a:pt x="290" y="154"/>
                    <a:pt x="290" y="155"/>
                    <a:pt x="290" y="156"/>
                  </a:cubicBezTo>
                  <a:close/>
                  <a:moveTo>
                    <a:pt x="318" y="116"/>
                  </a:moveTo>
                  <a:cubicBezTo>
                    <a:pt x="317" y="112"/>
                    <a:pt x="316" y="108"/>
                    <a:pt x="314" y="105"/>
                  </a:cubicBezTo>
                  <a:cubicBezTo>
                    <a:pt x="315" y="109"/>
                    <a:pt x="316" y="113"/>
                    <a:pt x="318" y="116"/>
                  </a:cubicBezTo>
                  <a:close/>
                  <a:moveTo>
                    <a:pt x="309" y="99"/>
                  </a:moveTo>
                  <a:cubicBezTo>
                    <a:pt x="308" y="98"/>
                    <a:pt x="308" y="98"/>
                    <a:pt x="306" y="97"/>
                  </a:cubicBezTo>
                  <a:cubicBezTo>
                    <a:pt x="306" y="97"/>
                    <a:pt x="306" y="97"/>
                    <a:pt x="306" y="97"/>
                  </a:cubicBezTo>
                  <a:cubicBezTo>
                    <a:pt x="304" y="97"/>
                    <a:pt x="303" y="97"/>
                    <a:pt x="301" y="97"/>
                  </a:cubicBezTo>
                  <a:cubicBezTo>
                    <a:pt x="301" y="97"/>
                    <a:pt x="300" y="96"/>
                    <a:pt x="300" y="95"/>
                  </a:cubicBezTo>
                  <a:cubicBezTo>
                    <a:pt x="299" y="95"/>
                    <a:pt x="298" y="95"/>
                    <a:pt x="298" y="95"/>
                  </a:cubicBezTo>
                  <a:cubicBezTo>
                    <a:pt x="298" y="96"/>
                    <a:pt x="299" y="98"/>
                    <a:pt x="300" y="99"/>
                  </a:cubicBezTo>
                  <a:cubicBezTo>
                    <a:pt x="300" y="99"/>
                    <a:pt x="300" y="99"/>
                    <a:pt x="300" y="99"/>
                  </a:cubicBezTo>
                  <a:cubicBezTo>
                    <a:pt x="301" y="99"/>
                    <a:pt x="301" y="99"/>
                    <a:pt x="301" y="99"/>
                  </a:cubicBezTo>
                  <a:cubicBezTo>
                    <a:pt x="303" y="99"/>
                    <a:pt x="304" y="99"/>
                    <a:pt x="306" y="99"/>
                  </a:cubicBezTo>
                  <a:cubicBezTo>
                    <a:pt x="307" y="99"/>
                    <a:pt x="308" y="99"/>
                    <a:pt x="309" y="99"/>
                  </a:cubicBezTo>
                  <a:close/>
                  <a:moveTo>
                    <a:pt x="49" y="114"/>
                  </a:moveTo>
                  <a:cubicBezTo>
                    <a:pt x="49" y="115"/>
                    <a:pt x="50" y="117"/>
                    <a:pt x="50" y="118"/>
                  </a:cubicBezTo>
                  <a:cubicBezTo>
                    <a:pt x="51" y="120"/>
                    <a:pt x="51" y="121"/>
                    <a:pt x="52" y="123"/>
                  </a:cubicBezTo>
                  <a:cubicBezTo>
                    <a:pt x="52" y="123"/>
                    <a:pt x="52" y="123"/>
                    <a:pt x="52" y="124"/>
                  </a:cubicBezTo>
                  <a:cubicBezTo>
                    <a:pt x="53" y="124"/>
                    <a:pt x="53" y="125"/>
                    <a:pt x="53" y="126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2" y="127"/>
                    <a:pt x="52" y="127"/>
                    <a:pt x="52" y="127"/>
                  </a:cubicBezTo>
                  <a:cubicBezTo>
                    <a:pt x="51" y="127"/>
                    <a:pt x="49" y="128"/>
                    <a:pt x="48" y="129"/>
                  </a:cubicBezTo>
                  <a:cubicBezTo>
                    <a:pt x="46" y="130"/>
                    <a:pt x="44" y="132"/>
                    <a:pt x="43" y="13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0" y="127"/>
                    <a:pt x="38" y="119"/>
                    <a:pt x="38" y="113"/>
                  </a:cubicBezTo>
                  <a:cubicBezTo>
                    <a:pt x="37" y="111"/>
                    <a:pt x="37" y="110"/>
                    <a:pt x="37" y="108"/>
                  </a:cubicBezTo>
                  <a:cubicBezTo>
                    <a:pt x="36" y="106"/>
                    <a:pt x="36" y="103"/>
                    <a:pt x="35" y="100"/>
                  </a:cubicBezTo>
                  <a:cubicBezTo>
                    <a:pt x="35" y="97"/>
                    <a:pt x="35" y="94"/>
                    <a:pt x="34" y="91"/>
                  </a:cubicBezTo>
                  <a:cubicBezTo>
                    <a:pt x="34" y="89"/>
                    <a:pt x="34" y="87"/>
                    <a:pt x="34" y="84"/>
                  </a:cubicBezTo>
                  <a:cubicBezTo>
                    <a:pt x="34" y="82"/>
                    <a:pt x="34" y="80"/>
                    <a:pt x="33" y="79"/>
                  </a:cubicBezTo>
                  <a:cubicBezTo>
                    <a:pt x="33" y="77"/>
                    <a:pt x="33" y="76"/>
                    <a:pt x="33" y="74"/>
                  </a:cubicBezTo>
                  <a:cubicBezTo>
                    <a:pt x="32" y="72"/>
                    <a:pt x="32" y="71"/>
                    <a:pt x="32" y="69"/>
                  </a:cubicBezTo>
                  <a:cubicBezTo>
                    <a:pt x="32" y="69"/>
                    <a:pt x="31" y="69"/>
                    <a:pt x="31" y="68"/>
                  </a:cubicBezTo>
                  <a:cubicBezTo>
                    <a:pt x="31" y="67"/>
                    <a:pt x="31" y="66"/>
                    <a:pt x="31" y="65"/>
                  </a:cubicBezTo>
                  <a:cubicBezTo>
                    <a:pt x="31" y="65"/>
                    <a:pt x="31" y="64"/>
                    <a:pt x="32" y="64"/>
                  </a:cubicBezTo>
                  <a:cubicBezTo>
                    <a:pt x="32" y="64"/>
                    <a:pt x="33" y="64"/>
                    <a:pt x="33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5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6"/>
                    <a:pt x="36" y="67"/>
                    <a:pt x="37" y="69"/>
                  </a:cubicBezTo>
                  <a:cubicBezTo>
                    <a:pt x="37" y="70"/>
                    <a:pt x="37" y="72"/>
                    <a:pt x="38" y="74"/>
                  </a:cubicBezTo>
                  <a:cubicBezTo>
                    <a:pt x="38" y="74"/>
                    <a:pt x="38" y="75"/>
                    <a:pt x="39" y="76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39" y="76"/>
                    <a:pt x="39" y="77"/>
                    <a:pt x="39" y="78"/>
                  </a:cubicBezTo>
                  <a:cubicBezTo>
                    <a:pt x="40" y="81"/>
                    <a:pt x="41" y="84"/>
                    <a:pt x="41" y="88"/>
                  </a:cubicBezTo>
                  <a:cubicBezTo>
                    <a:pt x="42" y="91"/>
                    <a:pt x="43" y="94"/>
                    <a:pt x="44" y="97"/>
                  </a:cubicBezTo>
                  <a:cubicBezTo>
                    <a:pt x="45" y="100"/>
                    <a:pt x="46" y="104"/>
                    <a:pt x="47" y="108"/>
                  </a:cubicBezTo>
                  <a:cubicBezTo>
                    <a:pt x="48" y="110"/>
                    <a:pt x="48" y="112"/>
                    <a:pt x="49" y="114"/>
                  </a:cubicBezTo>
                  <a:close/>
                  <a:moveTo>
                    <a:pt x="48" y="119"/>
                  </a:moveTo>
                  <a:cubicBezTo>
                    <a:pt x="48" y="118"/>
                    <a:pt x="47" y="116"/>
                    <a:pt x="47" y="114"/>
                  </a:cubicBezTo>
                  <a:cubicBezTo>
                    <a:pt x="46" y="112"/>
                    <a:pt x="46" y="110"/>
                    <a:pt x="45" y="108"/>
                  </a:cubicBezTo>
                  <a:cubicBezTo>
                    <a:pt x="44" y="105"/>
                    <a:pt x="43" y="101"/>
                    <a:pt x="42" y="98"/>
                  </a:cubicBezTo>
                  <a:cubicBezTo>
                    <a:pt x="41" y="94"/>
                    <a:pt x="40" y="91"/>
                    <a:pt x="39" y="88"/>
                  </a:cubicBezTo>
                  <a:cubicBezTo>
                    <a:pt x="39" y="85"/>
                    <a:pt x="38" y="82"/>
                    <a:pt x="37" y="78"/>
                  </a:cubicBezTo>
                  <a:cubicBezTo>
                    <a:pt x="37" y="78"/>
                    <a:pt x="37" y="77"/>
                    <a:pt x="37" y="76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6"/>
                    <a:pt x="36" y="75"/>
                    <a:pt x="36" y="74"/>
                  </a:cubicBezTo>
                  <a:cubicBezTo>
                    <a:pt x="35" y="73"/>
                    <a:pt x="35" y="71"/>
                    <a:pt x="35" y="69"/>
                  </a:cubicBezTo>
                  <a:cubicBezTo>
                    <a:pt x="34" y="68"/>
                    <a:pt x="34" y="67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6"/>
                    <a:pt x="33" y="66"/>
                    <a:pt x="33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6"/>
                    <a:pt x="33" y="67"/>
                    <a:pt x="33" y="68"/>
                  </a:cubicBezTo>
                  <a:cubicBezTo>
                    <a:pt x="33" y="68"/>
                    <a:pt x="33" y="69"/>
                    <a:pt x="34" y="69"/>
                  </a:cubicBezTo>
                  <a:cubicBezTo>
                    <a:pt x="34" y="70"/>
                    <a:pt x="34" y="72"/>
                    <a:pt x="34" y="74"/>
                  </a:cubicBezTo>
                  <a:cubicBezTo>
                    <a:pt x="35" y="75"/>
                    <a:pt x="35" y="77"/>
                    <a:pt x="35" y="78"/>
                  </a:cubicBezTo>
                  <a:cubicBezTo>
                    <a:pt x="36" y="80"/>
                    <a:pt x="36" y="82"/>
                    <a:pt x="36" y="84"/>
                  </a:cubicBezTo>
                  <a:cubicBezTo>
                    <a:pt x="36" y="87"/>
                    <a:pt x="36" y="89"/>
                    <a:pt x="36" y="91"/>
                  </a:cubicBezTo>
                  <a:cubicBezTo>
                    <a:pt x="37" y="94"/>
                    <a:pt x="37" y="97"/>
                    <a:pt x="37" y="100"/>
                  </a:cubicBezTo>
                  <a:cubicBezTo>
                    <a:pt x="38" y="103"/>
                    <a:pt x="38" y="105"/>
                    <a:pt x="39" y="108"/>
                  </a:cubicBezTo>
                  <a:cubicBezTo>
                    <a:pt x="39" y="109"/>
                    <a:pt x="39" y="111"/>
                    <a:pt x="39" y="113"/>
                  </a:cubicBezTo>
                  <a:cubicBezTo>
                    <a:pt x="40" y="118"/>
                    <a:pt x="41" y="125"/>
                    <a:pt x="43" y="130"/>
                  </a:cubicBezTo>
                  <a:cubicBezTo>
                    <a:pt x="44" y="129"/>
                    <a:pt x="45" y="128"/>
                    <a:pt x="47" y="128"/>
                  </a:cubicBezTo>
                  <a:cubicBezTo>
                    <a:pt x="48" y="127"/>
                    <a:pt x="49" y="126"/>
                    <a:pt x="51" y="125"/>
                  </a:cubicBezTo>
                  <a:cubicBezTo>
                    <a:pt x="51" y="125"/>
                    <a:pt x="50" y="125"/>
                    <a:pt x="50" y="125"/>
                  </a:cubicBezTo>
                  <a:cubicBezTo>
                    <a:pt x="50" y="124"/>
                    <a:pt x="50" y="124"/>
                    <a:pt x="50" y="124"/>
                  </a:cubicBezTo>
                  <a:cubicBezTo>
                    <a:pt x="49" y="122"/>
                    <a:pt x="49" y="121"/>
                    <a:pt x="48" y="119"/>
                  </a:cubicBezTo>
                  <a:close/>
                  <a:moveTo>
                    <a:pt x="31" y="65"/>
                  </a:moveTo>
                  <a:cubicBezTo>
                    <a:pt x="31" y="65"/>
                    <a:pt x="31" y="65"/>
                    <a:pt x="31" y="65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1" y="65"/>
                    <a:pt x="31" y="65"/>
                    <a:pt x="31" y="65"/>
                  </a:cubicBezTo>
                  <a:close/>
                  <a:moveTo>
                    <a:pt x="257" y="92"/>
                  </a:move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lose/>
                  <a:moveTo>
                    <a:pt x="193" y="99"/>
                  </a:moveTo>
                  <a:cubicBezTo>
                    <a:pt x="193" y="100"/>
                    <a:pt x="193" y="102"/>
                    <a:pt x="193" y="105"/>
                  </a:cubicBezTo>
                  <a:cubicBezTo>
                    <a:pt x="194" y="107"/>
                    <a:pt x="194" y="109"/>
                    <a:pt x="194" y="111"/>
                  </a:cubicBezTo>
                  <a:cubicBezTo>
                    <a:pt x="194" y="111"/>
                    <a:pt x="194" y="111"/>
                    <a:pt x="194" y="112"/>
                  </a:cubicBezTo>
                  <a:cubicBezTo>
                    <a:pt x="195" y="113"/>
                    <a:pt x="195" y="114"/>
                    <a:pt x="194" y="115"/>
                  </a:cubicBezTo>
                  <a:cubicBezTo>
                    <a:pt x="194" y="116"/>
                    <a:pt x="194" y="116"/>
                    <a:pt x="194" y="116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1" y="115"/>
                    <a:pt x="189" y="114"/>
                    <a:pt x="188" y="114"/>
                  </a:cubicBezTo>
                  <a:cubicBezTo>
                    <a:pt x="186" y="113"/>
                    <a:pt x="184" y="113"/>
                    <a:pt x="183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0" y="106"/>
                    <a:pt x="181" y="101"/>
                    <a:pt x="182" y="95"/>
                  </a:cubicBezTo>
                  <a:cubicBezTo>
                    <a:pt x="182" y="93"/>
                    <a:pt x="183" y="91"/>
                    <a:pt x="183" y="89"/>
                  </a:cubicBezTo>
                  <a:cubicBezTo>
                    <a:pt x="183" y="83"/>
                    <a:pt x="184" y="78"/>
                    <a:pt x="184" y="72"/>
                  </a:cubicBezTo>
                  <a:cubicBezTo>
                    <a:pt x="184" y="70"/>
                    <a:pt x="184" y="68"/>
                    <a:pt x="184" y="66"/>
                  </a:cubicBezTo>
                  <a:cubicBezTo>
                    <a:pt x="184" y="64"/>
                    <a:pt x="184" y="61"/>
                    <a:pt x="184" y="59"/>
                  </a:cubicBezTo>
                  <a:cubicBezTo>
                    <a:pt x="184" y="56"/>
                    <a:pt x="184" y="53"/>
                    <a:pt x="184" y="50"/>
                  </a:cubicBezTo>
                  <a:cubicBezTo>
                    <a:pt x="184" y="48"/>
                    <a:pt x="184" y="46"/>
                    <a:pt x="184" y="45"/>
                  </a:cubicBezTo>
                  <a:cubicBezTo>
                    <a:pt x="184" y="42"/>
                    <a:pt x="184" y="40"/>
                    <a:pt x="185" y="38"/>
                  </a:cubicBezTo>
                  <a:cubicBezTo>
                    <a:pt x="185" y="38"/>
                    <a:pt x="185" y="38"/>
                    <a:pt x="185" y="37"/>
                  </a:cubicBezTo>
                  <a:cubicBezTo>
                    <a:pt x="185" y="36"/>
                    <a:pt x="185" y="34"/>
                    <a:pt x="186" y="33"/>
                  </a:cubicBezTo>
                  <a:cubicBezTo>
                    <a:pt x="186" y="33"/>
                    <a:pt x="186" y="33"/>
                    <a:pt x="187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2"/>
                    <a:pt x="189" y="33"/>
                    <a:pt x="190" y="33"/>
                  </a:cubicBezTo>
                  <a:cubicBezTo>
                    <a:pt x="191" y="33"/>
                    <a:pt x="192" y="33"/>
                    <a:pt x="192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2" y="36"/>
                    <a:pt x="191" y="38"/>
                    <a:pt x="191" y="40"/>
                  </a:cubicBezTo>
                  <a:cubicBezTo>
                    <a:pt x="191" y="42"/>
                    <a:pt x="191" y="44"/>
                    <a:pt x="192" y="46"/>
                  </a:cubicBezTo>
                  <a:cubicBezTo>
                    <a:pt x="192" y="47"/>
                    <a:pt x="192" y="48"/>
                    <a:pt x="192" y="49"/>
                  </a:cubicBezTo>
                  <a:cubicBezTo>
                    <a:pt x="192" y="50"/>
                    <a:pt x="192" y="51"/>
                    <a:pt x="192" y="52"/>
                  </a:cubicBezTo>
                  <a:cubicBezTo>
                    <a:pt x="192" y="56"/>
                    <a:pt x="192" y="60"/>
                    <a:pt x="192" y="64"/>
                  </a:cubicBezTo>
                  <a:cubicBezTo>
                    <a:pt x="191" y="68"/>
                    <a:pt x="191" y="72"/>
                    <a:pt x="191" y="76"/>
                  </a:cubicBezTo>
                  <a:cubicBezTo>
                    <a:pt x="192" y="81"/>
                    <a:pt x="192" y="86"/>
                    <a:pt x="192" y="91"/>
                  </a:cubicBezTo>
                  <a:cubicBezTo>
                    <a:pt x="193" y="93"/>
                    <a:pt x="193" y="96"/>
                    <a:pt x="193" y="99"/>
                  </a:cubicBezTo>
                  <a:close/>
                  <a:moveTo>
                    <a:pt x="192" y="105"/>
                  </a:moveTo>
                  <a:cubicBezTo>
                    <a:pt x="191" y="103"/>
                    <a:pt x="191" y="101"/>
                    <a:pt x="191" y="99"/>
                  </a:cubicBezTo>
                  <a:cubicBezTo>
                    <a:pt x="191" y="96"/>
                    <a:pt x="191" y="93"/>
                    <a:pt x="190" y="91"/>
                  </a:cubicBezTo>
                  <a:cubicBezTo>
                    <a:pt x="190" y="86"/>
                    <a:pt x="190" y="81"/>
                    <a:pt x="189" y="76"/>
                  </a:cubicBezTo>
                  <a:cubicBezTo>
                    <a:pt x="189" y="72"/>
                    <a:pt x="189" y="68"/>
                    <a:pt x="190" y="64"/>
                  </a:cubicBezTo>
                  <a:cubicBezTo>
                    <a:pt x="190" y="60"/>
                    <a:pt x="190" y="56"/>
                    <a:pt x="190" y="52"/>
                  </a:cubicBezTo>
                  <a:cubicBezTo>
                    <a:pt x="190" y="51"/>
                    <a:pt x="190" y="50"/>
                    <a:pt x="190" y="49"/>
                  </a:cubicBezTo>
                  <a:cubicBezTo>
                    <a:pt x="190" y="48"/>
                    <a:pt x="190" y="47"/>
                    <a:pt x="190" y="46"/>
                  </a:cubicBezTo>
                  <a:cubicBezTo>
                    <a:pt x="189" y="44"/>
                    <a:pt x="189" y="42"/>
                    <a:pt x="189" y="40"/>
                  </a:cubicBezTo>
                  <a:cubicBezTo>
                    <a:pt x="189" y="38"/>
                    <a:pt x="190" y="36"/>
                    <a:pt x="190" y="34"/>
                  </a:cubicBezTo>
                  <a:cubicBezTo>
                    <a:pt x="190" y="34"/>
                    <a:pt x="190" y="35"/>
                    <a:pt x="190" y="35"/>
                  </a:cubicBezTo>
                  <a:cubicBezTo>
                    <a:pt x="189" y="35"/>
                    <a:pt x="188" y="34"/>
                    <a:pt x="188" y="34"/>
                  </a:cubicBezTo>
                  <a:cubicBezTo>
                    <a:pt x="188" y="34"/>
                    <a:pt x="188" y="34"/>
                    <a:pt x="188" y="34"/>
                  </a:cubicBezTo>
                  <a:cubicBezTo>
                    <a:pt x="188" y="35"/>
                    <a:pt x="188" y="35"/>
                    <a:pt x="187" y="35"/>
                  </a:cubicBezTo>
                  <a:cubicBezTo>
                    <a:pt x="187" y="35"/>
                    <a:pt x="187" y="35"/>
                    <a:pt x="187" y="35"/>
                  </a:cubicBezTo>
                  <a:cubicBezTo>
                    <a:pt x="187" y="35"/>
                    <a:pt x="187" y="36"/>
                    <a:pt x="187" y="37"/>
                  </a:cubicBezTo>
                  <a:cubicBezTo>
                    <a:pt x="187" y="38"/>
                    <a:pt x="187" y="38"/>
                    <a:pt x="187" y="39"/>
                  </a:cubicBezTo>
                  <a:cubicBezTo>
                    <a:pt x="186" y="41"/>
                    <a:pt x="186" y="43"/>
                    <a:pt x="186" y="45"/>
                  </a:cubicBezTo>
                  <a:cubicBezTo>
                    <a:pt x="186" y="47"/>
                    <a:pt x="186" y="48"/>
                    <a:pt x="186" y="50"/>
                  </a:cubicBezTo>
                  <a:cubicBezTo>
                    <a:pt x="186" y="53"/>
                    <a:pt x="186" y="56"/>
                    <a:pt x="186" y="59"/>
                  </a:cubicBezTo>
                  <a:cubicBezTo>
                    <a:pt x="186" y="61"/>
                    <a:pt x="186" y="64"/>
                    <a:pt x="186" y="66"/>
                  </a:cubicBezTo>
                  <a:cubicBezTo>
                    <a:pt x="186" y="68"/>
                    <a:pt x="186" y="70"/>
                    <a:pt x="186" y="72"/>
                  </a:cubicBezTo>
                  <a:cubicBezTo>
                    <a:pt x="186" y="78"/>
                    <a:pt x="185" y="83"/>
                    <a:pt x="185" y="89"/>
                  </a:cubicBezTo>
                  <a:cubicBezTo>
                    <a:pt x="185" y="91"/>
                    <a:pt x="184" y="93"/>
                    <a:pt x="184" y="96"/>
                  </a:cubicBezTo>
                  <a:cubicBezTo>
                    <a:pt x="183" y="101"/>
                    <a:pt x="182" y="106"/>
                    <a:pt x="184" y="111"/>
                  </a:cubicBezTo>
                  <a:cubicBezTo>
                    <a:pt x="185" y="111"/>
                    <a:pt x="187" y="112"/>
                    <a:pt x="188" y="112"/>
                  </a:cubicBezTo>
                  <a:cubicBezTo>
                    <a:pt x="190" y="112"/>
                    <a:pt x="191" y="113"/>
                    <a:pt x="193" y="113"/>
                  </a:cubicBezTo>
                  <a:cubicBezTo>
                    <a:pt x="193" y="113"/>
                    <a:pt x="192" y="113"/>
                    <a:pt x="192" y="112"/>
                  </a:cubicBezTo>
                  <a:cubicBezTo>
                    <a:pt x="192" y="112"/>
                    <a:pt x="192" y="111"/>
                    <a:pt x="192" y="111"/>
                  </a:cubicBezTo>
                  <a:cubicBezTo>
                    <a:pt x="192" y="109"/>
                    <a:pt x="192" y="107"/>
                    <a:pt x="192" y="105"/>
                  </a:cubicBezTo>
                  <a:close/>
                  <a:moveTo>
                    <a:pt x="123" y="114"/>
                  </a:moveTo>
                  <a:cubicBezTo>
                    <a:pt x="124" y="116"/>
                    <a:pt x="124" y="118"/>
                    <a:pt x="125" y="120"/>
                  </a:cubicBezTo>
                  <a:cubicBezTo>
                    <a:pt x="126" y="122"/>
                    <a:pt x="127" y="124"/>
                    <a:pt x="128" y="126"/>
                  </a:cubicBezTo>
                  <a:cubicBezTo>
                    <a:pt x="128" y="126"/>
                    <a:pt x="128" y="126"/>
                    <a:pt x="128" y="127"/>
                  </a:cubicBezTo>
                  <a:cubicBezTo>
                    <a:pt x="129" y="127"/>
                    <a:pt x="130" y="128"/>
                    <a:pt x="129" y="130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6" y="130"/>
                    <a:pt x="125" y="131"/>
                    <a:pt x="123" y="131"/>
                  </a:cubicBezTo>
                  <a:cubicBezTo>
                    <a:pt x="121" y="131"/>
                    <a:pt x="119" y="131"/>
                    <a:pt x="117" y="131"/>
                  </a:cubicBezTo>
                  <a:cubicBezTo>
                    <a:pt x="117" y="131"/>
                    <a:pt x="117" y="131"/>
                    <a:pt x="117" y="131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3" y="125"/>
                    <a:pt x="112" y="120"/>
                    <a:pt x="111" y="115"/>
                  </a:cubicBezTo>
                  <a:cubicBezTo>
                    <a:pt x="111" y="112"/>
                    <a:pt x="111" y="110"/>
                    <a:pt x="110" y="108"/>
                  </a:cubicBezTo>
                  <a:cubicBezTo>
                    <a:pt x="109" y="103"/>
                    <a:pt x="108" y="97"/>
                    <a:pt x="106" y="92"/>
                  </a:cubicBezTo>
                  <a:cubicBezTo>
                    <a:pt x="106" y="90"/>
                    <a:pt x="105" y="88"/>
                    <a:pt x="105" y="86"/>
                  </a:cubicBezTo>
                  <a:cubicBezTo>
                    <a:pt x="104" y="84"/>
                    <a:pt x="103" y="82"/>
                    <a:pt x="102" y="79"/>
                  </a:cubicBezTo>
                  <a:cubicBezTo>
                    <a:pt x="101" y="77"/>
                    <a:pt x="100" y="74"/>
                    <a:pt x="99" y="71"/>
                  </a:cubicBezTo>
                  <a:cubicBezTo>
                    <a:pt x="99" y="69"/>
                    <a:pt x="98" y="68"/>
                    <a:pt x="98" y="66"/>
                  </a:cubicBezTo>
                  <a:cubicBezTo>
                    <a:pt x="97" y="64"/>
                    <a:pt x="97" y="62"/>
                    <a:pt x="96" y="60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8"/>
                    <a:pt x="95" y="56"/>
                    <a:pt x="96" y="55"/>
                  </a:cubicBezTo>
                  <a:cubicBezTo>
                    <a:pt x="96" y="54"/>
                    <a:pt x="96" y="54"/>
                    <a:pt x="97" y="53"/>
                  </a:cubicBezTo>
                  <a:cubicBezTo>
                    <a:pt x="97" y="53"/>
                    <a:pt x="97" y="53"/>
                    <a:pt x="98" y="53"/>
                  </a:cubicBezTo>
                  <a:cubicBezTo>
                    <a:pt x="98" y="53"/>
                    <a:pt x="99" y="53"/>
                    <a:pt x="99" y="53"/>
                  </a:cubicBezTo>
                  <a:cubicBezTo>
                    <a:pt x="100" y="53"/>
                    <a:pt x="101" y="53"/>
                    <a:pt x="102" y="53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6"/>
                    <a:pt x="103" y="57"/>
                    <a:pt x="103" y="59"/>
                  </a:cubicBezTo>
                  <a:cubicBezTo>
                    <a:pt x="104" y="61"/>
                    <a:pt x="104" y="63"/>
                    <a:pt x="105" y="65"/>
                  </a:cubicBezTo>
                  <a:cubicBezTo>
                    <a:pt x="106" y="66"/>
                    <a:pt x="106" y="67"/>
                    <a:pt x="106" y="68"/>
                  </a:cubicBezTo>
                  <a:cubicBezTo>
                    <a:pt x="107" y="69"/>
                    <a:pt x="107" y="69"/>
                    <a:pt x="107" y="70"/>
                  </a:cubicBezTo>
                  <a:cubicBezTo>
                    <a:pt x="109" y="74"/>
                    <a:pt x="110" y="78"/>
                    <a:pt x="111" y="82"/>
                  </a:cubicBezTo>
                  <a:cubicBezTo>
                    <a:pt x="112" y="86"/>
                    <a:pt x="113" y="90"/>
                    <a:pt x="114" y="94"/>
                  </a:cubicBezTo>
                  <a:cubicBezTo>
                    <a:pt x="116" y="98"/>
                    <a:pt x="118" y="103"/>
                    <a:pt x="120" y="107"/>
                  </a:cubicBezTo>
                  <a:cubicBezTo>
                    <a:pt x="121" y="110"/>
                    <a:pt x="122" y="112"/>
                    <a:pt x="123" y="114"/>
                  </a:cubicBezTo>
                  <a:close/>
                  <a:moveTo>
                    <a:pt x="123" y="121"/>
                  </a:moveTo>
                  <a:cubicBezTo>
                    <a:pt x="123" y="119"/>
                    <a:pt x="122" y="117"/>
                    <a:pt x="121" y="115"/>
                  </a:cubicBezTo>
                  <a:cubicBezTo>
                    <a:pt x="120" y="113"/>
                    <a:pt x="119" y="110"/>
                    <a:pt x="118" y="108"/>
                  </a:cubicBezTo>
                  <a:cubicBezTo>
                    <a:pt x="116" y="103"/>
                    <a:pt x="115" y="99"/>
                    <a:pt x="113" y="94"/>
                  </a:cubicBezTo>
                  <a:cubicBezTo>
                    <a:pt x="111" y="91"/>
                    <a:pt x="110" y="87"/>
                    <a:pt x="109" y="83"/>
                  </a:cubicBezTo>
                  <a:cubicBezTo>
                    <a:pt x="108" y="79"/>
                    <a:pt x="107" y="75"/>
                    <a:pt x="105" y="71"/>
                  </a:cubicBezTo>
                  <a:cubicBezTo>
                    <a:pt x="105" y="70"/>
                    <a:pt x="105" y="69"/>
                    <a:pt x="104" y="68"/>
                  </a:cubicBezTo>
                  <a:cubicBezTo>
                    <a:pt x="104" y="68"/>
                    <a:pt x="104" y="67"/>
                    <a:pt x="103" y="66"/>
                  </a:cubicBezTo>
                  <a:cubicBezTo>
                    <a:pt x="103" y="64"/>
                    <a:pt x="102" y="62"/>
                    <a:pt x="101" y="60"/>
                  </a:cubicBezTo>
                  <a:cubicBezTo>
                    <a:pt x="101" y="58"/>
                    <a:pt x="100" y="56"/>
                    <a:pt x="100" y="54"/>
                  </a:cubicBezTo>
                  <a:cubicBezTo>
                    <a:pt x="100" y="54"/>
                    <a:pt x="100" y="55"/>
                    <a:pt x="100" y="55"/>
                  </a:cubicBezTo>
                  <a:cubicBezTo>
                    <a:pt x="99" y="55"/>
                    <a:pt x="98" y="55"/>
                    <a:pt x="98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8" y="55"/>
                    <a:pt x="98" y="55"/>
                    <a:pt x="98" y="56"/>
                  </a:cubicBezTo>
                  <a:cubicBezTo>
                    <a:pt x="98" y="56"/>
                    <a:pt x="98" y="56"/>
                    <a:pt x="98" y="56"/>
                  </a:cubicBezTo>
                  <a:cubicBezTo>
                    <a:pt x="97" y="56"/>
                    <a:pt x="98" y="57"/>
                    <a:pt x="98" y="58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9" y="61"/>
                    <a:pt x="99" y="63"/>
                    <a:pt x="100" y="65"/>
                  </a:cubicBezTo>
                  <a:cubicBezTo>
                    <a:pt x="100" y="67"/>
                    <a:pt x="101" y="69"/>
                    <a:pt x="101" y="71"/>
                  </a:cubicBezTo>
                  <a:cubicBezTo>
                    <a:pt x="102" y="73"/>
                    <a:pt x="103" y="76"/>
                    <a:pt x="104" y="79"/>
                  </a:cubicBezTo>
                  <a:cubicBezTo>
                    <a:pt x="105" y="81"/>
                    <a:pt x="106" y="83"/>
                    <a:pt x="106" y="86"/>
                  </a:cubicBezTo>
                  <a:cubicBezTo>
                    <a:pt x="107" y="87"/>
                    <a:pt x="107" y="89"/>
                    <a:pt x="108" y="92"/>
                  </a:cubicBezTo>
                  <a:cubicBezTo>
                    <a:pt x="109" y="97"/>
                    <a:pt x="111" y="102"/>
                    <a:pt x="112" y="108"/>
                  </a:cubicBezTo>
                  <a:cubicBezTo>
                    <a:pt x="113" y="110"/>
                    <a:pt x="113" y="112"/>
                    <a:pt x="113" y="114"/>
                  </a:cubicBezTo>
                  <a:cubicBezTo>
                    <a:pt x="114" y="119"/>
                    <a:pt x="115" y="124"/>
                    <a:pt x="118" y="129"/>
                  </a:cubicBezTo>
                  <a:cubicBezTo>
                    <a:pt x="119" y="129"/>
                    <a:pt x="121" y="129"/>
                    <a:pt x="123" y="129"/>
                  </a:cubicBezTo>
                  <a:cubicBezTo>
                    <a:pt x="124" y="129"/>
                    <a:pt x="126" y="129"/>
                    <a:pt x="127" y="128"/>
                  </a:cubicBezTo>
                  <a:cubicBezTo>
                    <a:pt x="127" y="128"/>
                    <a:pt x="127" y="128"/>
                    <a:pt x="127" y="128"/>
                  </a:cubicBezTo>
                  <a:cubicBezTo>
                    <a:pt x="126" y="127"/>
                    <a:pt x="126" y="127"/>
                    <a:pt x="126" y="126"/>
                  </a:cubicBezTo>
                  <a:cubicBezTo>
                    <a:pt x="125" y="124"/>
                    <a:pt x="124" y="123"/>
                    <a:pt x="123" y="121"/>
                  </a:cubicBezTo>
                  <a:close/>
                  <a:moveTo>
                    <a:pt x="66" y="64"/>
                  </a:moveTo>
                  <a:cubicBezTo>
                    <a:pt x="66" y="62"/>
                    <a:pt x="66" y="60"/>
                    <a:pt x="66" y="58"/>
                  </a:cubicBezTo>
                  <a:cubicBezTo>
                    <a:pt x="65" y="56"/>
                    <a:pt x="65" y="54"/>
                    <a:pt x="65" y="52"/>
                  </a:cubicBezTo>
                  <a:cubicBezTo>
                    <a:pt x="65" y="52"/>
                    <a:pt x="64" y="52"/>
                    <a:pt x="64" y="51"/>
                  </a:cubicBezTo>
                  <a:cubicBezTo>
                    <a:pt x="64" y="50"/>
                    <a:pt x="64" y="49"/>
                    <a:pt x="64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7" y="48"/>
                    <a:pt x="68" y="49"/>
                    <a:pt x="68" y="49"/>
                  </a:cubicBezTo>
                  <a:cubicBezTo>
                    <a:pt x="69" y="49"/>
                    <a:pt x="69" y="49"/>
                    <a:pt x="71" y="50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3" y="54"/>
                    <a:pt x="74" y="58"/>
                    <a:pt x="75" y="61"/>
                  </a:cubicBezTo>
                  <a:cubicBezTo>
                    <a:pt x="76" y="65"/>
                    <a:pt x="77" y="69"/>
                    <a:pt x="77" y="72"/>
                  </a:cubicBezTo>
                  <a:cubicBezTo>
                    <a:pt x="76" y="77"/>
                    <a:pt x="76" y="83"/>
                    <a:pt x="76" y="88"/>
                  </a:cubicBezTo>
                  <a:cubicBezTo>
                    <a:pt x="77" y="90"/>
                    <a:pt x="77" y="92"/>
                    <a:pt x="77" y="93"/>
                  </a:cubicBezTo>
                  <a:cubicBezTo>
                    <a:pt x="77" y="96"/>
                    <a:pt x="77" y="98"/>
                    <a:pt x="77" y="100"/>
                  </a:cubicBezTo>
                  <a:cubicBezTo>
                    <a:pt x="78" y="103"/>
                    <a:pt x="78" y="106"/>
                    <a:pt x="78" y="108"/>
                  </a:cubicBezTo>
                  <a:cubicBezTo>
                    <a:pt x="78" y="110"/>
                    <a:pt x="78" y="112"/>
                    <a:pt x="78" y="113"/>
                  </a:cubicBezTo>
                  <a:cubicBezTo>
                    <a:pt x="78" y="115"/>
                    <a:pt x="78" y="117"/>
                    <a:pt x="78" y="119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8" y="121"/>
                    <a:pt x="78" y="123"/>
                    <a:pt x="77" y="124"/>
                  </a:cubicBezTo>
                  <a:cubicBezTo>
                    <a:pt x="77" y="124"/>
                    <a:pt x="77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4" y="125"/>
                    <a:pt x="74" y="125"/>
                    <a:pt x="73" y="125"/>
                  </a:cubicBezTo>
                  <a:cubicBezTo>
                    <a:pt x="72" y="125"/>
                    <a:pt x="71" y="124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2"/>
                    <a:pt x="72" y="120"/>
                    <a:pt x="71" y="118"/>
                  </a:cubicBezTo>
                  <a:cubicBezTo>
                    <a:pt x="71" y="116"/>
                    <a:pt x="71" y="114"/>
                    <a:pt x="71" y="112"/>
                  </a:cubicBezTo>
                  <a:cubicBezTo>
                    <a:pt x="71" y="111"/>
                    <a:pt x="71" y="111"/>
                    <a:pt x="70" y="110"/>
                  </a:cubicBezTo>
                  <a:cubicBezTo>
                    <a:pt x="70" y="109"/>
                    <a:pt x="70" y="108"/>
                    <a:pt x="70" y="107"/>
                  </a:cubicBezTo>
                  <a:cubicBezTo>
                    <a:pt x="70" y="103"/>
                    <a:pt x="70" y="99"/>
                    <a:pt x="70" y="96"/>
                  </a:cubicBezTo>
                  <a:cubicBezTo>
                    <a:pt x="70" y="92"/>
                    <a:pt x="70" y="88"/>
                    <a:pt x="69" y="84"/>
                  </a:cubicBezTo>
                  <a:cubicBezTo>
                    <a:pt x="69" y="80"/>
                    <a:pt x="68" y="75"/>
                    <a:pt x="67" y="71"/>
                  </a:cubicBezTo>
                  <a:cubicBezTo>
                    <a:pt x="67" y="69"/>
                    <a:pt x="67" y="66"/>
                    <a:pt x="66" y="64"/>
                  </a:cubicBezTo>
                  <a:close/>
                  <a:moveTo>
                    <a:pt x="67" y="58"/>
                  </a:moveTo>
                  <a:cubicBezTo>
                    <a:pt x="68" y="60"/>
                    <a:pt x="68" y="62"/>
                    <a:pt x="68" y="63"/>
                  </a:cubicBezTo>
                  <a:cubicBezTo>
                    <a:pt x="69" y="66"/>
                    <a:pt x="69" y="68"/>
                    <a:pt x="69" y="71"/>
                  </a:cubicBezTo>
                  <a:cubicBezTo>
                    <a:pt x="70" y="75"/>
                    <a:pt x="71" y="80"/>
                    <a:pt x="71" y="84"/>
                  </a:cubicBezTo>
                  <a:cubicBezTo>
                    <a:pt x="72" y="88"/>
                    <a:pt x="72" y="92"/>
                    <a:pt x="72" y="96"/>
                  </a:cubicBezTo>
                  <a:cubicBezTo>
                    <a:pt x="72" y="99"/>
                    <a:pt x="72" y="103"/>
                    <a:pt x="72" y="107"/>
                  </a:cubicBezTo>
                  <a:cubicBezTo>
                    <a:pt x="72" y="108"/>
                    <a:pt x="72" y="109"/>
                    <a:pt x="72" y="110"/>
                  </a:cubicBezTo>
                  <a:cubicBezTo>
                    <a:pt x="73" y="110"/>
                    <a:pt x="73" y="111"/>
                    <a:pt x="73" y="112"/>
                  </a:cubicBezTo>
                  <a:cubicBezTo>
                    <a:pt x="73" y="114"/>
                    <a:pt x="73" y="116"/>
                    <a:pt x="73" y="118"/>
                  </a:cubicBezTo>
                  <a:cubicBezTo>
                    <a:pt x="73" y="120"/>
                    <a:pt x="73" y="121"/>
                    <a:pt x="73" y="123"/>
                  </a:cubicBezTo>
                  <a:cubicBezTo>
                    <a:pt x="74" y="123"/>
                    <a:pt x="74" y="123"/>
                    <a:pt x="75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3"/>
                    <a:pt x="75" y="123"/>
                    <a:pt x="76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2"/>
                    <a:pt x="76" y="121"/>
                    <a:pt x="76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6" y="120"/>
                    <a:pt x="76" y="120"/>
                    <a:pt x="76" y="119"/>
                  </a:cubicBezTo>
                  <a:cubicBezTo>
                    <a:pt x="76" y="117"/>
                    <a:pt x="76" y="115"/>
                    <a:pt x="76" y="114"/>
                  </a:cubicBezTo>
                  <a:cubicBezTo>
                    <a:pt x="76" y="112"/>
                    <a:pt x="76" y="110"/>
                    <a:pt x="76" y="108"/>
                  </a:cubicBezTo>
                  <a:cubicBezTo>
                    <a:pt x="76" y="106"/>
                    <a:pt x="76" y="103"/>
                    <a:pt x="75" y="100"/>
                  </a:cubicBezTo>
                  <a:cubicBezTo>
                    <a:pt x="75" y="98"/>
                    <a:pt x="75" y="96"/>
                    <a:pt x="75" y="93"/>
                  </a:cubicBezTo>
                  <a:cubicBezTo>
                    <a:pt x="75" y="91"/>
                    <a:pt x="75" y="90"/>
                    <a:pt x="75" y="88"/>
                  </a:cubicBezTo>
                  <a:cubicBezTo>
                    <a:pt x="74" y="83"/>
                    <a:pt x="74" y="77"/>
                    <a:pt x="75" y="72"/>
                  </a:cubicBezTo>
                  <a:cubicBezTo>
                    <a:pt x="75" y="69"/>
                    <a:pt x="74" y="65"/>
                    <a:pt x="73" y="62"/>
                  </a:cubicBezTo>
                  <a:cubicBezTo>
                    <a:pt x="72" y="58"/>
                    <a:pt x="71" y="55"/>
                    <a:pt x="70" y="52"/>
                  </a:cubicBezTo>
                  <a:cubicBezTo>
                    <a:pt x="69" y="51"/>
                    <a:pt x="68" y="51"/>
                    <a:pt x="67" y="51"/>
                  </a:cubicBezTo>
                  <a:cubicBezTo>
                    <a:pt x="67" y="50"/>
                    <a:pt x="67" y="50"/>
                    <a:pt x="66" y="50"/>
                  </a:cubicBezTo>
                  <a:cubicBezTo>
                    <a:pt x="66" y="50"/>
                    <a:pt x="66" y="50"/>
                    <a:pt x="66" y="51"/>
                  </a:cubicBezTo>
                  <a:cubicBezTo>
                    <a:pt x="66" y="51"/>
                    <a:pt x="67" y="52"/>
                    <a:pt x="67" y="52"/>
                  </a:cubicBezTo>
                  <a:cubicBezTo>
                    <a:pt x="67" y="54"/>
                    <a:pt x="67" y="56"/>
                    <a:pt x="67" y="58"/>
                  </a:cubicBezTo>
                  <a:close/>
                  <a:moveTo>
                    <a:pt x="73" y="124"/>
                  </a:move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4"/>
                  </a:cubicBezTo>
                  <a:close/>
                  <a:moveTo>
                    <a:pt x="232" y="82"/>
                  </a:moveTo>
                  <a:cubicBezTo>
                    <a:pt x="233" y="84"/>
                    <a:pt x="233" y="85"/>
                    <a:pt x="234" y="87"/>
                  </a:cubicBezTo>
                  <a:cubicBezTo>
                    <a:pt x="234" y="88"/>
                    <a:pt x="235" y="90"/>
                    <a:pt x="235" y="91"/>
                  </a:cubicBezTo>
                  <a:cubicBezTo>
                    <a:pt x="235" y="92"/>
                    <a:pt x="236" y="92"/>
                    <a:pt x="236" y="92"/>
                  </a:cubicBezTo>
                  <a:cubicBezTo>
                    <a:pt x="236" y="93"/>
                    <a:pt x="236" y="94"/>
                    <a:pt x="236" y="95"/>
                  </a:cubicBezTo>
                  <a:cubicBezTo>
                    <a:pt x="236" y="95"/>
                    <a:pt x="236" y="95"/>
                    <a:pt x="236" y="95"/>
                  </a:cubicBezTo>
                  <a:cubicBezTo>
                    <a:pt x="235" y="95"/>
                    <a:pt x="235" y="95"/>
                    <a:pt x="235" y="95"/>
                  </a:cubicBezTo>
                  <a:cubicBezTo>
                    <a:pt x="235" y="95"/>
                    <a:pt x="233" y="97"/>
                    <a:pt x="231" y="98"/>
                  </a:cubicBezTo>
                  <a:cubicBezTo>
                    <a:pt x="230" y="99"/>
                    <a:pt x="228" y="100"/>
                    <a:pt x="226" y="100"/>
                  </a:cubicBezTo>
                  <a:cubicBezTo>
                    <a:pt x="226" y="100"/>
                    <a:pt x="226" y="100"/>
                    <a:pt x="226" y="100"/>
                  </a:cubicBezTo>
                  <a:cubicBezTo>
                    <a:pt x="225" y="100"/>
                    <a:pt x="225" y="100"/>
                    <a:pt x="225" y="100"/>
                  </a:cubicBezTo>
                  <a:cubicBezTo>
                    <a:pt x="223" y="95"/>
                    <a:pt x="222" y="88"/>
                    <a:pt x="221" y="82"/>
                  </a:cubicBezTo>
                  <a:cubicBezTo>
                    <a:pt x="221" y="80"/>
                    <a:pt x="221" y="78"/>
                    <a:pt x="220" y="77"/>
                  </a:cubicBezTo>
                  <a:cubicBezTo>
                    <a:pt x="220" y="74"/>
                    <a:pt x="219" y="71"/>
                    <a:pt x="219" y="69"/>
                  </a:cubicBezTo>
                  <a:cubicBezTo>
                    <a:pt x="219" y="66"/>
                    <a:pt x="218" y="63"/>
                    <a:pt x="218" y="60"/>
                  </a:cubicBezTo>
                  <a:cubicBezTo>
                    <a:pt x="217" y="57"/>
                    <a:pt x="217" y="55"/>
                    <a:pt x="217" y="53"/>
                  </a:cubicBezTo>
                  <a:cubicBezTo>
                    <a:pt x="217" y="51"/>
                    <a:pt x="217" y="49"/>
                    <a:pt x="217" y="47"/>
                  </a:cubicBezTo>
                  <a:cubicBezTo>
                    <a:pt x="217" y="46"/>
                    <a:pt x="216" y="44"/>
                    <a:pt x="216" y="43"/>
                  </a:cubicBezTo>
                  <a:cubicBezTo>
                    <a:pt x="216" y="41"/>
                    <a:pt x="215" y="39"/>
                    <a:pt x="215" y="38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15" y="36"/>
                    <a:pt x="214" y="35"/>
                    <a:pt x="215" y="34"/>
                  </a:cubicBezTo>
                  <a:cubicBezTo>
                    <a:pt x="215" y="33"/>
                    <a:pt x="215" y="33"/>
                    <a:pt x="216" y="32"/>
                  </a:cubicBezTo>
                  <a:cubicBezTo>
                    <a:pt x="216" y="32"/>
                    <a:pt x="216" y="32"/>
                    <a:pt x="217" y="32"/>
                  </a:cubicBezTo>
                  <a:cubicBezTo>
                    <a:pt x="217" y="32"/>
                    <a:pt x="218" y="32"/>
                    <a:pt x="218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8" y="32"/>
                    <a:pt x="219" y="32"/>
                    <a:pt x="219" y="32"/>
                  </a:cubicBezTo>
                  <a:cubicBezTo>
                    <a:pt x="219" y="33"/>
                    <a:pt x="219" y="33"/>
                    <a:pt x="219" y="33"/>
                  </a:cubicBezTo>
                  <a:cubicBezTo>
                    <a:pt x="219" y="33"/>
                    <a:pt x="219" y="33"/>
                    <a:pt x="219" y="33"/>
                  </a:cubicBezTo>
                  <a:cubicBezTo>
                    <a:pt x="219" y="33"/>
                    <a:pt x="219" y="33"/>
                    <a:pt x="219" y="33"/>
                  </a:cubicBezTo>
                  <a:cubicBezTo>
                    <a:pt x="219" y="34"/>
                    <a:pt x="220" y="36"/>
                    <a:pt x="220" y="37"/>
                  </a:cubicBezTo>
                  <a:cubicBezTo>
                    <a:pt x="220" y="39"/>
                    <a:pt x="221" y="40"/>
                    <a:pt x="221" y="42"/>
                  </a:cubicBezTo>
                  <a:cubicBezTo>
                    <a:pt x="222" y="43"/>
                    <a:pt x="222" y="44"/>
                    <a:pt x="222" y="44"/>
                  </a:cubicBezTo>
                  <a:cubicBezTo>
                    <a:pt x="222" y="44"/>
                    <a:pt x="222" y="44"/>
                    <a:pt x="222" y="44"/>
                  </a:cubicBezTo>
                  <a:cubicBezTo>
                    <a:pt x="222" y="45"/>
                    <a:pt x="222" y="46"/>
                    <a:pt x="223" y="46"/>
                  </a:cubicBezTo>
                  <a:cubicBezTo>
                    <a:pt x="224" y="49"/>
                    <a:pt x="224" y="53"/>
                    <a:pt x="225" y="56"/>
                  </a:cubicBezTo>
                  <a:cubicBezTo>
                    <a:pt x="226" y="59"/>
                    <a:pt x="226" y="62"/>
                    <a:pt x="227" y="65"/>
                  </a:cubicBezTo>
                  <a:cubicBezTo>
                    <a:pt x="228" y="69"/>
                    <a:pt x="229" y="73"/>
                    <a:pt x="231" y="76"/>
                  </a:cubicBezTo>
                  <a:cubicBezTo>
                    <a:pt x="231" y="78"/>
                    <a:pt x="232" y="80"/>
                    <a:pt x="232" y="82"/>
                  </a:cubicBezTo>
                  <a:close/>
                  <a:moveTo>
                    <a:pt x="232" y="87"/>
                  </a:moveTo>
                  <a:cubicBezTo>
                    <a:pt x="232" y="86"/>
                    <a:pt x="231" y="84"/>
                    <a:pt x="231" y="83"/>
                  </a:cubicBezTo>
                  <a:cubicBezTo>
                    <a:pt x="230" y="81"/>
                    <a:pt x="229" y="79"/>
                    <a:pt x="229" y="77"/>
                  </a:cubicBezTo>
                  <a:cubicBezTo>
                    <a:pt x="228" y="73"/>
                    <a:pt x="226" y="70"/>
                    <a:pt x="225" y="66"/>
                  </a:cubicBezTo>
                  <a:cubicBezTo>
                    <a:pt x="224" y="63"/>
                    <a:pt x="224" y="60"/>
                    <a:pt x="223" y="56"/>
                  </a:cubicBezTo>
                  <a:cubicBezTo>
                    <a:pt x="222" y="53"/>
                    <a:pt x="222" y="50"/>
                    <a:pt x="221" y="47"/>
                  </a:cubicBezTo>
                  <a:cubicBezTo>
                    <a:pt x="221" y="46"/>
                    <a:pt x="220" y="46"/>
                    <a:pt x="220" y="45"/>
                  </a:cubicBezTo>
                  <a:cubicBezTo>
                    <a:pt x="220" y="45"/>
                    <a:pt x="220" y="45"/>
                    <a:pt x="220" y="45"/>
                  </a:cubicBezTo>
                  <a:cubicBezTo>
                    <a:pt x="220" y="44"/>
                    <a:pt x="220" y="43"/>
                    <a:pt x="220" y="43"/>
                  </a:cubicBezTo>
                  <a:cubicBezTo>
                    <a:pt x="219" y="41"/>
                    <a:pt x="219" y="39"/>
                    <a:pt x="218" y="38"/>
                  </a:cubicBezTo>
                  <a:cubicBezTo>
                    <a:pt x="218" y="37"/>
                    <a:pt x="218" y="35"/>
                    <a:pt x="217" y="34"/>
                  </a:cubicBezTo>
                  <a:cubicBezTo>
                    <a:pt x="217" y="34"/>
                    <a:pt x="217" y="34"/>
                    <a:pt x="217" y="34"/>
                  </a:cubicBezTo>
                  <a:cubicBezTo>
                    <a:pt x="217" y="34"/>
                    <a:pt x="217" y="34"/>
                    <a:pt x="217" y="34"/>
                  </a:cubicBezTo>
                  <a:cubicBezTo>
                    <a:pt x="217" y="34"/>
                    <a:pt x="217" y="34"/>
                    <a:pt x="217" y="34"/>
                  </a:cubicBezTo>
                  <a:cubicBezTo>
                    <a:pt x="217" y="35"/>
                    <a:pt x="217" y="36"/>
                    <a:pt x="217" y="36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7" y="39"/>
                    <a:pt x="218" y="41"/>
                    <a:pt x="218" y="42"/>
                  </a:cubicBezTo>
                  <a:cubicBezTo>
                    <a:pt x="218" y="44"/>
                    <a:pt x="219" y="45"/>
                    <a:pt x="219" y="47"/>
                  </a:cubicBezTo>
                  <a:cubicBezTo>
                    <a:pt x="219" y="49"/>
                    <a:pt x="219" y="51"/>
                    <a:pt x="219" y="53"/>
                  </a:cubicBezTo>
                  <a:cubicBezTo>
                    <a:pt x="219" y="55"/>
                    <a:pt x="219" y="57"/>
                    <a:pt x="220" y="59"/>
                  </a:cubicBezTo>
                  <a:cubicBezTo>
                    <a:pt x="220" y="62"/>
                    <a:pt x="221" y="65"/>
                    <a:pt x="221" y="68"/>
                  </a:cubicBezTo>
                  <a:cubicBezTo>
                    <a:pt x="221" y="71"/>
                    <a:pt x="222" y="74"/>
                    <a:pt x="222" y="76"/>
                  </a:cubicBezTo>
                  <a:cubicBezTo>
                    <a:pt x="222" y="78"/>
                    <a:pt x="223" y="80"/>
                    <a:pt x="223" y="81"/>
                  </a:cubicBezTo>
                  <a:cubicBezTo>
                    <a:pt x="224" y="87"/>
                    <a:pt x="225" y="94"/>
                    <a:pt x="227" y="98"/>
                  </a:cubicBezTo>
                  <a:cubicBezTo>
                    <a:pt x="228" y="98"/>
                    <a:pt x="229" y="97"/>
                    <a:pt x="230" y="96"/>
                  </a:cubicBezTo>
                  <a:cubicBezTo>
                    <a:pt x="232" y="95"/>
                    <a:pt x="233" y="94"/>
                    <a:pt x="234" y="94"/>
                  </a:cubicBezTo>
                  <a:cubicBezTo>
                    <a:pt x="234" y="93"/>
                    <a:pt x="234" y="93"/>
                    <a:pt x="234" y="93"/>
                  </a:cubicBezTo>
                  <a:cubicBezTo>
                    <a:pt x="234" y="93"/>
                    <a:pt x="234" y="92"/>
                    <a:pt x="233" y="92"/>
                  </a:cubicBezTo>
                  <a:cubicBezTo>
                    <a:pt x="233" y="91"/>
                    <a:pt x="232" y="89"/>
                    <a:pt x="232" y="87"/>
                  </a:cubicBezTo>
                  <a:close/>
                  <a:moveTo>
                    <a:pt x="215" y="34"/>
                  </a:moveTo>
                  <a:cubicBezTo>
                    <a:pt x="215" y="34"/>
                    <a:pt x="215" y="34"/>
                    <a:pt x="215" y="34"/>
                  </a:cubicBezTo>
                  <a:cubicBezTo>
                    <a:pt x="215" y="34"/>
                    <a:pt x="215" y="34"/>
                    <a:pt x="215" y="34"/>
                  </a:cubicBezTo>
                  <a:cubicBezTo>
                    <a:pt x="215" y="34"/>
                    <a:pt x="215" y="34"/>
                    <a:pt x="215" y="34"/>
                  </a:cubicBezTo>
                  <a:close/>
                  <a:moveTo>
                    <a:pt x="157" y="103"/>
                  </a:moveTo>
                  <a:cubicBezTo>
                    <a:pt x="158" y="105"/>
                    <a:pt x="158" y="106"/>
                    <a:pt x="159" y="108"/>
                  </a:cubicBezTo>
                  <a:cubicBezTo>
                    <a:pt x="159" y="109"/>
                    <a:pt x="160" y="111"/>
                    <a:pt x="160" y="113"/>
                  </a:cubicBezTo>
                  <a:cubicBezTo>
                    <a:pt x="160" y="113"/>
                    <a:pt x="160" y="113"/>
                    <a:pt x="161" y="113"/>
                  </a:cubicBezTo>
                  <a:cubicBezTo>
                    <a:pt x="161" y="114"/>
                    <a:pt x="161" y="115"/>
                    <a:pt x="161" y="116"/>
                  </a:cubicBezTo>
                  <a:cubicBezTo>
                    <a:pt x="161" y="117"/>
                    <a:pt x="161" y="117"/>
                    <a:pt x="161" y="117"/>
                  </a:cubicBezTo>
                  <a:cubicBezTo>
                    <a:pt x="160" y="117"/>
                    <a:pt x="160" y="117"/>
                    <a:pt x="160" y="117"/>
                  </a:cubicBezTo>
                  <a:cubicBezTo>
                    <a:pt x="159" y="117"/>
                    <a:pt x="158" y="118"/>
                    <a:pt x="156" y="119"/>
                  </a:cubicBezTo>
                  <a:cubicBezTo>
                    <a:pt x="154" y="120"/>
                    <a:pt x="153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48" y="116"/>
                    <a:pt x="147" y="109"/>
                    <a:pt x="146" y="103"/>
                  </a:cubicBezTo>
                  <a:cubicBezTo>
                    <a:pt x="146" y="101"/>
                    <a:pt x="145" y="99"/>
                    <a:pt x="145" y="98"/>
                  </a:cubicBezTo>
                  <a:cubicBezTo>
                    <a:pt x="145" y="95"/>
                    <a:pt x="144" y="92"/>
                    <a:pt x="144" y="90"/>
                  </a:cubicBezTo>
                  <a:cubicBezTo>
                    <a:pt x="143" y="87"/>
                    <a:pt x="143" y="84"/>
                    <a:pt x="142" y="81"/>
                  </a:cubicBezTo>
                  <a:cubicBezTo>
                    <a:pt x="142" y="79"/>
                    <a:pt x="142" y="76"/>
                    <a:pt x="142" y="74"/>
                  </a:cubicBezTo>
                  <a:cubicBezTo>
                    <a:pt x="142" y="72"/>
                    <a:pt x="142" y="70"/>
                    <a:pt x="142" y="68"/>
                  </a:cubicBezTo>
                  <a:cubicBezTo>
                    <a:pt x="142" y="67"/>
                    <a:pt x="141" y="65"/>
                    <a:pt x="141" y="64"/>
                  </a:cubicBezTo>
                  <a:cubicBezTo>
                    <a:pt x="141" y="62"/>
                    <a:pt x="140" y="60"/>
                    <a:pt x="140" y="59"/>
                  </a:cubicBezTo>
                  <a:cubicBezTo>
                    <a:pt x="140" y="59"/>
                    <a:pt x="140" y="58"/>
                    <a:pt x="140" y="58"/>
                  </a:cubicBezTo>
                  <a:cubicBezTo>
                    <a:pt x="140" y="57"/>
                    <a:pt x="139" y="56"/>
                    <a:pt x="140" y="55"/>
                  </a:cubicBezTo>
                  <a:cubicBezTo>
                    <a:pt x="140" y="54"/>
                    <a:pt x="140" y="54"/>
                    <a:pt x="141" y="53"/>
                  </a:cubicBezTo>
                  <a:cubicBezTo>
                    <a:pt x="141" y="53"/>
                    <a:pt x="141" y="53"/>
                    <a:pt x="142" y="53"/>
                  </a:cubicBezTo>
                  <a:cubicBezTo>
                    <a:pt x="142" y="53"/>
                    <a:pt x="142" y="53"/>
                    <a:pt x="143" y="53"/>
                  </a:cubicBezTo>
                  <a:cubicBezTo>
                    <a:pt x="143" y="53"/>
                    <a:pt x="143" y="53"/>
                    <a:pt x="143" y="53"/>
                  </a:cubicBezTo>
                  <a:cubicBezTo>
                    <a:pt x="143" y="53"/>
                    <a:pt x="144" y="53"/>
                    <a:pt x="144" y="54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4" y="55"/>
                    <a:pt x="145" y="57"/>
                    <a:pt x="145" y="59"/>
                  </a:cubicBezTo>
                  <a:cubicBezTo>
                    <a:pt x="145" y="60"/>
                    <a:pt x="146" y="62"/>
                    <a:pt x="146" y="63"/>
                  </a:cubicBezTo>
                  <a:cubicBezTo>
                    <a:pt x="147" y="64"/>
                    <a:pt x="147" y="65"/>
                    <a:pt x="147" y="65"/>
                  </a:cubicBezTo>
                  <a:cubicBezTo>
                    <a:pt x="147" y="65"/>
                    <a:pt x="147" y="65"/>
                    <a:pt x="147" y="65"/>
                  </a:cubicBezTo>
                  <a:cubicBezTo>
                    <a:pt x="147" y="66"/>
                    <a:pt x="147" y="67"/>
                    <a:pt x="147" y="67"/>
                  </a:cubicBezTo>
                  <a:cubicBezTo>
                    <a:pt x="149" y="71"/>
                    <a:pt x="149" y="74"/>
                    <a:pt x="150" y="77"/>
                  </a:cubicBezTo>
                  <a:cubicBezTo>
                    <a:pt x="150" y="80"/>
                    <a:pt x="151" y="83"/>
                    <a:pt x="152" y="87"/>
                  </a:cubicBezTo>
                  <a:cubicBezTo>
                    <a:pt x="153" y="90"/>
                    <a:pt x="154" y="94"/>
                    <a:pt x="155" y="97"/>
                  </a:cubicBezTo>
                  <a:cubicBezTo>
                    <a:pt x="156" y="99"/>
                    <a:pt x="157" y="101"/>
                    <a:pt x="157" y="103"/>
                  </a:cubicBezTo>
                  <a:close/>
                  <a:moveTo>
                    <a:pt x="157" y="109"/>
                  </a:moveTo>
                  <a:cubicBezTo>
                    <a:pt x="156" y="107"/>
                    <a:pt x="156" y="106"/>
                    <a:pt x="155" y="104"/>
                  </a:cubicBezTo>
                  <a:cubicBezTo>
                    <a:pt x="155" y="102"/>
                    <a:pt x="154" y="100"/>
                    <a:pt x="154" y="98"/>
                  </a:cubicBezTo>
                  <a:cubicBezTo>
                    <a:pt x="152" y="94"/>
                    <a:pt x="151" y="91"/>
                    <a:pt x="150" y="87"/>
                  </a:cubicBezTo>
                  <a:cubicBezTo>
                    <a:pt x="149" y="84"/>
                    <a:pt x="148" y="81"/>
                    <a:pt x="148" y="78"/>
                  </a:cubicBezTo>
                  <a:cubicBezTo>
                    <a:pt x="147" y="74"/>
                    <a:pt x="147" y="71"/>
                    <a:pt x="146" y="68"/>
                  </a:cubicBezTo>
                  <a:cubicBezTo>
                    <a:pt x="145" y="67"/>
                    <a:pt x="145" y="67"/>
                    <a:pt x="145" y="66"/>
                  </a:cubicBezTo>
                  <a:cubicBezTo>
                    <a:pt x="145" y="66"/>
                    <a:pt x="145" y="66"/>
                    <a:pt x="145" y="66"/>
                  </a:cubicBezTo>
                  <a:cubicBezTo>
                    <a:pt x="145" y="65"/>
                    <a:pt x="145" y="65"/>
                    <a:pt x="144" y="64"/>
                  </a:cubicBezTo>
                  <a:cubicBezTo>
                    <a:pt x="144" y="62"/>
                    <a:pt x="143" y="61"/>
                    <a:pt x="143" y="59"/>
                  </a:cubicBezTo>
                  <a:cubicBezTo>
                    <a:pt x="143" y="58"/>
                    <a:pt x="142" y="56"/>
                    <a:pt x="142" y="55"/>
                  </a:cubicBezTo>
                  <a:cubicBezTo>
                    <a:pt x="142" y="55"/>
                    <a:pt x="142" y="55"/>
                    <a:pt x="142" y="55"/>
                  </a:cubicBezTo>
                  <a:cubicBezTo>
                    <a:pt x="142" y="55"/>
                    <a:pt x="142" y="55"/>
                    <a:pt x="142" y="55"/>
                  </a:cubicBezTo>
                  <a:cubicBezTo>
                    <a:pt x="142" y="55"/>
                    <a:pt x="142" y="55"/>
                    <a:pt x="142" y="56"/>
                  </a:cubicBezTo>
                  <a:cubicBezTo>
                    <a:pt x="141" y="56"/>
                    <a:pt x="142" y="57"/>
                    <a:pt x="142" y="58"/>
                  </a:cubicBezTo>
                  <a:cubicBezTo>
                    <a:pt x="142" y="58"/>
                    <a:pt x="142" y="58"/>
                    <a:pt x="142" y="59"/>
                  </a:cubicBezTo>
                  <a:cubicBezTo>
                    <a:pt x="142" y="60"/>
                    <a:pt x="143" y="62"/>
                    <a:pt x="143" y="63"/>
                  </a:cubicBezTo>
                  <a:cubicBezTo>
                    <a:pt x="143" y="65"/>
                    <a:pt x="144" y="66"/>
                    <a:pt x="144" y="68"/>
                  </a:cubicBezTo>
                  <a:cubicBezTo>
                    <a:pt x="144" y="70"/>
                    <a:pt x="144" y="72"/>
                    <a:pt x="144" y="74"/>
                  </a:cubicBezTo>
                  <a:cubicBezTo>
                    <a:pt x="144" y="76"/>
                    <a:pt x="144" y="78"/>
                    <a:pt x="144" y="80"/>
                  </a:cubicBezTo>
                  <a:cubicBezTo>
                    <a:pt x="145" y="83"/>
                    <a:pt x="145" y="86"/>
                    <a:pt x="146" y="89"/>
                  </a:cubicBezTo>
                  <a:cubicBezTo>
                    <a:pt x="146" y="92"/>
                    <a:pt x="147" y="95"/>
                    <a:pt x="147" y="98"/>
                  </a:cubicBezTo>
                  <a:cubicBezTo>
                    <a:pt x="147" y="99"/>
                    <a:pt x="148" y="101"/>
                    <a:pt x="148" y="103"/>
                  </a:cubicBezTo>
                  <a:cubicBezTo>
                    <a:pt x="149" y="108"/>
                    <a:pt x="150" y="115"/>
                    <a:pt x="152" y="119"/>
                  </a:cubicBezTo>
                  <a:cubicBezTo>
                    <a:pt x="153" y="119"/>
                    <a:pt x="154" y="118"/>
                    <a:pt x="155" y="117"/>
                  </a:cubicBezTo>
                  <a:cubicBezTo>
                    <a:pt x="157" y="116"/>
                    <a:pt x="158" y="115"/>
                    <a:pt x="159" y="115"/>
                  </a:cubicBezTo>
                  <a:cubicBezTo>
                    <a:pt x="159" y="115"/>
                    <a:pt x="159" y="114"/>
                    <a:pt x="159" y="114"/>
                  </a:cubicBezTo>
                  <a:cubicBezTo>
                    <a:pt x="159" y="114"/>
                    <a:pt x="158" y="114"/>
                    <a:pt x="158" y="113"/>
                  </a:cubicBezTo>
                  <a:cubicBezTo>
                    <a:pt x="158" y="112"/>
                    <a:pt x="157" y="110"/>
                    <a:pt x="157" y="109"/>
                  </a:cubicBezTo>
                  <a:close/>
                  <a:moveTo>
                    <a:pt x="140" y="55"/>
                  </a:moveTo>
                  <a:cubicBezTo>
                    <a:pt x="140" y="55"/>
                    <a:pt x="140" y="55"/>
                    <a:pt x="140" y="55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40" y="55"/>
                    <a:pt x="140" y="55"/>
                    <a:pt x="140" y="55"/>
                  </a:cubicBezTo>
                  <a:close/>
                  <a:moveTo>
                    <a:pt x="146" y="30"/>
                  </a:moveTo>
                  <a:cubicBezTo>
                    <a:pt x="146" y="30"/>
                    <a:pt x="146" y="30"/>
                    <a:pt x="146" y="30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6" y="30"/>
                    <a:pt x="146" y="30"/>
                    <a:pt x="146" y="30"/>
                  </a:cubicBezTo>
                  <a:close/>
                  <a:moveTo>
                    <a:pt x="68" y="35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8" y="35"/>
                    <a:pt x="68" y="35"/>
                    <a:pt x="68" y="35"/>
                  </a:cubicBezTo>
                  <a:close/>
                  <a:moveTo>
                    <a:pt x="208" y="130"/>
                  </a:moveTo>
                  <a:cubicBezTo>
                    <a:pt x="208" y="130"/>
                    <a:pt x="208" y="130"/>
                    <a:pt x="208" y="130"/>
                  </a:cubicBezTo>
                  <a:cubicBezTo>
                    <a:pt x="208" y="130"/>
                    <a:pt x="208" y="130"/>
                    <a:pt x="208" y="130"/>
                  </a:cubicBezTo>
                  <a:close/>
                  <a:moveTo>
                    <a:pt x="25" y="161"/>
                  </a:moveTo>
                  <a:cubicBezTo>
                    <a:pt x="25" y="161"/>
                    <a:pt x="25" y="161"/>
                    <a:pt x="25" y="161"/>
                  </a:cubicBezTo>
                  <a:cubicBezTo>
                    <a:pt x="25" y="161"/>
                    <a:pt x="25" y="161"/>
                    <a:pt x="25" y="161"/>
                  </a:cubicBezTo>
                  <a:close/>
                </a:path>
              </a:pathLst>
            </a:custGeom>
            <a:solidFill>
              <a:srgbClr val="D56D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16"/>
            <p:cNvSpPr>
              <a:spLocks/>
            </p:cNvSpPr>
            <p:nvPr/>
          </p:nvSpPr>
          <p:spPr bwMode="auto">
            <a:xfrm>
              <a:off x="6642100" y="3430588"/>
              <a:ext cx="203200" cy="190500"/>
            </a:xfrm>
            <a:custGeom>
              <a:avLst/>
              <a:gdLst>
                <a:gd name="T0" fmla="*/ 28 w 54"/>
                <a:gd name="T1" fmla="*/ 0 h 50"/>
                <a:gd name="T2" fmla="*/ 15 w 54"/>
                <a:gd name="T3" fmla="*/ 36 h 50"/>
                <a:gd name="T4" fmla="*/ 19 w 54"/>
                <a:gd name="T5" fmla="*/ 1 h 50"/>
                <a:gd name="T6" fmla="*/ 28 w 54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50">
                  <a:moveTo>
                    <a:pt x="28" y="0"/>
                  </a:moveTo>
                  <a:cubicBezTo>
                    <a:pt x="54" y="3"/>
                    <a:pt x="43" y="50"/>
                    <a:pt x="15" y="36"/>
                  </a:cubicBezTo>
                  <a:cubicBezTo>
                    <a:pt x="0" y="28"/>
                    <a:pt x="3" y="5"/>
                    <a:pt x="19" y="1"/>
                  </a:cubicBezTo>
                  <a:cubicBezTo>
                    <a:pt x="22" y="0"/>
                    <a:pt x="26" y="0"/>
                    <a:pt x="28" y="0"/>
                  </a:cubicBezTo>
                  <a:close/>
                </a:path>
              </a:pathLst>
            </a:custGeom>
            <a:solidFill>
              <a:srgbClr val="B91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17"/>
            <p:cNvSpPr>
              <a:spLocks/>
            </p:cNvSpPr>
            <p:nvPr/>
          </p:nvSpPr>
          <p:spPr bwMode="auto">
            <a:xfrm>
              <a:off x="6256338" y="3317876"/>
              <a:ext cx="279400" cy="249238"/>
            </a:xfrm>
            <a:custGeom>
              <a:avLst/>
              <a:gdLst>
                <a:gd name="T0" fmla="*/ 24 w 74"/>
                <a:gd name="T1" fmla="*/ 50 h 66"/>
                <a:gd name="T2" fmla="*/ 45 w 74"/>
                <a:gd name="T3" fmla="*/ 8 h 66"/>
                <a:gd name="T4" fmla="*/ 24 w 74"/>
                <a:gd name="T5" fmla="*/ 5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6">
                  <a:moveTo>
                    <a:pt x="24" y="50"/>
                  </a:moveTo>
                  <a:cubicBezTo>
                    <a:pt x="0" y="36"/>
                    <a:pt x="19" y="0"/>
                    <a:pt x="45" y="8"/>
                  </a:cubicBezTo>
                  <a:cubicBezTo>
                    <a:pt x="74" y="18"/>
                    <a:pt x="52" y="66"/>
                    <a:pt x="24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18"/>
            <p:cNvSpPr>
              <a:spLocks/>
            </p:cNvSpPr>
            <p:nvPr/>
          </p:nvSpPr>
          <p:spPr bwMode="auto">
            <a:xfrm>
              <a:off x="6392863" y="3351213"/>
              <a:ext cx="55563" cy="79375"/>
            </a:xfrm>
            <a:custGeom>
              <a:avLst/>
              <a:gdLst>
                <a:gd name="T0" fmla="*/ 14 w 15"/>
                <a:gd name="T1" fmla="*/ 9 h 21"/>
                <a:gd name="T2" fmla="*/ 2 w 15"/>
                <a:gd name="T3" fmla="*/ 8 h 21"/>
                <a:gd name="T4" fmla="*/ 14 w 15"/>
                <a:gd name="T5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1">
                  <a:moveTo>
                    <a:pt x="14" y="9"/>
                  </a:moveTo>
                  <a:cubicBezTo>
                    <a:pt x="13" y="21"/>
                    <a:pt x="0" y="15"/>
                    <a:pt x="2" y="8"/>
                  </a:cubicBezTo>
                  <a:cubicBezTo>
                    <a:pt x="3" y="0"/>
                    <a:pt x="15" y="1"/>
                    <a:pt x="14" y="9"/>
                  </a:cubicBezTo>
                  <a:close/>
                </a:path>
              </a:pathLst>
            </a:custGeom>
            <a:solidFill>
              <a:srgbClr val="4231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19"/>
            <p:cNvSpPr>
              <a:spLocks noEditPoints="1"/>
            </p:cNvSpPr>
            <p:nvPr/>
          </p:nvSpPr>
          <p:spPr bwMode="auto">
            <a:xfrm>
              <a:off x="5353050" y="2873376"/>
              <a:ext cx="1111250" cy="974725"/>
            </a:xfrm>
            <a:custGeom>
              <a:avLst/>
              <a:gdLst>
                <a:gd name="T0" fmla="*/ 97 w 294"/>
                <a:gd name="T1" fmla="*/ 230 h 257"/>
                <a:gd name="T2" fmla="*/ 35 w 294"/>
                <a:gd name="T3" fmla="*/ 233 h 257"/>
                <a:gd name="T4" fmla="*/ 37 w 294"/>
                <a:gd name="T5" fmla="*/ 251 h 257"/>
                <a:gd name="T6" fmla="*/ 79 w 294"/>
                <a:gd name="T7" fmla="*/ 241 h 257"/>
                <a:gd name="T8" fmla="*/ 94 w 294"/>
                <a:gd name="T9" fmla="*/ 195 h 257"/>
                <a:gd name="T10" fmla="*/ 88 w 294"/>
                <a:gd name="T11" fmla="*/ 182 h 257"/>
                <a:gd name="T12" fmla="*/ 10 w 294"/>
                <a:gd name="T13" fmla="*/ 194 h 257"/>
                <a:gd name="T14" fmla="*/ 61 w 294"/>
                <a:gd name="T15" fmla="*/ 199 h 257"/>
                <a:gd name="T16" fmla="*/ 94 w 294"/>
                <a:gd name="T17" fmla="*/ 195 h 257"/>
                <a:gd name="T18" fmla="*/ 100 w 294"/>
                <a:gd name="T19" fmla="*/ 165 h 257"/>
                <a:gd name="T20" fmla="*/ 44 w 294"/>
                <a:gd name="T21" fmla="*/ 139 h 257"/>
                <a:gd name="T22" fmla="*/ 37 w 294"/>
                <a:gd name="T23" fmla="*/ 156 h 257"/>
                <a:gd name="T24" fmla="*/ 80 w 294"/>
                <a:gd name="T25" fmla="*/ 166 h 257"/>
                <a:gd name="T26" fmla="*/ 103 w 294"/>
                <a:gd name="T27" fmla="*/ 137 h 257"/>
                <a:gd name="T28" fmla="*/ 108 w 294"/>
                <a:gd name="T29" fmla="*/ 124 h 257"/>
                <a:gd name="T30" fmla="*/ 46 w 294"/>
                <a:gd name="T31" fmla="*/ 76 h 257"/>
                <a:gd name="T32" fmla="*/ 77 w 294"/>
                <a:gd name="T33" fmla="*/ 116 h 257"/>
                <a:gd name="T34" fmla="*/ 103 w 294"/>
                <a:gd name="T35" fmla="*/ 137 h 257"/>
                <a:gd name="T36" fmla="*/ 138 w 294"/>
                <a:gd name="T37" fmla="*/ 123 h 257"/>
                <a:gd name="T38" fmla="*/ 115 w 294"/>
                <a:gd name="T39" fmla="*/ 65 h 257"/>
                <a:gd name="T40" fmla="*/ 99 w 294"/>
                <a:gd name="T41" fmla="*/ 72 h 257"/>
                <a:gd name="T42" fmla="*/ 122 w 294"/>
                <a:gd name="T43" fmla="*/ 109 h 257"/>
                <a:gd name="T44" fmla="*/ 158 w 294"/>
                <a:gd name="T45" fmla="*/ 104 h 257"/>
                <a:gd name="T46" fmla="*/ 168 w 294"/>
                <a:gd name="T47" fmla="*/ 94 h 257"/>
                <a:gd name="T48" fmla="*/ 132 w 294"/>
                <a:gd name="T49" fmla="*/ 24 h 257"/>
                <a:gd name="T50" fmla="*/ 144 w 294"/>
                <a:gd name="T51" fmla="*/ 74 h 257"/>
                <a:gd name="T52" fmla="*/ 158 w 294"/>
                <a:gd name="T53" fmla="*/ 104 h 257"/>
                <a:gd name="T54" fmla="*/ 197 w 294"/>
                <a:gd name="T55" fmla="*/ 98 h 257"/>
                <a:gd name="T56" fmla="*/ 196 w 294"/>
                <a:gd name="T57" fmla="*/ 36 h 257"/>
                <a:gd name="T58" fmla="*/ 178 w 294"/>
                <a:gd name="T59" fmla="*/ 37 h 257"/>
                <a:gd name="T60" fmla="*/ 186 w 294"/>
                <a:gd name="T61" fmla="*/ 80 h 257"/>
                <a:gd name="T62" fmla="*/ 225 w 294"/>
                <a:gd name="T63" fmla="*/ 92 h 257"/>
                <a:gd name="T64" fmla="*/ 237 w 294"/>
                <a:gd name="T65" fmla="*/ 86 h 257"/>
                <a:gd name="T66" fmla="*/ 228 w 294"/>
                <a:gd name="T67" fmla="*/ 8 h 257"/>
                <a:gd name="T68" fmla="*/ 221 w 294"/>
                <a:gd name="T69" fmla="*/ 59 h 257"/>
                <a:gd name="T70" fmla="*/ 225 w 294"/>
                <a:gd name="T71" fmla="*/ 92 h 257"/>
                <a:gd name="T72" fmla="*/ 250 w 294"/>
                <a:gd name="T73" fmla="*/ 103 h 257"/>
                <a:gd name="T74" fmla="*/ 281 w 294"/>
                <a:gd name="T75" fmla="*/ 49 h 257"/>
                <a:gd name="T76" fmla="*/ 264 w 294"/>
                <a:gd name="T77" fmla="*/ 41 h 257"/>
                <a:gd name="T78" fmla="*/ 251 w 294"/>
                <a:gd name="T79" fmla="*/ 8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4" h="257">
                  <a:moveTo>
                    <a:pt x="94" y="235"/>
                  </a:moveTo>
                  <a:cubicBezTo>
                    <a:pt x="96" y="234"/>
                    <a:pt x="97" y="232"/>
                    <a:pt x="97" y="230"/>
                  </a:cubicBezTo>
                  <a:cubicBezTo>
                    <a:pt x="97" y="225"/>
                    <a:pt x="90" y="223"/>
                    <a:pt x="85" y="224"/>
                  </a:cubicBezTo>
                  <a:cubicBezTo>
                    <a:pt x="68" y="225"/>
                    <a:pt x="52" y="229"/>
                    <a:pt x="35" y="233"/>
                  </a:cubicBezTo>
                  <a:cubicBezTo>
                    <a:pt x="29" y="234"/>
                    <a:pt x="0" y="239"/>
                    <a:pt x="11" y="250"/>
                  </a:cubicBezTo>
                  <a:cubicBezTo>
                    <a:pt x="18" y="257"/>
                    <a:pt x="29" y="254"/>
                    <a:pt x="37" y="251"/>
                  </a:cubicBezTo>
                  <a:cubicBezTo>
                    <a:pt x="46" y="248"/>
                    <a:pt x="53" y="246"/>
                    <a:pt x="63" y="245"/>
                  </a:cubicBezTo>
                  <a:cubicBezTo>
                    <a:pt x="68" y="244"/>
                    <a:pt x="74" y="243"/>
                    <a:pt x="79" y="241"/>
                  </a:cubicBezTo>
                  <a:cubicBezTo>
                    <a:pt x="82" y="240"/>
                    <a:pt x="90" y="238"/>
                    <a:pt x="94" y="235"/>
                  </a:cubicBezTo>
                  <a:close/>
                  <a:moveTo>
                    <a:pt x="94" y="195"/>
                  </a:moveTo>
                  <a:cubicBezTo>
                    <a:pt x="96" y="194"/>
                    <a:pt x="98" y="192"/>
                    <a:pt x="98" y="191"/>
                  </a:cubicBezTo>
                  <a:cubicBezTo>
                    <a:pt x="99" y="185"/>
                    <a:pt x="92" y="183"/>
                    <a:pt x="88" y="182"/>
                  </a:cubicBezTo>
                  <a:cubicBezTo>
                    <a:pt x="71" y="180"/>
                    <a:pt x="54" y="182"/>
                    <a:pt x="37" y="182"/>
                  </a:cubicBezTo>
                  <a:cubicBezTo>
                    <a:pt x="30" y="182"/>
                    <a:pt x="1" y="181"/>
                    <a:pt x="10" y="194"/>
                  </a:cubicBezTo>
                  <a:cubicBezTo>
                    <a:pt x="15" y="202"/>
                    <a:pt x="27" y="201"/>
                    <a:pt x="35" y="200"/>
                  </a:cubicBezTo>
                  <a:cubicBezTo>
                    <a:pt x="44" y="199"/>
                    <a:pt x="52" y="198"/>
                    <a:pt x="61" y="199"/>
                  </a:cubicBezTo>
                  <a:cubicBezTo>
                    <a:pt x="67" y="199"/>
                    <a:pt x="73" y="199"/>
                    <a:pt x="79" y="198"/>
                  </a:cubicBezTo>
                  <a:cubicBezTo>
                    <a:pt x="82" y="197"/>
                    <a:pt x="90" y="197"/>
                    <a:pt x="94" y="195"/>
                  </a:cubicBezTo>
                  <a:close/>
                  <a:moveTo>
                    <a:pt x="96" y="168"/>
                  </a:moveTo>
                  <a:cubicBezTo>
                    <a:pt x="98" y="167"/>
                    <a:pt x="100" y="166"/>
                    <a:pt x="100" y="165"/>
                  </a:cubicBezTo>
                  <a:cubicBezTo>
                    <a:pt x="103" y="160"/>
                    <a:pt x="97" y="155"/>
                    <a:pt x="93" y="154"/>
                  </a:cubicBezTo>
                  <a:cubicBezTo>
                    <a:pt x="77" y="147"/>
                    <a:pt x="60" y="144"/>
                    <a:pt x="44" y="139"/>
                  </a:cubicBezTo>
                  <a:cubicBezTo>
                    <a:pt x="38" y="137"/>
                    <a:pt x="10" y="128"/>
                    <a:pt x="15" y="144"/>
                  </a:cubicBezTo>
                  <a:cubicBezTo>
                    <a:pt x="18" y="152"/>
                    <a:pt x="29" y="155"/>
                    <a:pt x="37" y="156"/>
                  </a:cubicBezTo>
                  <a:cubicBezTo>
                    <a:pt x="46" y="157"/>
                    <a:pt x="54" y="159"/>
                    <a:pt x="63" y="162"/>
                  </a:cubicBezTo>
                  <a:cubicBezTo>
                    <a:pt x="68" y="164"/>
                    <a:pt x="74" y="166"/>
                    <a:pt x="80" y="166"/>
                  </a:cubicBezTo>
                  <a:cubicBezTo>
                    <a:pt x="83" y="167"/>
                    <a:pt x="90" y="169"/>
                    <a:pt x="96" y="168"/>
                  </a:cubicBezTo>
                  <a:close/>
                  <a:moveTo>
                    <a:pt x="103" y="137"/>
                  </a:moveTo>
                  <a:cubicBezTo>
                    <a:pt x="105" y="138"/>
                    <a:pt x="107" y="138"/>
                    <a:pt x="109" y="137"/>
                  </a:cubicBezTo>
                  <a:cubicBezTo>
                    <a:pt x="113" y="134"/>
                    <a:pt x="110" y="127"/>
                    <a:pt x="108" y="124"/>
                  </a:cubicBezTo>
                  <a:cubicBezTo>
                    <a:pt x="98" y="110"/>
                    <a:pt x="85" y="99"/>
                    <a:pt x="73" y="86"/>
                  </a:cubicBezTo>
                  <a:cubicBezTo>
                    <a:pt x="69" y="82"/>
                    <a:pt x="49" y="60"/>
                    <a:pt x="46" y="76"/>
                  </a:cubicBezTo>
                  <a:cubicBezTo>
                    <a:pt x="43" y="84"/>
                    <a:pt x="52" y="93"/>
                    <a:pt x="59" y="98"/>
                  </a:cubicBezTo>
                  <a:cubicBezTo>
                    <a:pt x="66" y="103"/>
                    <a:pt x="71" y="109"/>
                    <a:pt x="77" y="116"/>
                  </a:cubicBezTo>
                  <a:cubicBezTo>
                    <a:pt x="81" y="120"/>
                    <a:pt x="86" y="125"/>
                    <a:pt x="90" y="128"/>
                  </a:cubicBezTo>
                  <a:cubicBezTo>
                    <a:pt x="93" y="130"/>
                    <a:pt x="98" y="135"/>
                    <a:pt x="103" y="137"/>
                  </a:cubicBezTo>
                  <a:close/>
                  <a:moveTo>
                    <a:pt x="133" y="121"/>
                  </a:moveTo>
                  <a:cubicBezTo>
                    <a:pt x="134" y="123"/>
                    <a:pt x="136" y="123"/>
                    <a:pt x="138" y="123"/>
                  </a:cubicBezTo>
                  <a:cubicBezTo>
                    <a:pt x="143" y="121"/>
                    <a:pt x="142" y="113"/>
                    <a:pt x="140" y="109"/>
                  </a:cubicBezTo>
                  <a:cubicBezTo>
                    <a:pt x="134" y="93"/>
                    <a:pt x="124" y="80"/>
                    <a:pt x="115" y="65"/>
                  </a:cubicBezTo>
                  <a:cubicBezTo>
                    <a:pt x="112" y="59"/>
                    <a:pt x="98" y="34"/>
                    <a:pt x="91" y="48"/>
                  </a:cubicBezTo>
                  <a:cubicBezTo>
                    <a:pt x="87" y="56"/>
                    <a:pt x="94" y="66"/>
                    <a:pt x="99" y="72"/>
                  </a:cubicBezTo>
                  <a:cubicBezTo>
                    <a:pt x="104" y="80"/>
                    <a:pt x="108" y="86"/>
                    <a:pt x="112" y="95"/>
                  </a:cubicBezTo>
                  <a:cubicBezTo>
                    <a:pt x="115" y="99"/>
                    <a:pt x="119" y="105"/>
                    <a:pt x="122" y="109"/>
                  </a:cubicBezTo>
                  <a:cubicBezTo>
                    <a:pt x="124" y="112"/>
                    <a:pt x="128" y="118"/>
                    <a:pt x="133" y="121"/>
                  </a:cubicBezTo>
                  <a:close/>
                  <a:moveTo>
                    <a:pt x="158" y="104"/>
                  </a:moveTo>
                  <a:cubicBezTo>
                    <a:pt x="160" y="106"/>
                    <a:pt x="162" y="106"/>
                    <a:pt x="163" y="106"/>
                  </a:cubicBezTo>
                  <a:cubicBezTo>
                    <a:pt x="169" y="106"/>
                    <a:pt x="169" y="98"/>
                    <a:pt x="168" y="94"/>
                  </a:cubicBezTo>
                  <a:cubicBezTo>
                    <a:pt x="165" y="77"/>
                    <a:pt x="158" y="61"/>
                    <a:pt x="152" y="45"/>
                  </a:cubicBezTo>
                  <a:cubicBezTo>
                    <a:pt x="150" y="39"/>
                    <a:pt x="142" y="12"/>
                    <a:pt x="132" y="24"/>
                  </a:cubicBezTo>
                  <a:cubicBezTo>
                    <a:pt x="126" y="31"/>
                    <a:pt x="131" y="42"/>
                    <a:pt x="134" y="49"/>
                  </a:cubicBezTo>
                  <a:cubicBezTo>
                    <a:pt x="139" y="58"/>
                    <a:pt x="141" y="65"/>
                    <a:pt x="144" y="74"/>
                  </a:cubicBezTo>
                  <a:cubicBezTo>
                    <a:pt x="145" y="79"/>
                    <a:pt x="148" y="85"/>
                    <a:pt x="150" y="90"/>
                  </a:cubicBezTo>
                  <a:cubicBezTo>
                    <a:pt x="152" y="93"/>
                    <a:pt x="155" y="100"/>
                    <a:pt x="158" y="104"/>
                  </a:cubicBezTo>
                  <a:close/>
                  <a:moveTo>
                    <a:pt x="192" y="95"/>
                  </a:moveTo>
                  <a:cubicBezTo>
                    <a:pt x="193" y="97"/>
                    <a:pt x="195" y="98"/>
                    <a:pt x="197" y="98"/>
                  </a:cubicBezTo>
                  <a:cubicBezTo>
                    <a:pt x="202" y="98"/>
                    <a:pt x="203" y="90"/>
                    <a:pt x="203" y="86"/>
                  </a:cubicBezTo>
                  <a:cubicBezTo>
                    <a:pt x="203" y="69"/>
                    <a:pt x="199" y="53"/>
                    <a:pt x="196" y="36"/>
                  </a:cubicBezTo>
                  <a:cubicBezTo>
                    <a:pt x="195" y="29"/>
                    <a:pt x="191" y="1"/>
                    <a:pt x="179" y="11"/>
                  </a:cubicBezTo>
                  <a:cubicBezTo>
                    <a:pt x="173" y="17"/>
                    <a:pt x="175" y="29"/>
                    <a:pt x="178" y="37"/>
                  </a:cubicBezTo>
                  <a:cubicBezTo>
                    <a:pt x="180" y="46"/>
                    <a:pt x="182" y="53"/>
                    <a:pt x="183" y="63"/>
                  </a:cubicBezTo>
                  <a:cubicBezTo>
                    <a:pt x="183" y="68"/>
                    <a:pt x="185" y="74"/>
                    <a:pt x="186" y="80"/>
                  </a:cubicBezTo>
                  <a:cubicBezTo>
                    <a:pt x="188" y="83"/>
                    <a:pt x="189" y="90"/>
                    <a:pt x="192" y="95"/>
                  </a:cubicBezTo>
                  <a:close/>
                  <a:moveTo>
                    <a:pt x="225" y="92"/>
                  </a:moveTo>
                  <a:cubicBezTo>
                    <a:pt x="225" y="94"/>
                    <a:pt x="227" y="96"/>
                    <a:pt x="229" y="96"/>
                  </a:cubicBezTo>
                  <a:cubicBezTo>
                    <a:pt x="234" y="97"/>
                    <a:pt x="237" y="90"/>
                    <a:pt x="237" y="86"/>
                  </a:cubicBezTo>
                  <a:cubicBezTo>
                    <a:pt x="240" y="69"/>
                    <a:pt x="239" y="52"/>
                    <a:pt x="240" y="35"/>
                  </a:cubicBezTo>
                  <a:cubicBezTo>
                    <a:pt x="240" y="28"/>
                    <a:pt x="241" y="0"/>
                    <a:pt x="228" y="8"/>
                  </a:cubicBezTo>
                  <a:cubicBezTo>
                    <a:pt x="220" y="12"/>
                    <a:pt x="220" y="25"/>
                    <a:pt x="221" y="33"/>
                  </a:cubicBezTo>
                  <a:cubicBezTo>
                    <a:pt x="222" y="42"/>
                    <a:pt x="222" y="49"/>
                    <a:pt x="221" y="59"/>
                  </a:cubicBezTo>
                  <a:cubicBezTo>
                    <a:pt x="221" y="64"/>
                    <a:pt x="221" y="71"/>
                    <a:pt x="222" y="76"/>
                  </a:cubicBezTo>
                  <a:cubicBezTo>
                    <a:pt x="223" y="79"/>
                    <a:pt x="222" y="87"/>
                    <a:pt x="225" y="92"/>
                  </a:cubicBezTo>
                  <a:close/>
                  <a:moveTo>
                    <a:pt x="248" y="98"/>
                  </a:moveTo>
                  <a:cubicBezTo>
                    <a:pt x="248" y="100"/>
                    <a:pt x="249" y="102"/>
                    <a:pt x="250" y="103"/>
                  </a:cubicBezTo>
                  <a:cubicBezTo>
                    <a:pt x="255" y="106"/>
                    <a:pt x="260" y="100"/>
                    <a:pt x="262" y="96"/>
                  </a:cubicBezTo>
                  <a:cubicBezTo>
                    <a:pt x="270" y="81"/>
                    <a:pt x="275" y="65"/>
                    <a:pt x="281" y="49"/>
                  </a:cubicBezTo>
                  <a:cubicBezTo>
                    <a:pt x="283" y="43"/>
                    <a:pt x="294" y="16"/>
                    <a:pt x="278" y="19"/>
                  </a:cubicBezTo>
                  <a:cubicBezTo>
                    <a:pt x="269" y="21"/>
                    <a:pt x="266" y="33"/>
                    <a:pt x="264" y="41"/>
                  </a:cubicBezTo>
                  <a:cubicBezTo>
                    <a:pt x="262" y="50"/>
                    <a:pt x="259" y="57"/>
                    <a:pt x="256" y="66"/>
                  </a:cubicBezTo>
                  <a:cubicBezTo>
                    <a:pt x="254" y="70"/>
                    <a:pt x="252" y="77"/>
                    <a:pt x="251" y="82"/>
                  </a:cubicBezTo>
                  <a:cubicBezTo>
                    <a:pt x="250" y="85"/>
                    <a:pt x="247" y="93"/>
                    <a:pt x="248" y="98"/>
                  </a:cubicBezTo>
                  <a:close/>
                </a:path>
              </a:pathLst>
            </a:custGeom>
            <a:solidFill>
              <a:srgbClr val="285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2805113" y="857250"/>
            <a:ext cx="5867400" cy="585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淘宝网Chenying0907出品 13"/>
          <p:cNvGrpSpPr/>
          <p:nvPr/>
        </p:nvGrpSpPr>
        <p:grpSpPr>
          <a:xfrm>
            <a:off x="6867481" y="160511"/>
            <a:ext cx="4614913" cy="4617474"/>
            <a:chOff x="6581339" y="299615"/>
            <a:chExt cx="4614913" cy="4617474"/>
          </a:xfrm>
        </p:grpSpPr>
        <p:sp>
          <p:nvSpPr>
            <p:cNvPr id="12" name="淘宝网Chenying0907出品 6"/>
            <p:cNvSpPr>
              <a:spLocks/>
            </p:cNvSpPr>
            <p:nvPr/>
          </p:nvSpPr>
          <p:spPr bwMode="auto">
            <a:xfrm>
              <a:off x="6581339" y="299615"/>
              <a:ext cx="4614913" cy="4617474"/>
            </a:xfrm>
            <a:custGeom>
              <a:avLst/>
              <a:gdLst>
                <a:gd name="T0" fmla="*/ 854 w 1708"/>
                <a:gd name="T1" fmla="*/ 1651 h 1709"/>
                <a:gd name="T2" fmla="*/ 978 w 1708"/>
                <a:gd name="T3" fmla="*/ 1641 h 1709"/>
                <a:gd name="T4" fmla="*/ 1053 w 1708"/>
                <a:gd name="T5" fmla="*/ 1685 h 1709"/>
                <a:gd name="T6" fmla="*/ 1100 w 1708"/>
                <a:gd name="T7" fmla="*/ 1612 h 1709"/>
                <a:gd name="T8" fmla="*/ 1215 w 1708"/>
                <a:gd name="T9" fmla="*/ 1564 h 1709"/>
                <a:gd name="T10" fmla="*/ 1300 w 1708"/>
                <a:gd name="T11" fmla="*/ 1583 h 1709"/>
                <a:gd name="T12" fmla="*/ 1322 w 1708"/>
                <a:gd name="T13" fmla="*/ 1498 h 1709"/>
                <a:gd name="T14" fmla="*/ 1417 w 1708"/>
                <a:gd name="T15" fmla="*/ 1418 h 1709"/>
                <a:gd name="T16" fmla="*/ 1503 w 1708"/>
                <a:gd name="T17" fmla="*/ 1409 h 1709"/>
                <a:gd name="T18" fmla="*/ 1498 w 1708"/>
                <a:gd name="T19" fmla="*/ 1322 h 1709"/>
                <a:gd name="T20" fmla="*/ 1563 w 1708"/>
                <a:gd name="T21" fmla="*/ 1216 h 1709"/>
                <a:gd name="T22" fmla="*/ 1643 w 1708"/>
                <a:gd name="T23" fmla="*/ 1181 h 1709"/>
                <a:gd name="T24" fmla="*/ 1611 w 1708"/>
                <a:gd name="T25" fmla="*/ 1100 h 1709"/>
                <a:gd name="T26" fmla="*/ 1640 w 1708"/>
                <a:gd name="T27" fmla="*/ 979 h 1709"/>
                <a:gd name="T28" fmla="*/ 1705 w 1708"/>
                <a:gd name="T29" fmla="*/ 921 h 1709"/>
                <a:gd name="T30" fmla="*/ 1650 w 1708"/>
                <a:gd name="T31" fmla="*/ 854 h 1709"/>
                <a:gd name="T32" fmla="*/ 1705 w 1708"/>
                <a:gd name="T33" fmla="*/ 788 h 1709"/>
                <a:gd name="T34" fmla="*/ 1640 w 1708"/>
                <a:gd name="T35" fmla="*/ 730 h 1709"/>
                <a:gd name="T36" fmla="*/ 1611 w 1708"/>
                <a:gd name="T37" fmla="*/ 609 h 1709"/>
                <a:gd name="T38" fmla="*/ 1643 w 1708"/>
                <a:gd name="T39" fmla="*/ 528 h 1709"/>
                <a:gd name="T40" fmla="*/ 1563 w 1708"/>
                <a:gd name="T41" fmla="*/ 493 h 1709"/>
                <a:gd name="T42" fmla="*/ 1498 w 1708"/>
                <a:gd name="T43" fmla="*/ 387 h 1709"/>
                <a:gd name="T44" fmla="*/ 1503 w 1708"/>
                <a:gd name="T45" fmla="*/ 300 h 1709"/>
                <a:gd name="T46" fmla="*/ 1417 w 1708"/>
                <a:gd name="T47" fmla="*/ 291 h 1709"/>
                <a:gd name="T48" fmla="*/ 1322 w 1708"/>
                <a:gd name="T49" fmla="*/ 210 h 1709"/>
                <a:gd name="T50" fmla="*/ 1300 w 1708"/>
                <a:gd name="T51" fmla="*/ 126 h 1709"/>
                <a:gd name="T52" fmla="*/ 1215 w 1708"/>
                <a:gd name="T53" fmla="*/ 145 h 1709"/>
                <a:gd name="T54" fmla="*/ 1100 w 1708"/>
                <a:gd name="T55" fmla="*/ 97 h 1709"/>
                <a:gd name="T56" fmla="*/ 1053 w 1708"/>
                <a:gd name="T57" fmla="*/ 24 h 1709"/>
                <a:gd name="T58" fmla="*/ 978 w 1708"/>
                <a:gd name="T59" fmla="*/ 68 h 1709"/>
                <a:gd name="T60" fmla="*/ 854 w 1708"/>
                <a:gd name="T61" fmla="*/ 58 h 1709"/>
                <a:gd name="T62" fmla="*/ 853 w 1708"/>
                <a:gd name="T63" fmla="*/ 58 h 1709"/>
                <a:gd name="T64" fmla="*/ 729 w 1708"/>
                <a:gd name="T65" fmla="*/ 68 h 1709"/>
                <a:gd name="T66" fmla="*/ 654 w 1708"/>
                <a:gd name="T67" fmla="*/ 24 h 1709"/>
                <a:gd name="T68" fmla="*/ 607 w 1708"/>
                <a:gd name="T69" fmla="*/ 97 h 1709"/>
                <a:gd name="T70" fmla="*/ 492 w 1708"/>
                <a:gd name="T71" fmla="*/ 145 h 1709"/>
                <a:gd name="T72" fmla="*/ 408 w 1708"/>
                <a:gd name="T73" fmla="*/ 126 h 1709"/>
                <a:gd name="T74" fmla="*/ 386 w 1708"/>
                <a:gd name="T75" fmla="*/ 210 h 1709"/>
                <a:gd name="T76" fmla="*/ 291 w 1708"/>
                <a:gd name="T77" fmla="*/ 291 h 1709"/>
                <a:gd name="T78" fmla="*/ 205 w 1708"/>
                <a:gd name="T79" fmla="*/ 300 h 1709"/>
                <a:gd name="T80" fmla="*/ 209 w 1708"/>
                <a:gd name="T81" fmla="*/ 387 h 1709"/>
                <a:gd name="T82" fmla="*/ 144 w 1708"/>
                <a:gd name="T83" fmla="*/ 493 h 1709"/>
                <a:gd name="T84" fmla="*/ 65 w 1708"/>
                <a:gd name="T85" fmla="*/ 528 h 1709"/>
                <a:gd name="T86" fmla="*/ 96 w 1708"/>
                <a:gd name="T87" fmla="*/ 609 h 1709"/>
                <a:gd name="T88" fmla="*/ 67 w 1708"/>
                <a:gd name="T89" fmla="*/ 730 h 1709"/>
                <a:gd name="T90" fmla="*/ 3 w 1708"/>
                <a:gd name="T91" fmla="*/ 788 h 1709"/>
                <a:gd name="T92" fmla="*/ 58 w 1708"/>
                <a:gd name="T93" fmla="*/ 854 h 1709"/>
                <a:gd name="T94" fmla="*/ 3 w 1708"/>
                <a:gd name="T95" fmla="*/ 921 h 1709"/>
                <a:gd name="T96" fmla="*/ 67 w 1708"/>
                <a:gd name="T97" fmla="*/ 979 h 1709"/>
                <a:gd name="T98" fmla="*/ 96 w 1708"/>
                <a:gd name="T99" fmla="*/ 1100 h 1709"/>
                <a:gd name="T100" fmla="*/ 65 w 1708"/>
                <a:gd name="T101" fmla="*/ 1181 h 1709"/>
                <a:gd name="T102" fmla="*/ 144 w 1708"/>
                <a:gd name="T103" fmla="*/ 1216 h 1709"/>
                <a:gd name="T104" fmla="*/ 209 w 1708"/>
                <a:gd name="T105" fmla="*/ 1322 h 1709"/>
                <a:gd name="T106" fmla="*/ 205 w 1708"/>
                <a:gd name="T107" fmla="*/ 1409 h 1709"/>
                <a:gd name="T108" fmla="*/ 291 w 1708"/>
                <a:gd name="T109" fmla="*/ 1418 h 1709"/>
                <a:gd name="T110" fmla="*/ 386 w 1708"/>
                <a:gd name="T111" fmla="*/ 1498 h 1709"/>
                <a:gd name="T112" fmla="*/ 408 w 1708"/>
                <a:gd name="T113" fmla="*/ 1583 h 1709"/>
                <a:gd name="T114" fmla="*/ 492 w 1708"/>
                <a:gd name="T115" fmla="*/ 1564 h 1709"/>
                <a:gd name="T116" fmla="*/ 607 w 1708"/>
                <a:gd name="T117" fmla="*/ 1612 h 1709"/>
                <a:gd name="T118" fmla="*/ 654 w 1708"/>
                <a:gd name="T119" fmla="*/ 1685 h 1709"/>
                <a:gd name="T120" fmla="*/ 729 w 1708"/>
                <a:gd name="T121" fmla="*/ 1641 h 1709"/>
                <a:gd name="T122" fmla="*/ 853 w 1708"/>
                <a:gd name="T123" fmla="*/ 1651 h 1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8" h="1709">
                  <a:moveTo>
                    <a:pt x="854" y="1651"/>
                  </a:moveTo>
                  <a:cubicBezTo>
                    <a:pt x="854" y="1651"/>
                    <a:pt x="854" y="1651"/>
                    <a:pt x="854" y="1651"/>
                  </a:cubicBezTo>
                  <a:cubicBezTo>
                    <a:pt x="857" y="1683"/>
                    <a:pt x="886" y="1709"/>
                    <a:pt x="921" y="1705"/>
                  </a:cubicBezTo>
                  <a:cubicBezTo>
                    <a:pt x="956" y="1703"/>
                    <a:pt x="980" y="1673"/>
                    <a:pt x="978" y="1641"/>
                  </a:cubicBezTo>
                  <a:cubicBezTo>
                    <a:pt x="979" y="1641"/>
                    <a:pt x="979" y="1641"/>
                    <a:pt x="979" y="1641"/>
                  </a:cubicBezTo>
                  <a:cubicBezTo>
                    <a:pt x="986" y="1672"/>
                    <a:pt x="1019" y="1693"/>
                    <a:pt x="1053" y="1685"/>
                  </a:cubicBezTo>
                  <a:cubicBezTo>
                    <a:pt x="1087" y="1676"/>
                    <a:pt x="1107" y="1644"/>
                    <a:pt x="1100" y="1612"/>
                  </a:cubicBezTo>
                  <a:cubicBezTo>
                    <a:pt x="1100" y="1612"/>
                    <a:pt x="1100" y="1612"/>
                    <a:pt x="1100" y="1612"/>
                  </a:cubicBezTo>
                  <a:cubicBezTo>
                    <a:pt x="1113" y="1641"/>
                    <a:pt x="1148" y="1657"/>
                    <a:pt x="1181" y="1643"/>
                  </a:cubicBezTo>
                  <a:cubicBezTo>
                    <a:pt x="1213" y="1630"/>
                    <a:pt x="1227" y="1594"/>
                    <a:pt x="1215" y="1564"/>
                  </a:cubicBezTo>
                  <a:cubicBezTo>
                    <a:pt x="1215" y="1564"/>
                    <a:pt x="1215" y="1564"/>
                    <a:pt x="1215" y="1564"/>
                  </a:cubicBezTo>
                  <a:cubicBezTo>
                    <a:pt x="1233" y="1591"/>
                    <a:pt x="1270" y="1601"/>
                    <a:pt x="1300" y="1583"/>
                  </a:cubicBezTo>
                  <a:cubicBezTo>
                    <a:pt x="1330" y="1564"/>
                    <a:pt x="1338" y="1527"/>
                    <a:pt x="1321" y="1499"/>
                  </a:cubicBezTo>
                  <a:cubicBezTo>
                    <a:pt x="1322" y="1498"/>
                    <a:pt x="1322" y="1498"/>
                    <a:pt x="1322" y="1498"/>
                  </a:cubicBezTo>
                  <a:cubicBezTo>
                    <a:pt x="1343" y="1523"/>
                    <a:pt x="1381" y="1526"/>
                    <a:pt x="1408" y="1504"/>
                  </a:cubicBezTo>
                  <a:cubicBezTo>
                    <a:pt x="1435" y="1481"/>
                    <a:pt x="1437" y="1442"/>
                    <a:pt x="1417" y="1418"/>
                  </a:cubicBezTo>
                  <a:cubicBezTo>
                    <a:pt x="1417" y="1417"/>
                    <a:pt x="1417" y="1417"/>
                    <a:pt x="1417" y="1417"/>
                  </a:cubicBezTo>
                  <a:cubicBezTo>
                    <a:pt x="1442" y="1438"/>
                    <a:pt x="1480" y="1436"/>
                    <a:pt x="1503" y="1409"/>
                  </a:cubicBezTo>
                  <a:cubicBezTo>
                    <a:pt x="1526" y="1382"/>
                    <a:pt x="1522" y="1344"/>
                    <a:pt x="1498" y="1323"/>
                  </a:cubicBezTo>
                  <a:cubicBezTo>
                    <a:pt x="1498" y="1322"/>
                    <a:pt x="1498" y="1322"/>
                    <a:pt x="1498" y="1322"/>
                  </a:cubicBezTo>
                  <a:cubicBezTo>
                    <a:pt x="1526" y="1339"/>
                    <a:pt x="1563" y="1331"/>
                    <a:pt x="1582" y="1301"/>
                  </a:cubicBezTo>
                  <a:cubicBezTo>
                    <a:pt x="1600" y="1271"/>
                    <a:pt x="1591" y="1234"/>
                    <a:pt x="1563" y="1216"/>
                  </a:cubicBezTo>
                  <a:cubicBezTo>
                    <a:pt x="1563" y="1216"/>
                    <a:pt x="1563" y="1216"/>
                    <a:pt x="1563" y="1216"/>
                  </a:cubicBezTo>
                  <a:cubicBezTo>
                    <a:pt x="1594" y="1228"/>
                    <a:pt x="1629" y="1214"/>
                    <a:pt x="1643" y="1181"/>
                  </a:cubicBezTo>
                  <a:cubicBezTo>
                    <a:pt x="1656" y="1149"/>
                    <a:pt x="1641" y="1114"/>
                    <a:pt x="1611" y="1101"/>
                  </a:cubicBezTo>
                  <a:cubicBezTo>
                    <a:pt x="1611" y="1100"/>
                    <a:pt x="1611" y="1100"/>
                    <a:pt x="1611" y="1100"/>
                  </a:cubicBezTo>
                  <a:cubicBezTo>
                    <a:pt x="1643" y="1108"/>
                    <a:pt x="1676" y="1088"/>
                    <a:pt x="1684" y="1054"/>
                  </a:cubicBezTo>
                  <a:cubicBezTo>
                    <a:pt x="1692" y="1020"/>
                    <a:pt x="1671" y="987"/>
                    <a:pt x="1640" y="979"/>
                  </a:cubicBezTo>
                  <a:cubicBezTo>
                    <a:pt x="1640" y="979"/>
                    <a:pt x="1640" y="979"/>
                    <a:pt x="1640" y="979"/>
                  </a:cubicBezTo>
                  <a:cubicBezTo>
                    <a:pt x="1673" y="981"/>
                    <a:pt x="1702" y="957"/>
                    <a:pt x="1705" y="921"/>
                  </a:cubicBezTo>
                  <a:cubicBezTo>
                    <a:pt x="1708" y="886"/>
                    <a:pt x="1682" y="858"/>
                    <a:pt x="1650" y="855"/>
                  </a:cubicBezTo>
                  <a:cubicBezTo>
                    <a:pt x="1650" y="854"/>
                    <a:pt x="1650" y="854"/>
                    <a:pt x="1650" y="854"/>
                  </a:cubicBezTo>
                  <a:cubicBezTo>
                    <a:pt x="1650" y="854"/>
                    <a:pt x="1650" y="854"/>
                    <a:pt x="1650" y="854"/>
                  </a:cubicBezTo>
                  <a:cubicBezTo>
                    <a:pt x="1682" y="851"/>
                    <a:pt x="1708" y="823"/>
                    <a:pt x="1705" y="788"/>
                  </a:cubicBezTo>
                  <a:cubicBezTo>
                    <a:pt x="1702" y="752"/>
                    <a:pt x="1673" y="728"/>
                    <a:pt x="1640" y="730"/>
                  </a:cubicBezTo>
                  <a:cubicBezTo>
                    <a:pt x="1640" y="730"/>
                    <a:pt x="1640" y="730"/>
                    <a:pt x="1640" y="730"/>
                  </a:cubicBezTo>
                  <a:cubicBezTo>
                    <a:pt x="1671" y="722"/>
                    <a:pt x="1692" y="689"/>
                    <a:pt x="1684" y="655"/>
                  </a:cubicBezTo>
                  <a:cubicBezTo>
                    <a:pt x="1676" y="621"/>
                    <a:pt x="1643" y="601"/>
                    <a:pt x="1611" y="609"/>
                  </a:cubicBezTo>
                  <a:cubicBezTo>
                    <a:pt x="1611" y="608"/>
                    <a:pt x="1611" y="608"/>
                    <a:pt x="1611" y="608"/>
                  </a:cubicBezTo>
                  <a:cubicBezTo>
                    <a:pt x="1641" y="595"/>
                    <a:pt x="1656" y="560"/>
                    <a:pt x="1643" y="528"/>
                  </a:cubicBezTo>
                  <a:cubicBezTo>
                    <a:pt x="1629" y="495"/>
                    <a:pt x="1594" y="481"/>
                    <a:pt x="1563" y="493"/>
                  </a:cubicBezTo>
                  <a:cubicBezTo>
                    <a:pt x="1563" y="493"/>
                    <a:pt x="1563" y="493"/>
                    <a:pt x="1563" y="493"/>
                  </a:cubicBezTo>
                  <a:cubicBezTo>
                    <a:pt x="1591" y="475"/>
                    <a:pt x="1600" y="438"/>
                    <a:pt x="1582" y="408"/>
                  </a:cubicBezTo>
                  <a:cubicBezTo>
                    <a:pt x="1563" y="378"/>
                    <a:pt x="1526" y="370"/>
                    <a:pt x="1498" y="387"/>
                  </a:cubicBezTo>
                  <a:cubicBezTo>
                    <a:pt x="1498" y="386"/>
                    <a:pt x="1498" y="386"/>
                    <a:pt x="1498" y="386"/>
                  </a:cubicBezTo>
                  <a:cubicBezTo>
                    <a:pt x="1522" y="365"/>
                    <a:pt x="1526" y="327"/>
                    <a:pt x="1503" y="300"/>
                  </a:cubicBezTo>
                  <a:cubicBezTo>
                    <a:pt x="1480" y="273"/>
                    <a:pt x="1442" y="271"/>
                    <a:pt x="1417" y="292"/>
                  </a:cubicBezTo>
                  <a:cubicBezTo>
                    <a:pt x="1417" y="291"/>
                    <a:pt x="1417" y="291"/>
                    <a:pt x="1417" y="291"/>
                  </a:cubicBezTo>
                  <a:cubicBezTo>
                    <a:pt x="1437" y="267"/>
                    <a:pt x="1435" y="228"/>
                    <a:pt x="1408" y="205"/>
                  </a:cubicBezTo>
                  <a:cubicBezTo>
                    <a:pt x="1381" y="182"/>
                    <a:pt x="1343" y="186"/>
                    <a:pt x="1322" y="210"/>
                  </a:cubicBezTo>
                  <a:cubicBezTo>
                    <a:pt x="1321" y="210"/>
                    <a:pt x="1321" y="210"/>
                    <a:pt x="1321" y="210"/>
                  </a:cubicBezTo>
                  <a:cubicBezTo>
                    <a:pt x="1338" y="182"/>
                    <a:pt x="1330" y="145"/>
                    <a:pt x="1300" y="126"/>
                  </a:cubicBezTo>
                  <a:cubicBezTo>
                    <a:pt x="1270" y="108"/>
                    <a:pt x="1233" y="118"/>
                    <a:pt x="1215" y="145"/>
                  </a:cubicBezTo>
                  <a:cubicBezTo>
                    <a:pt x="1215" y="145"/>
                    <a:pt x="1215" y="145"/>
                    <a:pt x="1215" y="145"/>
                  </a:cubicBezTo>
                  <a:cubicBezTo>
                    <a:pt x="1227" y="115"/>
                    <a:pt x="1213" y="79"/>
                    <a:pt x="1181" y="66"/>
                  </a:cubicBezTo>
                  <a:cubicBezTo>
                    <a:pt x="1148" y="52"/>
                    <a:pt x="1113" y="67"/>
                    <a:pt x="1100" y="97"/>
                  </a:cubicBezTo>
                  <a:cubicBezTo>
                    <a:pt x="1100" y="97"/>
                    <a:pt x="1100" y="97"/>
                    <a:pt x="1100" y="97"/>
                  </a:cubicBezTo>
                  <a:cubicBezTo>
                    <a:pt x="1107" y="65"/>
                    <a:pt x="1087" y="32"/>
                    <a:pt x="1053" y="24"/>
                  </a:cubicBezTo>
                  <a:cubicBezTo>
                    <a:pt x="1019" y="16"/>
                    <a:pt x="986" y="37"/>
                    <a:pt x="979" y="68"/>
                  </a:cubicBezTo>
                  <a:cubicBezTo>
                    <a:pt x="978" y="68"/>
                    <a:pt x="978" y="68"/>
                    <a:pt x="978" y="68"/>
                  </a:cubicBezTo>
                  <a:cubicBezTo>
                    <a:pt x="980" y="36"/>
                    <a:pt x="956" y="6"/>
                    <a:pt x="921" y="3"/>
                  </a:cubicBezTo>
                  <a:cubicBezTo>
                    <a:pt x="886" y="0"/>
                    <a:pt x="857" y="26"/>
                    <a:pt x="854" y="58"/>
                  </a:cubicBezTo>
                  <a:cubicBezTo>
                    <a:pt x="854" y="58"/>
                    <a:pt x="854" y="58"/>
                    <a:pt x="854" y="58"/>
                  </a:cubicBezTo>
                  <a:cubicBezTo>
                    <a:pt x="853" y="58"/>
                    <a:pt x="853" y="58"/>
                    <a:pt x="853" y="58"/>
                  </a:cubicBezTo>
                  <a:cubicBezTo>
                    <a:pt x="851" y="26"/>
                    <a:pt x="822" y="0"/>
                    <a:pt x="787" y="3"/>
                  </a:cubicBezTo>
                  <a:cubicBezTo>
                    <a:pt x="752" y="6"/>
                    <a:pt x="727" y="36"/>
                    <a:pt x="729" y="68"/>
                  </a:cubicBezTo>
                  <a:cubicBezTo>
                    <a:pt x="729" y="68"/>
                    <a:pt x="729" y="68"/>
                    <a:pt x="729" y="68"/>
                  </a:cubicBezTo>
                  <a:cubicBezTo>
                    <a:pt x="721" y="37"/>
                    <a:pt x="689" y="16"/>
                    <a:pt x="654" y="24"/>
                  </a:cubicBezTo>
                  <a:cubicBezTo>
                    <a:pt x="620" y="32"/>
                    <a:pt x="601" y="65"/>
                    <a:pt x="608" y="97"/>
                  </a:cubicBezTo>
                  <a:cubicBezTo>
                    <a:pt x="607" y="97"/>
                    <a:pt x="607" y="97"/>
                    <a:pt x="607" y="97"/>
                  </a:cubicBezTo>
                  <a:cubicBezTo>
                    <a:pt x="595" y="67"/>
                    <a:pt x="560" y="52"/>
                    <a:pt x="527" y="66"/>
                  </a:cubicBezTo>
                  <a:cubicBezTo>
                    <a:pt x="494" y="79"/>
                    <a:pt x="480" y="115"/>
                    <a:pt x="492" y="145"/>
                  </a:cubicBezTo>
                  <a:cubicBezTo>
                    <a:pt x="492" y="145"/>
                    <a:pt x="492" y="145"/>
                    <a:pt x="492" y="145"/>
                  </a:cubicBezTo>
                  <a:cubicBezTo>
                    <a:pt x="475" y="118"/>
                    <a:pt x="438" y="108"/>
                    <a:pt x="408" y="126"/>
                  </a:cubicBezTo>
                  <a:cubicBezTo>
                    <a:pt x="378" y="145"/>
                    <a:pt x="369" y="182"/>
                    <a:pt x="386" y="210"/>
                  </a:cubicBezTo>
                  <a:cubicBezTo>
                    <a:pt x="386" y="210"/>
                    <a:pt x="386" y="210"/>
                    <a:pt x="386" y="210"/>
                  </a:cubicBezTo>
                  <a:cubicBezTo>
                    <a:pt x="364" y="186"/>
                    <a:pt x="326" y="182"/>
                    <a:pt x="299" y="205"/>
                  </a:cubicBezTo>
                  <a:cubicBezTo>
                    <a:pt x="272" y="228"/>
                    <a:pt x="270" y="267"/>
                    <a:pt x="291" y="291"/>
                  </a:cubicBezTo>
                  <a:cubicBezTo>
                    <a:pt x="291" y="292"/>
                    <a:pt x="291" y="292"/>
                    <a:pt x="291" y="292"/>
                  </a:cubicBezTo>
                  <a:cubicBezTo>
                    <a:pt x="266" y="271"/>
                    <a:pt x="227" y="273"/>
                    <a:pt x="205" y="300"/>
                  </a:cubicBezTo>
                  <a:cubicBezTo>
                    <a:pt x="182" y="327"/>
                    <a:pt x="185" y="365"/>
                    <a:pt x="210" y="386"/>
                  </a:cubicBezTo>
                  <a:cubicBezTo>
                    <a:pt x="209" y="387"/>
                    <a:pt x="209" y="387"/>
                    <a:pt x="209" y="387"/>
                  </a:cubicBezTo>
                  <a:cubicBezTo>
                    <a:pt x="182" y="370"/>
                    <a:pt x="144" y="378"/>
                    <a:pt x="126" y="408"/>
                  </a:cubicBezTo>
                  <a:cubicBezTo>
                    <a:pt x="107" y="438"/>
                    <a:pt x="117" y="475"/>
                    <a:pt x="144" y="493"/>
                  </a:cubicBezTo>
                  <a:cubicBezTo>
                    <a:pt x="144" y="493"/>
                    <a:pt x="144" y="493"/>
                    <a:pt x="144" y="493"/>
                  </a:cubicBezTo>
                  <a:cubicBezTo>
                    <a:pt x="114" y="481"/>
                    <a:pt x="78" y="495"/>
                    <a:pt x="65" y="528"/>
                  </a:cubicBezTo>
                  <a:cubicBezTo>
                    <a:pt x="51" y="560"/>
                    <a:pt x="67" y="595"/>
                    <a:pt x="96" y="608"/>
                  </a:cubicBezTo>
                  <a:cubicBezTo>
                    <a:pt x="96" y="609"/>
                    <a:pt x="96" y="609"/>
                    <a:pt x="96" y="609"/>
                  </a:cubicBezTo>
                  <a:cubicBezTo>
                    <a:pt x="65" y="601"/>
                    <a:pt x="32" y="621"/>
                    <a:pt x="24" y="655"/>
                  </a:cubicBezTo>
                  <a:cubicBezTo>
                    <a:pt x="15" y="689"/>
                    <a:pt x="36" y="722"/>
                    <a:pt x="67" y="730"/>
                  </a:cubicBezTo>
                  <a:cubicBezTo>
                    <a:pt x="67" y="730"/>
                    <a:pt x="67" y="730"/>
                    <a:pt x="67" y="730"/>
                  </a:cubicBezTo>
                  <a:cubicBezTo>
                    <a:pt x="35" y="728"/>
                    <a:pt x="5" y="752"/>
                    <a:pt x="3" y="788"/>
                  </a:cubicBezTo>
                  <a:cubicBezTo>
                    <a:pt x="0" y="823"/>
                    <a:pt x="26" y="851"/>
                    <a:pt x="58" y="854"/>
                  </a:cubicBezTo>
                  <a:cubicBezTo>
                    <a:pt x="58" y="854"/>
                    <a:pt x="58" y="854"/>
                    <a:pt x="58" y="854"/>
                  </a:cubicBezTo>
                  <a:cubicBezTo>
                    <a:pt x="58" y="855"/>
                    <a:pt x="58" y="855"/>
                    <a:pt x="58" y="855"/>
                  </a:cubicBezTo>
                  <a:cubicBezTo>
                    <a:pt x="26" y="858"/>
                    <a:pt x="0" y="886"/>
                    <a:pt x="3" y="921"/>
                  </a:cubicBezTo>
                  <a:cubicBezTo>
                    <a:pt x="5" y="957"/>
                    <a:pt x="35" y="981"/>
                    <a:pt x="67" y="979"/>
                  </a:cubicBezTo>
                  <a:cubicBezTo>
                    <a:pt x="67" y="979"/>
                    <a:pt x="67" y="979"/>
                    <a:pt x="67" y="979"/>
                  </a:cubicBezTo>
                  <a:cubicBezTo>
                    <a:pt x="36" y="987"/>
                    <a:pt x="15" y="1020"/>
                    <a:pt x="24" y="1054"/>
                  </a:cubicBezTo>
                  <a:cubicBezTo>
                    <a:pt x="32" y="1088"/>
                    <a:pt x="65" y="1108"/>
                    <a:pt x="96" y="1100"/>
                  </a:cubicBezTo>
                  <a:cubicBezTo>
                    <a:pt x="96" y="1101"/>
                    <a:pt x="96" y="1101"/>
                    <a:pt x="96" y="1101"/>
                  </a:cubicBezTo>
                  <a:cubicBezTo>
                    <a:pt x="67" y="1114"/>
                    <a:pt x="51" y="1149"/>
                    <a:pt x="65" y="1181"/>
                  </a:cubicBezTo>
                  <a:cubicBezTo>
                    <a:pt x="78" y="1214"/>
                    <a:pt x="114" y="1228"/>
                    <a:pt x="144" y="1216"/>
                  </a:cubicBezTo>
                  <a:cubicBezTo>
                    <a:pt x="144" y="1216"/>
                    <a:pt x="144" y="1216"/>
                    <a:pt x="144" y="1216"/>
                  </a:cubicBezTo>
                  <a:cubicBezTo>
                    <a:pt x="117" y="1234"/>
                    <a:pt x="107" y="1271"/>
                    <a:pt x="126" y="1301"/>
                  </a:cubicBezTo>
                  <a:cubicBezTo>
                    <a:pt x="144" y="1331"/>
                    <a:pt x="182" y="1339"/>
                    <a:pt x="209" y="1322"/>
                  </a:cubicBezTo>
                  <a:cubicBezTo>
                    <a:pt x="210" y="1323"/>
                    <a:pt x="210" y="1323"/>
                    <a:pt x="210" y="1323"/>
                  </a:cubicBezTo>
                  <a:cubicBezTo>
                    <a:pt x="185" y="1344"/>
                    <a:pt x="182" y="1382"/>
                    <a:pt x="205" y="1409"/>
                  </a:cubicBezTo>
                  <a:cubicBezTo>
                    <a:pt x="227" y="1436"/>
                    <a:pt x="266" y="1438"/>
                    <a:pt x="291" y="1417"/>
                  </a:cubicBezTo>
                  <a:cubicBezTo>
                    <a:pt x="291" y="1418"/>
                    <a:pt x="291" y="1418"/>
                    <a:pt x="291" y="1418"/>
                  </a:cubicBezTo>
                  <a:cubicBezTo>
                    <a:pt x="270" y="1442"/>
                    <a:pt x="272" y="1481"/>
                    <a:pt x="299" y="1504"/>
                  </a:cubicBezTo>
                  <a:cubicBezTo>
                    <a:pt x="326" y="1526"/>
                    <a:pt x="364" y="1523"/>
                    <a:pt x="386" y="1498"/>
                  </a:cubicBezTo>
                  <a:cubicBezTo>
                    <a:pt x="386" y="1499"/>
                    <a:pt x="386" y="1499"/>
                    <a:pt x="386" y="1499"/>
                  </a:cubicBezTo>
                  <a:cubicBezTo>
                    <a:pt x="369" y="1527"/>
                    <a:pt x="378" y="1564"/>
                    <a:pt x="408" y="1583"/>
                  </a:cubicBezTo>
                  <a:cubicBezTo>
                    <a:pt x="438" y="1601"/>
                    <a:pt x="475" y="1591"/>
                    <a:pt x="492" y="1564"/>
                  </a:cubicBezTo>
                  <a:cubicBezTo>
                    <a:pt x="492" y="1564"/>
                    <a:pt x="492" y="1564"/>
                    <a:pt x="492" y="1564"/>
                  </a:cubicBezTo>
                  <a:cubicBezTo>
                    <a:pt x="480" y="1594"/>
                    <a:pt x="494" y="1630"/>
                    <a:pt x="527" y="1643"/>
                  </a:cubicBezTo>
                  <a:cubicBezTo>
                    <a:pt x="560" y="1657"/>
                    <a:pt x="595" y="1641"/>
                    <a:pt x="607" y="1612"/>
                  </a:cubicBezTo>
                  <a:cubicBezTo>
                    <a:pt x="608" y="1612"/>
                    <a:pt x="608" y="1612"/>
                    <a:pt x="608" y="1612"/>
                  </a:cubicBezTo>
                  <a:cubicBezTo>
                    <a:pt x="601" y="1644"/>
                    <a:pt x="620" y="1676"/>
                    <a:pt x="654" y="1685"/>
                  </a:cubicBezTo>
                  <a:cubicBezTo>
                    <a:pt x="689" y="1693"/>
                    <a:pt x="721" y="1672"/>
                    <a:pt x="729" y="1641"/>
                  </a:cubicBezTo>
                  <a:cubicBezTo>
                    <a:pt x="729" y="1641"/>
                    <a:pt x="729" y="1641"/>
                    <a:pt x="729" y="1641"/>
                  </a:cubicBezTo>
                  <a:cubicBezTo>
                    <a:pt x="727" y="1673"/>
                    <a:pt x="752" y="1703"/>
                    <a:pt x="787" y="1705"/>
                  </a:cubicBezTo>
                  <a:cubicBezTo>
                    <a:pt x="822" y="1709"/>
                    <a:pt x="851" y="1683"/>
                    <a:pt x="853" y="1651"/>
                  </a:cubicBezTo>
                  <a:lnTo>
                    <a:pt x="854" y="1651"/>
                  </a:lnTo>
                  <a:close/>
                </a:path>
              </a:pathLst>
            </a:custGeom>
            <a:solidFill>
              <a:srgbClr val="C09C70"/>
            </a:solidFill>
            <a:ln>
              <a:noFill/>
            </a:ln>
            <a:effectLst>
              <a:outerShdw blurRad="152400" dist="762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27"/>
            <p:cNvSpPr/>
            <p:nvPr/>
          </p:nvSpPr>
          <p:spPr>
            <a:xfrm>
              <a:off x="6884027" y="628207"/>
              <a:ext cx="3996644" cy="3996644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3000"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淘宝网Chenying0907出品 37"/>
          <p:cNvSpPr/>
          <p:nvPr/>
        </p:nvSpPr>
        <p:spPr>
          <a:xfrm>
            <a:off x="650714" y="280163"/>
            <a:ext cx="5301564" cy="333553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114300" dir="2700000" sx="99000" sy="99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6039" y="4544091"/>
            <a:ext cx="2163189" cy="2120438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793" y="342900"/>
            <a:ext cx="5493508" cy="3228062"/>
          </a:xfrm>
          <a:prstGeom prst="rect">
            <a:avLst/>
          </a:prstGeom>
        </p:spPr>
      </p:pic>
      <p:grpSp>
        <p:nvGrpSpPr>
          <p:cNvPr id="32" name="淘宝网Chenying0907出品 31"/>
          <p:cNvGrpSpPr/>
          <p:nvPr/>
        </p:nvGrpSpPr>
        <p:grpSpPr>
          <a:xfrm>
            <a:off x="2857232" y="2927201"/>
            <a:ext cx="3945982" cy="3948172"/>
            <a:chOff x="6581339" y="299615"/>
            <a:chExt cx="4614913" cy="4617474"/>
          </a:xfrm>
        </p:grpSpPr>
        <p:sp>
          <p:nvSpPr>
            <p:cNvPr id="33" name="淘宝网Chenying0907出品 6"/>
            <p:cNvSpPr>
              <a:spLocks/>
            </p:cNvSpPr>
            <p:nvPr/>
          </p:nvSpPr>
          <p:spPr bwMode="auto">
            <a:xfrm>
              <a:off x="6581339" y="299615"/>
              <a:ext cx="4614913" cy="4617474"/>
            </a:xfrm>
            <a:custGeom>
              <a:avLst/>
              <a:gdLst>
                <a:gd name="T0" fmla="*/ 854 w 1708"/>
                <a:gd name="T1" fmla="*/ 1651 h 1709"/>
                <a:gd name="T2" fmla="*/ 978 w 1708"/>
                <a:gd name="T3" fmla="*/ 1641 h 1709"/>
                <a:gd name="T4" fmla="*/ 1053 w 1708"/>
                <a:gd name="T5" fmla="*/ 1685 h 1709"/>
                <a:gd name="T6" fmla="*/ 1100 w 1708"/>
                <a:gd name="T7" fmla="*/ 1612 h 1709"/>
                <a:gd name="T8" fmla="*/ 1215 w 1708"/>
                <a:gd name="T9" fmla="*/ 1564 h 1709"/>
                <a:gd name="T10" fmla="*/ 1300 w 1708"/>
                <a:gd name="T11" fmla="*/ 1583 h 1709"/>
                <a:gd name="T12" fmla="*/ 1322 w 1708"/>
                <a:gd name="T13" fmla="*/ 1498 h 1709"/>
                <a:gd name="T14" fmla="*/ 1417 w 1708"/>
                <a:gd name="T15" fmla="*/ 1418 h 1709"/>
                <a:gd name="T16" fmla="*/ 1503 w 1708"/>
                <a:gd name="T17" fmla="*/ 1409 h 1709"/>
                <a:gd name="T18" fmla="*/ 1498 w 1708"/>
                <a:gd name="T19" fmla="*/ 1322 h 1709"/>
                <a:gd name="T20" fmla="*/ 1563 w 1708"/>
                <a:gd name="T21" fmla="*/ 1216 h 1709"/>
                <a:gd name="T22" fmla="*/ 1643 w 1708"/>
                <a:gd name="T23" fmla="*/ 1181 h 1709"/>
                <a:gd name="T24" fmla="*/ 1611 w 1708"/>
                <a:gd name="T25" fmla="*/ 1100 h 1709"/>
                <a:gd name="T26" fmla="*/ 1640 w 1708"/>
                <a:gd name="T27" fmla="*/ 979 h 1709"/>
                <a:gd name="T28" fmla="*/ 1705 w 1708"/>
                <a:gd name="T29" fmla="*/ 921 h 1709"/>
                <a:gd name="T30" fmla="*/ 1650 w 1708"/>
                <a:gd name="T31" fmla="*/ 854 h 1709"/>
                <a:gd name="T32" fmla="*/ 1705 w 1708"/>
                <a:gd name="T33" fmla="*/ 788 h 1709"/>
                <a:gd name="T34" fmla="*/ 1640 w 1708"/>
                <a:gd name="T35" fmla="*/ 730 h 1709"/>
                <a:gd name="T36" fmla="*/ 1611 w 1708"/>
                <a:gd name="T37" fmla="*/ 609 h 1709"/>
                <a:gd name="T38" fmla="*/ 1643 w 1708"/>
                <a:gd name="T39" fmla="*/ 528 h 1709"/>
                <a:gd name="T40" fmla="*/ 1563 w 1708"/>
                <a:gd name="T41" fmla="*/ 493 h 1709"/>
                <a:gd name="T42" fmla="*/ 1498 w 1708"/>
                <a:gd name="T43" fmla="*/ 387 h 1709"/>
                <a:gd name="T44" fmla="*/ 1503 w 1708"/>
                <a:gd name="T45" fmla="*/ 300 h 1709"/>
                <a:gd name="T46" fmla="*/ 1417 w 1708"/>
                <a:gd name="T47" fmla="*/ 291 h 1709"/>
                <a:gd name="T48" fmla="*/ 1322 w 1708"/>
                <a:gd name="T49" fmla="*/ 210 h 1709"/>
                <a:gd name="T50" fmla="*/ 1300 w 1708"/>
                <a:gd name="T51" fmla="*/ 126 h 1709"/>
                <a:gd name="T52" fmla="*/ 1215 w 1708"/>
                <a:gd name="T53" fmla="*/ 145 h 1709"/>
                <a:gd name="T54" fmla="*/ 1100 w 1708"/>
                <a:gd name="T55" fmla="*/ 97 h 1709"/>
                <a:gd name="T56" fmla="*/ 1053 w 1708"/>
                <a:gd name="T57" fmla="*/ 24 h 1709"/>
                <a:gd name="T58" fmla="*/ 978 w 1708"/>
                <a:gd name="T59" fmla="*/ 68 h 1709"/>
                <a:gd name="T60" fmla="*/ 854 w 1708"/>
                <a:gd name="T61" fmla="*/ 58 h 1709"/>
                <a:gd name="T62" fmla="*/ 853 w 1708"/>
                <a:gd name="T63" fmla="*/ 58 h 1709"/>
                <a:gd name="T64" fmla="*/ 729 w 1708"/>
                <a:gd name="T65" fmla="*/ 68 h 1709"/>
                <a:gd name="T66" fmla="*/ 654 w 1708"/>
                <a:gd name="T67" fmla="*/ 24 h 1709"/>
                <a:gd name="T68" fmla="*/ 607 w 1708"/>
                <a:gd name="T69" fmla="*/ 97 h 1709"/>
                <a:gd name="T70" fmla="*/ 492 w 1708"/>
                <a:gd name="T71" fmla="*/ 145 h 1709"/>
                <a:gd name="T72" fmla="*/ 408 w 1708"/>
                <a:gd name="T73" fmla="*/ 126 h 1709"/>
                <a:gd name="T74" fmla="*/ 386 w 1708"/>
                <a:gd name="T75" fmla="*/ 210 h 1709"/>
                <a:gd name="T76" fmla="*/ 291 w 1708"/>
                <a:gd name="T77" fmla="*/ 291 h 1709"/>
                <a:gd name="T78" fmla="*/ 205 w 1708"/>
                <a:gd name="T79" fmla="*/ 300 h 1709"/>
                <a:gd name="T80" fmla="*/ 209 w 1708"/>
                <a:gd name="T81" fmla="*/ 387 h 1709"/>
                <a:gd name="T82" fmla="*/ 144 w 1708"/>
                <a:gd name="T83" fmla="*/ 493 h 1709"/>
                <a:gd name="T84" fmla="*/ 65 w 1708"/>
                <a:gd name="T85" fmla="*/ 528 h 1709"/>
                <a:gd name="T86" fmla="*/ 96 w 1708"/>
                <a:gd name="T87" fmla="*/ 609 h 1709"/>
                <a:gd name="T88" fmla="*/ 67 w 1708"/>
                <a:gd name="T89" fmla="*/ 730 h 1709"/>
                <a:gd name="T90" fmla="*/ 3 w 1708"/>
                <a:gd name="T91" fmla="*/ 788 h 1709"/>
                <a:gd name="T92" fmla="*/ 58 w 1708"/>
                <a:gd name="T93" fmla="*/ 854 h 1709"/>
                <a:gd name="T94" fmla="*/ 3 w 1708"/>
                <a:gd name="T95" fmla="*/ 921 h 1709"/>
                <a:gd name="T96" fmla="*/ 67 w 1708"/>
                <a:gd name="T97" fmla="*/ 979 h 1709"/>
                <a:gd name="T98" fmla="*/ 96 w 1708"/>
                <a:gd name="T99" fmla="*/ 1100 h 1709"/>
                <a:gd name="T100" fmla="*/ 65 w 1708"/>
                <a:gd name="T101" fmla="*/ 1181 h 1709"/>
                <a:gd name="T102" fmla="*/ 144 w 1708"/>
                <a:gd name="T103" fmla="*/ 1216 h 1709"/>
                <a:gd name="T104" fmla="*/ 209 w 1708"/>
                <a:gd name="T105" fmla="*/ 1322 h 1709"/>
                <a:gd name="T106" fmla="*/ 205 w 1708"/>
                <a:gd name="T107" fmla="*/ 1409 h 1709"/>
                <a:gd name="T108" fmla="*/ 291 w 1708"/>
                <a:gd name="T109" fmla="*/ 1418 h 1709"/>
                <a:gd name="T110" fmla="*/ 386 w 1708"/>
                <a:gd name="T111" fmla="*/ 1498 h 1709"/>
                <a:gd name="T112" fmla="*/ 408 w 1708"/>
                <a:gd name="T113" fmla="*/ 1583 h 1709"/>
                <a:gd name="T114" fmla="*/ 492 w 1708"/>
                <a:gd name="T115" fmla="*/ 1564 h 1709"/>
                <a:gd name="T116" fmla="*/ 607 w 1708"/>
                <a:gd name="T117" fmla="*/ 1612 h 1709"/>
                <a:gd name="T118" fmla="*/ 654 w 1708"/>
                <a:gd name="T119" fmla="*/ 1685 h 1709"/>
                <a:gd name="T120" fmla="*/ 729 w 1708"/>
                <a:gd name="T121" fmla="*/ 1641 h 1709"/>
                <a:gd name="T122" fmla="*/ 853 w 1708"/>
                <a:gd name="T123" fmla="*/ 1651 h 1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8" h="1709">
                  <a:moveTo>
                    <a:pt x="854" y="1651"/>
                  </a:moveTo>
                  <a:cubicBezTo>
                    <a:pt x="854" y="1651"/>
                    <a:pt x="854" y="1651"/>
                    <a:pt x="854" y="1651"/>
                  </a:cubicBezTo>
                  <a:cubicBezTo>
                    <a:pt x="857" y="1683"/>
                    <a:pt x="886" y="1709"/>
                    <a:pt x="921" y="1705"/>
                  </a:cubicBezTo>
                  <a:cubicBezTo>
                    <a:pt x="956" y="1703"/>
                    <a:pt x="980" y="1673"/>
                    <a:pt x="978" y="1641"/>
                  </a:cubicBezTo>
                  <a:cubicBezTo>
                    <a:pt x="979" y="1641"/>
                    <a:pt x="979" y="1641"/>
                    <a:pt x="979" y="1641"/>
                  </a:cubicBezTo>
                  <a:cubicBezTo>
                    <a:pt x="986" y="1672"/>
                    <a:pt x="1019" y="1693"/>
                    <a:pt x="1053" y="1685"/>
                  </a:cubicBezTo>
                  <a:cubicBezTo>
                    <a:pt x="1087" y="1676"/>
                    <a:pt x="1107" y="1644"/>
                    <a:pt x="1100" y="1612"/>
                  </a:cubicBezTo>
                  <a:cubicBezTo>
                    <a:pt x="1100" y="1612"/>
                    <a:pt x="1100" y="1612"/>
                    <a:pt x="1100" y="1612"/>
                  </a:cubicBezTo>
                  <a:cubicBezTo>
                    <a:pt x="1113" y="1641"/>
                    <a:pt x="1148" y="1657"/>
                    <a:pt x="1181" y="1643"/>
                  </a:cubicBezTo>
                  <a:cubicBezTo>
                    <a:pt x="1213" y="1630"/>
                    <a:pt x="1227" y="1594"/>
                    <a:pt x="1215" y="1564"/>
                  </a:cubicBezTo>
                  <a:cubicBezTo>
                    <a:pt x="1215" y="1564"/>
                    <a:pt x="1215" y="1564"/>
                    <a:pt x="1215" y="1564"/>
                  </a:cubicBezTo>
                  <a:cubicBezTo>
                    <a:pt x="1233" y="1591"/>
                    <a:pt x="1270" y="1601"/>
                    <a:pt x="1300" y="1583"/>
                  </a:cubicBezTo>
                  <a:cubicBezTo>
                    <a:pt x="1330" y="1564"/>
                    <a:pt x="1338" y="1527"/>
                    <a:pt x="1321" y="1499"/>
                  </a:cubicBezTo>
                  <a:cubicBezTo>
                    <a:pt x="1322" y="1498"/>
                    <a:pt x="1322" y="1498"/>
                    <a:pt x="1322" y="1498"/>
                  </a:cubicBezTo>
                  <a:cubicBezTo>
                    <a:pt x="1343" y="1523"/>
                    <a:pt x="1381" y="1526"/>
                    <a:pt x="1408" y="1504"/>
                  </a:cubicBezTo>
                  <a:cubicBezTo>
                    <a:pt x="1435" y="1481"/>
                    <a:pt x="1437" y="1442"/>
                    <a:pt x="1417" y="1418"/>
                  </a:cubicBezTo>
                  <a:cubicBezTo>
                    <a:pt x="1417" y="1417"/>
                    <a:pt x="1417" y="1417"/>
                    <a:pt x="1417" y="1417"/>
                  </a:cubicBezTo>
                  <a:cubicBezTo>
                    <a:pt x="1442" y="1438"/>
                    <a:pt x="1480" y="1436"/>
                    <a:pt x="1503" y="1409"/>
                  </a:cubicBezTo>
                  <a:cubicBezTo>
                    <a:pt x="1526" y="1382"/>
                    <a:pt x="1522" y="1344"/>
                    <a:pt x="1498" y="1323"/>
                  </a:cubicBezTo>
                  <a:cubicBezTo>
                    <a:pt x="1498" y="1322"/>
                    <a:pt x="1498" y="1322"/>
                    <a:pt x="1498" y="1322"/>
                  </a:cubicBezTo>
                  <a:cubicBezTo>
                    <a:pt x="1526" y="1339"/>
                    <a:pt x="1563" y="1331"/>
                    <a:pt x="1582" y="1301"/>
                  </a:cubicBezTo>
                  <a:cubicBezTo>
                    <a:pt x="1600" y="1271"/>
                    <a:pt x="1591" y="1234"/>
                    <a:pt x="1563" y="1216"/>
                  </a:cubicBezTo>
                  <a:cubicBezTo>
                    <a:pt x="1563" y="1216"/>
                    <a:pt x="1563" y="1216"/>
                    <a:pt x="1563" y="1216"/>
                  </a:cubicBezTo>
                  <a:cubicBezTo>
                    <a:pt x="1594" y="1228"/>
                    <a:pt x="1629" y="1214"/>
                    <a:pt x="1643" y="1181"/>
                  </a:cubicBezTo>
                  <a:cubicBezTo>
                    <a:pt x="1656" y="1149"/>
                    <a:pt x="1641" y="1114"/>
                    <a:pt x="1611" y="1101"/>
                  </a:cubicBezTo>
                  <a:cubicBezTo>
                    <a:pt x="1611" y="1100"/>
                    <a:pt x="1611" y="1100"/>
                    <a:pt x="1611" y="1100"/>
                  </a:cubicBezTo>
                  <a:cubicBezTo>
                    <a:pt x="1643" y="1108"/>
                    <a:pt x="1676" y="1088"/>
                    <a:pt x="1684" y="1054"/>
                  </a:cubicBezTo>
                  <a:cubicBezTo>
                    <a:pt x="1692" y="1020"/>
                    <a:pt x="1671" y="987"/>
                    <a:pt x="1640" y="979"/>
                  </a:cubicBezTo>
                  <a:cubicBezTo>
                    <a:pt x="1640" y="979"/>
                    <a:pt x="1640" y="979"/>
                    <a:pt x="1640" y="979"/>
                  </a:cubicBezTo>
                  <a:cubicBezTo>
                    <a:pt x="1673" y="981"/>
                    <a:pt x="1702" y="957"/>
                    <a:pt x="1705" y="921"/>
                  </a:cubicBezTo>
                  <a:cubicBezTo>
                    <a:pt x="1708" y="886"/>
                    <a:pt x="1682" y="858"/>
                    <a:pt x="1650" y="855"/>
                  </a:cubicBezTo>
                  <a:cubicBezTo>
                    <a:pt x="1650" y="854"/>
                    <a:pt x="1650" y="854"/>
                    <a:pt x="1650" y="854"/>
                  </a:cubicBezTo>
                  <a:cubicBezTo>
                    <a:pt x="1650" y="854"/>
                    <a:pt x="1650" y="854"/>
                    <a:pt x="1650" y="854"/>
                  </a:cubicBezTo>
                  <a:cubicBezTo>
                    <a:pt x="1682" y="851"/>
                    <a:pt x="1708" y="823"/>
                    <a:pt x="1705" y="788"/>
                  </a:cubicBezTo>
                  <a:cubicBezTo>
                    <a:pt x="1702" y="752"/>
                    <a:pt x="1673" y="728"/>
                    <a:pt x="1640" y="730"/>
                  </a:cubicBezTo>
                  <a:cubicBezTo>
                    <a:pt x="1640" y="730"/>
                    <a:pt x="1640" y="730"/>
                    <a:pt x="1640" y="730"/>
                  </a:cubicBezTo>
                  <a:cubicBezTo>
                    <a:pt x="1671" y="722"/>
                    <a:pt x="1692" y="689"/>
                    <a:pt x="1684" y="655"/>
                  </a:cubicBezTo>
                  <a:cubicBezTo>
                    <a:pt x="1676" y="621"/>
                    <a:pt x="1643" y="601"/>
                    <a:pt x="1611" y="609"/>
                  </a:cubicBezTo>
                  <a:cubicBezTo>
                    <a:pt x="1611" y="608"/>
                    <a:pt x="1611" y="608"/>
                    <a:pt x="1611" y="608"/>
                  </a:cubicBezTo>
                  <a:cubicBezTo>
                    <a:pt x="1641" y="595"/>
                    <a:pt x="1656" y="560"/>
                    <a:pt x="1643" y="528"/>
                  </a:cubicBezTo>
                  <a:cubicBezTo>
                    <a:pt x="1629" y="495"/>
                    <a:pt x="1594" y="481"/>
                    <a:pt x="1563" y="493"/>
                  </a:cubicBezTo>
                  <a:cubicBezTo>
                    <a:pt x="1563" y="493"/>
                    <a:pt x="1563" y="493"/>
                    <a:pt x="1563" y="493"/>
                  </a:cubicBezTo>
                  <a:cubicBezTo>
                    <a:pt x="1591" y="475"/>
                    <a:pt x="1600" y="438"/>
                    <a:pt x="1582" y="408"/>
                  </a:cubicBezTo>
                  <a:cubicBezTo>
                    <a:pt x="1563" y="378"/>
                    <a:pt x="1526" y="370"/>
                    <a:pt x="1498" y="387"/>
                  </a:cubicBezTo>
                  <a:cubicBezTo>
                    <a:pt x="1498" y="386"/>
                    <a:pt x="1498" y="386"/>
                    <a:pt x="1498" y="386"/>
                  </a:cubicBezTo>
                  <a:cubicBezTo>
                    <a:pt x="1522" y="365"/>
                    <a:pt x="1526" y="327"/>
                    <a:pt x="1503" y="300"/>
                  </a:cubicBezTo>
                  <a:cubicBezTo>
                    <a:pt x="1480" y="273"/>
                    <a:pt x="1442" y="271"/>
                    <a:pt x="1417" y="292"/>
                  </a:cubicBezTo>
                  <a:cubicBezTo>
                    <a:pt x="1417" y="291"/>
                    <a:pt x="1417" y="291"/>
                    <a:pt x="1417" y="291"/>
                  </a:cubicBezTo>
                  <a:cubicBezTo>
                    <a:pt x="1437" y="267"/>
                    <a:pt x="1435" y="228"/>
                    <a:pt x="1408" y="205"/>
                  </a:cubicBezTo>
                  <a:cubicBezTo>
                    <a:pt x="1381" y="182"/>
                    <a:pt x="1343" y="186"/>
                    <a:pt x="1322" y="210"/>
                  </a:cubicBezTo>
                  <a:cubicBezTo>
                    <a:pt x="1321" y="210"/>
                    <a:pt x="1321" y="210"/>
                    <a:pt x="1321" y="210"/>
                  </a:cubicBezTo>
                  <a:cubicBezTo>
                    <a:pt x="1338" y="182"/>
                    <a:pt x="1330" y="145"/>
                    <a:pt x="1300" y="126"/>
                  </a:cubicBezTo>
                  <a:cubicBezTo>
                    <a:pt x="1270" y="108"/>
                    <a:pt x="1233" y="118"/>
                    <a:pt x="1215" y="145"/>
                  </a:cubicBezTo>
                  <a:cubicBezTo>
                    <a:pt x="1215" y="145"/>
                    <a:pt x="1215" y="145"/>
                    <a:pt x="1215" y="145"/>
                  </a:cubicBezTo>
                  <a:cubicBezTo>
                    <a:pt x="1227" y="115"/>
                    <a:pt x="1213" y="79"/>
                    <a:pt x="1181" y="66"/>
                  </a:cubicBezTo>
                  <a:cubicBezTo>
                    <a:pt x="1148" y="52"/>
                    <a:pt x="1113" y="67"/>
                    <a:pt x="1100" y="97"/>
                  </a:cubicBezTo>
                  <a:cubicBezTo>
                    <a:pt x="1100" y="97"/>
                    <a:pt x="1100" y="97"/>
                    <a:pt x="1100" y="97"/>
                  </a:cubicBezTo>
                  <a:cubicBezTo>
                    <a:pt x="1107" y="65"/>
                    <a:pt x="1087" y="32"/>
                    <a:pt x="1053" y="24"/>
                  </a:cubicBezTo>
                  <a:cubicBezTo>
                    <a:pt x="1019" y="16"/>
                    <a:pt x="986" y="37"/>
                    <a:pt x="979" y="68"/>
                  </a:cubicBezTo>
                  <a:cubicBezTo>
                    <a:pt x="978" y="68"/>
                    <a:pt x="978" y="68"/>
                    <a:pt x="978" y="68"/>
                  </a:cubicBezTo>
                  <a:cubicBezTo>
                    <a:pt x="980" y="36"/>
                    <a:pt x="956" y="6"/>
                    <a:pt x="921" y="3"/>
                  </a:cubicBezTo>
                  <a:cubicBezTo>
                    <a:pt x="886" y="0"/>
                    <a:pt x="857" y="26"/>
                    <a:pt x="854" y="58"/>
                  </a:cubicBezTo>
                  <a:cubicBezTo>
                    <a:pt x="854" y="58"/>
                    <a:pt x="854" y="58"/>
                    <a:pt x="854" y="58"/>
                  </a:cubicBezTo>
                  <a:cubicBezTo>
                    <a:pt x="853" y="58"/>
                    <a:pt x="853" y="58"/>
                    <a:pt x="853" y="58"/>
                  </a:cubicBezTo>
                  <a:cubicBezTo>
                    <a:pt x="851" y="26"/>
                    <a:pt x="822" y="0"/>
                    <a:pt x="787" y="3"/>
                  </a:cubicBezTo>
                  <a:cubicBezTo>
                    <a:pt x="752" y="6"/>
                    <a:pt x="727" y="36"/>
                    <a:pt x="729" y="68"/>
                  </a:cubicBezTo>
                  <a:cubicBezTo>
                    <a:pt x="729" y="68"/>
                    <a:pt x="729" y="68"/>
                    <a:pt x="729" y="68"/>
                  </a:cubicBezTo>
                  <a:cubicBezTo>
                    <a:pt x="721" y="37"/>
                    <a:pt x="689" y="16"/>
                    <a:pt x="654" y="24"/>
                  </a:cubicBezTo>
                  <a:cubicBezTo>
                    <a:pt x="620" y="32"/>
                    <a:pt x="601" y="65"/>
                    <a:pt x="608" y="97"/>
                  </a:cubicBezTo>
                  <a:cubicBezTo>
                    <a:pt x="607" y="97"/>
                    <a:pt x="607" y="97"/>
                    <a:pt x="607" y="97"/>
                  </a:cubicBezTo>
                  <a:cubicBezTo>
                    <a:pt x="595" y="67"/>
                    <a:pt x="560" y="52"/>
                    <a:pt x="527" y="66"/>
                  </a:cubicBezTo>
                  <a:cubicBezTo>
                    <a:pt x="494" y="79"/>
                    <a:pt x="480" y="115"/>
                    <a:pt x="492" y="145"/>
                  </a:cubicBezTo>
                  <a:cubicBezTo>
                    <a:pt x="492" y="145"/>
                    <a:pt x="492" y="145"/>
                    <a:pt x="492" y="145"/>
                  </a:cubicBezTo>
                  <a:cubicBezTo>
                    <a:pt x="475" y="118"/>
                    <a:pt x="438" y="108"/>
                    <a:pt x="408" y="126"/>
                  </a:cubicBezTo>
                  <a:cubicBezTo>
                    <a:pt x="378" y="145"/>
                    <a:pt x="369" y="182"/>
                    <a:pt x="386" y="210"/>
                  </a:cubicBezTo>
                  <a:cubicBezTo>
                    <a:pt x="386" y="210"/>
                    <a:pt x="386" y="210"/>
                    <a:pt x="386" y="210"/>
                  </a:cubicBezTo>
                  <a:cubicBezTo>
                    <a:pt x="364" y="186"/>
                    <a:pt x="326" y="182"/>
                    <a:pt x="299" y="205"/>
                  </a:cubicBezTo>
                  <a:cubicBezTo>
                    <a:pt x="272" y="228"/>
                    <a:pt x="270" y="267"/>
                    <a:pt x="291" y="291"/>
                  </a:cubicBezTo>
                  <a:cubicBezTo>
                    <a:pt x="291" y="292"/>
                    <a:pt x="291" y="292"/>
                    <a:pt x="291" y="292"/>
                  </a:cubicBezTo>
                  <a:cubicBezTo>
                    <a:pt x="266" y="271"/>
                    <a:pt x="227" y="273"/>
                    <a:pt x="205" y="300"/>
                  </a:cubicBezTo>
                  <a:cubicBezTo>
                    <a:pt x="182" y="327"/>
                    <a:pt x="185" y="365"/>
                    <a:pt x="210" y="386"/>
                  </a:cubicBezTo>
                  <a:cubicBezTo>
                    <a:pt x="209" y="387"/>
                    <a:pt x="209" y="387"/>
                    <a:pt x="209" y="387"/>
                  </a:cubicBezTo>
                  <a:cubicBezTo>
                    <a:pt x="182" y="370"/>
                    <a:pt x="144" y="378"/>
                    <a:pt x="126" y="408"/>
                  </a:cubicBezTo>
                  <a:cubicBezTo>
                    <a:pt x="107" y="438"/>
                    <a:pt x="117" y="475"/>
                    <a:pt x="144" y="493"/>
                  </a:cubicBezTo>
                  <a:cubicBezTo>
                    <a:pt x="144" y="493"/>
                    <a:pt x="144" y="493"/>
                    <a:pt x="144" y="493"/>
                  </a:cubicBezTo>
                  <a:cubicBezTo>
                    <a:pt x="114" y="481"/>
                    <a:pt x="78" y="495"/>
                    <a:pt x="65" y="528"/>
                  </a:cubicBezTo>
                  <a:cubicBezTo>
                    <a:pt x="51" y="560"/>
                    <a:pt x="67" y="595"/>
                    <a:pt x="96" y="608"/>
                  </a:cubicBezTo>
                  <a:cubicBezTo>
                    <a:pt x="96" y="609"/>
                    <a:pt x="96" y="609"/>
                    <a:pt x="96" y="609"/>
                  </a:cubicBezTo>
                  <a:cubicBezTo>
                    <a:pt x="65" y="601"/>
                    <a:pt x="32" y="621"/>
                    <a:pt x="24" y="655"/>
                  </a:cubicBezTo>
                  <a:cubicBezTo>
                    <a:pt x="15" y="689"/>
                    <a:pt x="36" y="722"/>
                    <a:pt x="67" y="730"/>
                  </a:cubicBezTo>
                  <a:cubicBezTo>
                    <a:pt x="67" y="730"/>
                    <a:pt x="67" y="730"/>
                    <a:pt x="67" y="730"/>
                  </a:cubicBezTo>
                  <a:cubicBezTo>
                    <a:pt x="35" y="728"/>
                    <a:pt x="5" y="752"/>
                    <a:pt x="3" y="788"/>
                  </a:cubicBezTo>
                  <a:cubicBezTo>
                    <a:pt x="0" y="823"/>
                    <a:pt x="26" y="851"/>
                    <a:pt x="58" y="854"/>
                  </a:cubicBezTo>
                  <a:cubicBezTo>
                    <a:pt x="58" y="854"/>
                    <a:pt x="58" y="854"/>
                    <a:pt x="58" y="854"/>
                  </a:cubicBezTo>
                  <a:cubicBezTo>
                    <a:pt x="58" y="855"/>
                    <a:pt x="58" y="855"/>
                    <a:pt x="58" y="855"/>
                  </a:cubicBezTo>
                  <a:cubicBezTo>
                    <a:pt x="26" y="858"/>
                    <a:pt x="0" y="886"/>
                    <a:pt x="3" y="921"/>
                  </a:cubicBezTo>
                  <a:cubicBezTo>
                    <a:pt x="5" y="957"/>
                    <a:pt x="35" y="981"/>
                    <a:pt x="67" y="979"/>
                  </a:cubicBezTo>
                  <a:cubicBezTo>
                    <a:pt x="67" y="979"/>
                    <a:pt x="67" y="979"/>
                    <a:pt x="67" y="979"/>
                  </a:cubicBezTo>
                  <a:cubicBezTo>
                    <a:pt x="36" y="987"/>
                    <a:pt x="15" y="1020"/>
                    <a:pt x="24" y="1054"/>
                  </a:cubicBezTo>
                  <a:cubicBezTo>
                    <a:pt x="32" y="1088"/>
                    <a:pt x="65" y="1108"/>
                    <a:pt x="96" y="1100"/>
                  </a:cubicBezTo>
                  <a:cubicBezTo>
                    <a:pt x="96" y="1101"/>
                    <a:pt x="96" y="1101"/>
                    <a:pt x="96" y="1101"/>
                  </a:cubicBezTo>
                  <a:cubicBezTo>
                    <a:pt x="67" y="1114"/>
                    <a:pt x="51" y="1149"/>
                    <a:pt x="65" y="1181"/>
                  </a:cubicBezTo>
                  <a:cubicBezTo>
                    <a:pt x="78" y="1214"/>
                    <a:pt x="114" y="1228"/>
                    <a:pt x="144" y="1216"/>
                  </a:cubicBezTo>
                  <a:cubicBezTo>
                    <a:pt x="144" y="1216"/>
                    <a:pt x="144" y="1216"/>
                    <a:pt x="144" y="1216"/>
                  </a:cubicBezTo>
                  <a:cubicBezTo>
                    <a:pt x="117" y="1234"/>
                    <a:pt x="107" y="1271"/>
                    <a:pt x="126" y="1301"/>
                  </a:cubicBezTo>
                  <a:cubicBezTo>
                    <a:pt x="144" y="1331"/>
                    <a:pt x="182" y="1339"/>
                    <a:pt x="209" y="1322"/>
                  </a:cubicBezTo>
                  <a:cubicBezTo>
                    <a:pt x="210" y="1323"/>
                    <a:pt x="210" y="1323"/>
                    <a:pt x="210" y="1323"/>
                  </a:cubicBezTo>
                  <a:cubicBezTo>
                    <a:pt x="185" y="1344"/>
                    <a:pt x="182" y="1382"/>
                    <a:pt x="205" y="1409"/>
                  </a:cubicBezTo>
                  <a:cubicBezTo>
                    <a:pt x="227" y="1436"/>
                    <a:pt x="266" y="1438"/>
                    <a:pt x="291" y="1417"/>
                  </a:cubicBezTo>
                  <a:cubicBezTo>
                    <a:pt x="291" y="1418"/>
                    <a:pt x="291" y="1418"/>
                    <a:pt x="291" y="1418"/>
                  </a:cubicBezTo>
                  <a:cubicBezTo>
                    <a:pt x="270" y="1442"/>
                    <a:pt x="272" y="1481"/>
                    <a:pt x="299" y="1504"/>
                  </a:cubicBezTo>
                  <a:cubicBezTo>
                    <a:pt x="326" y="1526"/>
                    <a:pt x="364" y="1523"/>
                    <a:pt x="386" y="1498"/>
                  </a:cubicBezTo>
                  <a:cubicBezTo>
                    <a:pt x="386" y="1499"/>
                    <a:pt x="386" y="1499"/>
                    <a:pt x="386" y="1499"/>
                  </a:cubicBezTo>
                  <a:cubicBezTo>
                    <a:pt x="369" y="1527"/>
                    <a:pt x="378" y="1564"/>
                    <a:pt x="408" y="1583"/>
                  </a:cubicBezTo>
                  <a:cubicBezTo>
                    <a:pt x="438" y="1601"/>
                    <a:pt x="475" y="1591"/>
                    <a:pt x="492" y="1564"/>
                  </a:cubicBezTo>
                  <a:cubicBezTo>
                    <a:pt x="492" y="1564"/>
                    <a:pt x="492" y="1564"/>
                    <a:pt x="492" y="1564"/>
                  </a:cubicBezTo>
                  <a:cubicBezTo>
                    <a:pt x="480" y="1594"/>
                    <a:pt x="494" y="1630"/>
                    <a:pt x="527" y="1643"/>
                  </a:cubicBezTo>
                  <a:cubicBezTo>
                    <a:pt x="560" y="1657"/>
                    <a:pt x="595" y="1641"/>
                    <a:pt x="607" y="1612"/>
                  </a:cubicBezTo>
                  <a:cubicBezTo>
                    <a:pt x="608" y="1612"/>
                    <a:pt x="608" y="1612"/>
                    <a:pt x="608" y="1612"/>
                  </a:cubicBezTo>
                  <a:cubicBezTo>
                    <a:pt x="601" y="1644"/>
                    <a:pt x="620" y="1676"/>
                    <a:pt x="654" y="1685"/>
                  </a:cubicBezTo>
                  <a:cubicBezTo>
                    <a:pt x="689" y="1693"/>
                    <a:pt x="721" y="1672"/>
                    <a:pt x="729" y="1641"/>
                  </a:cubicBezTo>
                  <a:cubicBezTo>
                    <a:pt x="729" y="1641"/>
                    <a:pt x="729" y="1641"/>
                    <a:pt x="729" y="1641"/>
                  </a:cubicBezTo>
                  <a:cubicBezTo>
                    <a:pt x="727" y="1673"/>
                    <a:pt x="752" y="1703"/>
                    <a:pt x="787" y="1705"/>
                  </a:cubicBezTo>
                  <a:cubicBezTo>
                    <a:pt x="822" y="1709"/>
                    <a:pt x="851" y="1683"/>
                    <a:pt x="853" y="1651"/>
                  </a:cubicBezTo>
                  <a:lnTo>
                    <a:pt x="854" y="165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52400" dist="762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33"/>
            <p:cNvSpPr/>
            <p:nvPr/>
          </p:nvSpPr>
          <p:spPr>
            <a:xfrm>
              <a:off x="6884027" y="628207"/>
              <a:ext cx="3996644" cy="3996644"/>
            </a:xfrm>
            <a:prstGeom prst="ellipse">
              <a:avLst/>
            </a:prstGeom>
            <a:blipFill>
              <a:blip r:embed="rId8"/>
              <a:stretch>
                <a:fillRect/>
              </a:stretch>
            </a:blipFill>
            <a:ln w="28575">
              <a:solidFill>
                <a:srgbClr val="F2E6CE"/>
              </a:solidFill>
            </a:ln>
            <a:effectLst>
              <a:outerShdw blurRad="152400" dist="76200" dir="2100000" sx="99000" sy="99000" algn="tl" rotWithShape="0">
                <a:schemeClr val="tx1">
                  <a:lumMod val="85000"/>
                  <a:lumOff val="15000"/>
                  <a:alpha val="8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5188" y="160511"/>
            <a:ext cx="1158750" cy="1158750"/>
          </a:xfrm>
          <a:prstGeom prst="rect">
            <a:avLst/>
          </a:prstGeom>
        </p:spPr>
      </p:pic>
      <p:grpSp>
        <p:nvGrpSpPr>
          <p:cNvPr id="37" name="淘宝网Chenying0907出品 36"/>
          <p:cNvGrpSpPr/>
          <p:nvPr/>
        </p:nvGrpSpPr>
        <p:grpSpPr>
          <a:xfrm rot="20443570">
            <a:off x="3084" y="65631"/>
            <a:ext cx="2557004" cy="846942"/>
            <a:chOff x="63501" y="254000"/>
            <a:chExt cx="3513138" cy="1163637"/>
          </a:xfrm>
          <a:effectLst>
            <a:outerShdw blurRad="139700" dir="2700000" algn="tl" rotWithShape="0">
              <a:prstClr val="black">
                <a:alpha val="71000"/>
              </a:prstClr>
            </a:outerShdw>
          </a:effectLst>
        </p:grpSpPr>
        <p:sp>
          <p:nvSpPr>
            <p:cNvPr id="27" name="淘宝网Chenying0907出品 27"/>
            <p:cNvSpPr>
              <a:spLocks/>
            </p:cNvSpPr>
            <p:nvPr/>
          </p:nvSpPr>
          <p:spPr bwMode="auto">
            <a:xfrm>
              <a:off x="63501" y="254000"/>
              <a:ext cx="3513138" cy="658812"/>
            </a:xfrm>
            <a:custGeom>
              <a:avLst/>
              <a:gdLst>
                <a:gd name="T0" fmla="*/ 164 w 326"/>
                <a:gd name="T1" fmla="*/ 60 h 60"/>
                <a:gd name="T2" fmla="*/ 163 w 326"/>
                <a:gd name="T3" fmla="*/ 60 h 60"/>
                <a:gd name="T4" fmla="*/ 1 w 326"/>
                <a:gd name="T5" fmla="*/ 4 h 60"/>
                <a:gd name="T6" fmla="*/ 0 w 326"/>
                <a:gd name="T7" fmla="*/ 1 h 60"/>
                <a:gd name="T8" fmla="*/ 3 w 326"/>
                <a:gd name="T9" fmla="*/ 1 h 60"/>
                <a:gd name="T10" fmla="*/ 163 w 326"/>
                <a:gd name="T11" fmla="*/ 56 h 60"/>
                <a:gd name="T12" fmla="*/ 323 w 326"/>
                <a:gd name="T13" fmla="*/ 2 h 60"/>
                <a:gd name="T14" fmla="*/ 326 w 326"/>
                <a:gd name="T15" fmla="*/ 3 h 60"/>
                <a:gd name="T16" fmla="*/ 325 w 326"/>
                <a:gd name="T17" fmla="*/ 6 h 60"/>
                <a:gd name="T18" fmla="*/ 164 w 326"/>
                <a:gd name="T1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60">
                  <a:moveTo>
                    <a:pt x="164" y="60"/>
                  </a:moveTo>
                  <a:cubicBezTo>
                    <a:pt x="164" y="60"/>
                    <a:pt x="163" y="60"/>
                    <a:pt x="163" y="60"/>
                  </a:cubicBezTo>
                  <a:cubicBezTo>
                    <a:pt x="103" y="60"/>
                    <a:pt x="47" y="40"/>
                    <a:pt x="1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9" y="37"/>
                    <a:pt x="104" y="56"/>
                    <a:pt x="163" y="56"/>
                  </a:cubicBezTo>
                  <a:cubicBezTo>
                    <a:pt x="221" y="56"/>
                    <a:pt x="276" y="38"/>
                    <a:pt x="323" y="2"/>
                  </a:cubicBezTo>
                  <a:cubicBezTo>
                    <a:pt x="324" y="2"/>
                    <a:pt x="325" y="2"/>
                    <a:pt x="326" y="3"/>
                  </a:cubicBezTo>
                  <a:cubicBezTo>
                    <a:pt x="326" y="4"/>
                    <a:pt x="326" y="5"/>
                    <a:pt x="325" y="6"/>
                  </a:cubicBezTo>
                  <a:cubicBezTo>
                    <a:pt x="279" y="41"/>
                    <a:pt x="223" y="60"/>
                    <a:pt x="164" y="60"/>
                  </a:cubicBezTo>
                  <a:close/>
                </a:path>
              </a:pathLst>
            </a:custGeom>
            <a:solidFill>
              <a:srgbClr val="71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28"/>
            <p:cNvSpPr>
              <a:spLocks/>
            </p:cNvSpPr>
            <p:nvPr/>
          </p:nvSpPr>
          <p:spPr bwMode="auto">
            <a:xfrm>
              <a:off x="493713" y="528638"/>
              <a:ext cx="463550" cy="614362"/>
            </a:xfrm>
            <a:custGeom>
              <a:avLst/>
              <a:gdLst>
                <a:gd name="T0" fmla="*/ 0 w 292"/>
                <a:gd name="T1" fmla="*/ 0 h 387"/>
                <a:gd name="T2" fmla="*/ 292 w 292"/>
                <a:gd name="T3" fmla="*/ 124 h 387"/>
                <a:gd name="T4" fmla="*/ 7 w 292"/>
                <a:gd name="T5" fmla="*/ 387 h 387"/>
                <a:gd name="T6" fmla="*/ 0 w 292"/>
                <a:gd name="T7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" h="387">
                  <a:moveTo>
                    <a:pt x="0" y="0"/>
                  </a:moveTo>
                  <a:lnTo>
                    <a:pt x="292" y="124"/>
                  </a:lnTo>
                  <a:lnTo>
                    <a:pt x="7" y="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7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29"/>
            <p:cNvSpPr>
              <a:spLocks/>
            </p:cNvSpPr>
            <p:nvPr/>
          </p:nvSpPr>
          <p:spPr bwMode="auto">
            <a:xfrm>
              <a:off x="1022351" y="736600"/>
              <a:ext cx="496888" cy="614362"/>
            </a:xfrm>
            <a:custGeom>
              <a:avLst/>
              <a:gdLst>
                <a:gd name="T0" fmla="*/ 0 w 313"/>
                <a:gd name="T1" fmla="*/ 0 h 387"/>
                <a:gd name="T2" fmla="*/ 313 w 313"/>
                <a:gd name="T3" fmla="*/ 62 h 387"/>
                <a:gd name="T4" fmla="*/ 82 w 313"/>
                <a:gd name="T5" fmla="*/ 387 h 387"/>
                <a:gd name="T6" fmla="*/ 0 w 313"/>
                <a:gd name="T7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3" h="387">
                  <a:moveTo>
                    <a:pt x="0" y="0"/>
                  </a:moveTo>
                  <a:lnTo>
                    <a:pt x="313" y="62"/>
                  </a:lnTo>
                  <a:lnTo>
                    <a:pt x="82" y="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30"/>
            <p:cNvSpPr>
              <a:spLocks/>
            </p:cNvSpPr>
            <p:nvPr/>
          </p:nvSpPr>
          <p:spPr bwMode="auto">
            <a:xfrm>
              <a:off x="1582738" y="835025"/>
              <a:ext cx="506413" cy="582612"/>
            </a:xfrm>
            <a:custGeom>
              <a:avLst/>
              <a:gdLst>
                <a:gd name="T0" fmla="*/ 0 w 319"/>
                <a:gd name="T1" fmla="*/ 7 h 367"/>
                <a:gd name="T2" fmla="*/ 319 w 319"/>
                <a:gd name="T3" fmla="*/ 0 h 367"/>
                <a:gd name="T4" fmla="*/ 156 w 319"/>
                <a:gd name="T5" fmla="*/ 367 h 367"/>
                <a:gd name="T6" fmla="*/ 0 w 319"/>
                <a:gd name="T7" fmla="*/ 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" h="367">
                  <a:moveTo>
                    <a:pt x="0" y="7"/>
                  </a:moveTo>
                  <a:lnTo>
                    <a:pt x="319" y="0"/>
                  </a:lnTo>
                  <a:lnTo>
                    <a:pt x="156" y="36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EE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31"/>
            <p:cNvSpPr>
              <a:spLocks/>
            </p:cNvSpPr>
            <p:nvPr/>
          </p:nvSpPr>
          <p:spPr bwMode="auto">
            <a:xfrm>
              <a:off x="2154238" y="736600"/>
              <a:ext cx="495300" cy="625475"/>
            </a:xfrm>
            <a:custGeom>
              <a:avLst/>
              <a:gdLst>
                <a:gd name="T0" fmla="*/ 0 w 312"/>
                <a:gd name="T1" fmla="*/ 62 h 394"/>
                <a:gd name="T2" fmla="*/ 312 w 312"/>
                <a:gd name="T3" fmla="*/ 0 h 394"/>
                <a:gd name="T4" fmla="*/ 224 w 312"/>
                <a:gd name="T5" fmla="*/ 394 h 394"/>
                <a:gd name="T6" fmla="*/ 0 w 312"/>
                <a:gd name="T7" fmla="*/ 62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2" h="394">
                  <a:moveTo>
                    <a:pt x="0" y="62"/>
                  </a:moveTo>
                  <a:lnTo>
                    <a:pt x="312" y="0"/>
                  </a:lnTo>
                  <a:lnTo>
                    <a:pt x="224" y="394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F37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32"/>
            <p:cNvSpPr>
              <a:spLocks/>
            </p:cNvSpPr>
            <p:nvPr/>
          </p:nvSpPr>
          <p:spPr bwMode="auto">
            <a:xfrm>
              <a:off x="2693988" y="517525"/>
              <a:ext cx="463550" cy="636587"/>
            </a:xfrm>
            <a:custGeom>
              <a:avLst/>
              <a:gdLst>
                <a:gd name="T0" fmla="*/ 0 w 292"/>
                <a:gd name="T1" fmla="*/ 124 h 401"/>
                <a:gd name="T2" fmla="*/ 292 w 292"/>
                <a:gd name="T3" fmla="*/ 0 h 401"/>
                <a:gd name="T4" fmla="*/ 285 w 292"/>
                <a:gd name="T5" fmla="*/ 401 h 401"/>
                <a:gd name="T6" fmla="*/ 0 w 292"/>
                <a:gd name="T7" fmla="*/ 124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" h="401">
                  <a:moveTo>
                    <a:pt x="0" y="124"/>
                  </a:moveTo>
                  <a:lnTo>
                    <a:pt x="292" y="0"/>
                  </a:lnTo>
                  <a:lnTo>
                    <a:pt x="285" y="401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447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55572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4000">
        <p15:prstTrans prst="curtains"/>
      </p:transition>
    </mc:Choice>
    <mc:Fallback xmlns=""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3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1771</TotalTime>
  <Words>4</Words>
  <Application>Microsoft Office PowerPoint</Application>
  <PresentationFormat>宽屏</PresentationFormat>
  <Paragraphs>4</Paragraphs>
  <Slides>15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keywords>chenying0907</cp:keywords>
  <dc:description>chenying0907</dc:description>
  <cp:lastModifiedBy>MICHAEL</cp:lastModifiedBy>
  <cp:revision>246</cp:revision>
  <dcterms:created xsi:type="dcterms:W3CDTF">2015-10-07T03:23:21Z</dcterms:created>
  <dcterms:modified xsi:type="dcterms:W3CDTF">2016-12-24T17:35:29Z</dcterms:modified>
</cp:coreProperties>
</file>