
<file path=[Content_Types].xml><?xml version="1.0" encoding="utf-8"?>
<Types xmlns="http://schemas.openxmlformats.org/package/2006/content-types">
  <Default Extension="mp3" ContentType="audio/unknown"/>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95"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90" r:id="rId35"/>
    <p:sldId id="289" r:id="rId36"/>
    <p:sldId id="291" r:id="rId37"/>
    <p:sldId id="292" r:id="rId38"/>
    <p:sldId id="293" r:id="rId39"/>
    <p:sldId id="294" r:id="rId40"/>
    <p:sldId id="296"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7B06"/>
    <a:srgbClr val="8EAE2A"/>
    <a:srgbClr val="406405"/>
    <a:srgbClr val="F673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38" autoAdjust="0"/>
    <p:restoredTop sz="94660"/>
  </p:normalViewPr>
  <p:slideViewPr>
    <p:cSldViewPr snapToGrid="0">
      <p:cViewPr>
        <p:scale>
          <a:sx n="66" d="100"/>
          <a:sy n="66" d="100"/>
        </p:scale>
        <p:origin x="-1968" y="-10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9E6A1B8-144A-411E-B008-303E179753B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95CB0E-1B74-4078-9ACF-D78D6BB5626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E6A1B8-144A-411E-B008-303E179753BE}" type="datetimeFigureOut">
              <a:rPr lang="zh-CN" altLang="en-US" smtClean="0"/>
              <a:t>2017-07-23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5CB0E-1B74-4078-9ACF-D78D6BB5626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0.png"/><Relationship Id="rId7" Type="http://schemas.openxmlformats.org/officeDocument/2006/relationships/image" Target="../media/image2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9.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0.png"/><Relationship Id="rId7" Type="http://schemas.openxmlformats.org/officeDocument/2006/relationships/image" Target="../media/image33.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sp>
        <p:nvSpPr>
          <p:cNvPr id="4" name="文本框 3"/>
          <p:cNvSpPr txBox="1"/>
          <p:nvPr/>
        </p:nvSpPr>
        <p:spPr>
          <a:xfrm>
            <a:off x="3765836" y="2235251"/>
            <a:ext cx="7831077" cy="1015663"/>
          </a:xfrm>
          <a:prstGeom prst="rect">
            <a:avLst/>
          </a:prstGeom>
          <a:noFill/>
        </p:spPr>
        <p:txBody>
          <a:bodyPr wrap="square" rtlCol="0">
            <a:spAutoFit/>
          </a:bodyPr>
          <a:lstStyle/>
          <a:p>
            <a:r>
              <a:rPr lang="zh-CN" altLang="en-US" sz="6000" smtClean="0">
                <a:blipFill>
                  <a:blip r:embed="rId5"/>
                  <a:stretch>
                    <a:fillRect/>
                  </a:stretch>
                </a:blipFill>
                <a:latin typeface="华康俪金黑W8(P)" panose="020B0800000000000000" pitchFamily="34" charset="-122"/>
                <a:ea typeface="华康俪金黑W8(P)" panose="020B0800000000000000" pitchFamily="34" charset="-122"/>
              </a:rPr>
              <a:t>教师通用说课模板</a:t>
            </a:r>
            <a:endParaRPr lang="zh-CN" altLang="en-US" sz="6000">
              <a:blipFill>
                <a:blip r:embed="rId5"/>
                <a:stretch>
                  <a:fillRect/>
                </a:stretch>
              </a:blipFill>
              <a:latin typeface="华康俪金黑W8(P)" panose="020B0800000000000000" pitchFamily="34" charset="-122"/>
              <a:ea typeface="华康俪金黑W8(P)" panose="020B0800000000000000" pitchFamily="34" charset="-122"/>
            </a:endParaRPr>
          </a:p>
        </p:txBody>
      </p:sp>
      <p:sp>
        <p:nvSpPr>
          <p:cNvPr id="5" name="文本框 4"/>
          <p:cNvSpPr txBox="1"/>
          <p:nvPr/>
        </p:nvSpPr>
        <p:spPr>
          <a:xfrm>
            <a:off x="4145098" y="3256071"/>
            <a:ext cx="5589992" cy="400110"/>
          </a:xfrm>
          <a:prstGeom prst="rect">
            <a:avLst/>
          </a:prstGeom>
          <a:noFill/>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适用教学课件</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儿童</a:t>
            </a: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教育</a:t>
            </a:r>
            <a:r>
              <a:rPr lang="en-US" altLang="zh-CN" sz="200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老师说课</a:t>
            </a:r>
            <a:r>
              <a:rPr lang="en-US" altLang="zh-CN" sz="200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说课大赛</a:t>
            </a:r>
            <a:r>
              <a:rPr lang="en-US" altLang="zh-CN" sz="2000" smtClean="0">
                <a:solidFill>
                  <a:schemeClr val="tx1">
                    <a:lumMod val="75000"/>
                    <a:lumOff val="25000"/>
                  </a:schemeClr>
                </a:solidFill>
                <a:latin typeface="微软雅黑" panose="020B0503020204020204" pitchFamily="34" charset="-122"/>
                <a:ea typeface="微软雅黑" panose="020B0503020204020204" pitchFamily="34" charset="-122"/>
              </a:rPr>
              <a:t>PPT</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276030">
            <a:off x="8584245" y="3797320"/>
            <a:ext cx="2152180" cy="2721418"/>
          </a:xfrm>
          <a:prstGeom prst="rect">
            <a:avLst/>
          </a:prstGeom>
        </p:spPr>
      </p:pic>
      <p:sp>
        <p:nvSpPr>
          <p:cNvPr id="7" name="文本框 6"/>
          <p:cNvSpPr txBox="1"/>
          <p:nvPr/>
        </p:nvSpPr>
        <p:spPr>
          <a:xfrm rot="239234">
            <a:off x="8961380" y="5036327"/>
            <a:ext cx="1210589" cy="584775"/>
          </a:xfrm>
          <a:prstGeom prst="rect">
            <a:avLst/>
          </a:prstGeom>
          <a:noFill/>
        </p:spPr>
        <p:txBody>
          <a:bodyPr wrap="none" rtlCol="0">
            <a:spAutoFit/>
          </a:bodyPr>
          <a:lstStyle/>
          <a:p>
            <a:pPr algn="ctr"/>
            <a:r>
              <a:rPr lang="zh-CN" altLang="en-US" sz="1600" b="1" dirty="0">
                <a:solidFill>
                  <a:srgbClr val="F67352"/>
                </a:solidFill>
                <a:latin typeface="微软雅黑" panose="020B0503020204020204" pitchFamily="34" charset="-122"/>
                <a:ea typeface="微软雅黑" panose="020B0503020204020204" pitchFamily="34" charset="-122"/>
              </a:rPr>
              <a:t>三年级语文</a:t>
            </a:r>
            <a:endParaRPr lang="en-US" altLang="zh-CN" sz="1600" b="1" dirty="0">
              <a:solidFill>
                <a:srgbClr val="F67352"/>
              </a:solidFill>
              <a:latin typeface="微软雅黑" panose="020B0503020204020204" pitchFamily="34" charset="-122"/>
              <a:ea typeface="微软雅黑" panose="020B0503020204020204" pitchFamily="34" charset="-122"/>
            </a:endParaRPr>
          </a:p>
          <a:p>
            <a:pPr algn="ctr"/>
            <a:r>
              <a:rPr lang="zh-CN" altLang="en-US" sz="1600" b="1" dirty="0">
                <a:solidFill>
                  <a:srgbClr val="F67352"/>
                </a:solidFill>
                <a:latin typeface="微软雅黑" panose="020B0503020204020204" pitchFamily="34" charset="-122"/>
                <a:ea typeface="微软雅黑" panose="020B0503020204020204" pitchFamily="34" charset="-122"/>
              </a:rPr>
              <a:t>代用名</a:t>
            </a:r>
            <a:r>
              <a:rPr lang="zh-CN" altLang="en-US" sz="1600" b="1" dirty="0" smtClean="0">
                <a:solidFill>
                  <a:srgbClr val="F67352"/>
                </a:solidFill>
                <a:latin typeface="微软雅黑" panose="020B0503020204020204" pitchFamily="34" charset="-122"/>
                <a:ea typeface="微软雅黑" panose="020B0503020204020204" pitchFamily="34" charset="-122"/>
              </a:rPr>
              <a:t>老师</a:t>
            </a:r>
            <a:endParaRPr lang="zh-CN" altLang="en-US" sz="1600" b="1" dirty="0">
              <a:solidFill>
                <a:srgbClr val="F67352"/>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1667" y="1251418"/>
            <a:ext cx="4038608" cy="3310135"/>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90835" y="1774401"/>
            <a:ext cx="917450" cy="1188722"/>
          </a:xfrm>
          <a:prstGeom prst="rect">
            <a:avLst/>
          </a:prstGeom>
        </p:spPr>
      </p:pic>
      <p:pic>
        <p:nvPicPr>
          <p:cNvPr id="10"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400002" y="-303648"/>
            <a:ext cx="609412" cy="6094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50" presetClass="entr" presetSubtype="0" decel="10000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strVal val="#ppt_w+.3"/>
                                          </p:val>
                                        </p:tav>
                                        <p:tav tm="100000">
                                          <p:val>
                                            <p:strVal val="#ppt_w"/>
                                          </p:val>
                                        </p:tav>
                                      </p:tavLst>
                                    </p:anim>
                                    <p:anim calcmode="lin" valueType="num">
                                      <p:cBhvr>
                                        <p:cTn id="11" dur="1000" fill="hold"/>
                                        <p:tgtEl>
                                          <p:spTgt spid="4"/>
                                        </p:tgtEl>
                                        <p:attrNameLst>
                                          <p:attrName>ppt_h</p:attrName>
                                        </p:attrNameLst>
                                      </p:cBhvr>
                                      <p:tavLst>
                                        <p:tav tm="0">
                                          <p:val>
                                            <p:strVal val="#ppt_h"/>
                                          </p:val>
                                        </p:tav>
                                        <p:tav tm="100000">
                                          <p:val>
                                            <p:strVal val="#ppt_h"/>
                                          </p:val>
                                        </p:tav>
                                      </p:tavLst>
                                    </p:anim>
                                    <p:animEffect transition="in" filter="fade">
                                      <p:cBhvr>
                                        <p:cTn id="12" dur="1000"/>
                                        <p:tgtEl>
                                          <p:spTgt spid="4"/>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ppt_y</p:attrName>
                                        </p:attrNameLst>
                                      </p:cBhvr>
                                      <p:tavLst>
                                        <p:tav tm="0">
                                          <p:val>
                                            <p:strVal val="#ppt_y-#ppt_h*1.125000"/>
                                          </p:val>
                                        </p:tav>
                                        <p:tav tm="100000">
                                          <p:val>
                                            <p:strVal val="#ppt_y"/>
                                          </p:val>
                                        </p:tav>
                                      </p:tavLst>
                                    </p:anim>
                                    <p:animEffect transition="in" filter="wipe(down)">
                                      <p:cBhvr>
                                        <p:cTn id="17" dur="500"/>
                                        <p:tgtEl>
                                          <p:spTgt spid="5"/>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32" presetClass="emph" presetSubtype="0" fill="hold" nodeType="afterEffect">
                                  <p:stCondLst>
                                    <p:cond delay="0"/>
                                  </p:stCondLst>
                                  <p:childTnLst>
                                    <p:animRot by="120000">
                                      <p:cBhvr>
                                        <p:cTn id="26" dur="100" fill="hold">
                                          <p:stCondLst>
                                            <p:cond delay="0"/>
                                          </p:stCondLst>
                                        </p:cTn>
                                        <p:tgtEl>
                                          <p:spTgt spid="6"/>
                                        </p:tgtEl>
                                        <p:attrNameLst>
                                          <p:attrName>r</p:attrName>
                                        </p:attrNameLst>
                                      </p:cBhvr>
                                    </p:animRot>
                                    <p:animRot by="-240000">
                                      <p:cBhvr>
                                        <p:cTn id="27" dur="200" fill="hold">
                                          <p:stCondLst>
                                            <p:cond delay="200"/>
                                          </p:stCondLst>
                                        </p:cTn>
                                        <p:tgtEl>
                                          <p:spTgt spid="6"/>
                                        </p:tgtEl>
                                        <p:attrNameLst>
                                          <p:attrName>r</p:attrName>
                                        </p:attrNameLst>
                                      </p:cBhvr>
                                    </p:animRot>
                                    <p:animRot by="240000">
                                      <p:cBhvr>
                                        <p:cTn id="28" dur="200" fill="hold">
                                          <p:stCondLst>
                                            <p:cond delay="400"/>
                                          </p:stCondLst>
                                        </p:cTn>
                                        <p:tgtEl>
                                          <p:spTgt spid="6"/>
                                        </p:tgtEl>
                                        <p:attrNameLst>
                                          <p:attrName>r</p:attrName>
                                        </p:attrNameLst>
                                      </p:cBhvr>
                                    </p:animRot>
                                    <p:animRot by="-240000">
                                      <p:cBhvr>
                                        <p:cTn id="29" dur="200" fill="hold">
                                          <p:stCondLst>
                                            <p:cond delay="600"/>
                                          </p:stCondLst>
                                        </p:cTn>
                                        <p:tgtEl>
                                          <p:spTgt spid="6"/>
                                        </p:tgtEl>
                                        <p:attrNameLst>
                                          <p:attrName>r</p:attrName>
                                        </p:attrNameLst>
                                      </p:cBhvr>
                                    </p:animRot>
                                    <p:animRot by="120000">
                                      <p:cBhvr>
                                        <p:cTn id="30" dur="200" fill="hold">
                                          <p:stCondLst>
                                            <p:cond delay="800"/>
                                          </p:stCondLst>
                                        </p:cTn>
                                        <p:tgtEl>
                                          <p:spTgt spid="6"/>
                                        </p:tgtEl>
                                        <p:attrNameLst>
                                          <p:attrName>r</p:attrName>
                                        </p:attrNameLst>
                                      </p:cBhvr>
                                    </p:animRot>
                                  </p:childTnLst>
                                </p:cTn>
                              </p:par>
                              <p:par>
                                <p:cTn id="31" presetID="23" presetClass="entr" presetSubtype="32"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strVal val="4*#ppt_w"/>
                                          </p:val>
                                        </p:tav>
                                        <p:tav tm="100000">
                                          <p:val>
                                            <p:strVal val="#ppt_w"/>
                                          </p:val>
                                        </p:tav>
                                      </p:tavLst>
                                    </p:anim>
                                    <p:anim calcmode="lin" valueType="num">
                                      <p:cBhvr>
                                        <p:cTn id="34" dur="500" fill="hold"/>
                                        <p:tgtEl>
                                          <p:spTgt spid="7"/>
                                        </p:tgtEl>
                                        <p:attrNameLst>
                                          <p:attrName>ppt_h</p:attrName>
                                        </p:attrNameLst>
                                      </p:cBhvr>
                                      <p:tavLst>
                                        <p:tav tm="0">
                                          <p:val>
                                            <p:strVal val="4*#ppt_h"/>
                                          </p:val>
                                        </p:tav>
                                        <p:tav tm="100000">
                                          <p:val>
                                            <p:strVal val="#ppt_h"/>
                                          </p:val>
                                        </p:tav>
                                      </p:tavLst>
                                    </p:anim>
                                  </p:childTnLst>
                                </p:cTn>
                              </p:par>
                            </p:childTnLst>
                          </p:cTn>
                        </p:par>
                        <p:par>
                          <p:cTn id="35" fill="hold">
                            <p:stCondLst>
                              <p:cond delay="3500"/>
                            </p:stCondLst>
                            <p:childTnLst>
                              <p:par>
                                <p:cTn id="36" presetID="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1+#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10"/>
                </p:tgtEl>
              </p:cMediaNode>
            </p:audio>
          </p:childTnLst>
        </p:cTn>
      </p:par>
    </p:tnLst>
    <p:bldLst>
      <p:bldP spid="4" grpId="0"/>
      <p:bldP spid="5"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091" y="2809698"/>
            <a:ext cx="3453336" cy="3453336"/>
          </a:xfrm>
          <a:prstGeom prst="rect">
            <a:avLst/>
          </a:prstGeom>
        </p:spPr>
      </p:pic>
      <p:sp>
        <p:nvSpPr>
          <p:cNvPr id="21" name="TextBox 50"/>
          <p:cNvSpPr txBox="1"/>
          <p:nvPr/>
        </p:nvSpPr>
        <p:spPr>
          <a:xfrm>
            <a:off x="1789062" y="1355315"/>
            <a:ext cx="4595175" cy="994888"/>
          </a:xfrm>
          <a:prstGeom prst="rect">
            <a:avLst/>
          </a:prstGeom>
          <a:noFill/>
        </p:spPr>
        <p:txBody>
          <a:bodyPr wrap="square" rtlCol="0">
            <a:spAutoFit/>
          </a:bodyPr>
          <a:lstStyle/>
          <a:p>
            <a:pPr defTabSz="913130" fontAlgn="base">
              <a:spcBef>
                <a:spcPct val="0"/>
              </a:spcBef>
              <a:spcAft>
                <a:spcPct val="0"/>
              </a:spcAft>
              <a:defRPr/>
            </a:pPr>
            <a:r>
              <a:rPr lang="zh-CN" altLang="en-US" sz="5865" b="1">
                <a:blipFill>
                  <a:blip r:embed="rId4"/>
                  <a:stretch>
                    <a:fillRect/>
                  </a:stretch>
                </a:blipFill>
                <a:latin typeface="微软雅黑" panose="020B0503020204020204" pitchFamily="34" charset="-122"/>
                <a:ea typeface="微软雅黑" panose="020B0503020204020204" pitchFamily="34" charset="-122"/>
              </a:rPr>
              <a:t>目录</a:t>
            </a:r>
            <a:endParaRPr lang="zh-CN" altLang="en-US" sz="5865" b="1" dirty="0">
              <a:blipFill>
                <a:blip r:embed="rId4"/>
                <a:stretch>
                  <a:fillRect/>
                </a:stretch>
              </a:blipFill>
              <a:latin typeface="微软雅黑" panose="020B0503020204020204" pitchFamily="34" charset="-122"/>
              <a:ea typeface="微软雅黑" panose="020B0503020204020204" pitchFamily="34" charset="-122"/>
            </a:endParaRPr>
          </a:p>
        </p:txBody>
      </p:sp>
      <p:sp>
        <p:nvSpPr>
          <p:cNvPr id="22" name="TextBox 50"/>
          <p:cNvSpPr txBox="1"/>
          <p:nvPr/>
        </p:nvSpPr>
        <p:spPr>
          <a:xfrm>
            <a:off x="2212600" y="2471272"/>
            <a:ext cx="4595175" cy="338426"/>
          </a:xfrm>
          <a:prstGeom prst="rect">
            <a:avLst/>
          </a:prstGeom>
          <a:noFill/>
        </p:spPr>
        <p:txBody>
          <a:bodyPr wrap="square" rtlCol="0">
            <a:spAutoFit/>
          </a:bodyPr>
          <a:lstStyle/>
          <a:p>
            <a:pPr defTabSz="913130" fontAlgn="base">
              <a:spcBef>
                <a:spcPct val="0"/>
              </a:spcBef>
              <a:spcAft>
                <a:spcPct val="0"/>
              </a:spcAft>
              <a:defRPr/>
            </a:pPr>
            <a:r>
              <a:rPr lang="en-US" altLang="zh-CN" sz="1600" b="1">
                <a:solidFill>
                  <a:srgbClr val="424554"/>
                </a:solidFill>
                <a:latin typeface="微软雅黑" panose="020B0503020204020204" pitchFamily="34" charset="-122"/>
                <a:ea typeface="微软雅黑" panose="020B0503020204020204" pitchFamily="34" charset="-122"/>
              </a:rPr>
              <a:t>CONTENTS</a:t>
            </a:r>
            <a:endParaRPr lang="zh-CN" altLang="en-US" sz="1600" b="1" dirty="0">
              <a:solidFill>
                <a:srgbClr val="424554"/>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4555533" y="1355315"/>
            <a:ext cx="5739459" cy="715849"/>
            <a:chOff x="3321050" y="4069116"/>
            <a:chExt cx="6512479" cy="413984"/>
          </a:xfrm>
        </p:grpSpPr>
        <p:sp>
          <p:nvSpPr>
            <p:cNvPr id="24" name="圆角矩形 23"/>
            <p:cNvSpPr/>
            <p:nvPr/>
          </p:nvSpPr>
          <p:spPr>
            <a:xfrm>
              <a:off x="3321050" y="4076700"/>
              <a:ext cx="5930900" cy="406400"/>
            </a:xfrm>
            <a:prstGeom prst="roundRect">
              <a:avLst/>
            </a:prstGeom>
            <a:noFill/>
            <a:ln w="28575">
              <a:solidFill>
                <a:srgbClr val="5F7B06"/>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8BEE4"/>
                </a:solidFill>
                <a:effectLst>
                  <a:outerShdw blurRad="38100" dist="38100" dir="2700000" algn="tl">
                    <a:srgbClr val="000000">
                      <a:alpha val="43137"/>
                    </a:srgbClr>
                  </a:outerShdw>
                </a:effectLst>
              </a:endParaRPr>
            </a:p>
          </p:txBody>
        </p:sp>
        <p:sp>
          <p:nvSpPr>
            <p:cNvPr id="25" name="文本框 3"/>
            <p:cNvSpPr txBox="1">
              <a:spLocks noChangeArrowheads="1"/>
            </p:cNvSpPr>
            <p:nvPr/>
          </p:nvSpPr>
          <p:spPr bwMode="auto">
            <a:xfrm>
              <a:off x="4282216" y="4069116"/>
              <a:ext cx="5551313" cy="38553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3730" b="0">
                  <a:solidFill>
                    <a:srgbClr val="5F7B06"/>
                  </a:solidFill>
                  <a:latin typeface="华康俪金黑W8(P)" panose="020B0800000000000000" pitchFamily="34" charset="-122"/>
                  <a:ea typeface="华康俪金黑W8(P)" panose="020B0800000000000000" pitchFamily="34" charset="-122"/>
                </a:rPr>
                <a:t>01   </a:t>
              </a:r>
              <a:r>
                <a:rPr lang="zh-CN" altLang="en-US" sz="3730" b="0" smtClean="0">
                  <a:solidFill>
                    <a:srgbClr val="5F7B06"/>
                  </a:solidFill>
                  <a:latin typeface="华康俪金黑W8(P)" panose="020B0800000000000000" pitchFamily="34" charset="-122"/>
                  <a:ea typeface="华康俪金黑W8(P)" panose="020B0800000000000000" pitchFamily="34" charset="-122"/>
                </a:rPr>
                <a:t>教材分析</a:t>
              </a:r>
              <a:endParaRPr lang="zh-CN" altLang="zh-CN" sz="3730" b="0" dirty="0">
                <a:solidFill>
                  <a:srgbClr val="5F7B06"/>
                </a:solidFill>
                <a:latin typeface="华康俪金黑W8(P)" panose="020B0800000000000000" pitchFamily="34" charset="-122"/>
                <a:ea typeface="华康俪金黑W8(P)" panose="020B0800000000000000" pitchFamily="34" charset="-122"/>
              </a:endParaRPr>
            </a:p>
          </p:txBody>
        </p:sp>
      </p:grpSp>
      <p:grpSp>
        <p:nvGrpSpPr>
          <p:cNvPr id="26" name="组合 25"/>
          <p:cNvGrpSpPr/>
          <p:nvPr/>
        </p:nvGrpSpPr>
        <p:grpSpPr>
          <a:xfrm>
            <a:off x="4555533" y="2280923"/>
            <a:ext cx="5739459" cy="715849"/>
            <a:chOff x="3321050" y="4069116"/>
            <a:chExt cx="6512479" cy="413984"/>
          </a:xfrm>
        </p:grpSpPr>
        <p:sp>
          <p:nvSpPr>
            <p:cNvPr id="27" name="圆角矩形 26"/>
            <p:cNvSpPr/>
            <p:nvPr/>
          </p:nvSpPr>
          <p:spPr>
            <a:xfrm>
              <a:off x="3321050" y="4076700"/>
              <a:ext cx="5930900" cy="406400"/>
            </a:xfrm>
            <a:prstGeom prst="roundRect">
              <a:avLst/>
            </a:prstGeom>
            <a:noFill/>
            <a:ln w="28575">
              <a:solidFill>
                <a:srgbClr val="8EAE2A"/>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8BEE4"/>
                </a:solidFill>
                <a:effectLst>
                  <a:outerShdw blurRad="38100" dist="38100" dir="2700000" algn="tl">
                    <a:srgbClr val="000000">
                      <a:alpha val="43137"/>
                    </a:srgbClr>
                  </a:outerShdw>
                </a:effectLst>
              </a:endParaRPr>
            </a:p>
          </p:txBody>
        </p:sp>
        <p:sp>
          <p:nvSpPr>
            <p:cNvPr id="28" name="文本框 3"/>
            <p:cNvSpPr txBox="1">
              <a:spLocks noChangeArrowheads="1"/>
            </p:cNvSpPr>
            <p:nvPr/>
          </p:nvSpPr>
          <p:spPr bwMode="auto">
            <a:xfrm>
              <a:off x="4282216" y="4069116"/>
              <a:ext cx="5551313" cy="38553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3730" b="0">
                  <a:solidFill>
                    <a:srgbClr val="8EAE2A"/>
                  </a:solidFill>
                  <a:latin typeface="华康俪金黑W8(P)" panose="020B0800000000000000" pitchFamily="34" charset="-122"/>
                  <a:ea typeface="华康俪金黑W8(P)" panose="020B0800000000000000" pitchFamily="34" charset="-122"/>
                </a:rPr>
                <a:t>02   </a:t>
              </a:r>
              <a:r>
                <a:rPr lang="zh-CN" altLang="en-US" sz="3730" b="0" smtClean="0">
                  <a:solidFill>
                    <a:srgbClr val="8EAE2A"/>
                  </a:solidFill>
                  <a:latin typeface="华康俪金黑W8(P)" panose="020B0800000000000000" pitchFamily="34" charset="-122"/>
                  <a:ea typeface="华康俪金黑W8(P)" panose="020B0800000000000000" pitchFamily="34" charset="-122"/>
                </a:rPr>
                <a:t>教学目标</a:t>
              </a:r>
              <a:endParaRPr lang="zh-CN" altLang="zh-CN" sz="3730" b="0" dirty="0">
                <a:solidFill>
                  <a:srgbClr val="8EAE2A"/>
                </a:solidFill>
                <a:latin typeface="华康俪金黑W8(P)" panose="020B0800000000000000" pitchFamily="34" charset="-122"/>
                <a:ea typeface="华康俪金黑W8(P)" panose="020B0800000000000000" pitchFamily="34" charset="-122"/>
              </a:endParaRPr>
            </a:p>
          </p:txBody>
        </p:sp>
      </p:grpSp>
      <p:grpSp>
        <p:nvGrpSpPr>
          <p:cNvPr id="29" name="组合 28"/>
          <p:cNvGrpSpPr/>
          <p:nvPr/>
        </p:nvGrpSpPr>
        <p:grpSpPr>
          <a:xfrm>
            <a:off x="4555533" y="3247397"/>
            <a:ext cx="5739460" cy="715853"/>
            <a:chOff x="3321050" y="4069114"/>
            <a:chExt cx="6512480" cy="413986"/>
          </a:xfrm>
        </p:grpSpPr>
        <p:sp>
          <p:nvSpPr>
            <p:cNvPr id="30" name="圆角矩形 29"/>
            <p:cNvSpPr/>
            <p:nvPr/>
          </p:nvSpPr>
          <p:spPr>
            <a:xfrm>
              <a:off x="3321050" y="4076700"/>
              <a:ext cx="5930900" cy="406400"/>
            </a:xfrm>
            <a:prstGeom prst="roundRect">
              <a:avLst/>
            </a:prstGeom>
            <a:noFill/>
            <a:ln w="28575">
              <a:solidFill>
                <a:srgbClr val="5F7B06"/>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8BEE4"/>
                </a:solidFill>
                <a:effectLst>
                  <a:outerShdw blurRad="38100" dist="38100" dir="2700000" algn="tl">
                    <a:srgbClr val="000000">
                      <a:alpha val="43137"/>
                    </a:srgbClr>
                  </a:outerShdw>
                </a:effectLst>
              </a:endParaRPr>
            </a:p>
          </p:txBody>
        </p:sp>
        <p:sp>
          <p:nvSpPr>
            <p:cNvPr id="31" name="文本框 3"/>
            <p:cNvSpPr txBox="1">
              <a:spLocks noChangeArrowheads="1"/>
            </p:cNvSpPr>
            <p:nvPr/>
          </p:nvSpPr>
          <p:spPr bwMode="auto">
            <a:xfrm>
              <a:off x="4282216" y="4069114"/>
              <a:ext cx="5551314" cy="38553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3730" b="0">
                  <a:solidFill>
                    <a:srgbClr val="5F7B06"/>
                  </a:solidFill>
                  <a:latin typeface="华康俪金黑W8(P)" panose="020B0800000000000000" pitchFamily="34" charset="-122"/>
                  <a:ea typeface="华康俪金黑W8(P)" panose="020B0800000000000000" pitchFamily="34" charset="-122"/>
                </a:rPr>
                <a:t>03   </a:t>
              </a:r>
              <a:r>
                <a:rPr lang="zh-CN" altLang="en-US" sz="3730" b="0" smtClean="0">
                  <a:solidFill>
                    <a:srgbClr val="5F7B06"/>
                  </a:solidFill>
                  <a:latin typeface="华康俪金黑W8(P)" panose="020B0800000000000000" pitchFamily="34" charset="-122"/>
                  <a:ea typeface="华康俪金黑W8(P)" panose="020B0800000000000000" pitchFamily="34" charset="-122"/>
                </a:rPr>
                <a:t>教学方法</a:t>
              </a:r>
              <a:endParaRPr lang="zh-CN" altLang="zh-CN" sz="3730" b="0" dirty="0">
                <a:solidFill>
                  <a:srgbClr val="5F7B06"/>
                </a:solidFill>
                <a:latin typeface="华康俪金黑W8(P)" panose="020B0800000000000000" pitchFamily="34" charset="-122"/>
                <a:ea typeface="华康俪金黑W8(P)" panose="020B0800000000000000" pitchFamily="34" charset="-122"/>
              </a:endParaRPr>
            </a:p>
          </p:txBody>
        </p:sp>
      </p:grpSp>
      <p:grpSp>
        <p:nvGrpSpPr>
          <p:cNvPr id="32" name="组合 31"/>
          <p:cNvGrpSpPr/>
          <p:nvPr/>
        </p:nvGrpSpPr>
        <p:grpSpPr>
          <a:xfrm>
            <a:off x="4555533" y="4175681"/>
            <a:ext cx="5739459" cy="715849"/>
            <a:chOff x="3321050" y="4069116"/>
            <a:chExt cx="6512479" cy="413984"/>
          </a:xfrm>
        </p:grpSpPr>
        <p:sp>
          <p:nvSpPr>
            <p:cNvPr id="33" name="圆角矩形 32"/>
            <p:cNvSpPr/>
            <p:nvPr/>
          </p:nvSpPr>
          <p:spPr>
            <a:xfrm>
              <a:off x="3321050" y="4076700"/>
              <a:ext cx="5930900" cy="406400"/>
            </a:xfrm>
            <a:prstGeom prst="roundRect">
              <a:avLst/>
            </a:prstGeom>
            <a:noFill/>
            <a:ln w="28575">
              <a:solidFill>
                <a:srgbClr val="8EAE2A"/>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8BEE4"/>
                </a:solidFill>
                <a:effectLst>
                  <a:outerShdw blurRad="38100" dist="38100" dir="2700000" algn="tl">
                    <a:srgbClr val="000000">
                      <a:alpha val="43137"/>
                    </a:srgbClr>
                  </a:outerShdw>
                </a:effectLst>
              </a:endParaRPr>
            </a:p>
          </p:txBody>
        </p:sp>
        <p:sp>
          <p:nvSpPr>
            <p:cNvPr id="34" name="文本框 3"/>
            <p:cNvSpPr txBox="1">
              <a:spLocks noChangeArrowheads="1"/>
            </p:cNvSpPr>
            <p:nvPr/>
          </p:nvSpPr>
          <p:spPr bwMode="auto">
            <a:xfrm>
              <a:off x="4282216" y="4069116"/>
              <a:ext cx="5551313" cy="38553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3730" b="0" smtClean="0">
                  <a:solidFill>
                    <a:srgbClr val="8EAE2A"/>
                  </a:solidFill>
                  <a:latin typeface="华康俪金黑W8(P)" panose="020B0800000000000000" pitchFamily="34" charset="-122"/>
                  <a:ea typeface="华康俪金黑W8(P)" panose="020B0800000000000000" pitchFamily="34" charset="-122"/>
                </a:rPr>
                <a:t>04   </a:t>
              </a:r>
              <a:r>
                <a:rPr lang="zh-CN" altLang="en-US" sz="3730" b="0" smtClean="0">
                  <a:solidFill>
                    <a:srgbClr val="8EAE2A"/>
                  </a:solidFill>
                  <a:latin typeface="华康俪金黑W8(P)" panose="020B0800000000000000" pitchFamily="34" charset="-122"/>
                  <a:ea typeface="华康俪金黑W8(P)" panose="020B0800000000000000" pitchFamily="34" charset="-122"/>
                </a:rPr>
                <a:t>教学过程</a:t>
              </a:r>
              <a:endParaRPr lang="zh-CN" altLang="zh-CN" sz="3730" b="0" dirty="0">
                <a:solidFill>
                  <a:srgbClr val="8EAE2A"/>
                </a:solidFill>
                <a:latin typeface="华康俪金黑W8(P)" panose="020B0800000000000000" pitchFamily="34" charset="-122"/>
                <a:ea typeface="华康俪金黑W8(P)" panose="020B0800000000000000" pitchFamily="34" charset="-122"/>
              </a:endParaRPr>
            </a:p>
          </p:txBody>
        </p:sp>
      </p:grpSp>
      <p:grpSp>
        <p:nvGrpSpPr>
          <p:cNvPr id="35" name="组合 34"/>
          <p:cNvGrpSpPr/>
          <p:nvPr/>
        </p:nvGrpSpPr>
        <p:grpSpPr>
          <a:xfrm>
            <a:off x="4555533" y="5150692"/>
            <a:ext cx="5739459" cy="715849"/>
            <a:chOff x="3321050" y="4069116"/>
            <a:chExt cx="6512479" cy="413984"/>
          </a:xfrm>
        </p:grpSpPr>
        <p:sp>
          <p:nvSpPr>
            <p:cNvPr id="36" name="圆角矩形 35"/>
            <p:cNvSpPr/>
            <p:nvPr/>
          </p:nvSpPr>
          <p:spPr>
            <a:xfrm>
              <a:off x="3321050" y="4076700"/>
              <a:ext cx="5930900" cy="406400"/>
            </a:xfrm>
            <a:prstGeom prst="roundRect">
              <a:avLst/>
            </a:prstGeom>
            <a:noFill/>
            <a:ln w="28575">
              <a:solidFill>
                <a:srgbClr val="5F7B06"/>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8BEE4"/>
                </a:solidFill>
                <a:effectLst>
                  <a:outerShdw blurRad="38100" dist="38100" dir="2700000" algn="tl">
                    <a:srgbClr val="000000">
                      <a:alpha val="43137"/>
                    </a:srgbClr>
                  </a:outerShdw>
                </a:effectLst>
              </a:endParaRPr>
            </a:p>
          </p:txBody>
        </p:sp>
        <p:sp>
          <p:nvSpPr>
            <p:cNvPr id="37" name="文本框 3"/>
            <p:cNvSpPr txBox="1">
              <a:spLocks noChangeArrowheads="1"/>
            </p:cNvSpPr>
            <p:nvPr/>
          </p:nvSpPr>
          <p:spPr bwMode="auto">
            <a:xfrm>
              <a:off x="4282216" y="4069116"/>
              <a:ext cx="5551313" cy="385536"/>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3730" b="0" smtClean="0">
                  <a:solidFill>
                    <a:srgbClr val="5F7B06"/>
                  </a:solidFill>
                  <a:latin typeface="华康俪金黑W8(P)" panose="020B0800000000000000" pitchFamily="34" charset="-122"/>
                  <a:ea typeface="华康俪金黑W8(P)" panose="020B0800000000000000" pitchFamily="34" charset="-122"/>
                </a:rPr>
                <a:t>05   </a:t>
              </a:r>
              <a:r>
                <a:rPr lang="zh-CN" altLang="en-US" sz="3730" b="0">
                  <a:solidFill>
                    <a:srgbClr val="5F7B06"/>
                  </a:solidFill>
                  <a:latin typeface="华康俪金黑W8(P)" panose="020B0800000000000000" pitchFamily="34" charset="-122"/>
                  <a:ea typeface="华康俪金黑W8(P)" panose="020B0800000000000000" pitchFamily="34" charset="-122"/>
                </a:rPr>
                <a:t>教学反思</a:t>
              </a:r>
              <a:endParaRPr lang="zh-CN" altLang="zh-CN" sz="3730" b="0" dirty="0">
                <a:solidFill>
                  <a:srgbClr val="5F7B06"/>
                </a:solidFill>
                <a:latin typeface="华康俪金黑W8(P)" panose="020B0800000000000000" pitchFamily="34" charset="-122"/>
                <a:ea typeface="华康俪金黑W8(P)" panose="020B08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0-#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500"/>
                                        <p:tgtEl>
                                          <p:spTgt spid="32"/>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887" y="533400"/>
            <a:ext cx="9420225" cy="5791200"/>
          </a:xfrm>
          <a:prstGeom prst="rect">
            <a:avLst/>
          </a:prstGeom>
        </p:spPr>
      </p:pic>
      <p:sp>
        <p:nvSpPr>
          <p:cNvPr id="38" name="矩形 37"/>
          <p:cNvSpPr/>
          <p:nvPr/>
        </p:nvSpPr>
        <p:spPr>
          <a:xfrm>
            <a:off x="4918499" y="1685896"/>
            <a:ext cx="3024041" cy="820546"/>
          </a:xfrm>
          <a:prstGeom prst="rect">
            <a:avLst/>
          </a:prstGeom>
          <a:noFill/>
          <a:ln>
            <a:noFill/>
          </a:ln>
        </p:spPr>
        <p:txBody>
          <a:bodyPr vert="horz" wrap="square" lIns="0" tIns="0" rIns="0" bIns="0" numCol="1" anchor="t" anchorCtr="0" compatLnSpc="1">
            <a:spAutoFit/>
          </a:bodyPr>
          <a:lstStyle/>
          <a:p>
            <a:pPr defTabSz="913130" fontAlgn="base">
              <a:spcBef>
                <a:spcPct val="0"/>
              </a:spcBef>
              <a:spcAft>
                <a:spcPct val="0"/>
              </a:spcAft>
              <a:defRPr/>
            </a:pPr>
            <a:r>
              <a:rPr lang="zh-CN" altLang="en-US" sz="5330" b="1" smtClean="0">
                <a:solidFill>
                  <a:srgbClr val="5F7B06"/>
                </a:solidFill>
                <a:latin typeface="微软雅黑" panose="020B0503020204020204" pitchFamily="34" charset="-122"/>
                <a:ea typeface="微软雅黑" panose="020B0503020204020204" pitchFamily="34" charset="-122"/>
              </a:rPr>
              <a:t>教材分析</a:t>
            </a:r>
            <a:endParaRPr lang="zh-CN" altLang="en-US" sz="5330" b="1" dirty="0">
              <a:solidFill>
                <a:srgbClr val="5F7B06"/>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3780392" y="2947060"/>
            <a:ext cx="1478324" cy="399789"/>
          </a:xfrm>
          <a:prstGeom prst="rect">
            <a:avLst/>
          </a:prstGeom>
          <a:noFill/>
        </p:spPr>
        <p:txBody>
          <a:bodyPr wrap="square" rtlCol="0">
            <a:spAutoFit/>
          </a:bodyPr>
          <a:lstStyle/>
          <a:p>
            <a:pPr defTabSz="913130" fontAlgn="base">
              <a:spcBef>
                <a:spcPct val="0"/>
              </a:spcBef>
              <a:spcAft>
                <a:spcPct val="0"/>
              </a:spcAft>
              <a:defRPr/>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5916983" y="2947059"/>
            <a:ext cx="1608390" cy="399789"/>
          </a:xfrm>
          <a:prstGeom prst="rect">
            <a:avLst/>
          </a:prstGeom>
          <a:noFill/>
          <a:ln w="9525">
            <a:noFill/>
          </a:ln>
        </p:spPr>
        <p:txBody>
          <a:bodyPr>
            <a:spAutoFit/>
          </a:bodyPr>
          <a:lstStyle/>
          <a:p>
            <a:pPr defTabSz="913130" fontAlgn="base">
              <a:spcBef>
                <a:spcPct val="0"/>
              </a:spcBef>
              <a:spcAft>
                <a:spcPct val="0"/>
              </a:spcAft>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3498052"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5620365"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3" name="TextBox 13"/>
          <p:cNvSpPr txBox="1"/>
          <p:nvPr/>
        </p:nvSpPr>
        <p:spPr>
          <a:xfrm>
            <a:off x="8126537" y="2947059"/>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7828334"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5" name="TextBox 13"/>
          <p:cNvSpPr txBox="1"/>
          <p:nvPr/>
        </p:nvSpPr>
        <p:spPr>
          <a:xfrm>
            <a:off x="3777228" y="3465574"/>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Freeform 22"/>
          <p:cNvSpPr>
            <a:spLocks noEditPoints="1"/>
          </p:cNvSpPr>
          <p:nvPr/>
        </p:nvSpPr>
        <p:spPr>
          <a:xfrm>
            <a:off x="3504417" y="3530608"/>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7" name="TextBox 13"/>
          <p:cNvSpPr txBox="1"/>
          <p:nvPr/>
        </p:nvSpPr>
        <p:spPr>
          <a:xfrm>
            <a:off x="5916983" y="3465574"/>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Freeform 22"/>
          <p:cNvSpPr>
            <a:spLocks noEditPoints="1"/>
          </p:cNvSpPr>
          <p:nvPr/>
        </p:nvSpPr>
        <p:spPr>
          <a:xfrm>
            <a:off x="5631476" y="3530608"/>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8"/>
                                        </p:tgtEl>
                                        <p:attrNameLst>
                                          <p:attrName>style.visibility</p:attrName>
                                        </p:attrNameLst>
                                      </p:cBhvr>
                                      <p:to>
                                        <p:strVal val="visible"/>
                                      </p:to>
                                    </p:set>
                                    <p:anim by="(-#ppt_w*2)" calcmode="lin" valueType="num">
                                      <p:cBhvr rctx="PPT">
                                        <p:cTn id="13" dur="300" autoRev="1" fill="hold">
                                          <p:stCondLst>
                                            <p:cond delay="0"/>
                                          </p:stCondLst>
                                        </p:cTn>
                                        <p:tgtEl>
                                          <p:spTgt spid="38"/>
                                        </p:tgtEl>
                                        <p:attrNameLst>
                                          <p:attrName>ppt_w</p:attrName>
                                        </p:attrNameLst>
                                      </p:cBhvr>
                                    </p:anim>
                                    <p:anim by="(#ppt_w*0.50)" calcmode="lin" valueType="num">
                                      <p:cBhvr>
                                        <p:cTn id="14" dur="300" decel="50000" autoRev="1" fill="hold">
                                          <p:stCondLst>
                                            <p:cond delay="0"/>
                                          </p:stCondLst>
                                        </p:cTn>
                                        <p:tgtEl>
                                          <p:spTgt spid="38"/>
                                        </p:tgtEl>
                                        <p:attrNameLst>
                                          <p:attrName>ppt_x</p:attrName>
                                        </p:attrNameLst>
                                      </p:cBhvr>
                                    </p:anim>
                                    <p:anim from="(-#ppt_h/2)" to="(#ppt_y)" calcmode="lin" valueType="num">
                                      <p:cBhvr>
                                        <p:cTn id="15" dur="600" fill="hold">
                                          <p:stCondLst>
                                            <p:cond delay="0"/>
                                          </p:stCondLst>
                                        </p:cTn>
                                        <p:tgtEl>
                                          <p:spTgt spid="38"/>
                                        </p:tgtEl>
                                        <p:attrNameLst>
                                          <p:attrName>ppt_y</p:attrName>
                                        </p:attrNameLst>
                                      </p:cBhvr>
                                    </p:anim>
                                    <p:animRot by="21600000">
                                      <p:cBhvr>
                                        <p:cTn id="16" dur="600" fill="hold">
                                          <p:stCondLst>
                                            <p:cond delay="0"/>
                                          </p:stCondLst>
                                        </p:cTn>
                                        <p:tgtEl>
                                          <p:spTgt spid="38"/>
                                        </p:tgtEl>
                                        <p:attrNameLst>
                                          <p:attrName>r</p:attrName>
                                        </p:attrNameLst>
                                      </p:cBhvr>
                                    </p:animRot>
                                  </p:childTnLst>
                                </p:cTn>
                              </p:par>
                            </p:childTnLst>
                          </p:cTn>
                        </p:par>
                        <p:par>
                          <p:cTn id="17" fill="hold">
                            <p:stCondLst>
                              <p:cond delay="1779"/>
                            </p:stCondLst>
                            <p:childTnLst>
                              <p:par>
                                <p:cTn id="18" presetID="2" presetClass="entr" presetSubtype="12"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0-#ppt_w/2"/>
                                          </p:val>
                                        </p:tav>
                                        <p:tav tm="100000">
                                          <p:val>
                                            <p:strVal val="#ppt_x"/>
                                          </p:val>
                                        </p:tav>
                                      </p:tavLst>
                                    </p:anim>
                                    <p:anim calcmode="lin" valueType="num">
                                      <p:cBhvr additive="base">
                                        <p:cTn id="21" dur="500" fill="hold"/>
                                        <p:tgtEl>
                                          <p:spTgt spid="41"/>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0-#ppt_w/2"/>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0-#ppt_w/2"/>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0-#ppt_w/2"/>
                                          </p:val>
                                        </p:tav>
                                        <p:tav tm="100000">
                                          <p:val>
                                            <p:strVal val="#ppt_x"/>
                                          </p:val>
                                        </p:tav>
                                      </p:tavLst>
                                    </p:anim>
                                    <p:anim calcmode="lin" valueType="num">
                                      <p:cBhvr additive="base">
                                        <p:cTn id="33" dur="500" fill="hold"/>
                                        <p:tgtEl>
                                          <p:spTgt spid="4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0-#ppt_w/2"/>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par>
                          <p:cTn id="38" fill="hold">
                            <p:stCondLst>
                              <p:cond delay="2279"/>
                            </p:stCondLst>
                            <p:childTnLst>
                              <p:par>
                                <p:cTn id="39" presetID="22" presetClass="entr" presetSubtype="8"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left)">
                                      <p:cBhvr>
                                        <p:cTn id="41" dur="500"/>
                                        <p:tgtEl>
                                          <p:spTgt spid="3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left)">
                                      <p:cBhvr>
                                        <p:cTn id="50" dur="500"/>
                                        <p:tgtEl>
                                          <p:spTgt spid="4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left)">
                                      <p:cBhvr>
                                        <p:cTn id="5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45" grpId="0"/>
      <p:bldP spid="4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958316" y="1445995"/>
            <a:ext cx="287692" cy="4626868"/>
            <a:chOff x="2563371" y="1931386"/>
            <a:chExt cx="262016" cy="4213920"/>
          </a:xfrm>
        </p:grpSpPr>
        <p:cxnSp>
          <p:nvCxnSpPr>
            <p:cNvPr id="28" name="直接连接符 27"/>
            <p:cNvCxnSpPr/>
            <p:nvPr/>
          </p:nvCxnSpPr>
          <p:spPr>
            <a:xfrm>
              <a:off x="2697640" y="1931386"/>
              <a:ext cx="0" cy="4213920"/>
            </a:xfrm>
            <a:prstGeom prst="line">
              <a:avLst/>
            </a:prstGeom>
            <a:noFill/>
            <a:ln w="9525" cap="flat" cmpd="sng" algn="ctr">
              <a:solidFill>
                <a:srgbClr val="454545"/>
              </a:solidFill>
              <a:prstDash val="solid"/>
            </a:ln>
            <a:effectLst/>
          </p:spPr>
        </p:cxnSp>
        <p:sp>
          <p:nvSpPr>
            <p:cNvPr id="29" name="椭圆 28"/>
            <p:cNvSpPr/>
            <p:nvPr/>
          </p:nvSpPr>
          <p:spPr>
            <a:xfrm>
              <a:off x="2569893" y="2447365"/>
              <a:ext cx="255494" cy="255494"/>
            </a:xfrm>
            <a:prstGeom prst="ellipse">
              <a:avLst/>
            </a:prstGeom>
            <a:solidFill>
              <a:srgbClr val="5F7B06"/>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4265" b="0" i="0" u="none" strike="noStrike" kern="0" cap="none" spc="0" normalizeH="0" baseline="0" noProof="0" dirty="0">
                <a:ln>
                  <a:noFill/>
                </a:ln>
                <a:solidFill>
                  <a:srgbClr val="F3718A"/>
                </a:solidFill>
                <a:effectLst/>
                <a:uLnTx/>
                <a:uFillTx/>
                <a:latin typeface="微软雅黑" panose="020B0503020204020204" pitchFamily="34" charset="-122"/>
                <a:ea typeface="微软雅黑" panose="020B0503020204020204" pitchFamily="34" charset="-122"/>
              </a:endParaRPr>
            </a:p>
          </p:txBody>
        </p:sp>
        <p:sp>
          <p:nvSpPr>
            <p:cNvPr id="30" name="椭圆 29"/>
            <p:cNvSpPr/>
            <p:nvPr/>
          </p:nvSpPr>
          <p:spPr>
            <a:xfrm>
              <a:off x="2569893" y="4040841"/>
              <a:ext cx="255494" cy="255494"/>
            </a:xfrm>
            <a:prstGeom prst="ellipse">
              <a:avLst/>
            </a:prstGeom>
            <a:solidFill>
              <a:srgbClr val="8EAE2A"/>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4265" b="0" i="0" u="none" strike="noStrike" kern="0" cap="none" spc="0" normalizeH="0" baseline="0" noProof="0" dirty="0">
                <a:ln>
                  <a:noFill/>
                </a:ln>
                <a:solidFill>
                  <a:srgbClr val="F3718A"/>
                </a:solidFill>
                <a:effectLst/>
                <a:uLnTx/>
                <a:uFillTx/>
                <a:latin typeface="微软雅黑" panose="020B0503020204020204" pitchFamily="34" charset="-122"/>
                <a:ea typeface="微软雅黑" panose="020B0503020204020204" pitchFamily="34" charset="-122"/>
              </a:endParaRPr>
            </a:p>
          </p:txBody>
        </p:sp>
        <p:sp>
          <p:nvSpPr>
            <p:cNvPr id="31" name="椭圆 30"/>
            <p:cNvSpPr/>
            <p:nvPr/>
          </p:nvSpPr>
          <p:spPr>
            <a:xfrm>
              <a:off x="2563371" y="5634317"/>
              <a:ext cx="255494" cy="255494"/>
            </a:xfrm>
            <a:prstGeom prst="ellipse">
              <a:avLst/>
            </a:prstGeom>
            <a:solidFill>
              <a:srgbClr val="5F7B06"/>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4265" b="0" i="0" u="none" strike="noStrike" kern="0" cap="none" spc="0" normalizeH="0" baseline="0" noProof="0" dirty="0">
                <a:ln>
                  <a:noFill/>
                </a:ln>
                <a:solidFill>
                  <a:srgbClr val="F3718A"/>
                </a:solidFill>
                <a:effectLst/>
                <a:uLnTx/>
                <a:uFillTx/>
                <a:latin typeface="微软雅黑" panose="020B0503020204020204" pitchFamily="34" charset="-122"/>
                <a:ea typeface="微软雅黑" panose="020B0503020204020204" pitchFamily="34" charset="-122"/>
              </a:endParaRPr>
            </a:p>
          </p:txBody>
        </p:sp>
      </p:grpSp>
      <p:sp>
        <p:nvSpPr>
          <p:cNvPr id="32" name="泪滴形 31"/>
          <p:cNvSpPr/>
          <p:nvPr/>
        </p:nvSpPr>
        <p:spPr>
          <a:xfrm rot="2700000">
            <a:off x="1210387" y="1524357"/>
            <a:ext cx="1256891" cy="1256891"/>
          </a:xfrm>
          <a:prstGeom prst="teardrop">
            <a:avLst/>
          </a:prstGeom>
          <a:solidFill>
            <a:srgbClr val="5F7B06"/>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标题</a:t>
            </a:r>
          </a:p>
        </p:txBody>
      </p:sp>
      <p:sp>
        <p:nvSpPr>
          <p:cNvPr id="33" name="泪滴形 32"/>
          <p:cNvSpPr/>
          <p:nvPr/>
        </p:nvSpPr>
        <p:spPr>
          <a:xfrm rot="2700000">
            <a:off x="1200250" y="5052429"/>
            <a:ext cx="1256891" cy="1256891"/>
          </a:xfrm>
          <a:prstGeom prst="teardrop">
            <a:avLst/>
          </a:prstGeom>
          <a:solidFill>
            <a:srgbClr val="5F7B06"/>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标题</a:t>
            </a:r>
          </a:p>
        </p:txBody>
      </p:sp>
      <p:sp>
        <p:nvSpPr>
          <p:cNvPr id="34" name="泪滴形 33"/>
          <p:cNvSpPr/>
          <p:nvPr/>
        </p:nvSpPr>
        <p:spPr>
          <a:xfrm rot="2700000">
            <a:off x="1210387" y="3273989"/>
            <a:ext cx="1256891" cy="1256891"/>
          </a:xfrm>
          <a:prstGeom prst="teardrop">
            <a:avLst/>
          </a:prstGeom>
          <a:solidFill>
            <a:srgbClr val="8EAE2A"/>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标题</a:t>
            </a:r>
          </a:p>
        </p:txBody>
      </p:sp>
      <p:sp>
        <p:nvSpPr>
          <p:cNvPr id="35" name="矩形 34"/>
          <p:cNvSpPr/>
          <p:nvPr/>
        </p:nvSpPr>
        <p:spPr>
          <a:xfrm>
            <a:off x="3914829" y="1797481"/>
            <a:ext cx="6886488" cy="892360"/>
          </a:xfrm>
          <a:prstGeom prst="rect">
            <a:avLst/>
          </a:prstGeom>
        </p:spPr>
        <p:txBody>
          <a:bodyPr wrap="square">
            <a:spAutoFit/>
          </a:bodyPr>
          <a:lstStyle/>
          <a:p>
            <a:pPr defTabSz="1219200"/>
            <a:r>
              <a:rPr lang="zh-CN" altLang="en-US" sz="1735" dirty="0">
                <a:solidFill>
                  <a:srgbClr val="454545"/>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36" name="矩形 35"/>
          <p:cNvSpPr/>
          <p:nvPr/>
        </p:nvSpPr>
        <p:spPr>
          <a:xfrm>
            <a:off x="3914829" y="3440769"/>
            <a:ext cx="6886488" cy="892360"/>
          </a:xfrm>
          <a:prstGeom prst="rect">
            <a:avLst/>
          </a:prstGeom>
        </p:spPr>
        <p:txBody>
          <a:bodyPr wrap="square">
            <a:spAutoFit/>
          </a:bodyPr>
          <a:lstStyle/>
          <a:p>
            <a:pPr defTabSz="1219200"/>
            <a:r>
              <a:rPr lang="zh-CN" altLang="en-US" sz="1735" dirty="0">
                <a:solidFill>
                  <a:srgbClr val="454545"/>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37" name="矩形 36"/>
          <p:cNvSpPr/>
          <p:nvPr/>
        </p:nvSpPr>
        <p:spPr>
          <a:xfrm>
            <a:off x="3914829" y="5199402"/>
            <a:ext cx="6886488" cy="892360"/>
          </a:xfrm>
          <a:prstGeom prst="rect">
            <a:avLst/>
          </a:prstGeom>
        </p:spPr>
        <p:txBody>
          <a:bodyPr wrap="square">
            <a:spAutoFit/>
          </a:bodyPr>
          <a:lstStyle/>
          <a:p>
            <a:pPr defTabSz="1219200"/>
            <a:r>
              <a:rPr lang="zh-CN" altLang="en-US" sz="1735" dirty="0">
                <a:solidFill>
                  <a:srgbClr val="454545"/>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2" presetClass="entr" presetSubtype="4"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childTnLst>
                          </p:cTn>
                        </p:par>
                        <p:par>
                          <p:cTn id="22" fill="hold">
                            <p:stCondLst>
                              <p:cond delay="1519"/>
                            </p:stCondLst>
                            <p:childTnLst>
                              <p:par>
                                <p:cTn id="23" presetID="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0-#ppt_w/2"/>
                                          </p:val>
                                        </p:tav>
                                        <p:tav tm="100000">
                                          <p:val>
                                            <p:strVal val="#ppt_x"/>
                                          </p:val>
                                        </p:tav>
                                      </p:tavLst>
                                    </p:anim>
                                    <p:anim calcmode="lin" valueType="num">
                                      <p:cBhvr additive="base">
                                        <p:cTn id="26" dur="500" fill="hold"/>
                                        <p:tgtEl>
                                          <p:spTgt spid="32"/>
                                        </p:tgtEl>
                                        <p:attrNameLst>
                                          <p:attrName>ppt_y</p:attrName>
                                        </p:attrNameLst>
                                      </p:cBhvr>
                                      <p:tavLst>
                                        <p:tav tm="0">
                                          <p:val>
                                            <p:strVal val="#ppt_y"/>
                                          </p:val>
                                        </p:tav>
                                        <p:tav tm="100000">
                                          <p:val>
                                            <p:strVal val="#ppt_y"/>
                                          </p:val>
                                        </p:tav>
                                      </p:tavLst>
                                    </p:anim>
                                  </p:childTnLst>
                                </p:cTn>
                              </p:par>
                            </p:childTnLst>
                          </p:cTn>
                        </p:par>
                        <p:par>
                          <p:cTn id="27" fill="hold">
                            <p:stCondLst>
                              <p:cond delay="2019"/>
                            </p:stCondLst>
                            <p:childTnLst>
                              <p:par>
                                <p:cTn id="28" presetID="2" presetClass="entr" presetSubtype="8"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500" fill="hold"/>
                                        <p:tgtEl>
                                          <p:spTgt spid="34"/>
                                        </p:tgtEl>
                                        <p:attrNameLst>
                                          <p:attrName>ppt_x</p:attrName>
                                        </p:attrNameLst>
                                      </p:cBhvr>
                                      <p:tavLst>
                                        <p:tav tm="0">
                                          <p:val>
                                            <p:strVal val="0-#ppt_w/2"/>
                                          </p:val>
                                        </p:tav>
                                        <p:tav tm="100000">
                                          <p:val>
                                            <p:strVal val="#ppt_x"/>
                                          </p:val>
                                        </p:tav>
                                      </p:tavLst>
                                    </p:anim>
                                    <p:anim calcmode="lin" valueType="num">
                                      <p:cBhvr additive="base">
                                        <p:cTn id="31" dur="500" fill="hold"/>
                                        <p:tgtEl>
                                          <p:spTgt spid="34"/>
                                        </p:tgtEl>
                                        <p:attrNameLst>
                                          <p:attrName>ppt_y</p:attrName>
                                        </p:attrNameLst>
                                      </p:cBhvr>
                                      <p:tavLst>
                                        <p:tav tm="0">
                                          <p:val>
                                            <p:strVal val="#ppt_y"/>
                                          </p:val>
                                        </p:tav>
                                        <p:tav tm="100000">
                                          <p:val>
                                            <p:strVal val="#ppt_y"/>
                                          </p:val>
                                        </p:tav>
                                      </p:tavLst>
                                    </p:anim>
                                  </p:childTnLst>
                                </p:cTn>
                              </p:par>
                            </p:childTnLst>
                          </p:cTn>
                        </p:par>
                        <p:par>
                          <p:cTn id="32" fill="hold">
                            <p:stCondLst>
                              <p:cond delay="2519"/>
                            </p:stCondLst>
                            <p:childTnLst>
                              <p:par>
                                <p:cTn id="33" presetID="2" presetClass="entr" presetSubtype="8"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0-#ppt_w/2"/>
                                          </p:val>
                                        </p:tav>
                                        <p:tav tm="100000">
                                          <p:val>
                                            <p:strVal val="#ppt_x"/>
                                          </p:val>
                                        </p:tav>
                                      </p:tavLst>
                                    </p:anim>
                                    <p:anim calcmode="lin" valueType="num">
                                      <p:cBhvr additive="base">
                                        <p:cTn id="36" dur="500" fill="hold"/>
                                        <p:tgtEl>
                                          <p:spTgt spid="33"/>
                                        </p:tgtEl>
                                        <p:attrNameLst>
                                          <p:attrName>ppt_y</p:attrName>
                                        </p:attrNameLst>
                                      </p:cBhvr>
                                      <p:tavLst>
                                        <p:tav tm="0">
                                          <p:val>
                                            <p:strVal val="#ppt_y"/>
                                          </p:val>
                                        </p:tav>
                                        <p:tav tm="100000">
                                          <p:val>
                                            <p:strVal val="#ppt_y"/>
                                          </p:val>
                                        </p:tav>
                                      </p:tavLst>
                                    </p:anim>
                                  </p:childTnLst>
                                </p:cTn>
                              </p:par>
                            </p:childTnLst>
                          </p:cTn>
                        </p:par>
                        <p:par>
                          <p:cTn id="37" fill="hold">
                            <p:stCondLst>
                              <p:cond delay="3019"/>
                            </p:stCondLst>
                            <p:childTnLst>
                              <p:par>
                                <p:cTn id="38" presetID="2" presetClass="entr" presetSubtype="2"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fill="hold"/>
                                        <p:tgtEl>
                                          <p:spTgt spid="35"/>
                                        </p:tgtEl>
                                        <p:attrNameLst>
                                          <p:attrName>ppt_x</p:attrName>
                                        </p:attrNameLst>
                                      </p:cBhvr>
                                      <p:tavLst>
                                        <p:tav tm="0">
                                          <p:val>
                                            <p:strVal val="1+#ppt_w/2"/>
                                          </p:val>
                                        </p:tav>
                                        <p:tav tm="100000">
                                          <p:val>
                                            <p:strVal val="#ppt_x"/>
                                          </p:val>
                                        </p:tav>
                                      </p:tavLst>
                                    </p:anim>
                                    <p:anim calcmode="lin" valueType="num">
                                      <p:cBhvr additive="base">
                                        <p:cTn id="41" dur="500" fill="hold"/>
                                        <p:tgtEl>
                                          <p:spTgt spid="35"/>
                                        </p:tgtEl>
                                        <p:attrNameLst>
                                          <p:attrName>ppt_y</p:attrName>
                                        </p:attrNameLst>
                                      </p:cBhvr>
                                      <p:tavLst>
                                        <p:tav tm="0">
                                          <p:val>
                                            <p:strVal val="#ppt_y"/>
                                          </p:val>
                                        </p:tav>
                                        <p:tav tm="100000">
                                          <p:val>
                                            <p:strVal val="#ppt_y"/>
                                          </p:val>
                                        </p:tav>
                                      </p:tavLst>
                                    </p:anim>
                                  </p:childTnLst>
                                </p:cTn>
                              </p:par>
                            </p:childTnLst>
                          </p:cTn>
                        </p:par>
                        <p:par>
                          <p:cTn id="42" fill="hold">
                            <p:stCondLst>
                              <p:cond delay="3519"/>
                            </p:stCondLst>
                            <p:childTnLst>
                              <p:par>
                                <p:cTn id="43" presetID="2" presetClass="entr" presetSubtype="2"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1+#ppt_w/2"/>
                                          </p:val>
                                        </p:tav>
                                        <p:tav tm="100000">
                                          <p:val>
                                            <p:strVal val="#ppt_x"/>
                                          </p:val>
                                        </p:tav>
                                      </p:tavLst>
                                    </p:anim>
                                    <p:anim calcmode="lin" valueType="num">
                                      <p:cBhvr additive="base">
                                        <p:cTn id="46" dur="500" fill="hold"/>
                                        <p:tgtEl>
                                          <p:spTgt spid="36"/>
                                        </p:tgtEl>
                                        <p:attrNameLst>
                                          <p:attrName>ppt_y</p:attrName>
                                        </p:attrNameLst>
                                      </p:cBhvr>
                                      <p:tavLst>
                                        <p:tav tm="0">
                                          <p:val>
                                            <p:strVal val="#ppt_y"/>
                                          </p:val>
                                        </p:tav>
                                        <p:tav tm="100000">
                                          <p:val>
                                            <p:strVal val="#ppt_y"/>
                                          </p:val>
                                        </p:tav>
                                      </p:tavLst>
                                    </p:anim>
                                  </p:childTnLst>
                                </p:cTn>
                              </p:par>
                            </p:childTnLst>
                          </p:cTn>
                        </p:par>
                        <p:par>
                          <p:cTn id="47" fill="hold">
                            <p:stCondLst>
                              <p:cond delay="4019"/>
                            </p:stCondLst>
                            <p:childTnLst>
                              <p:par>
                                <p:cTn id="48" presetID="2" presetClass="entr" presetSubtype="2"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1+#ppt_w/2"/>
                                          </p:val>
                                        </p:tav>
                                        <p:tav tm="100000">
                                          <p:val>
                                            <p:strVal val="#ppt_x"/>
                                          </p:val>
                                        </p:tav>
                                      </p:tavLst>
                                    </p:anim>
                                    <p:anim calcmode="lin" valueType="num">
                                      <p:cBhvr additive="base">
                                        <p:cTn id="51"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2" grpId="0" animBg="1"/>
      <p:bldP spid="33" grpId="0" animBg="1"/>
      <p:bldP spid="34" grpId="0" animBg="1"/>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Freeform 12"/>
          <p:cNvSpPr/>
          <p:nvPr/>
        </p:nvSpPr>
        <p:spPr bwMode="auto">
          <a:xfrm>
            <a:off x="1489704" y="2295059"/>
            <a:ext cx="1481210" cy="1144235"/>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8EAE2A"/>
          </a:solidFill>
          <a:ln>
            <a:noFill/>
          </a:ln>
        </p:spPr>
        <p:txBody>
          <a:bodyPr/>
          <a:lstStyle/>
          <a:p>
            <a:pPr defTabSz="913765"/>
            <a:endParaRPr lang="zh-CN" altLang="en-US" sz="2400">
              <a:solidFill>
                <a:srgbClr val="47494B"/>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1714002" y="2355365"/>
            <a:ext cx="1142647" cy="761765"/>
            <a:chOff x="1283891" y="1695061"/>
            <a:chExt cx="857250" cy="571500"/>
          </a:xfrm>
          <a:solidFill>
            <a:sysClr val="window" lastClr="FFFFFF"/>
          </a:solidFill>
        </p:grpSpPr>
        <p:sp>
          <p:nvSpPr>
            <p:cNvPr id="57" name="Freeform 13"/>
            <p:cNvSpPr/>
            <p:nvPr/>
          </p:nvSpPr>
          <p:spPr bwMode="auto">
            <a:xfrm>
              <a:off x="1283891"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grpSp>
          <p:nvGrpSpPr>
            <p:cNvPr id="58" name="组合 57"/>
            <p:cNvGrpSpPr/>
            <p:nvPr/>
          </p:nvGrpSpPr>
          <p:grpSpPr>
            <a:xfrm>
              <a:off x="1320404" y="1695061"/>
              <a:ext cx="820737" cy="522685"/>
              <a:chOff x="1320404" y="1695061"/>
              <a:chExt cx="820737" cy="522685"/>
            </a:xfrm>
            <a:grpFill/>
          </p:grpSpPr>
          <p:sp>
            <p:nvSpPr>
              <p:cNvPr id="59" name="Freeform 14"/>
              <p:cNvSpPr/>
              <p:nvPr/>
            </p:nvSpPr>
            <p:spPr bwMode="auto">
              <a:xfrm>
                <a:off x="1910954"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60" name="Freeform 15"/>
              <p:cNvSpPr/>
              <p:nvPr/>
            </p:nvSpPr>
            <p:spPr bwMode="auto">
              <a:xfrm>
                <a:off x="1637904"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61" name="Freeform 16"/>
              <p:cNvSpPr/>
              <p:nvPr/>
            </p:nvSpPr>
            <p:spPr bwMode="auto">
              <a:xfrm>
                <a:off x="1391842"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62" name="Freeform 17"/>
              <p:cNvSpPr/>
              <p:nvPr/>
            </p:nvSpPr>
            <p:spPr bwMode="auto">
              <a:xfrm>
                <a:off x="1320404" y="2114161"/>
                <a:ext cx="474663"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63" name="Freeform 18"/>
              <p:cNvSpPr/>
              <p:nvPr/>
            </p:nvSpPr>
            <p:spPr bwMode="auto">
              <a:xfrm>
                <a:off x="1512491"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64" name="Freeform 19"/>
              <p:cNvSpPr/>
              <p:nvPr/>
            </p:nvSpPr>
            <p:spPr bwMode="auto">
              <a:xfrm>
                <a:off x="1823641"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grpSp>
      </p:grpSp>
      <p:cxnSp>
        <p:nvCxnSpPr>
          <p:cNvPr id="65" name="直接连接符 64"/>
          <p:cNvCxnSpPr/>
          <p:nvPr/>
        </p:nvCxnSpPr>
        <p:spPr>
          <a:xfrm>
            <a:off x="1489706" y="3439291"/>
            <a:ext cx="2018677" cy="0"/>
          </a:xfrm>
          <a:prstGeom prst="line">
            <a:avLst/>
          </a:prstGeom>
          <a:noFill/>
          <a:ln w="25400" cap="flat" cmpd="sng" algn="ctr">
            <a:solidFill>
              <a:srgbClr val="8EAE2A"/>
            </a:solidFill>
            <a:prstDash val="solid"/>
            <a:miter lim="800000"/>
          </a:ln>
          <a:effectLst/>
        </p:spPr>
      </p:cxnSp>
      <p:sp>
        <p:nvSpPr>
          <p:cNvPr id="66" name="矩形 65"/>
          <p:cNvSpPr/>
          <p:nvPr/>
        </p:nvSpPr>
        <p:spPr>
          <a:xfrm>
            <a:off x="2249379" y="2947384"/>
            <a:ext cx="1345240" cy="441018"/>
          </a:xfrm>
          <a:prstGeom prst="rect">
            <a:avLst/>
          </a:prstGeom>
        </p:spPr>
        <p:txBody>
          <a:bodyPr wrap="none">
            <a:spAutoFit/>
          </a:bodyPr>
          <a:lstStyle/>
          <a:p>
            <a:pPr algn="just" defTabSz="913765">
              <a:defRPr/>
            </a:pPr>
            <a:r>
              <a:rPr lang="zh-CN" altLang="en-US" sz="2265" b="1" dirty="0">
                <a:solidFill>
                  <a:prstClr val="black"/>
                </a:solidFill>
                <a:latin typeface="微软雅黑" panose="020B0503020204020204" pitchFamily="34" charset="-122"/>
                <a:ea typeface="微软雅黑" panose="020B0503020204020204" pitchFamily="34" charset="-122"/>
              </a:rPr>
              <a:t>标题内容</a:t>
            </a:r>
          </a:p>
        </p:txBody>
      </p:sp>
      <p:sp>
        <p:nvSpPr>
          <p:cNvPr id="67" name="Freeform 12"/>
          <p:cNvSpPr/>
          <p:nvPr/>
        </p:nvSpPr>
        <p:spPr bwMode="auto">
          <a:xfrm>
            <a:off x="3868103" y="2295059"/>
            <a:ext cx="1481210" cy="1144235"/>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5F7B06"/>
          </a:solidFill>
          <a:ln>
            <a:noFill/>
          </a:ln>
        </p:spPr>
        <p:txBody>
          <a:bodyPr/>
          <a:lstStyle/>
          <a:p>
            <a:pPr defTabSz="913765"/>
            <a:endParaRPr lang="zh-CN" altLang="en-US" sz="2400">
              <a:solidFill>
                <a:srgbClr val="47494B"/>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4094516" y="2355365"/>
            <a:ext cx="1140533" cy="761765"/>
            <a:chOff x="3069828" y="1695061"/>
            <a:chExt cx="855664" cy="571500"/>
          </a:xfrm>
          <a:solidFill>
            <a:sysClr val="window" lastClr="FFFFFF"/>
          </a:solidFill>
        </p:grpSpPr>
        <p:sp>
          <p:nvSpPr>
            <p:cNvPr id="69" name="Freeform 13"/>
            <p:cNvSpPr/>
            <p:nvPr/>
          </p:nvSpPr>
          <p:spPr bwMode="auto">
            <a:xfrm>
              <a:off x="3069828"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70" name="Freeform 14"/>
            <p:cNvSpPr/>
            <p:nvPr/>
          </p:nvSpPr>
          <p:spPr bwMode="auto">
            <a:xfrm>
              <a:off x="3695304" y="1695061"/>
              <a:ext cx="119063"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71" name="Freeform 15"/>
            <p:cNvSpPr/>
            <p:nvPr/>
          </p:nvSpPr>
          <p:spPr bwMode="auto">
            <a:xfrm>
              <a:off x="3423842" y="1715302"/>
              <a:ext cx="141287"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72" name="Freeform 16"/>
            <p:cNvSpPr/>
            <p:nvPr/>
          </p:nvSpPr>
          <p:spPr bwMode="auto">
            <a:xfrm>
              <a:off x="3176191" y="1798645"/>
              <a:ext cx="188912"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73" name="Freeform 17"/>
            <p:cNvSpPr/>
            <p:nvPr/>
          </p:nvSpPr>
          <p:spPr bwMode="auto">
            <a:xfrm>
              <a:off x="3104753"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74" name="Freeform 18"/>
            <p:cNvSpPr/>
            <p:nvPr/>
          </p:nvSpPr>
          <p:spPr bwMode="auto">
            <a:xfrm>
              <a:off x="329842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75" name="Freeform 19"/>
            <p:cNvSpPr/>
            <p:nvPr/>
          </p:nvSpPr>
          <p:spPr bwMode="auto">
            <a:xfrm>
              <a:off x="3609579" y="1815314"/>
              <a:ext cx="315913"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grpSp>
      <p:cxnSp>
        <p:nvCxnSpPr>
          <p:cNvPr id="76" name="直接连接符 75"/>
          <p:cNvCxnSpPr/>
          <p:nvPr/>
        </p:nvCxnSpPr>
        <p:spPr>
          <a:xfrm>
            <a:off x="3868103" y="3439291"/>
            <a:ext cx="2020792" cy="0"/>
          </a:xfrm>
          <a:prstGeom prst="line">
            <a:avLst/>
          </a:prstGeom>
          <a:noFill/>
          <a:ln w="25400" cap="flat" cmpd="sng" algn="ctr">
            <a:solidFill>
              <a:srgbClr val="5F7B06"/>
            </a:solidFill>
            <a:prstDash val="solid"/>
            <a:miter lim="800000"/>
          </a:ln>
          <a:effectLst/>
        </p:spPr>
      </p:cxnSp>
      <p:sp>
        <p:nvSpPr>
          <p:cNvPr id="77" name="矩形 76"/>
          <p:cNvSpPr/>
          <p:nvPr/>
        </p:nvSpPr>
        <p:spPr>
          <a:xfrm>
            <a:off x="4628835" y="2947384"/>
            <a:ext cx="1345240" cy="441018"/>
          </a:xfrm>
          <a:prstGeom prst="rect">
            <a:avLst/>
          </a:prstGeom>
        </p:spPr>
        <p:txBody>
          <a:bodyPr wrap="none">
            <a:spAutoFit/>
          </a:bodyPr>
          <a:lstStyle/>
          <a:p>
            <a:pPr algn="just" defTabSz="913765">
              <a:defRPr/>
            </a:pPr>
            <a:r>
              <a:rPr lang="zh-CN" altLang="en-US" sz="2265" b="1" dirty="0">
                <a:solidFill>
                  <a:prstClr val="black"/>
                </a:solidFill>
                <a:latin typeface="微软雅黑" panose="020B0503020204020204" pitchFamily="34" charset="-122"/>
                <a:ea typeface="微软雅黑" panose="020B0503020204020204" pitchFamily="34" charset="-122"/>
              </a:rPr>
              <a:t>标题内容</a:t>
            </a:r>
          </a:p>
        </p:txBody>
      </p:sp>
      <p:sp>
        <p:nvSpPr>
          <p:cNvPr id="78" name="Freeform 12"/>
          <p:cNvSpPr/>
          <p:nvPr/>
        </p:nvSpPr>
        <p:spPr bwMode="auto">
          <a:xfrm>
            <a:off x="6248618" y="2295059"/>
            <a:ext cx="1481210" cy="1144235"/>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8EAE2A"/>
          </a:solidFill>
          <a:ln>
            <a:noFill/>
          </a:ln>
        </p:spPr>
        <p:txBody>
          <a:bodyPr/>
          <a:lstStyle/>
          <a:p>
            <a:pPr defTabSz="913765"/>
            <a:endParaRPr lang="zh-CN" altLang="en-US" sz="2400">
              <a:solidFill>
                <a:srgbClr val="47494B"/>
              </a:solidFill>
              <a:latin typeface="微软雅黑" panose="020B0503020204020204" pitchFamily="34" charset="-122"/>
              <a:ea typeface="微软雅黑" panose="020B0503020204020204" pitchFamily="34" charset="-122"/>
            </a:endParaRPr>
          </a:p>
        </p:txBody>
      </p:sp>
      <p:grpSp>
        <p:nvGrpSpPr>
          <p:cNvPr id="79" name="组合 78"/>
          <p:cNvGrpSpPr/>
          <p:nvPr/>
        </p:nvGrpSpPr>
        <p:grpSpPr>
          <a:xfrm>
            <a:off x="6475032" y="2355365"/>
            <a:ext cx="1140531" cy="761765"/>
            <a:chOff x="4855766" y="1695061"/>
            <a:chExt cx="855662" cy="571500"/>
          </a:xfrm>
          <a:solidFill>
            <a:sysClr val="window" lastClr="FFFFFF"/>
          </a:solidFill>
        </p:grpSpPr>
        <p:sp>
          <p:nvSpPr>
            <p:cNvPr id="80" name="Freeform 13"/>
            <p:cNvSpPr/>
            <p:nvPr/>
          </p:nvSpPr>
          <p:spPr bwMode="auto">
            <a:xfrm>
              <a:off x="4855766" y="1720064"/>
              <a:ext cx="842962"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81" name="Freeform 14"/>
            <p:cNvSpPr/>
            <p:nvPr/>
          </p:nvSpPr>
          <p:spPr bwMode="auto">
            <a:xfrm>
              <a:off x="5481242"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82" name="Freeform 15"/>
            <p:cNvSpPr/>
            <p:nvPr/>
          </p:nvSpPr>
          <p:spPr bwMode="auto">
            <a:xfrm>
              <a:off x="5208192"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83" name="Freeform 16"/>
            <p:cNvSpPr/>
            <p:nvPr/>
          </p:nvSpPr>
          <p:spPr bwMode="auto">
            <a:xfrm>
              <a:off x="4962129"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84" name="Freeform 17"/>
            <p:cNvSpPr/>
            <p:nvPr/>
          </p:nvSpPr>
          <p:spPr bwMode="auto">
            <a:xfrm>
              <a:off x="4890691" y="2114161"/>
              <a:ext cx="474662"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85" name="Freeform 18"/>
            <p:cNvSpPr/>
            <p:nvPr/>
          </p:nvSpPr>
          <p:spPr bwMode="auto">
            <a:xfrm>
              <a:off x="508277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86" name="Freeform 19"/>
            <p:cNvSpPr/>
            <p:nvPr/>
          </p:nvSpPr>
          <p:spPr bwMode="auto">
            <a:xfrm>
              <a:off x="5393928"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grpSp>
      <p:cxnSp>
        <p:nvCxnSpPr>
          <p:cNvPr id="87" name="直接连接符 86"/>
          <p:cNvCxnSpPr/>
          <p:nvPr/>
        </p:nvCxnSpPr>
        <p:spPr>
          <a:xfrm>
            <a:off x="6248618" y="3439291"/>
            <a:ext cx="2018677" cy="0"/>
          </a:xfrm>
          <a:prstGeom prst="line">
            <a:avLst/>
          </a:prstGeom>
          <a:noFill/>
          <a:ln w="25400" cap="flat" cmpd="sng" algn="ctr">
            <a:solidFill>
              <a:srgbClr val="8EAE2A"/>
            </a:solidFill>
            <a:prstDash val="solid"/>
            <a:miter lim="800000"/>
          </a:ln>
          <a:effectLst/>
        </p:spPr>
      </p:cxnSp>
      <p:sp>
        <p:nvSpPr>
          <p:cNvPr id="88" name="矩形 87"/>
          <p:cNvSpPr/>
          <p:nvPr/>
        </p:nvSpPr>
        <p:spPr>
          <a:xfrm>
            <a:off x="7008293" y="2947384"/>
            <a:ext cx="1345240" cy="441018"/>
          </a:xfrm>
          <a:prstGeom prst="rect">
            <a:avLst/>
          </a:prstGeom>
        </p:spPr>
        <p:txBody>
          <a:bodyPr wrap="none">
            <a:spAutoFit/>
          </a:bodyPr>
          <a:lstStyle/>
          <a:p>
            <a:pPr algn="just" defTabSz="913765">
              <a:defRPr/>
            </a:pPr>
            <a:r>
              <a:rPr lang="zh-CN" altLang="en-US" sz="2265" b="1" dirty="0">
                <a:solidFill>
                  <a:prstClr val="black"/>
                </a:solidFill>
                <a:latin typeface="微软雅黑" panose="020B0503020204020204" pitchFamily="34" charset="-122"/>
                <a:ea typeface="微软雅黑" panose="020B0503020204020204" pitchFamily="34" charset="-122"/>
              </a:rPr>
              <a:t>标题内容</a:t>
            </a:r>
          </a:p>
        </p:txBody>
      </p:sp>
      <p:sp>
        <p:nvSpPr>
          <p:cNvPr id="89" name="Freeform 12"/>
          <p:cNvSpPr/>
          <p:nvPr/>
        </p:nvSpPr>
        <p:spPr bwMode="auto">
          <a:xfrm>
            <a:off x="8629133" y="2295059"/>
            <a:ext cx="1481210" cy="1144235"/>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5F7B06"/>
          </a:solidFill>
          <a:ln>
            <a:noFill/>
          </a:ln>
        </p:spPr>
        <p:txBody>
          <a:bodyPr/>
          <a:lstStyle/>
          <a:p>
            <a:pPr defTabSz="913765"/>
            <a:endParaRPr lang="zh-CN" altLang="en-US" sz="2400">
              <a:solidFill>
                <a:srgbClr val="47494B"/>
              </a:solidFill>
              <a:latin typeface="微软雅黑" panose="020B0503020204020204" pitchFamily="34" charset="-122"/>
              <a:ea typeface="微软雅黑" panose="020B0503020204020204" pitchFamily="34" charset="-122"/>
            </a:endParaRPr>
          </a:p>
        </p:txBody>
      </p:sp>
      <p:grpSp>
        <p:nvGrpSpPr>
          <p:cNvPr id="90" name="组合 89"/>
          <p:cNvGrpSpPr/>
          <p:nvPr/>
        </p:nvGrpSpPr>
        <p:grpSpPr>
          <a:xfrm>
            <a:off x="8853431" y="2355365"/>
            <a:ext cx="1142647" cy="761765"/>
            <a:chOff x="6640116" y="1695061"/>
            <a:chExt cx="857250" cy="571500"/>
          </a:xfrm>
          <a:solidFill>
            <a:sysClr val="window" lastClr="FFFFFF"/>
          </a:solidFill>
        </p:grpSpPr>
        <p:sp>
          <p:nvSpPr>
            <p:cNvPr id="91" name="Freeform 13"/>
            <p:cNvSpPr/>
            <p:nvPr/>
          </p:nvSpPr>
          <p:spPr bwMode="auto">
            <a:xfrm>
              <a:off x="6640116"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92" name="Freeform 14"/>
            <p:cNvSpPr/>
            <p:nvPr/>
          </p:nvSpPr>
          <p:spPr bwMode="auto">
            <a:xfrm>
              <a:off x="7267179"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93" name="Freeform 15"/>
            <p:cNvSpPr/>
            <p:nvPr/>
          </p:nvSpPr>
          <p:spPr bwMode="auto">
            <a:xfrm>
              <a:off x="6994129"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94" name="Freeform 16"/>
            <p:cNvSpPr/>
            <p:nvPr/>
          </p:nvSpPr>
          <p:spPr bwMode="auto">
            <a:xfrm>
              <a:off x="6746479" y="1798645"/>
              <a:ext cx="188913"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95" name="Freeform 17"/>
            <p:cNvSpPr/>
            <p:nvPr/>
          </p:nvSpPr>
          <p:spPr bwMode="auto">
            <a:xfrm>
              <a:off x="6675041"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96" name="Freeform 18"/>
            <p:cNvSpPr/>
            <p:nvPr/>
          </p:nvSpPr>
          <p:spPr bwMode="auto">
            <a:xfrm>
              <a:off x="6868716"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sp>
          <p:nvSpPr>
            <p:cNvPr id="97" name="Freeform 19"/>
            <p:cNvSpPr/>
            <p:nvPr/>
          </p:nvSpPr>
          <p:spPr bwMode="auto">
            <a:xfrm>
              <a:off x="7179866"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7494B"/>
                </a:solidFill>
                <a:effectLst/>
                <a:uLnTx/>
                <a:uFillTx/>
                <a:latin typeface="微软雅黑" panose="020B0503020204020204" pitchFamily="34" charset="-122"/>
                <a:ea typeface="微软雅黑" panose="020B0503020204020204" pitchFamily="34" charset="-122"/>
              </a:endParaRPr>
            </a:p>
          </p:txBody>
        </p:sp>
      </p:grpSp>
      <p:cxnSp>
        <p:nvCxnSpPr>
          <p:cNvPr id="98" name="直接连接符 97"/>
          <p:cNvCxnSpPr/>
          <p:nvPr/>
        </p:nvCxnSpPr>
        <p:spPr>
          <a:xfrm>
            <a:off x="8629136" y="3439291"/>
            <a:ext cx="2018677" cy="0"/>
          </a:xfrm>
          <a:prstGeom prst="line">
            <a:avLst/>
          </a:prstGeom>
          <a:noFill/>
          <a:ln w="25400" cap="flat" cmpd="sng" algn="ctr">
            <a:solidFill>
              <a:srgbClr val="5F7B06"/>
            </a:solidFill>
            <a:prstDash val="solid"/>
            <a:miter lim="800000"/>
          </a:ln>
          <a:effectLst/>
        </p:spPr>
      </p:cxnSp>
      <p:sp>
        <p:nvSpPr>
          <p:cNvPr id="99" name="矩形 98"/>
          <p:cNvSpPr/>
          <p:nvPr/>
        </p:nvSpPr>
        <p:spPr>
          <a:xfrm>
            <a:off x="9388809" y="2947384"/>
            <a:ext cx="1345240" cy="441018"/>
          </a:xfrm>
          <a:prstGeom prst="rect">
            <a:avLst/>
          </a:prstGeom>
          <a:ln>
            <a:noFill/>
          </a:ln>
        </p:spPr>
        <p:txBody>
          <a:bodyPr wrap="none">
            <a:spAutoFit/>
          </a:bodyPr>
          <a:lstStyle/>
          <a:p>
            <a:pPr algn="just" defTabSz="913765">
              <a:defRPr/>
            </a:pPr>
            <a:r>
              <a:rPr lang="zh-CN" altLang="en-US" sz="2265" b="1" dirty="0">
                <a:solidFill>
                  <a:prstClr val="black"/>
                </a:solidFill>
                <a:latin typeface="微软雅黑" panose="020B0503020204020204" pitchFamily="34" charset="-122"/>
                <a:ea typeface="微软雅黑" panose="020B0503020204020204" pitchFamily="34" charset="-122"/>
              </a:rPr>
              <a:t>标题内容</a:t>
            </a:r>
          </a:p>
        </p:txBody>
      </p:sp>
      <p:sp>
        <p:nvSpPr>
          <p:cNvPr id="100" name="文本框 164"/>
          <p:cNvSpPr txBox="1"/>
          <p:nvPr/>
        </p:nvSpPr>
        <p:spPr>
          <a:xfrm>
            <a:off x="1489706" y="3751836"/>
            <a:ext cx="2145584" cy="1558440"/>
          </a:xfrm>
          <a:prstGeom prst="rect">
            <a:avLst/>
          </a:prstGeom>
          <a:noFill/>
        </p:spPr>
        <p:txBody>
          <a:bodyPr wrap="square">
            <a:spAutoFit/>
          </a:bodyPr>
          <a:lstStyle/>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p:txBody>
      </p:sp>
      <p:sp>
        <p:nvSpPr>
          <p:cNvPr id="101" name="文本框 165"/>
          <p:cNvSpPr txBox="1"/>
          <p:nvPr/>
        </p:nvSpPr>
        <p:spPr>
          <a:xfrm>
            <a:off x="3868102" y="3757875"/>
            <a:ext cx="2146643" cy="1558440"/>
          </a:xfrm>
          <a:prstGeom prst="rect">
            <a:avLst/>
          </a:prstGeom>
          <a:noFill/>
        </p:spPr>
        <p:txBody>
          <a:bodyPr wrap="square">
            <a:spAutoFit/>
          </a:bodyPr>
          <a:lstStyle/>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p:txBody>
      </p:sp>
      <p:sp>
        <p:nvSpPr>
          <p:cNvPr id="102" name="文本框 166"/>
          <p:cNvSpPr txBox="1"/>
          <p:nvPr/>
        </p:nvSpPr>
        <p:spPr>
          <a:xfrm>
            <a:off x="6248618" y="3751836"/>
            <a:ext cx="2145586" cy="1558440"/>
          </a:xfrm>
          <a:prstGeom prst="rect">
            <a:avLst/>
          </a:prstGeom>
          <a:noFill/>
        </p:spPr>
        <p:txBody>
          <a:bodyPr wrap="square">
            <a:spAutoFit/>
          </a:bodyPr>
          <a:lstStyle/>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p:txBody>
      </p:sp>
      <p:sp>
        <p:nvSpPr>
          <p:cNvPr id="103" name="文本框 167"/>
          <p:cNvSpPr txBox="1"/>
          <p:nvPr/>
        </p:nvSpPr>
        <p:spPr>
          <a:xfrm>
            <a:off x="8629136" y="3751834"/>
            <a:ext cx="2145584" cy="1558440"/>
          </a:xfrm>
          <a:prstGeom prst="rect">
            <a:avLst/>
          </a:prstGeom>
          <a:noFill/>
        </p:spPr>
        <p:txBody>
          <a:bodyPr wrap="square">
            <a:spAutoFit/>
          </a:bodyPr>
          <a:lstStyle/>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a:p>
            <a:pPr algn="just" defTabSz="913765">
              <a:lnSpc>
                <a:spcPct val="130000"/>
              </a:lnSpc>
              <a:defRPr/>
            </a:pPr>
            <a:r>
              <a:rPr lang="zh-CN" altLang="en-US" sz="14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单击添加标题文本内容</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2" presetClass="entr" presetSubtype="4"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wipe(down)">
                                      <p:cBhvr>
                                        <p:cTn id="21" dur="500"/>
                                        <p:tgtEl>
                                          <p:spTgt spid="55"/>
                                        </p:tgtEl>
                                      </p:cBhvr>
                                    </p:animEffect>
                                  </p:childTnLst>
                                </p:cTn>
                              </p:par>
                            </p:childTnLst>
                          </p:cTn>
                        </p:par>
                        <p:par>
                          <p:cTn id="22" fill="hold">
                            <p:stCondLst>
                              <p:cond delay="1519"/>
                            </p:stCondLst>
                            <p:childTnLst>
                              <p:par>
                                <p:cTn id="23" presetID="22" presetClass="entr" presetSubtype="4"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down)">
                                      <p:cBhvr>
                                        <p:cTn id="25" dur="500"/>
                                        <p:tgtEl>
                                          <p:spTgt spid="56"/>
                                        </p:tgtEl>
                                      </p:cBhvr>
                                    </p:animEffect>
                                  </p:childTnLst>
                                </p:cTn>
                              </p:par>
                            </p:childTnLst>
                          </p:cTn>
                        </p:par>
                        <p:par>
                          <p:cTn id="26" fill="hold">
                            <p:stCondLst>
                              <p:cond delay="2019"/>
                            </p:stCondLst>
                            <p:childTnLst>
                              <p:par>
                                <p:cTn id="27" presetID="22" presetClass="entr" presetSubtype="8" fill="hold"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wipe(left)">
                                      <p:cBhvr>
                                        <p:cTn id="29" dur="500"/>
                                        <p:tgtEl>
                                          <p:spTgt spid="65"/>
                                        </p:tgtEl>
                                      </p:cBhvr>
                                    </p:animEffect>
                                  </p:childTnLst>
                                </p:cTn>
                              </p:par>
                            </p:childTnLst>
                          </p:cTn>
                        </p:par>
                        <p:par>
                          <p:cTn id="30" fill="hold">
                            <p:stCondLst>
                              <p:cond delay="2519"/>
                            </p:stCondLst>
                            <p:childTnLst>
                              <p:par>
                                <p:cTn id="31" presetID="16" presetClass="entr" presetSubtype="21" fill="hold" grpId="0" nodeType="after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barn(inVertical)">
                                      <p:cBhvr>
                                        <p:cTn id="33" dur="500"/>
                                        <p:tgtEl>
                                          <p:spTgt spid="66"/>
                                        </p:tgtEl>
                                      </p:cBhvr>
                                    </p:animEffect>
                                  </p:childTnLst>
                                </p:cTn>
                              </p:par>
                            </p:childTnLst>
                          </p:cTn>
                        </p:par>
                        <p:par>
                          <p:cTn id="34" fill="hold">
                            <p:stCondLst>
                              <p:cond delay="3019"/>
                            </p:stCondLst>
                            <p:childTnLst>
                              <p:par>
                                <p:cTn id="35" presetID="2" presetClass="entr" presetSubtype="4" fill="hold" grpId="0" nodeType="afterEffect">
                                  <p:stCondLst>
                                    <p:cond delay="0"/>
                                  </p:stCondLst>
                                  <p:childTnLst>
                                    <p:set>
                                      <p:cBhvr>
                                        <p:cTn id="36" dur="1" fill="hold">
                                          <p:stCondLst>
                                            <p:cond delay="0"/>
                                          </p:stCondLst>
                                        </p:cTn>
                                        <p:tgtEl>
                                          <p:spTgt spid="100"/>
                                        </p:tgtEl>
                                        <p:attrNameLst>
                                          <p:attrName>style.visibility</p:attrName>
                                        </p:attrNameLst>
                                      </p:cBhvr>
                                      <p:to>
                                        <p:strVal val="visible"/>
                                      </p:to>
                                    </p:set>
                                    <p:anim calcmode="lin" valueType="num">
                                      <p:cBhvr additive="base">
                                        <p:cTn id="37" dur="500" fill="hold"/>
                                        <p:tgtEl>
                                          <p:spTgt spid="100"/>
                                        </p:tgtEl>
                                        <p:attrNameLst>
                                          <p:attrName>ppt_x</p:attrName>
                                        </p:attrNameLst>
                                      </p:cBhvr>
                                      <p:tavLst>
                                        <p:tav tm="0">
                                          <p:val>
                                            <p:strVal val="#ppt_x"/>
                                          </p:val>
                                        </p:tav>
                                        <p:tav tm="100000">
                                          <p:val>
                                            <p:strVal val="#ppt_x"/>
                                          </p:val>
                                        </p:tav>
                                      </p:tavLst>
                                    </p:anim>
                                    <p:anim calcmode="lin" valueType="num">
                                      <p:cBhvr additive="base">
                                        <p:cTn id="38" dur="500" fill="hold"/>
                                        <p:tgtEl>
                                          <p:spTgt spid="100"/>
                                        </p:tgtEl>
                                        <p:attrNameLst>
                                          <p:attrName>ppt_y</p:attrName>
                                        </p:attrNameLst>
                                      </p:cBhvr>
                                      <p:tavLst>
                                        <p:tav tm="0">
                                          <p:val>
                                            <p:strVal val="1+#ppt_h/2"/>
                                          </p:val>
                                        </p:tav>
                                        <p:tav tm="100000">
                                          <p:val>
                                            <p:strVal val="#ppt_y"/>
                                          </p:val>
                                        </p:tav>
                                      </p:tavLst>
                                    </p:anim>
                                  </p:childTnLst>
                                </p:cTn>
                              </p:par>
                            </p:childTnLst>
                          </p:cTn>
                        </p:par>
                        <p:par>
                          <p:cTn id="39" fill="hold">
                            <p:stCondLst>
                              <p:cond delay="3519"/>
                            </p:stCondLst>
                            <p:childTnLst>
                              <p:par>
                                <p:cTn id="40" presetID="22" presetClass="entr" presetSubtype="4"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wipe(down)">
                                      <p:cBhvr>
                                        <p:cTn id="42" dur="500"/>
                                        <p:tgtEl>
                                          <p:spTgt spid="67"/>
                                        </p:tgtEl>
                                      </p:cBhvr>
                                    </p:animEffect>
                                  </p:childTnLst>
                                </p:cTn>
                              </p:par>
                            </p:childTnLst>
                          </p:cTn>
                        </p:par>
                        <p:par>
                          <p:cTn id="43" fill="hold">
                            <p:stCondLst>
                              <p:cond delay="4019"/>
                            </p:stCondLst>
                            <p:childTnLst>
                              <p:par>
                                <p:cTn id="44" presetID="22" presetClass="entr" presetSubtype="4" fill="hold"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down)">
                                      <p:cBhvr>
                                        <p:cTn id="46" dur="500"/>
                                        <p:tgtEl>
                                          <p:spTgt spid="68"/>
                                        </p:tgtEl>
                                      </p:cBhvr>
                                    </p:animEffect>
                                  </p:childTnLst>
                                </p:cTn>
                              </p:par>
                            </p:childTnLst>
                          </p:cTn>
                        </p:par>
                        <p:par>
                          <p:cTn id="47" fill="hold">
                            <p:stCondLst>
                              <p:cond delay="4519"/>
                            </p:stCondLst>
                            <p:childTnLst>
                              <p:par>
                                <p:cTn id="48" presetID="22" presetClass="entr" presetSubtype="8" fill="hold" nodeType="afterEffect">
                                  <p:stCondLst>
                                    <p:cond delay="0"/>
                                  </p:stCondLst>
                                  <p:childTnLst>
                                    <p:set>
                                      <p:cBhvr>
                                        <p:cTn id="49" dur="1" fill="hold">
                                          <p:stCondLst>
                                            <p:cond delay="0"/>
                                          </p:stCondLst>
                                        </p:cTn>
                                        <p:tgtEl>
                                          <p:spTgt spid="76"/>
                                        </p:tgtEl>
                                        <p:attrNameLst>
                                          <p:attrName>style.visibility</p:attrName>
                                        </p:attrNameLst>
                                      </p:cBhvr>
                                      <p:to>
                                        <p:strVal val="visible"/>
                                      </p:to>
                                    </p:set>
                                    <p:animEffect transition="in" filter="wipe(left)">
                                      <p:cBhvr>
                                        <p:cTn id="50" dur="500"/>
                                        <p:tgtEl>
                                          <p:spTgt spid="76"/>
                                        </p:tgtEl>
                                      </p:cBhvr>
                                    </p:animEffect>
                                  </p:childTnLst>
                                </p:cTn>
                              </p:par>
                            </p:childTnLst>
                          </p:cTn>
                        </p:par>
                        <p:par>
                          <p:cTn id="51" fill="hold">
                            <p:stCondLst>
                              <p:cond delay="5019"/>
                            </p:stCondLst>
                            <p:childTnLst>
                              <p:par>
                                <p:cTn id="52" presetID="16" presetClass="entr" presetSubtype="21" fill="hold" grpId="0" nodeType="after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barn(inVertical)">
                                      <p:cBhvr>
                                        <p:cTn id="54" dur="500"/>
                                        <p:tgtEl>
                                          <p:spTgt spid="77"/>
                                        </p:tgtEl>
                                      </p:cBhvr>
                                    </p:animEffect>
                                  </p:childTnLst>
                                </p:cTn>
                              </p:par>
                            </p:childTnLst>
                          </p:cTn>
                        </p:par>
                        <p:par>
                          <p:cTn id="55" fill="hold">
                            <p:stCondLst>
                              <p:cond delay="5519"/>
                            </p:stCondLst>
                            <p:childTnLst>
                              <p:par>
                                <p:cTn id="56" presetID="2" presetClass="entr" presetSubtype="4" fill="hold" grpId="0" nodeType="afterEffect">
                                  <p:stCondLst>
                                    <p:cond delay="0"/>
                                  </p:stCondLst>
                                  <p:childTnLst>
                                    <p:set>
                                      <p:cBhvr>
                                        <p:cTn id="57" dur="1" fill="hold">
                                          <p:stCondLst>
                                            <p:cond delay="0"/>
                                          </p:stCondLst>
                                        </p:cTn>
                                        <p:tgtEl>
                                          <p:spTgt spid="101"/>
                                        </p:tgtEl>
                                        <p:attrNameLst>
                                          <p:attrName>style.visibility</p:attrName>
                                        </p:attrNameLst>
                                      </p:cBhvr>
                                      <p:to>
                                        <p:strVal val="visible"/>
                                      </p:to>
                                    </p:set>
                                    <p:anim calcmode="lin" valueType="num">
                                      <p:cBhvr additive="base">
                                        <p:cTn id="58" dur="500" fill="hold"/>
                                        <p:tgtEl>
                                          <p:spTgt spid="101"/>
                                        </p:tgtEl>
                                        <p:attrNameLst>
                                          <p:attrName>ppt_x</p:attrName>
                                        </p:attrNameLst>
                                      </p:cBhvr>
                                      <p:tavLst>
                                        <p:tav tm="0">
                                          <p:val>
                                            <p:strVal val="#ppt_x"/>
                                          </p:val>
                                        </p:tav>
                                        <p:tav tm="100000">
                                          <p:val>
                                            <p:strVal val="#ppt_x"/>
                                          </p:val>
                                        </p:tav>
                                      </p:tavLst>
                                    </p:anim>
                                    <p:anim calcmode="lin" valueType="num">
                                      <p:cBhvr additive="base">
                                        <p:cTn id="59" dur="500" fill="hold"/>
                                        <p:tgtEl>
                                          <p:spTgt spid="101"/>
                                        </p:tgtEl>
                                        <p:attrNameLst>
                                          <p:attrName>ppt_y</p:attrName>
                                        </p:attrNameLst>
                                      </p:cBhvr>
                                      <p:tavLst>
                                        <p:tav tm="0">
                                          <p:val>
                                            <p:strVal val="1+#ppt_h/2"/>
                                          </p:val>
                                        </p:tav>
                                        <p:tav tm="100000">
                                          <p:val>
                                            <p:strVal val="#ppt_y"/>
                                          </p:val>
                                        </p:tav>
                                      </p:tavLst>
                                    </p:anim>
                                  </p:childTnLst>
                                </p:cTn>
                              </p:par>
                            </p:childTnLst>
                          </p:cTn>
                        </p:par>
                        <p:par>
                          <p:cTn id="60" fill="hold">
                            <p:stCondLst>
                              <p:cond delay="6019"/>
                            </p:stCondLst>
                            <p:childTnLst>
                              <p:par>
                                <p:cTn id="61" presetID="22" presetClass="entr" presetSubtype="4"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down)">
                                      <p:cBhvr>
                                        <p:cTn id="63" dur="500"/>
                                        <p:tgtEl>
                                          <p:spTgt spid="78"/>
                                        </p:tgtEl>
                                      </p:cBhvr>
                                    </p:animEffect>
                                  </p:childTnLst>
                                </p:cTn>
                              </p:par>
                            </p:childTnLst>
                          </p:cTn>
                        </p:par>
                        <p:par>
                          <p:cTn id="64" fill="hold">
                            <p:stCondLst>
                              <p:cond delay="6519"/>
                            </p:stCondLst>
                            <p:childTnLst>
                              <p:par>
                                <p:cTn id="65" presetID="22" presetClass="entr" presetSubtype="4" fill="hold" nodeType="after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wipe(down)">
                                      <p:cBhvr>
                                        <p:cTn id="67" dur="500"/>
                                        <p:tgtEl>
                                          <p:spTgt spid="79"/>
                                        </p:tgtEl>
                                      </p:cBhvr>
                                    </p:animEffect>
                                  </p:childTnLst>
                                </p:cTn>
                              </p:par>
                            </p:childTnLst>
                          </p:cTn>
                        </p:par>
                        <p:par>
                          <p:cTn id="68" fill="hold">
                            <p:stCondLst>
                              <p:cond delay="7019"/>
                            </p:stCondLst>
                            <p:childTnLst>
                              <p:par>
                                <p:cTn id="69" presetID="22" presetClass="entr" presetSubtype="8" fill="hold" nodeType="afterEffect">
                                  <p:stCondLst>
                                    <p:cond delay="0"/>
                                  </p:stCondLst>
                                  <p:childTnLst>
                                    <p:set>
                                      <p:cBhvr>
                                        <p:cTn id="70" dur="1" fill="hold">
                                          <p:stCondLst>
                                            <p:cond delay="0"/>
                                          </p:stCondLst>
                                        </p:cTn>
                                        <p:tgtEl>
                                          <p:spTgt spid="87"/>
                                        </p:tgtEl>
                                        <p:attrNameLst>
                                          <p:attrName>style.visibility</p:attrName>
                                        </p:attrNameLst>
                                      </p:cBhvr>
                                      <p:to>
                                        <p:strVal val="visible"/>
                                      </p:to>
                                    </p:set>
                                    <p:animEffect transition="in" filter="wipe(left)">
                                      <p:cBhvr>
                                        <p:cTn id="71" dur="500"/>
                                        <p:tgtEl>
                                          <p:spTgt spid="87"/>
                                        </p:tgtEl>
                                      </p:cBhvr>
                                    </p:animEffect>
                                  </p:childTnLst>
                                </p:cTn>
                              </p:par>
                            </p:childTnLst>
                          </p:cTn>
                        </p:par>
                        <p:par>
                          <p:cTn id="72" fill="hold">
                            <p:stCondLst>
                              <p:cond delay="7519"/>
                            </p:stCondLst>
                            <p:childTnLst>
                              <p:par>
                                <p:cTn id="73" presetID="16" presetClass="entr" presetSubtype="21" fill="hold" grpId="0" nodeType="after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barn(inVertical)">
                                      <p:cBhvr>
                                        <p:cTn id="75" dur="500"/>
                                        <p:tgtEl>
                                          <p:spTgt spid="88"/>
                                        </p:tgtEl>
                                      </p:cBhvr>
                                    </p:animEffect>
                                  </p:childTnLst>
                                </p:cTn>
                              </p:par>
                            </p:childTnLst>
                          </p:cTn>
                        </p:par>
                        <p:par>
                          <p:cTn id="76" fill="hold">
                            <p:stCondLst>
                              <p:cond delay="8019"/>
                            </p:stCondLst>
                            <p:childTnLst>
                              <p:par>
                                <p:cTn id="77" presetID="2" presetClass="entr" presetSubtype="4" fill="hold" grpId="0" nodeType="afterEffect">
                                  <p:stCondLst>
                                    <p:cond delay="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500" fill="hold"/>
                                        <p:tgtEl>
                                          <p:spTgt spid="102"/>
                                        </p:tgtEl>
                                        <p:attrNameLst>
                                          <p:attrName>ppt_x</p:attrName>
                                        </p:attrNameLst>
                                      </p:cBhvr>
                                      <p:tavLst>
                                        <p:tav tm="0">
                                          <p:val>
                                            <p:strVal val="#ppt_x"/>
                                          </p:val>
                                        </p:tav>
                                        <p:tav tm="100000">
                                          <p:val>
                                            <p:strVal val="#ppt_x"/>
                                          </p:val>
                                        </p:tav>
                                      </p:tavLst>
                                    </p:anim>
                                    <p:anim calcmode="lin" valueType="num">
                                      <p:cBhvr additive="base">
                                        <p:cTn id="80" dur="500" fill="hold"/>
                                        <p:tgtEl>
                                          <p:spTgt spid="102"/>
                                        </p:tgtEl>
                                        <p:attrNameLst>
                                          <p:attrName>ppt_y</p:attrName>
                                        </p:attrNameLst>
                                      </p:cBhvr>
                                      <p:tavLst>
                                        <p:tav tm="0">
                                          <p:val>
                                            <p:strVal val="1+#ppt_h/2"/>
                                          </p:val>
                                        </p:tav>
                                        <p:tav tm="100000">
                                          <p:val>
                                            <p:strVal val="#ppt_y"/>
                                          </p:val>
                                        </p:tav>
                                      </p:tavLst>
                                    </p:anim>
                                  </p:childTnLst>
                                </p:cTn>
                              </p:par>
                            </p:childTnLst>
                          </p:cTn>
                        </p:par>
                        <p:par>
                          <p:cTn id="81" fill="hold">
                            <p:stCondLst>
                              <p:cond delay="8519"/>
                            </p:stCondLst>
                            <p:childTnLst>
                              <p:par>
                                <p:cTn id="82" presetID="22" presetClass="entr" presetSubtype="4" fill="hold" grpId="0" nodeType="afterEffect">
                                  <p:stCondLst>
                                    <p:cond delay="0"/>
                                  </p:stCondLst>
                                  <p:childTnLst>
                                    <p:set>
                                      <p:cBhvr>
                                        <p:cTn id="83" dur="1" fill="hold">
                                          <p:stCondLst>
                                            <p:cond delay="0"/>
                                          </p:stCondLst>
                                        </p:cTn>
                                        <p:tgtEl>
                                          <p:spTgt spid="89"/>
                                        </p:tgtEl>
                                        <p:attrNameLst>
                                          <p:attrName>style.visibility</p:attrName>
                                        </p:attrNameLst>
                                      </p:cBhvr>
                                      <p:to>
                                        <p:strVal val="visible"/>
                                      </p:to>
                                    </p:set>
                                    <p:animEffect transition="in" filter="wipe(down)">
                                      <p:cBhvr>
                                        <p:cTn id="84" dur="500"/>
                                        <p:tgtEl>
                                          <p:spTgt spid="89"/>
                                        </p:tgtEl>
                                      </p:cBhvr>
                                    </p:animEffect>
                                  </p:childTnLst>
                                </p:cTn>
                              </p:par>
                            </p:childTnLst>
                          </p:cTn>
                        </p:par>
                        <p:par>
                          <p:cTn id="85" fill="hold">
                            <p:stCondLst>
                              <p:cond delay="9019"/>
                            </p:stCondLst>
                            <p:childTnLst>
                              <p:par>
                                <p:cTn id="86" presetID="22" presetClass="entr" presetSubtype="4" fill="hold" nodeType="afterEffect">
                                  <p:stCondLst>
                                    <p:cond delay="0"/>
                                  </p:stCondLst>
                                  <p:childTnLst>
                                    <p:set>
                                      <p:cBhvr>
                                        <p:cTn id="87" dur="1" fill="hold">
                                          <p:stCondLst>
                                            <p:cond delay="0"/>
                                          </p:stCondLst>
                                        </p:cTn>
                                        <p:tgtEl>
                                          <p:spTgt spid="90"/>
                                        </p:tgtEl>
                                        <p:attrNameLst>
                                          <p:attrName>style.visibility</p:attrName>
                                        </p:attrNameLst>
                                      </p:cBhvr>
                                      <p:to>
                                        <p:strVal val="visible"/>
                                      </p:to>
                                    </p:set>
                                    <p:animEffect transition="in" filter="wipe(down)">
                                      <p:cBhvr>
                                        <p:cTn id="88" dur="500"/>
                                        <p:tgtEl>
                                          <p:spTgt spid="90"/>
                                        </p:tgtEl>
                                      </p:cBhvr>
                                    </p:animEffect>
                                  </p:childTnLst>
                                </p:cTn>
                              </p:par>
                            </p:childTnLst>
                          </p:cTn>
                        </p:par>
                        <p:par>
                          <p:cTn id="89" fill="hold">
                            <p:stCondLst>
                              <p:cond delay="9519"/>
                            </p:stCondLst>
                            <p:childTnLst>
                              <p:par>
                                <p:cTn id="90" presetID="22" presetClass="entr" presetSubtype="8" fill="hold" nodeType="afterEffect">
                                  <p:stCondLst>
                                    <p:cond delay="0"/>
                                  </p:stCondLst>
                                  <p:childTnLst>
                                    <p:set>
                                      <p:cBhvr>
                                        <p:cTn id="91" dur="1" fill="hold">
                                          <p:stCondLst>
                                            <p:cond delay="0"/>
                                          </p:stCondLst>
                                        </p:cTn>
                                        <p:tgtEl>
                                          <p:spTgt spid="98"/>
                                        </p:tgtEl>
                                        <p:attrNameLst>
                                          <p:attrName>style.visibility</p:attrName>
                                        </p:attrNameLst>
                                      </p:cBhvr>
                                      <p:to>
                                        <p:strVal val="visible"/>
                                      </p:to>
                                    </p:set>
                                    <p:animEffect transition="in" filter="wipe(left)">
                                      <p:cBhvr>
                                        <p:cTn id="92" dur="500"/>
                                        <p:tgtEl>
                                          <p:spTgt spid="98"/>
                                        </p:tgtEl>
                                      </p:cBhvr>
                                    </p:animEffect>
                                  </p:childTnLst>
                                </p:cTn>
                              </p:par>
                            </p:childTnLst>
                          </p:cTn>
                        </p:par>
                        <p:par>
                          <p:cTn id="93" fill="hold">
                            <p:stCondLst>
                              <p:cond delay="10019"/>
                            </p:stCondLst>
                            <p:childTnLst>
                              <p:par>
                                <p:cTn id="94" presetID="16" presetClass="entr" presetSubtype="21" fill="hold" grpId="0" nodeType="afterEffect">
                                  <p:stCondLst>
                                    <p:cond delay="0"/>
                                  </p:stCondLst>
                                  <p:childTnLst>
                                    <p:set>
                                      <p:cBhvr>
                                        <p:cTn id="95" dur="1" fill="hold">
                                          <p:stCondLst>
                                            <p:cond delay="0"/>
                                          </p:stCondLst>
                                        </p:cTn>
                                        <p:tgtEl>
                                          <p:spTgt spid="99"/>
                                        </p:tgtEl>
                                        <p:attrNameLst>
                                          <p:attrName>style.visibility</p:attrName>
                                        </p:attrNameLst>
                                      </p:cBhvr>
                                      <p:to>
                                        <p:strVal val="visible"/>
                                      </p:to>
                                    </p:set>
                                    <p:animEffect transition="in" filter="barn(inVertical)">
                                      <p:cBhvr>
                                        <p:cTn id="96" dur="500"/>
                                        <p:tgtEl>
                                          <p:spTgt spid="99"/>
                                        </p:tgtEl>
                                      </p:cBhvr>
                                    </p:animEffect>
                                  </p:childTnLst>
                                </p:cTn>
                              </p:par>
                            </p:childTnLst>
                          </p:cTn>
                        </p:par>
                        <p:par>
                          <p:cTn id="97" fill="hold">
                            <p:stCondLst>
                              <p:cond delay="10519"/>
                            </p:stCondLst>
                            <p:childTnLst>
                              <p:par>
                                <p:cTn id="98" presetID="2" presetClass="entr" presetSubtype="4" fill="hold" grpId="0" nodeType="afterEffect">
                                  <p:stCondLst>
                                    <p:cond delay="0"/>
                                  </p:stCondLst>
                                  <p:childTnLst>
                                    <p:set>
                                      <p:cBhvr>
                                        <p:cTn id="99" dur="1" fill="hold">
                                          <p:stCondLst>
                                            <p:cond delay="0"/>
                                          </p:stCondLst>
                                        </p:cTn>
                                        <p:tgtEl>
                                          <p:spTgt spid="103"/>
                                        </p:tgtEl>
                                        <p:attrNameLst>
                                          <p:attrName>style.visibility</p:attrName>
                                        </p:attrNameLst>
                                      </p:cBhvr>
                                      <p:to>
                                        <p:strVal val="visible"/>
                                      </p:to>
                                    </p:set>
                                    <p:anim calcmode="lin" valueType="num">
                                      <p:cBhvr additive="base">
                                        <p:cTn id="100" dur="500" fill="hold"/>
                                        <p:tgtEl>
                                          <p:spTgt spid="103"/>
                                        </p:tgtEl>
                                        <p:attrNameLst>
                                          <p:attrName>ppt_x</p:attrName>
                                        </p:attrNameLst>
                                      </p:cBhvr>
                                      <p:tavLst>
                                        <p:tav tm="0">
                                          <p:val>
                                            <p:strVal val="#ppt_x"/>
                                          </p:val>
                                        </p:tav>
                                        <p:tav tm="100000">
                                          <p:val>
                                            <p:strVal val="#ppt_x"/>
                                          </p:val>
                                        </p:tav>
                                      </p:tavLst>
                                    </p:anim>
                                    <p:anim calcmode="lin" valueType="num">
                                      <p:cBhvr additive="base">
                                        <p:cTn id="101"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5" grpId="0" animBg="1"/>
      <p:bldP spid="66" grpId="0"/>
      <p:bldP spid="67" grpId="0" animBg="1"/>
      <p:bldP spid="77" grpId="0"/>
      <p:bldP spid="78" grpId="0" animBg="1"/>
      <p:bldP spid="88" grpId="0"/>
      <p:bldP spid="89" grpId="0" animBg="1"/>
      <p:bldP spid="99" grpId="0"/>
      <p:bldP spid="100" grpId="0"/>
      <p:bldP spid="101" grpId="0"/>
      <p:bldP spid="102" grpId="0"/>
      <p:bldP spid="10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8" name="组合 16"/>
          <p:cNvGrpSpPr/>
          <p:nvPr/>
        </p:nvGrpSpPr>
        <p:grpSpPr bwMode="auto">
          <a:xfrm>
            <a:off x="7497187" y="1411757"/>
            <a:ext cx="2455044" cy="1610812"/>
            <a:chOff x="3946913" y="1827911"/>
            <a:chExt cx="1958168" cy="1283142"/>
          </a:xfrm>
        </p:grpSpPr>
        <p:sp>
          <p:nvSpPr>
            <p:cNvPr id="29" name="矩形 28"/>
            <p:cNvSpPr/>
            <p:nvPr/>
          </p:nvSpPr>
          <p:spPr>
            <a:xfrm>
              <a:off x="3946913" y="1827911"/>
              <a:ext cx="1958168" cy="1283142"/>
            </a:xfrm>
            <a:prstGeom prst="rect">
              <a:avLst/>
            </a:prstGeom>
            <a:solidFill>
              <a:srgbClr val="5F7B06"/>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55"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0" name="TextBox 17"/>
            <p:cNvSpPr txBox="1">
              <a:spLocks noChangeArrowheads="1"/>
            </p:cNvSpPr>
            <p:nvPr/>
          </p:nvSpPr>
          <p:spPr bwMode="auto">
            <a:xfrm flipH="1">
              <a:off x="4286774" y="2206985"/>
              <a:ext cx="1335620" cy="504026"/>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grpSp>
      <p:grpSp>
        <p:nvGrpSpPr>
          <p:cNvPr id="31" name="组合 19"/>
          <p:cNvGrpSpPr/>
          <p:nvPr/>
        </p:nvGrpSpPr>
        <p:grpSpPr bwMode="auto">
          <a:xfrm>
            <a:off x="2214759" y="1411756"/>
            <a:ext cx="2482921" cy="1610813"/>
            <a:chOff x="0" y="2095862"/>
            <a:chExt cx="1979711" cy="1283142"/>
          </a:xfrm>
        </p:grpSpPr>
        <p:sp>
          <p:nvSpPr>
            <p:cNvPr id="32" name="矩形 31"/>
            <p:cNvSpPr/>
            <p:nvPr/>
          </p:nvSpPr>
          <p:spPr>
            <a:xfrm>
              <a:off x="0" y="2095862"/>
              <a:ext cx="1979711" cy="1283142"/>
            </a:xfrm>
            <a:prstGeom prst="rect">
              <a:avLst/>
            </a:prstGeom>
            <a:solidFill>
              <a:srgbClr val="5F7B06"/>
            </a:solidFill>
            <a:ln w="25400" cap="flat" cmpd="sng" algn="ctr">
              <a:noFill/>
              <a:prstDash val="solid"/>
            </a:ln>
            <a:effectLst/>
          </p:spPr>
          <p:txBody>
            <a:bodyPr anchor="ctr"/>
            <a:lstStyle/>
            <a:p>
              <a:pPr marL="0" marR="0" lvl="0" indent="0" algn="ctr" defTabSz="1213485" eaLnBrk="1" fontAlgn="auto" latinLnBrk="0" hangingPunct="1">
                <a:lnSpc>
                  <a:spcPct val="100000"/>
                </a:lnSpc>
                <a:spcBef>
                  <a:spcPts val="0"/>
                </a:spcBef>
                <a:spcAft>
                  <a:spcPts val="0"/>
                </a:spcAft>
                <a:buClrTx/>
                <a:buSzTx/>
                <a:buFontTx/>
                <a:buNone/>
                <a:defRPr/>
              </a:pPr>
              <a:endParaRPr kumimoji="0" lang="zh-CN" altLang="en-US" sz="300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3" name="TextBox 18"/>
            <p:cNvSpPr txBox="1">
              <a:spLocks noChangeArrowheads="1"/>
            </p:cNvSpPr>
            <p:nvPr/>
          </p:nvSpPr>
          <p:spPr bwMode="auto">
            <a:xfrm flipH="1">
              <a:off x="322279" y="2432112"/>
              <a:ext cx="1335153" cy="504026"/>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grpSp>
      <p:grpSp>
        <p:nvGrpSpPr>
          <p:cNvPr id="34" name="组合 22"/>
          <p:cNvGrpSpPr/>
          <p:nvPr/>
        </p:nvGrpSpPr>
        <p:grpSpPr bwMode="auto">
          <a:xfrm>
            <a:off x="4813164" y="1431668"/>
            <a:ext cx="2520751" cy="1590901"/>
            <a:chOff x="2072433" y="511758"/>
            <a:chExt cx="2009463" cy="1267904"/>
          </a:xfrm>
        </p:grpSpPr>
        <p:sp>
          <p:nvSpPr>
            <p:cNvPr id="35" name="矩形 34"/>
            <p:cNvSpPr/>
            <p:nvPr/>
          </p:nvSpPr>
          <p:spPr>
            <a:xfrm>
              <a:off x="2072433" y="511758"/>
              <a:ext cx="2009463" cy="1267904"/>
            </a:xfrm>
            <a:prstGeom prst="rect">
              <a:avLst/>
            </a:prstGeom>
            <a:solidFill>
              <a:srgbClr val="8EAE2A"/>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55"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6" name="TextBox 18"/>
            <p:cNvSpPr txBox="1">
              <a:spLocks noChangeArrowheads="1"/>
            </p:cNvSpPr>
            <p:nvPr/>
          </p:nvSpPr>
          <p:spPr bwMode="auto">
            <a:xfrm flipH="1">
              <a:off x="2408931" y="867215"/>
              <a:ext cx="1336467" cy="504274"/>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755" b="0"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grpSp>
      <p:sp>
        <p:nvSpPr>
          <p:cNvPr id="37" name="TextBox 25"/>
          <p:cNvSpPr txBox="1"/>
          <p:nvPr/>
        </p:nvSpPr>
        <p:spPr>
          <a:xfrm>
            <a:off x="2200247" y="3258863"/>
            <a:ext cx="7823091" cy="1389728"/>
          </a:xfrm>
          <a:prstGeom prst="rect">
            <a:avLst/>
          </a:prstGeom>
          <a:noFill/>
        </p:spPr>
        <p:txBody>
          <a:bodyPr lIns="114671" tIns="57335" rIns="114671" bIns="57335">
            <a:spAutoFit/>
          </a:bodyPr>
          <a:lstStyle/>
          <a:p>
            <a:pPr algn="ctr" defTabSz="1213485">
              <a:lnSpc>
                <a:spcPct val="150000"/>
              </a:lnSpc>
              <a:defRPr/>
            </a:pPr>
            <a:r>
              <a:rPr lang="zh-CN" altLang="en-US" sz="2005" b="1" smtClean="0">
                <a:solidFill>
                  <a:srgbClr val="5F7B06"/>
                </a:solidFill>
                <a:latin typeface="微软雅黑" panose="020B0503020204020204" pitchFamily="34" charset="-122"/>
                <a:ea typeface="微软雅黑" panose="020B0503020204020204" pitchFamily="34" charset="-122"/>
              </a:rPr>
              <a:t>教学重点</a:t>
            </a:r>
            <a:endParaRPr lang="en-US" altLang="zh-CN" sz="2005" b="1" smtClean="0">
              <a:solidFill>
                <a:srgbClr val="5F7B06"/>
              </a:solidFill>
              <a:latin typeface="微软雅黑" panose="020B0503020204020204" pitchFamily="34" charset="-122"/>
              <a:ea typeface="微软雅黑" panose="020B0503020204020204" pitchFamily="34" charset="-122"/>
            </a:endParaRPr>
          </a:p>
          <a:p>
            <a:pPr algn="ctr" defTabSz="1213485">
              <a:lnSpc>
                <a:spcPct val="150000"/>
              </a:lnSpc>
              <a:defRPr/>
            </a:pPr>
            <a:r>
              <a:rPr lang="zh-CN" altLang="en-US" sz="1755" smtClean="0">
                <a:solidFill>
                  <a:prstClr val="black">
                    <a:lumMod val="65000"/>
                    <a:lumOff val="35000"/>
                  </a:prstClr>
                </a:solidFill>
                <a:latin typeface="微软雅黑" panose="020B0503020204020204" pitchFamily="34" charset="-122"/>
                <a:ea typeface="微软雅黑" panose="020B0503020204020204" pitchFamily="34" charset="-122"/>
              </a:rPr>
              <a:t>单击</a:t>
            </a:r>
            <a:r>
              <a:rPr lang="zh-CN" altLang="en-US" sz="1755" dirty="0">
                <a:solidFill>
                  <a:prstClr val="black">
                    <a:lumMod val="65000"/>
                    <a:lumOff val="35000"/>
                  </a:prstClr>
                </a:solidFill>
                <a:latin typeface="微软雅黑" panose="020B0503020204020204" pitchFamily="34" charset="-122"/>
                <a:ea typeface="微软雅黑" panose="020B0503020204020204" pitchFamily="34" charset="-122"/>
              </a:rPr>
              <a:t>此处添加文本单击此处添加文本 单击此处添加文本单击此处添加文本</a:t>
            </a:r>
            <a:endParaRPr lang="en-US" altLang="zh-CN" sz="1755" dirty="0">
              <a:solidFill>
                <a:prstClr val="black">
                  <a:lumMod val="65000"/>
                  <a:lumOff val="35000"/>
                </a:prstClr>
              </a:solidFill>
              <a:latin typeface="微软雅黑" panose="020B0503020204020204" pitchFamily="34" charset="-122"/>
              <a:ea typeface="微软雅黑" panose="020B0503020204020204" pitchFamily="34" charset="-122"/>
            </a:endParaRPr>
          </a:p>
          <a:p>
            <a:pPr algn="ctr" defTabSz="1213485">
              <a:lnSpc>
                <a:spcPct val="150000"/>
              </a:lnSpc>
              <a:defRPr/>
            </a:pPr>
            <a:r>
              <a:rPr lang="zh-CN" altLang="en-US" sz="1755" dirty="0">
                <a:solidFill>
                  <a:prstClr val="black">
                    <a:lumMod val="65000"/>
                    <a:lumOff val="35000"/>
                  </a:prstClr>
                </a:solidFill>
                <a:latin typeface="微软雅黑" panose="020B0503020204020204" pitchFamily="34" charset="-122"/>
                <a:ea typeface="微软雅黑" panose="020B0503020204020204" pitchFamily="34" charset="-122"/>
              </a:rPr>
              <a:t>单击此处添加文本单击此处添加文本 单击此处添加文本单击此处添加文本</a:t>
            </a:r>
            <a:endParaRPr lang="en-US" altLang="zh-CN" sz="1755" dirty="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2565" y="4584627"/>
            <a:ext cx="9396240" cy="22312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42" presetClass="entr" presetSubtype="0"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1000"/>
                                        <p:tgtEl>
                                          <p:spTgt spid="38"/>
                                        </p:tgtEl>
                                      </p:cBhvr>
                                    </p:animEffect>
                                    <p:anim calcmode="lin" valueType="num">
                                      <p:cBhvr>
                                        <p:cTn id="22" dur="1000" fill="hold"/>
                                        <p:tgtEl>
                                          <p:spTgt spid="38"/>
                                        </p:tgtEl>
                                        <p:attrNameLst>
                                          <p:attrName>ppt_x</p:attrName>
                                        </p:attrNameLst>
                                      </p:cBhvr>
                                      <p:tavLst>
                                        <p:tav tm="0">
                                          <p:val>
                                            <p:strVal val="#ppt_x"/>
                                          </p:val>
                                        </p:tav>
                                        <p:tav tm="100000">
                                          <p:val>
                                            <p:strVal val="#ppt_x"/>
                                          </p:val>
                                        </p:tav>
                                      </p:tavLst>
                                    </p:anim>
                                    <p:anim calcmode="lin" valueType="num">
                                      <p:cBhvr>
                                        <p:cTn id="23" dur="1000" fill="hold"/>
                                        <p:tgtEl>
                                          <p:spTgt spid="38"/>
                                        </p:tgtEl>
                                        <p:attrNameLst>
                                          <p:attrName>ppt_y</p:attrName>
                                        </p:attrNameLst>
                                      </p:cBhvr>
                                      <p:tavLst>
                                        <p:tav tm="0">
                                          <p:val>
                                            <p:strVal val="#ppt_y+.1"/>
                                          </p:val>
                                        </p:tav>
                                        <p:tav tm="100000">
                                          <p:val>
                                            <p:strVal val="#ppt_y"/>
                                          </p:val>
                                        </p:tav>
                                      </p:tavLst>
                                    </p:anim>
                                  </p:childTnLst>
                                </p:cTn>
                              </p:par>
                              <p:par>
                                <p:cTn id="24" presetID="23" presetClass="entr" presetSubtype="528" fill="hold" nodeType="withEffect">
                                  <p:stCondLst>
                                    <p:cond delay="25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 calcmode="lin" valueType="num">
                                      <p:cBhvr>
                                        <p:cTn id="28" dur="500" fill="hold"/>
                                        <p:tgtEl>
                                          <p:spTgt spid="31"/>
                                        </p:tgtEl>
                                        <p:attrNameLst>
                                          <p:attrName>ppt_x</p:attrName>
                                        </p:attrNameLst>
                                      </p:cBhvr>
                                      <p:tavLst>
                                        <p:tav tm="0">
                                          <p:val>
                                            <p:fltVal val="0.5"/>
                                          </p:val>
                                        </p:tav>
                                        <p:tav tm="100000">
                                          <p:val>
                                            <p:strVal val="#ppt_x"/>
                                          </p:val>
                                        </p:tav>
                                      </p:tavLst>
                                    </p:anim>
                                    <p:anim calcmode="lin" valueType="num">
                                      <p:cBhvr>
                                        <p:cTn id="29" dur="500" fill="hold"/>
                                        <p:tgtEl>
                                          <p:spTgt spid="31"/>
                                        </p:tgtEl>
                                        <p:attrNameLst>
                                          <p:attrName>ppt_y</p:attrName>
                                        </p:attrNameLst>
                                      </p:cBhvr>
                                      <p:tavLst>
                                        <p:tav tm="0">
                                          <p:val>
                                            <p:fltVal val="0.5"/>
                                          </p:val>
                                        </p:tav>
                                        <p:tav tm="100000">
                                          <p:val>
                                            <p:strVal val="#ppt_y"/>
                                          </p:val>
                                        </p:tav>
                                      </p:tavLst>
                                    </p:anim>
                                  </p:childTnLst>
                                </p:cTn>
                              </p:par>
                              <p:par>
                                <p:cTn id="30" presetID="23" presetClass="entr" presetSubtype="528" fill="hold" nodeType="withEffect">
                                  <p:stCondLst>
                                    <p:cond delay="30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 calcmode="lin" valueType="num">
                                      <p:cBhvr>
                                        <p:cTn id="34" dur="500" fill="hold"/>
                                        <p:tgtEl>
                                          <p:spTgt spid="34"/>
                                        </p:tgtEl>
                                        <p:attrNameLst>
                                          <p:attrName>ppt_x</p:attrName>
                                        </p:attrNameLst>
                                      </p:cBhvr>
                                      <p:tavLst>
                                        <p:tav tm="0">
                                          <p:val>
                                            <p:fltVal val="0.5"/>
                                          </p:val>
                                        </p:tav>
                                        <p:tav tm="100000">
                                          <p:val>
                                            <p:strVal val="#ppt_x"/>
                                          </p:val>
                                        </p:tav>
                                      </p:tavLst>
                                    </p:anim>
                                    <p:anim calcmode="lin" valueType="num">
                                      <p:cBhvr>
                                        <p:cTn id="35" dur="500" fill="hold"/>
                                        <p:tgtEl>
                                          <p:spTgt spid="34"/>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100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 calcmode="lin" valueType="num">
                                      <p:cBhvr>
                                        <p:cTn id="40" dur="500" fill="hold"/>
                                        <p:tgtEl>
                                          <p:spTgt spid="28"/>
                                        </p:tgtEl>
                                        <p:attrNameLst>
                                          <p:attrName>ppt_x</p:attrName>
                                        </p:attrNameLst>
                                      </p:cBhvr>
                                      <p:tavLst>
                                        <p:tav tm="0">
                                          <p:val>
                                            <p:fltVal val="0.5"/>
                                          </p:val>
                                        </p:tav>
                                        <p:tav tm="100000">
                                          <p:val>
                                            <p:strVal val="#ppt_x"/>
                                          </p:val>
                                        </p:tav>
                                      </p:tavLst>
                                    </p:anim>
                                    <p:anim calcmode="lin" valueType="num">
                                      <p:cBhvr>
                                        <p:cTn id="41" dur="500" fill="hold"/>
                                        <p:tgtEl>
                                          <p:spTgt spid="28"/>
                                        </p:tgtEl>
                                        <p:attrNameLst>
                                          <p:attrName>ppt_y</p:attrName>
                                        </p:attrNameLst>
                                      </p:cBhvr>
                                      <p:tavLst>
                                        <p:tav tm="0">
                                          <p:val>
                                            <p:fltVal val="0.5"/>
                                          </p:val>
                                        </p:tav>
                                        <p:tav tm="100000">
                                          <p:val>
                                            <p:strVal val="#ppt_y"/>
                                          </p:val>
                                        </p:tav>
                                      </p:tavLst>
                                    </p:anim>
                                  </p:childTnLst>
                                </p:cTn>
                              </p:par>
                            </p:childTnLst>
                          </p:cTn>
                        </p:par>
                        <p:par>
                          <p:cTn id="42" fill="hold">
                            <p:stCondLst>
                              <p:cond delay="2019"/>
                            </p:stCondLst>
                            <p:childTnLst>
                              <p:par>
                                <p:cTn id="43" presetID="22" presetClass="entr" presetSubtype="8"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5302117" y="1113171"/>
            <a:ext cx="5251855" cy="433029"/>
          </a:xfrm>
          <a:prstGeom prst="rect">
            <a:avLst/>
          </a:prstGeom>
          <a:solidFill>
            <a:srgbClr val="8EAE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sp>
        <p:nvSpPr>
          <p:cNvPr id="5" name="矩形 4"/>
          <p:cNvSpPr/>
          <p:nvPr/>
        </p:nvSpPr>
        <p:spPr>
          <a:xfrm>
            <a:off x="5302117" y="2805631"/>
            <a:ext cx="5251855" cy="431442"/>
          </a:xfrm>
          <a:prstGeom prst="rect">
            <a:avLst/>
          </a:prstGeom>
          <a:solidFill>
            <a:srgbClr val="5F7B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sp>
        <p:nvSpPr>
          <p:cNvPr id="6" name="矩形 5"/>
          <p:cNvSpPr/>
          <p:nvPr/>
        </p:nvSpPr>
        <p:spPr>
          <a:xfrm>
            <a:off x="5302117" y="4645605"/>
            <a:ext cx="5251855" cy="431442"/>
          </a:xfrm>
          <a:prstGeom prst="rect">
            <a:avLst/>
          </a:prstGeom>
          <a:solidFill>
            <a:srgbClr val="8EAE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sp>
        <p:nvSpPr>
          <p:cNvPr id="7" name="TextBox 7"/>
          <p:cNvSpPr txBox="1"/>
          <p:nvPr/>
        </p:nvSpPr>
        <p:spPr>
          <a:xfrm>
            <a:off x="5302117" y="1113173"/>
            <a:ext cx="4388972" cy="399789"/>
          </a:xfrm>
          <a:prstGeom prst="rect">
            <a:avLst/>
          </a:prstGeom>
          <a:solidFill>
            <a:srgbClr val="8EAE2A"/>
          </a:solidFill>
        </p:spPr>
        <p:txBody>
          <a:bodyPr wrap="square" rtlCol="0">
            <a:spAutoFit/>
          </a:bodyPr>
          <a:lstStyle/>
          <a:p>
            <a:pPr defTabSz="913130">
              <a:defRPr/>
            </a:pPr>
            <a:r>
              <a:rPr lang="zh-CN" altLang="en-US" sz="2000" dirty="0">
                <a:solidFill>
                  <a:schemeClr val="bg1"/>
                </a:solidFill>
                <a:latin typeface="微软雅黑" panose="020B0503020204020204" pitchFamily="34" charset="-122"/>
                <a:ea typeface="微软雅黑" panose="020B0503020204020204" pitchFamily="34" charset="-122"/>
              </a:rPr>
              <a:t>执行力有所增强</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8" name="Freeform 6"/>
          <p:cNvSpPr/>
          <p:nvPr/>
        </p:nvSpPr>
        <p:spPr>
          <a:xfrm>
            <a:off x="4870676" y="1130621"/>
            <a:ext cx="339443" cy="388615"/>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8EAE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9" name="Freeform 6"/>
          <p:cNvSpPr/>
          <p:nvPr/>
        </p:nvSpPr>
        <p:spPr>
          <a:xfrm>
            <a:off x="4870676" y="2821493"/>
            <a:ext cx="339443" cy="388615"/>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5F7B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0" name="Freeform 6"/>
          <p:cNvSpPr/>
          <p:nvPr/>
        </p:nvSpPr>
        <p:spPr>
          <a:xfrm>
            <a:off x="4870676" y="4648777"/>
            <a:ext cx="339443" cy="388615"/>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8EAE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1" name="TextBox 11"/>
          <p:cNvSpPr txBox="1"/>
          <p:nvPr/>
        </p:nvSpPr>
        <p:spPr>
          <a:xfrm>
            <a:off x="5302117" y="2818321"/>
            <a:ext cx="4388972" cy="399789"/>
          </a:xfrm>
          <a:prstGeom prst="rect">
            <a:avLst/>
          </a:prstGeom>
          <a:solidFill>
            <a:srgbClr val="5F7B06"/>
          </a:solidFill>
        </p:spPr>
        <p:txBody>
          <a:bodyPr wrap="square" rtlCol="0">
            <a:spAutoFit/>
          </a:bodyPr>
          <a:lstStyle/>
          <a:p>
            <a:pPr defTabSz="913130">
              <a:defRPr/>
            </a:pPr>
            <a:r>
              <a:rPr lang="zh-CN" altLang="en-US" sz="2000" dirty="0">
                <a:solidFill>
                  <a:schemeClr val="bg1"/>
                </a:solidFill>
                <a:latin typeface="微软雅黑" panose="020B0503020204020204" pitchFamily="34" charset="-122"/>
                <a:ea typeface="微软雅黑" panose="020B0503020204020204" pitchFamily="34" charset="-122"/>
              </a:rPr>
              <a:t>放牧式管理有所改善</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12" name="TextBox 12"/>
          <p:cNvSpPr txBox="1"/>
          <p:nvPr/>
        </p:nvSpPr>
        <p:spPr>
          <a:xfrm>
            <a:off x="5302117" y="4645605"/>
            <a:ext cx="4388972" cy="399789"/>
          </a:xfrm>
          <a:prstGeom prst="rect">
            <a:avLst/>
          </a:prstGeom>
          <a:solidFill>
            <a:srgbClr val="8EAE2A"/>
          </a:solidFill>
        </p:spPr>
        <p:txBody>
          <a:bodyPr wrap="square" rtlCol="0">
            <a:spAutoFit/>
          </a:bodyPr>
          <a:lstStyle/>
          <a:p>
            <a:pPr defTabSz="913130">
              <a:defRPr/>
            </a:pPr>
            <a:r>
              <a:rPr lang="zh-CN" altLang="en-US" sz="2000" dirty="0">
                <a:solidFill>
                  <a:schemeClr val="bg1"/>
                </a:solidFill>
                <a:latin typeface="微软雅黑" panose="020B0503020204020204" pitchFamily="34" charset="-122"/>
                <a:ea typeface="微软雅黑" panose="020B0503020204020204" pitchFamily="34" charset="-122"/>
              </a:rPr>
              <a:t>积极性有所提高</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13" name="TextBox 13"/>
          <p:cNvSpPr txBox="1"/>
          <p:nvPr/>
        </p:nvSpPr>
        <p:spPr>
          <a:xfrm>
            <a:off x="5298945" y="1546200"/>
            <a:ext cx="5255027" cy="507575"/>
          </a:xfrm>
          <a:prstGeom prst="rect">
            <a:avLst/>
          </a:prstGeom>
          <a:noFill/>
          <a:ln w="9525">
            <a:noFill/>
          </a:ln>
        </p:spPr>
        <p:txBody>
          <a:bodyPr>
            <a:spAutoFit/>
          </a:bodyPr>
          <a:lstStyle/>
          <a:p>
            <a:pPr lvl="0" eaLnBrk="1" hangingPunct="1"/>
            <a:r>
              <a:rPr lang="zh-CN" altLang="en-US" sz="1350" dirty="0">
                <a:latin typeface="微软雅黑" panose="020B0503020204020204" pitchFamily="34" charset="-122"/>
                <a:ea typeface="微软雅黑" panose="020B0503020204020204" pitchFamily="34" charset="-122"/>
              </a:rPr>
              <a:t>坚持“让能干事者有机会、干成事者有舞台”的原则，进行一系列人事改革，团队的执行力，积极性均有所提高。</a:t>
            </a:r>
          </a:p>
        </p:txBody>
      </p:sp>
      <p:sp>
        <p:nvSpPr>
          <p:cNvPr id="16" name="TextBox 14"/>
          <p:cNvSpPr txBox="1"/>
          <p:nvPr/>
        </p:nvSpPr>
        <p:spPr>
          <a:xfrm>
            <a:off x="5298945" y="3395691"/>
            <a:ext cx="5255027" cy="507575"/>
          </a:xfrm>
          <a:prstGeom prst="rect">
            <a:avLst/>
          </a:prstGeom>
          <a:noFill/>
          <a:ln w="9525">
            <a:noFill/>
          </a:ln>
        </p:spPr>
        <p:txBody>
          <a:bodyPr>
            <a:spAutoFit/>
          </a:bodyPr>
          <a:lstStyle/>
          <a:p>
            <a:pPr lvl="0" eaLnBrk="1" hangingPunct="1"/>
            <a:r>
              <a:rPr lang="zh-CN" altLang="en-US" sz="1350" dirty="0">
                <a:latin typeface="微软雅黑" panose="020B0503020204020204" pitchFamily="34" charset="-122"/>
                <a:ea typeface="微软雅黑" panose="020B0503020204020204" pitchFamily="34" charset="-122"/>
              </a:rPr>
              <a:t>强化考核，严明纪律，精细化管理，销售人员的“放牧式”现象基本消除，营销团队的管理加强。</a:t>
            </a:r>
          </a:p>
        </p:txBody>
      </p:sp>
      <p:sp>
        <p:nvSpPr>
          <p:cNvPr id="17" name="TextBox 15"/>
          <p:cNvSpPr txBox="1"/>
          <p:nvPr/>
        </p:nvSpPr>
        <p:spPr>
          <a:xfrm>
            <a:off x="5298945" y="5196010"/>
            <a:ext cx="5255027" cy="507575"/>
          </a:xfrm>
          <a:prstGeom prst="rect">
            <a:avLst/>
          </a:prstGeom>
          <a:noFill/>
          <a:ln w="9525">
            <a:noFill/>
          </a:ln>
        </p:spPr>
        <p:txBody>
          <a:bodyPr>
            <a:spAutoFit/>
          </a:bodyPr>
          <a:lstStyle/>
          <a:p>
            <a:pPr lvl="0" eaLnBrk="1" hangingPunct="1"/>
            <a:r>
              <a:rPr lang="zh-CN" altLang="en-US" sz="1350" dirty="0">
                <a:latin typeface="微软雅黑" panose="020B0503020204020204" pitchFamily="34" charset="-122"/>
                <a:ea typeface="微软雅黑" panose="020B0503020204020204" pitchFamily="34" charset="-122"/>
              </a:rPr>
              <a:t>待遇方面，基本消费了“大锅饭现象”，薪资待遇的挑战性增强，标准更科学合理。</a:t>
            </a:r>
          </a:p>
        </p:txBody>
      </p: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95" y="1504055"/>
            <a:ext cx="4691932" cy="3891131"/>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 presetClass="entr" presetSubtype="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par>
                          <p:cTn id="31" fill="hold">
                            <p:stCondLst>
                              <p:cond delay="1519"/>
                            </p:stCondLst>
                            <p:childTnLst>
                              <p:par>
                                <p:cTn id="32" presetID="1"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49" presetClass="path" presetSubtype="0" accel="50000" decel="50000" fill="hold" nodeType="withEffect">
                                  <p:stCondLst>
                                    <p:cond delay="0"/>
                                  </p:stCondLst>
                                  <p:childTnLst>
                                    <p:animMotion origin="layout" path="M -4.58176E-6 -2.59259E-6 L 0.09003 -2.59259E-6 " pathEditMode="relative" rAng="0" ptsTypes="AA">
                                      <p:cBhvr>
                                        <p:cTn id="35" dur="500" spd="-100000" fill="hold"/>
                                        <p:tgtEl>
                                          <p:spTgt spid="8"/>
                                        </p:tgtEl>
                                        <p:attrNameLst>
                                          <p:attrName>ppt_x</p:attrName>
                                          <p:attrName>ppt_y</p:attrName>
                                        </p:attrNameLst>
                                      </p:cBhvr>
                                      <p:rCtr x="4500" y="0"/>
                                    </p:animMotion>
                                  </p:childTnLst>
                                </p:cTn>
                              </p:par>
                              <p:par>
                                <p:cTn id="36" presetID="1"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childTnLst>
                                </p:cTn>
                              </p:par>
                              <p:par>
                                <p:cTn id="38" presetID="49" presetClass="path" presetSubtype="0" accel="50000" decel="50000" fill="hold" nodeType="withEffect">
                                  <p:stCondLst>
                                    <p:cond delay="0"/>
                                  </p:stCondLst>
                                  <p:childTnLst>
                                    <p:animMotion origin="layout" path="M -4.58176E-6 -2.59259E-6 L 0.09003 -2.59259E-6 " pathEditMode="relative" rAng="0" ptsTypes="AA">
                                      <p:cBhvr>
                                        <p:cTn id="39" dur="500" spd="-100000" fill="hold"/>
                                        <p:tgtEl>
                                          <p:spTgt spid="9"/>
                                        </p:tgtEl>
                                        <p:attrNameLst>
                                          <p:attrName>ppt_x</p:attrName>
                                          <p:attrName>ppt_y</p:attrName>
                                        </p:attrNameLst>
                                      </p:cBhvr>
                                      <p:rCtr x="4500" y="0"/>
                                    </p:animMotion>
                                  </p:childTnLst>
                                </p:cTn>
                              </p:par>
                              <p:par>
                                <p:cTn id="40" presetID="1"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par>
                                <p:cTn id="42" presetID="49" presetClass="path" presetSubtype="0" accel="50000" decel="50000" fill="hold" nodeType="withEffect">
                                  <p:stCondLst>
                                    <p:cond delay="0"/>
                                  </p:stCondLst>
                                  <p:childTnLst>
                                    <p:animMotion origin="layout" path="M -4.58176E-6 -2.59259E-6 L 0.09003 -2.59259E-6 " pathEditMode="relative" rAng="0" ptsTypes="AA">
                                      <p:cBhvr>
                                        <p:cTn id="43" dur="500" spd="-100000" fill="hold"/>
                                        <p:tgtEl>
                                          <p:spTgt spid="10"/>
                                        </p:tgtEl>
                                        <p:attrNameLst>
                                          <p:attrName>ppt_x</p:attrName>
                                          <p:attrName>ppt_y</p:attrName>
                                        </p:attrNameLst>
                                      </p:cBhvr>
                                      <p:rCtr x="4500" y="0"/>
                                    </p:animMotion>
                                  </p:childTnLst>
                                </p:cTn>
                              </p:par>
                            </p:childTnLst>
                          </p:cTn>
                        </p:par>
                        <p:par>
                          <p:cTn id="44" fill="hold">
                            <p:stCondLst>
                              <p:cond delay="1519"/>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par>
                          <p:cTn id="54" fill="hold">
                            <p:stCondLst>
                              <p:cond delay="2019"/>
                            </p:stCondLst>
                            <p:childTnLst>
                              <p:par>
                                <p:cTn id="55" presetID="22" presetClass="entr" presetSubtype="1"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up)">
                                      <p:cBhvr>
                                        <p:cTn id="60" dur="500"/>
                                        <p:tgtEl>
                                          <p:spTgt spid="16"/>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up)">
                                      <p:cBhvr>
                                        <p:cTn id="63" dur="500"/>
                                        <p:tgtEl>
                                          <p:spTgt spid="17"/>
                                        </p:tgtEl>
                                      </p:cBhvr>
                                    </p:animEffect>
                                  </p:childTnLst>
                                </p:cTn>
                              </p:par>
                            </p:childTnLst>
                          </p:cTn>
                        </p:par>
                        <p:par>
                          <p:cTn id="64" fill="hold">
                            <p:stCondLst>
                              <p:cond delay="2519"/>
                            </p:stCondLst>
                            <p:childTnLst>
                              <p:par>
                                <p:cTn id="65" presetID="42" presetClass="entr" presetSubtype="0"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anim calcmode="lin" valueType="num">
                                      <p:cBhvr>
                                        <p:cTn id="68" dur="500" fill="hold"/>
                                        <p:tgtEl>
                                          <p:spTgt spid="18"/>
                                        </p:tgtEl>
                                        <p:attrNameLst>
                                          <p:attrName>ppt_x</p:attrName>
                                        </p:attrNameLst>
                                      </p:cBhvr>
                                      <p:tavLst>
                                        <p:tav tm="0">
                                          <p:val>
                                            <p:strVal val="#ppt_x"/>
                                          </p:val>
                                        </p:tav>
                                        <p:tav tm="100000">
                                          <p:val>
                                            <p:strVal val="#ppt_x"/>
                                          </p:val>
                                        </p:tav>
                                      </p:tavLst>
                                    </p:anim>
                                    <p:anim calcmode="lin" valueType="num">
                                      <p:cBhvr>
                                        <p:cTn id="6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animBg="1"/>
      <p:bldP spid="6" grpId="0" animBg="1"/>
      <p:bldP spid="7" grpId="0" animBg="1"/>
      <p:bldP spid="11" grpId="0" animBg="1"/>
      <p:bldP spid="12" grpId="0" animBg="1"/>
      <p:bldP spid="13"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8"/>
          <p:cNvSpPr txBox="1"/>
          <p:nvPr/>
        </p:nvSpPr>
        <p:spPr>
          <a:xfrm>
            <a:off x="7782587" y="1904603"/>
            <a:ext cx="2884900" cy="830979"/>
          </a:xfrm>
          <a:prstGeom prst="rect">
            <a:avLst/>
          </a:prstGeom>
          <a:noFill/>
        </p:spPr>
        <p:txBody>
          <a:bodyPr wrap="square" lIns="91421" tIns="45711" rIns="91421" bIns="45711"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8"/>
          <p:cNvSpPr txBox="1"/>
          <p:nvPr/>
        </p:nvSpPr>
        <p:spPr>
          <a:xfrm>
            <a:off x="7748724" y="2841580"/>
            <a:ext cx="2884900" cy="830979"/>
          </a:xfrm>
          <a:prstGeom prst="rect">
            <a:avLst/>
          </a:prstGeom>
          <a:noFill/>
        </p:spPr>
        <p:txBody>
          <a:bodyPr wrap="square" lIns="91421" tIns="45711" rIns="91421" bIns="45711"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8"/>
          <p:cNvSpPr txBox="1"/>
          <p:nvPr/>
        </p:nvSpPr>
        <p:spPr>
          <a:xfrm>
            <a:off x="7827736" y="3722114"/>
            <a:ext cx="2884900" cy="830979"/>
          </a:xfrm>
          <a:prstGeom prst="rect">
            <a:avLst/>
          </a:prstGeom>
          <a:noFill/>
        </p:spPr>
        <p:txBody>
          <a:bodyPr wrap="square" lIns="91421" tIns="45711" rIns="91421" bIns="45711"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8"/>
          <p:cNvSpPr txBox="1"/>
          <p:nvPr/>
        </p:nvSpPr>
        <p:spPr>
          <a:xfrm>
            <a:off x="7805163" y="4715535"/>
            <a:ext cx="2884900" cy="830979"/>
          </a:xfrm>
          <a:prstGeom prst="rect">
            <a:avLst/>
          </a:prstGeom>
          <a:noFill/>
        </p:spPr>
        <p:txBody>
          <a:bodyPr wrap="square" lIns="91421" tIns="45711" rIns="91421" bIns="45711"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Freeform 50"/>
          <p:cNvSpPr/>
          <p:nvPr/>
        </p:nvSpPr>
        <p:spPr bwMode="auto">
          <a:xfrm>
            <a:off x="2002685" y="2902261"/>
            <a:ext cx="2034040" cy="2389897"/>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8EAE2A"/>
          </a:solidFill>
          <a:ln>
            <a:noFill/>
          </a:ln>
        </p:spPr>
        <p:txBody>
          <a:bodyPr vert="horz" wrap="square" lIns="91421" tIns="45711" rIns="91421" bIns="45711" numCol="1"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1465" b="0" i="0" u="none" strike="noStrike" kern="0" cap="none" spc="0" normalizeH="0" baseline="0" noProof="0" dirty="0">
              <a:ln>
                <a:noFill/>
              </a:ln>
              <a:solidFill>
                <a:sysClr val="windowText" lastClr="000000"/>
              </a:solidFill>
              <a:effectLst/>
              <a:uLnTx/>
              <a:uFillTx/>
            </a:endParaRPr>
          </a:p>
        </p:txBody>
      </p:sp>
      <p:sp>
        <p:nvSpPr>
          <p:cNvPr id="24" name="Freeform 50"/>
          <p:cNvSpPr/>
          <p:nvPr/>
        </p:nvSpPr>
        <p:spPr bwMode="auto">
          <a:xfrm>
            <a:off x="1165949" y="4125575"/>
            <a:ext cx="922621" cy="1084035"/>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5F7B06"/>
          </a:solidFill>
          <a:ln>
            <a:noFill/>
          </a:ln>
        </p:spPr>
        <p:txBody>
          <a:bodyPr vert="horz" wrap="square" lIns="91421" tIns="45711" rIns="91421" bIns="45711" numCol="1"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1465" b="0" i="0" u="none" strike="noStrike" kern="0" cap="none" spc="0" normalizeH="0" baseline="0" noProof="0" dirty="0">
              <a:ln>
                <a:noFill/>
              </a:ln>
              <a:solidFill>
                <a:sysClr val="windowText" lastClr="000000"/>
              </a:solidFill>
              <a:effectLst/>
              <a:uLnTx/>
              <a:uFillTx/>
            </a:endParaRPr>
          </a:p>
        </p:txBody>
      </p:sp>
      <p:sp>
        <p:nvSpPr>
          <p:cNvPr id="25" name="Freeform 50"/>
          <p:cNvSpPr/>
          <p:nvPr/>
        </p:nvSpPr>
        <p:spPr bwMode="auto">
          <a:xfrm>
            <a:off x="3908779" y="4204600"/>
            <a:ext cx="922621" cy="1084035"/>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5F7B06"/>
          </a:solidFill>
          <a:ln>
            <a:noFill/>
          </a:ln>
        </p:spPr>
        <p:txBody>
          <a:bodyPr vert="horz" wrap="square" lIns="91421" tIns="45711" rIns="91421" bIns="45711" numCol="1"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1465" b="0" i="0" u="none" strike="noStrike" kern="0" cap="none" spc="0" normalizeH="0" baseline="0" noProof="0" dirty="0">
              <a:ln>
                <a:noFill/>
              </a:ln>
              <a:solidFill>
                <a:sysClr val="windowText" lastClr="000000"/>
              </a:solidFill>
              <a:effectLst/>
              <a:uLnTx/>
              <a:uFillTx/>
            </a:endParaRPr>
          </a:p>
        </p:txBody>
      </p:sp>
      <p:grpSp>
        <p:nvGrpSpPr>
          <p:cNvPr id="26" name="组合 49"/>
          <p:cNvGrpSpPr/>
          <p:nvPr/>
        </p:nvGrpSpPr>
        <p:grpSpPr>
          <a:xfrm>
            <a:off x="4841780" y="1983261"/>
            <a:ext cx="2372725" cy="800380"/>
            <a:chOff x="3173217" y="1487444"/>
            <a:chExt cx="1779784" cy="600285"/>
          </a:xfrm>
        </p:grpSpPr>
        <p:sp>
          <p:nvSpPr>
            <p:cNvPr id="27" name="Freeform 23"/>
            <p:cNvSpPr/>
            <p:nvPr/>
          </p:nvSpPr>
          <p:spPr bwMode="auto">
            <a:xfrm flipH="1">
              <a:off x="3173217" y="1754275"/>
              <a:ext cx="1528905" cy="212786"/>
            </a:xfrm>
            <a:custGeom>
              <a:avLst/>
              <a:gdLst>
                <a:gd name="T0" fmla="*/ 409 w 409"/>
                <a:gd name="T1" fmla="*/ 57 h 57"/>
                <a:gd name="T2" fmla="*/ 243 w 409"/>
                <a:gd name="T3" fmla="*/ 57 h 57"/>
                <a:gd name="T4" fmla="*/ 179 w 409"/>
                <a:gd name="T5" fmla="*/ 34 h 57"/>
                <a:gd name="T6" fmla="*/ 117 w 409"/>
                <a:gd name="T7" fmla="*/ 17 h 57"/>
                <a:gd name="T8" fmla="*/ 0 w 409"/>
                <a:gd name="T9" fmla="*/ 17 h 57"/>
                <a:gd name="T10" fmla="*/ 0 w 409"/>
                <a:gd name="T11" fmla="*/ 0 h 57"/>
                <a:gd name="T12" fmla="*/ 117 w 409"/>
                <a:gd name="T13" fmla="*/ 0 h 57"/>
                <a:gd name="T14" fmla="*/ 190 w 409"/>
                <a:gd name="T15" fmla="*/ 21 h 57"/>
                <a:gd name="T16" fmla="*/ 243 w 409"/>
                <a:gd name="T17" fmla="*/ 40 h 57"/>
                <a:gd name="T18" fmla="*/ 409 w 409"/>
                <a:gd name="T19" fmla="*/ 40 h 57"/>
                <a:gd name="T20" fmla="*/ 409 w 409"/>
                <a:gd name="T2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57">
                  <a:moveTo>
                    <a:pt x="409" y="57"/>
                  </a:moveTo>
                  <a:cubicBezTo>
                    <a:pt x="243" y="57"/>
                    <a:pt x="243" y="57"/>
                    <a:pt x="243" y="57"/>
                  </a:cubicBezTo>
                  <a:cubicBezTo>
                    <a:pt x="220" y="57"/>
                    <a:pt x="195" y="48"/>
                    <a:pt x="179" y="34"/>
                  </a:cubicBezTo>
                  <a:cubicBezTo>
                    <a:pt x="162" y="19"/>
                    <a:pt x="140" y="17"/>
                    <a:pt x="117" y="17"/>
                  </a:cubicBezTo>
                  <a:cubicBezTo>
                    <a:pt x="0" y="17"/>
                    <a:pt x="0" y="17"/>
                    <a:pt x="0" y="17"/>
                  </a:cubicBezTo>
                  <a:cubicBezTo>
                    <a:pt x="0" y="0"/>
                    <a:pt x="0" y="0"/>
                    <a:pt x="0" y="0"/>
                  </a:cubicBezTo>
                  <a:cubicBezTo>
                    <a:pt x="117" y="0"/>
                    <a:pt x="117" y="0"/>
                    <a:pt x="117" y="0"/>
                  </a:cubicBezTo>
                  <a:cubicBezTo>
                    <a:pt x="142" y="0"/>
                    <a:pt x="168" y="2"/>
                    <a:pt x="190" y="21"/>
                  </a:cubicBezTo>
                  <a:cubicBezTo>
                    <a:pt x="203" y="33"/>
                    <a:pt x="223" y="40"/>
                    <a:pt x="243" y="40"/>
                  </a:cubicBezTo>
                  <a:cubicBezTo>
                    <a:pt x="409" y="40"/>
                    <a:pt x="409" y="40"/>
                    <a:pt x="409" y="40"/>
                  </a:cubicBezTo>
                  <a:lnTo>
                    <a:pt x="409" y="57"/>
                  </a:lnTo>
                  <a:close/>
                </a:path>
              </a:pathLst>
            </a:custGeom>
            <a:solidFill>
              <a:sysClr val="window" lastClr="FFFFFF">
                <a:lumMod val="6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28" name="组合 39"/>
            <p:cNvGrpSpPr/>
            <p:nvPr/>
          </p:nvGrpSpPr>
          <p:grpSpPr>
            <a:xfrm>
              <a:off x="4353545" y="1487444"/>
              <a:ext cx="599456" cy="600285"/>
              <a:chOff x="3069803" y="657624"/>
              <a:chExt cx="1139586" cy="1141162"/>
            </a:xfrm>
          </p:grpSpPr>
          <p:sp>
            <p:nvSpPr>
              <p:cNvPr id="29"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rgbClr val="5F7B06"/>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0"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rgbClr val="8EAE2A"/>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rPr>
                  <a:t>A</a:t>
                </a:r>
                <a:endParaRPr kumimoji="0" lang="zh-CN" altLang="en-US" sz="1800" b="0" i="0" u="none" strike="noStrike" kern="0" cap="none" spc="0" normalizeH="0" baseline="0" noProof="0" dirty="0">
                  <a:ln>
                    <a:noFill/>
                  </a:ln>
                  <a:solidFill>
                    <a:prstClr val="white"/>
                  </a:solidFill>
                  <a:effectLst/>
                  <a:uLnTx/>
                  <a:uFillTx/>
                </a:endParaRPr>
              </a:p>
            </p:txBody>
          </p:sp>
        </p:grpSp>
      </p:grpSp>
      <p:grpSp>
        <p:nvGrpSpPr>
          <p:cNvPr id="31" name="组合 50"/>
          <p:cNvGrpSpPr/>
          <p:nvPr/>
        </p:nvGrpSpPr>
        <p:grpSpPr>
          <a:xfrm>
            <a:off x="4892213" y="2713116"/>
            <a:ext cx="2322294" cy="973923"/>
            <a:chOff x="3211046" y="2034837"/>
            <a:chExt cx="1741955" cy="730442"/>
          </a:xfrm>
        </p:grpSpPr>
        <p:sp>
          <p:nvSpPr>
            <p:cNvPr id="32" name="Freeform 17"/>
            <p:cNvSpPr/>
            <p:nvPr/>
          </p:nvSpPr>
          <p:spPr bwMode="auto">
            <a:xfrm flipH="1">
              <a:off x="3211046" y="2034837"/>
              <a:ext cx="1491076" cy="430300"/>
            </a:xfrm>
            <a:custGeom>
              <a:avLst/>
              <a:gdLst>
                <a:gd name="T0" fmla="*/ 106 w 399"/>
                <a:gd name="T1" fmla="*/ 115 h 115"/>
                <a:gd name="T2" fmla="*/ 103 w 399"/>
                <a:gd name="T3" fmla="*/ 115 h 115"/>
                <a:gd name="T4" fmla="*/ 0 w 399"/>
                <a:gd name="T5" fmla="*/ 115 h 115"/>
                <a:gd name="T6" fmla="*/ 0 w 399"/>
                <a:gd name="T7" fmla="*/ 98 h 115"/>
                <a:gd name="T8" fmla="*/ 104 w 399"/>
                <a:gd name="T9" fmla="*/ 98 h 115"/>
                <a:gd name="T10" fmla="*/ 160 w 399"/>
                <a:gd name="T11" fmla="*/ 55 h 115"/>
                <a:gd name="T12" fmla="*/ 232 w 399"/>
                <a:gd name="T13" fmla="*/ 2 h 115"/>
                <a:gd name="T14" fmla="*/ 399 w 399"/>
                <a:gd name="T15" fmla="*/ 2 h 115"/>
                <a:gd name="T16" fmla="*/ 399 w 399"/>
                <a:gd name="T17" fmla="*/ 19 h 115"/>
                <a:gd name="T18" fmla="*/ 232 w 399"/>
                <a:gd name="T19" fmla="*/ 19 h 115"/>
                <a:gd name="T20" fmla="*/ 176 w 399"/>
                <a:gd name="T21" fmla="*/ 62 h 115"/>
                <a:gd name="T22" fmla="*/ 106 w 399"/>
                <a:gd name="T2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9" h="115">
                  <a:moveTo>
                    <a:pt x="106" y="115"/>
                  </a:moveTo>
                  <a:cubicBezTo>
                    <a:pt x="104" y="115"/>
                    <a:pt x="103" y="115"/>
                    <a:pt x="103" y="115"/>
                  </a:cubicBezTo>
                  <a:cubicBezTo>
                    <a:pt x="0" y="115"/>
                    <a:pt x="0" y="115"/>
                    <a:pt x="0" y="115"/>
                  </a:cubicBezTo>
                  <a:cubicBezTo>
                    <a:pt x="0" y="98"/>
                    <a:pt x="0" y="98"/>
                    <a:pt x="0" y="98"/>
                  </a:cubicBezTo>
                  <a:cubicBezTo>
                    <a:pt x="104" y="98"/>
                    <a:pt x="104" y="98"/>
                    <a:pt x="104" y="98"/>
                  </a:cubicBezTo>
                  <a:cubicBezTo>
                    <a:pt x="106" y="99"/>
                    <a:pt x="141" y="102"/>
                    <a:pt x="160" y="55"/>
                  </a:cubicBezTo>
                  <a:cubicBezTo>
                    <a:pt x="182" y="0"/>
                    <a:pt x="230" y="2"/>
                    <a:pt x="232" y="2"/>
                  </a:cubicBezTo>
                  <a:cubicBezTo>
                    <a:pt x="399" y="2"/>
                    <a:pt x="399" y="2"/>
                    <a:pt x="399" y="2"/>
                  </a:cubicBezTo>
                  <a:cubicBezTo>
                    <a:pt x="399" y="19"/>
                    <a:pt x="399" y="19"/>
                    <a:pt x="399" y="19"/>
                  </a:cubicBezTo>
                  <a:cubicBezTo>
                    <a:pt x="232" y="19"/>
                    <a:pt x="232" y="19"/>
                    <a:pt x="232" y="19"/>
                  </a:cubicBezTo>
                  <a:cubicBezTo>
                    <a:pt x="230" y="19"/>
                    <a:pt x="193" y="18"/>
                    <a:pt x="176" y="62"/>
                  </a:cubicBezTo>
                  <a:cubicBezTo>
                    <a:pt x="156" y="111"/>
                    <a:pt x="118" y="115"/>
                    <a:pt x="106" y="115"/>
                  </a:cubicBezTo>
                  <a:close/>
                </a:path>
              </a:pathLst>
            </a:custGeom>
            <a:solidFill>
              <a:sysClr val="window" lastClr="FFFFFF">
                <a:lumMod val="6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33" name="组合 40"/>
            <p:cNvGrpSpPr/>
            <p:nvPr/>
          </p:nvGrpSpPr>
          <p:grpSpPr>
            <a:xfrm>
              <a:off x="4353545" y="2164994"/>
              <a:ext cx="599456" cy="600285"/>
              <a:chOff x="3069803" y="657624"/>
              <a:chExt cx="1139586" cy="1141162"/>
            </a:xfrm>
          </p:grpSpPr>
          <p:sp>
            <p:nvSpPr>
              <p:cNvPr id="34"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rgbClr val="5F7B06"/>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5"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rgbClr val="8EAE2A"/>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rPr>
                  <a:t>B</a:t>
                </a:r>
                <a:endParaRPr kumimoji="0" lang="zh-CN" altLang="en-US" sz="1800" b="0" i="0" u="none" strike="noStrike" kern="0" cap="none" spc="0" normalizeH="0" baseline="0" noProof="0" dirty="0">
                  <a:ln>
                    <a:noFill/>
                  </a:ln>
                  <a:solidFill>
                    <a:prstClr val="white"/>
                  </a:solidFill>
                  <a:effectLst/>
                  <a:uLnTx/>
                  <a:uFillTx/>
                </a:endParaRPr>
              </a:p>
            </p:txBody>
          </p:sp>
        </p:grpSp>
      </p:grpSp>
      <p:grpSp>
        <p:nvGrpSpPr>
          <p:cNvPr id="36" name="组合 51"/>
          <p:cNvGrpSpPr/>
          <p:nvPr/>
        </p:nvGrpSpPr>
        <p:grpSpPr>
          <a:xfrm>
            <a:off x="4862793" y="2908566"/>
            <a:ext cx="2351711" cy="1636431"/>
            <a:chOff x="3188979" y="2181423"/>
            <a:chExt cx="1764022" cy="1227323"/>
          </a:xfrm>
        </p:grpSpPr>
        <p:sp>
          <p:nvSpPr>
            <p:cNvPr id="37" name="Freeform 11"/>
            <p:cNvSpPr/>
            <p:nvPr/>
          </p:nvSpPr>
          <p:spPr bwMode="auto">
            <a:xfrm flipH="1">
              <a:off x="3188979" y="2181423"/>
              <a:ext cx="1513143" cy="953596"/>
            </a:xfrm>
            <a:custGeom>
              <a:avLst/>
              <a:gdLst>
                <a:gd name="T0" fmla="*/ 100 w 405"/>
                <a:gd name="T1" fmla="*/ 255 h 255"/>
                <a:gd name="T2" fmla="*/ 94 w 405"/>
                <a:gd name="T3" fmla="*/ 255 h 255"/>
                <a:gd name="T4" fmla="*/ 0 w 405"/>
                <a:gd name="T5" fmla="*/ 255 h 255"/>
                <a:gd name="T6" fmla="*/ 0 w 405"/>
                <a:gd name="T7" fmla="*/ 238 h 255"/>
                <a:gd name="T8" fmla="*/ 94 w 405"/>
                <a:gd name="T9" fmla="*/ 238 h 255"/>
                <a:gd name="T10" fmla="*/ 137 w 405"/>
                <a:gd name="T11" fmla="*/ 230 h 255"/>
                <a:gd name="T12" fmla="*/ 170 w 405"/>
                <a:gd name="T13" fmla="*/ 164 h 255"/>
                <a:gd name="T14" fmla="*/ 183 w 405"/>
                <a:gd name="T15" fmla="*/ 98 h 255"/>
                <a:gd name="T16" fmla="*/ 195 w 405"/>
                <a:gd name="T17" fmla="*/ 48 h 255"/>
                <a:gd name="T18" fmla="*/ 228 w 405"/>
                <a:gd name="T19" fmla="*/ 9 h 255"/>
                <a:gd name="T20" fmla="*/ 277 w 405"/>
                <a:gd name="T21" fmla="*/ 0 h 255"/>
                <a:gd name="T22" fmla="*/ 405 w 405"/>
                <a:gd name="T23" fmla="*/ 0 h 255"/>
                <a:gd name="T24" fmla="*/ 405 w 405"/>
                <a:gd name="T25" fmla="*/ 17 h 255"/>
                <a:gd name="T26" fmla="*/ 277 w 405"/>
                <a:gd name="T27" fmla="*/ 17 h 255"/>
                <a:gd name="T28" fmla="*/ 237 w 405"/>
                <a:gd name="T29" fmla="*/ 24 h 255"/>
                <a:gd name="T30" fmla="*/ 211 w 405"/>
                <a:gd name="T31" fmla="*/ 54 h 255"/>
                <a:gd name="T32" fmla="*/ 199 w 405"/>
                <a:gd name="T33" fmla="*/ 101 h 255"/>
                <a:gd name="T34" fmla="*/ 186 w 405"/>
                <a:gd name="T35" fmla="*/ 167 h 255"/>
                <a:gd name="T36" fmla="*/ 148 w 405"/>
                <a:gd name="T37" fmla="*/ 243 h 255"/>
                <a:gd name="T38" fmla="*/ 100 w 405"/>
                <a:gd name="T39"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5" h="255">
                  <a:moveTo>
                    <a:pt x="100" y="255"/>
                  </a:moveTo>
                  <a:cubicBezTo>
                    <a:pt x="98" y="255"/>
                    <a:pt x="96" y="255"/>
                    <a:pt x="94" y="255"/>
                  </a:cubicBezTo>
                  <a:cubicBezTo>
                    <a:pt x="0" y="255"/>
                    <a:pt x="0" y="255"/>
                    <a:pt x="0" y="255"/>
                  </a:cubicBezTo>
                  <a:cubicBezTo>
                    <a:pt x="0" y="238"/>
                    <a:pt x="0" y="238"/>
                    <a:pt x="0" y="238"/>
                  </a:cubicBezTo>
                  <a:cubicBezTo>
                    <a:pt x="94" y="238"/>
                    <a:pt x="94" y="238"/>
                    <a:pt x="94" y="238"/>
                  </a:cubicBezTo>
                  <a:cubicBezTo>
                    <a:pt x="109" y="238"/>
                    <a:pt x="126" y="238"/>
                    <a:pt x="137" y="230"/>
                  </a:cubicBezTo>
                  <a:cubicBezTo>
                    <a:pt x="157" y="215"/>
                    <a:pt x="163" y="189"/>
                    <a:pt x="170" y="164"/>
                  </a:cubicBezTo>
                  <a:cubicBezTo>
                    <a:pt x="175" y="141"/>
                    <a:pt x="179" y="119"/>
                    <a:pt x="183" y="98"/>
                  </a:cubicBezTo>
                  <a:cubicBezTo>
                    <a:pt x="186" y="81"/>
                    <a:pt x="189" y="64"/>
                    <a:pt x="195" y="48"/>
                  </a:cubicBezTo>
                  <a:cubicBezTo>
                    <a:pt x="201" y="32"/>
                    <a:pt x="213" y="18"/>
                    <a:pt x="228" y="9"/>
                  </a:cubicBezTo>
                  <a:cubicBezTo>
                    <a:pt x="245" y="0"/>
                    <a:pt x="260" y="0"/>
                    <a:pt x="277" y="0"/>
                  </a:cubicBezTo>
                  <a:cubicBezTo>
                    <a:pt x="405" y="0"/>
                    <a:pt x="405" y="0"/>
                    <a:pt x="405" y="0"/>
                  </a:cubicBezTo>
                  <a:cubicBezTo>
                    <a:pt x="405" y="17"/>
                    <a:pt x="405" y="17"/>
                    <a:pt x="405" y="17"/>
                  </a:cubicBezTo>
                  <a:cubicBezTo>
                    <a:pt x="277" y="17"/>
                    <a:pt x="277" y="17"/>
                    <a:pt x="277" y="17"/>
                  </a:cubicBezTo>
                  <a:cubicBezTo>
                    <a:pt x="262" y="17"/>
                    <a:pt x="249" y="17"/>
                    <a:pt x="237" y="24"/>
                  </a:cubicBezTo>
                  <a:cubicBezTo>
                    <a:pt x="225" y="31"/>
                    <a:pt x="215" y="42"/>
                    <a:pt x="211" y="54"/>
                  </a:cubicBezTo>
                  <a:cubicBezTo>
                    <a:pt x="205" y="69"/>
                    <a:pt x="202" y="84"/>
                    <a:pt x="199" y="101"/>
                  </a:cubicBezTo>
                  <a:cubicBezTo>
                    <a:pt x="196" y="122"/>
                    <a:pt x="192" y="145"/>
                    <a:pt x="186" y="167"/>
                  </a:cubicBezTo>
                  <a:cubicBezTo>
                    <a:pt x="179" y="195"/>
                    <a:pt x="172" y="225"/>
                    <a:pt x="148" y="243"/>
                  </a:cubicBezTo>
                  <a:cubicBezTo>
                    <a:pt x="134" y="254"/>
                    <a:pt x="116" y="255"/>
                    <a:pt x="100" y="255"/>
                  </a:cubicBezTo>
                  <a:close/>
                </a:path>
              </a:pathLst>
            </a:custGeom>
            <a:solidFill>
              <a:sysClr val="window" lastClr="FFFFFF">
                <a:lumMod val="6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38" name="组合 43"/>
            <p:cNvGrpSpPr/>
            <p:nvPr/>
          </p:nvGrpSpPr>
          <p:grpSpPr>
            <a:xfrm>
              <a:off x="4353545" y="2808461"/>
              <a:ext cx="599456" cy="600285"/>
              <a:chOff x="3069803" y="657624"/>
              <a:chExt cx="1139586" cy="1141162"/>
            </a:xfrm>
          </p:grpSpPr>
          <p:sp>
            <p:nvSpPr>
              <p:cNvPr id="39"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rgbClr val="5F7B06"/>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0"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rgbClr val="8EAE2A"/>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rPr>
                  <a:t>C</a:t>
                </a:r>
                <a:endParaRPr kumimoji="0" lang="zh-CN" altLang="en-US" sz="1800" b="0" i="0" u="none" strike="noStrike" kern="0" cap="none" spc="0" normalizeH="0" baseline="0" noProof="0" dirty="0">
                  <a:ln>
                    <a:noFill/>
                  </a:ln>
                  <a:solidFill>
                    <a:prstClr val="white"/>
                  </a:solidFill>
                  <a:effectLst/>
                  <a:uLnTx/>
                  <a:uFillTx/>
                </a:endParaRPr>
              </a:p>
            </p:txBody>
          </p:sp>
        </p:grpSp>
      </p:grpSp>
      <p:grpSp>
        <p:nvGrpSpPr>
          <p:cNvPr id="41" name="组合 52"/>
          <p:cNvGrpSpPr/>
          <p:nvPr/>
        </p:nvGrpSpPr>
        <p:grpSpPr>
          <a:xfrm>
            <a:off x="4816565" y="3097709"/>
            <a:ext cx="2397940" cy="2316532"/>
            <a:chOff x="3154303" y="2323280"/>
            <a:chExt cx="1798698" cy="1737399"/>
          </a:xfrm>
        </p:grpSpPr>
        <p:sp>
          <p:nvSpPr>
            <p:cNvPr id="42" name="Freeform 5"/>
            <p:cNvSpPr/>
            <p:nvPr/>
          </p:nvSpPr>
          <p:spPr bwMode="auto">
            <a:xfrm flipH="1">
              <a:off x="3154303" y="2323280"/>
              <a:ext cx="1521024" cy="1481619"/>
            </a:xfrm>
            <a:custGeom>
              <a:avLst/>
              <a:gdLst>
                <a:gd name="T0" fmla="*/ 133 w 407"/>
                <a:gd name="T1" fmla="*/ 396 h 396"/>
                <a:gd name="T2" fmla="*/ 0 w 407"/>
                <a:gd name="T3" fmla="*/ 396 h 396"/>
                <a:gd name="T4" fmla="*/ 0 w 407"/>
                <a:gd name="T5" fmla="*/ 379 h 396"/>
                <a:gd name="T6" fmla="*/ 133 w 407"/>
                <a:gd name="T7" fmla="*/ 379 h 396"/>
                <a:gd name="T8" fmla="*/ 167 w 407"/>
                <a:gd name="T9" fmla="*/ 370 h 396"/>
                <a:gd name="T10" fmla="*/ 180 w 407"/>
                <a:gd name="T11" fmla="*/ 355 h 396"/>
                <a:gd name="T12" fmla="*/ 208 w 407"/>
                <a:gd name="T13" fmla="*/ 286 h 396"/>
                <a:gd name="T14" fmla="*/ 224 w 407"/>
                <a:gd name="T15" fmla="*/ 173 h 396"/>
                <a:gd name="T16" fmla="*/ 248 w 407"/>
                <a:gd name="T17" fmla="*/ 49 h 396"/>
                <a:gd name="T18" fmla="*/ 266 w 407"/>
                <a:gd name="T19" fmla="*/ 19 h 396"/>
                <a:gd name="T20" fmla="*/ 285 w 407"/>
                <a:gd name="T21" fmla="*/ 6 h 396"/>
                <a:gd name="T22" fmla="*/ 321 w 407"/>
                <a:gd name="T23" fmla="*/ 1 h 396"/>
                <a:gd name="T24" fmla="*/ 329 w 407"/>
                <a:gd name="T25" fmla="*/ 1 h 396"/>
                <a:gd name="T26" fmla="*/ 407 w 407"/>
                <a:gd name="T27" fmla="*/ 1 h 396"/>
                <a:gd name="T28" fmla="*/ 407 w 407"/>
                <a:gd name="T29" fmla="*/ 18 h 396"/>
                <a:gd name="T30" fmla="*/ 321 w 407"/>
                <a:gd name="T31" fmla="*/ 18 h 396"/>
                <a:gd name="T32" fmla="*/ 293 w 407"/>
                <a:gd name="T33" fmla="*/ 21 h 396"/>
                <a:gd name="T34" fmla="*/ 278 w 407"/>
                <a:gd name="T35" fmla="*/ 31 h 396"/>
                <a:gd name="T36" fmla="*/ 264 w 407"/>
                <a:gd name="T37" fmla="*/ 55 h 396"/>
                <a:gd name="T38" fmla="*/ 241 w 407"/>
                <a:gd name="T39" fmla="*/ 174 h 396"/>
                <a:gd name="T40" fmla="*/ 224 w 407"/>
                <a:gd name="T41" fmla="*/ 290 h 396"/>
                <a:gd name="T42" fmla="*/ 194 w 407"/>
                <a:gd name="T43" fmla="*/ 365 h 396"/>
                <a:gd name="T44" fmla="*/ 178 w 407"/>
                <a:gd name="T45" fmla="*/ 383 h 396"/>
                <a:gd name="T46" fmla="*/ 133 w 407"/>
                <a:gd name="T47" fmla="*/ 39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96">
                  <a:moveTo>
                    <a:pt x="133" y="396"/>
                  </a:moveTo>
                  <a:cubicBezTo>
                    <a:pt x="0" y="396"/>
                    <a:pt x="0" y="396"/>
                    <a:pt x="0" y="396"/>
                  </a:cubicBezTo>
                  <a:cubicBezTo>
                    <a:pt x="0" y="379"/>
                    <a:pt x="0" y="379"/>
                    <a:pt x="0" y="379"/>
                  </a:cubicBezTo>
                  <a:cubicBezTo>
                    <a:pt x="133" y="379"/>
                    <a:pt x="133" y="379"/>
                    <a:pt x="133" y="379"/>
                  </a:cubicBezTo>
                  <a:cubicBezTo>
                    <a:pt x="147" y="379"/>
                    <a:pt x="158" y="377"/>
                    <a:pt x="167" y="370"/>
                  </a:cubicBezTo>
                  <a:cubicBezTo>
                    <a:pt x="172" y="366"/>
                    <a:pt x="176" y="361"/>
                    <a:pt x="180" y="355"/>
                  </a:cubicBezTo>
                  <a:cubicBezTo>
                    <a:pt x="195" y="334"/>
                    <a:pt x="203" y="307"/>
                    <a:pt x="208" y="286"/>
                  </a:cubicBezTo>
                  <a:cubicBezTo>
                    <a:pt x="216" y="254"/>
                    <a:pt x="221" y="218"/>
                    <a:pt x="224" y="173"/>
                  </a:cubicBezTo>
                  <a:cubicBezTo>
                    <a:pt x="227" y="137"/>
                    <a:pt x="232" y="91"/>
                    <a:pt x="248" y="49"/>
                  </a:cubicBezTo>
                  <a:cubicBezTo>
                    <a:pt x="252" y="38"/>
                    <a:pt x="257" y="27"/>
                    <a:pt x="266" y="19"/>
                  </a:cubicBezTo>
                  <a:cubicBezTo>
                    <a:pt x="271" y="14"/>
                    <a:pt x="277" y="9"/>
                    <a:pt x="285" y="6"/>
                  </a:cubicBezTo>
                  <a:cubicBezTo>
                    <a:pt x="298" y="0"/>
                    <a:pt x="310" y="0"/>
                    <a:pt x="321" y="1"/>
                  </a:cubicBezTo>
                  <a:cubicBezTo>
                    <a:pt x="329" y="1"/>
                    <a:pt x="329" y="1"/>
                    <a:pt x="329" y="1"/>
                  </a:cubicBezTo>
                  <a:cubicBezTo>
                    <a:pt x="407" y="1"/>
                    <a:pt x="407" y="1"/>
                    <a:pt x="407" y="1"/>
                  </a:cubicBezTo>
                  <a:cubicBezTo>
                    <a:pt x="407" y="18"/>
                    <a:pt x="407" y="18"/>
                    <a:pt x="407" y="18"/>
                  </a:cubicBezTo>
                  <a:cubicBezTo>
                    <a:pt x="321" y="18"/>
                    <a:pt x="321" y="18"/>
                    <a:pt x="321" y="18"/>
                  </a:cubicBezTo>
                  <a:cubicBezTo>
                    <a:pt x="310" y="17"/>
                    <a:pt x="301" y="17"/>
                    <a:pt x="293" y="21"/>
                  </a:cubicBezTo>
                  <a:cubicBezTo>
                    <a:pt x="286" y="24"/>
                    <a:pt x="281" y="27"/>
                    <a:pt x="278" y="31"/>
                  </a:cubicBezTo>
                  <a:cubicBezTo>
                    <a:pt x="271" y="37"/>
                    <a:pt x="267" y="46"/>
                    <a:pt x="264" y="55"/>
                  </a:cubicBezTo>
                  <a:cubicBezTo>
                    <a:pt x="249" y="95"/>
                    <a:pt x="244" y="140"/>
                    <a:pt x="241" y="174"/>
                  </a:cubicBezTo>
                  <a:cubicBezTo>
                    <a:pt x="238" y="220"/>
                    <a:pt x="233" y="257"/>
                    <a:pt x="224" y="290"/>
                  </a:cubicBezTo>
                  <a:cubicBezTo>
                    <a:pt x="219" y="312"/>
                    <a:pt x="211" y="341"/>
                    <a:pt x="194" y="365"/>
                  </a:cubicBezTo>
                  <a:cubicBezTo>
                    <a:pt x="189" y="372"/>
                    <a:pt x="184" y="378"/>
                    <a:pt x="178" y="383"/>
                  </a:cubicBezTo>
                  <a:cubicBezTo>
                    <a:pt x="165" y="394"/>
                    <a:pt x="148" y="396"/>
                    <a:pt x="133" y="396"/>
                  </a:cubicBezTo>
                  <a:close/>
                </a:path>
              </a:pathLst>
            </a:custGeom>
            <a:solidFill>
              <a:sysClr val="window" lastClr="FFFFFF">
                <a:lumMod val="6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43" name="组合 46"/>
            <p:cNvGrpSpPr/>
            <p:nvPr/>
          </p:nvGrpSpPr>
          <p:grpSpPr>
            <a:xfrm>
              <a:off x="4353545" y="3460394"/>
              <a:ext cx="599456" cy="600285"/>
              <a:chOff x="3069803" y="657624"/>
              <a:chExt cx="1139586" cy="1141162"/>
            </a:xfrm>
          </p:grpSpPr>
          <p:sp>
            <p:nvSpPr>
              <p:cNvPr id="44" name="Freeform 29"/>
              <p:cNvSpPr>
                <a:spLocks noEditPoints="1"/>
              </p:cNvSpPr>
              <p:nvPr/>
            </p:nvSpPr>
            <p:spPr bwMode="auto">
              <a:xfrm flipH="1">
                <a:off x="3069803" y="657624"/>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rgbClr val="5F7B06"/>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5" name="Freeform 30"/>
              <p:cNvSpPr/>
              <p:nvPr/>
            </p:nvSpPr>
            <p:spPr bwMode="auto">
              <a:xfrm flipH="1">
                <a:off x="3260523" y="845190"/>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rgbClr val="8EAE2A"/>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rPr>
                  <a:t>D</a:t>
                </a:r>
                <a:endParaRPr kumimoji="0" lang="zh-CN" altLang="en-US" sz="1800" b="0" i="0" u="none" strike="noStrike" kern="0" cap="none" spc="0" normalizeH="0" baseline="0" noProof="0" dirty="0">
                  <a:ln>
                    <a:noFill/>
                  </a:ln>
                  <a:solidFill>
                    <a:prstClr val="white"/>
                  </a:solidFill>
                  <a:effectLst/>
                  <a:uLnTx/>
                  <a:uFillTx/>
                </a:endParaRPr>
              </a:p>
            </p:txBody>
          </p:sp>
        </p:grpSp>
      </p:grpSp>
      <p:grpSp>
        <p:nvGrpSpPr>
          <p:cNvPr id="46" name="组合 53"/>
          <p:cNvGrpSpPr/>
          <p:nvPr/>
        </p:nvGrpSpPr>
        <p:grpSpPr>
          <a:xfrm>
            <a:off x="3507451" y="2084743"/>
            <a:ext cx="1519243" cy="1521549"/>
            <a:chOff x="2172336" y="1563557"/>
            <a:chExt cx="1139586" cy="1141162"/>
          </a:xfrm>
        </p:grpSpPr>
        <p:sp>
          <p:nvSpPr>
            <p:cNvPr id="47" name="Freeform 30"/>
            <p:cNvSpPr/>
            <p:nvPr/>
          </p:nvSpPr>
          <p:spPr bwMode="auto">
            <a:xfrm flipH="1">
              <a:off x="2363056" y="1751123"/>
              <a:ext cx="764453" cy="766028"/>
            </a:xfrm>
            <a:custGeom>
              <a:avLst/>
              <a:gdLst>
                <a:gd name="T0" fmla="*/ 190 w 205"/>
                <a:gd name="T1" fmla="*/ 74 h 205"/>
                <a:gd name="T2" fmla="*/ 131 w 205"/>
                <a:gd name="T3" fmla="*/ 190 h 205"/>
                <a:gd name="T4" fmla="*/ 15 w 205"/>
                <a:gd name="T5" fmla="*/ 130 h 205"/>
                <a:gd name="T6" fmla="*/ 74 w 205"/>
                <a:gd name="T7" fmla="*/ 15 h 205"/>
                <a:gd name="T8" fmla="*/ 190 w 205"/>
                <a:gd name="T9" fmla="*/ 74 h 205"/>
              </a:gdLst>
              <a:ahLst/>
              <a:cxnLst>
                <a:cxn ang="0">
                  <a:pos x="T0" y="T1"/>
                </a:cxn>
                <a:cxn ang="0">
                  <a:pos x="T2" y="T3"/>
                </a:cxn>
                <a:cxn ang="0">
                  <a:pos x="T4" y="T5"/>
                </a:cxn>
                <a:cxn ang="0">
                  <a:pos x="T6" y="T7"/>
                </a:cxn>
                <a:cxn ang="0">
                  <a:pos x="T8" y="T9"/>
                </a:cxn>
              </a:cxnLst>
              <a:rect l="0" t="0" r="r" b="b"/>
              <a:pathLst>
                <a:path w="205" h="205">
                  <a:moveTo>
                    <a:pt x="190" y="74"/>
                  </a:moveTo>
                  <a:cubicBezTo>
                    <a:pt x="205" y="123"/>
                    <a:pt x="179" y="174"/>
                    <a:pt x="131" y="190"/>
                  </a:cubicBezTo>
                  <a:cubicBezTo>
                    <a:pt x="82" y="205"/>
                    <a:pt x="31" y="179"/>
                    <a:pt x="15" y="130"/>
                  </a:cubicBezTo>
                  <a:cubicBezTo>
                    <a:pt x="0" y="82"/>
                    <a:pt x="27" y="31"/>
                    <a:pt x="74" y="15"/>
                  </a:cubicBezTo>
                  <a:cubicBezTo>
                    <a:pt x="123" y="0"/>
                    <a:pt x="174" y="26"/>
                    <a:pt x="190" y="74"/>
                  </a:cubicBezTo>
                  <a:close/>
                </a:path>
              </a:pathLst>
            </a:custGeom>
            <a:solidFill>
              <a:srgbClr val="8EAE2A"/>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8" name="文本框 147"/>
            <p:cNvSpPr txBox="1"/>
            <p:nvPr/>
          </p:nvSpPr>
          <p:spPr>
            <a:xfrm flipH="1">
              <a:off x="2451656" y="1951161"/>
              <a:ext cx="827551" cy="27699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标题</a:t>
              </a:r>
            </a:p>
          </p:txBody>
        </p:sp>
        <p:sp>
          <p:nvSpPr>
            <p:cNvPr id="49" name="Freeform 29"/>
            <p:cNvSpPr>
              <a:spLocks noEditPoints="1"/>
            </p:cNvSpPr>
            <p:nvPr/>
          </p:nvSpPr>
          <p:spPr bwMode="auto">
            <a:xfrm flipH="1">
              <a:off x="2172336" y="1563557"/>
              <a:ext cx="1139586" cy="1141162"/>
            </a:xfrm>
            <a:custGeom>
              <a:avLst/>
              <a:gdLst>
                <a:gd name="T0" fmla="*/ 305 w 305"/>
                <a:gd name="T1" fmla="*/ 154 h 305"/>
                <a:gd name="T2" fmla="*/ 283 w 305"/>
                <a:gd name="T3" fmla="*/ 120 h 305"/>
                <a:gd name="T4" fmla="*/ 295 w 305"/>
                <a:gd name="T5" fmla="*/ 98 h 305"/>
                <a:gd name="T6" fmla="*/ 260 w 305"/>
                <a:gd name="T7" fmla="*/ 72 h 305"/>
                <a:gd name="T8" fmla="*/ 262 w 305"/>
                <a:gd name="T9" fmla="*/ 46 h 305"/>
                <a:gd name="T10" fmla="*/ 222 w 305"/>
                <a:gd name="T11" fmla="*/ 38 h 305"/>
                <a:gd name="T12" fmla="*/ 214 w 305"/>
                <a:gd name="T13" fmla="*/ 13 h 305"/>
                <a:gd name="T14" fmla="*/ 171 w 305"/>
                <a:gd name="T15" fmla="*/ 20 h 305"/>
                <a:gd name="T16" fmla="*/ 155 w 305"/>
                <a:gd name="T17" fmla="*/ 0 h 305"/>
                <a:gd name="T18" fmla="*/ 120 w 305"/>
                <a:gd name="T19" fmla="*/ 22 h 305"/>
                <a:gd name="T20" fmla="*/ 98 w 305"/>
                <a:gd name="T21" fmla="*/ 11 h 305"/>
                <a:gd name="T22" fmla="*/ 72 w 305"/>
                <a:gd name="T23" fmla="*/ 46 h 305"/>
                <a:gd name="T24" fmla="*/ 46 w 305"/>
                <a:gd name="T25" fmla="*/ 44 h 305"/>
                <a:gd name="T26" fmla="*/ 38 w 305"/>
                <a:gd name="T27" fmla="*/ 84 h 305"/>
                <a:gd name="T28" fmla="*/ 13 w 305"/>
                <a:gd name="T29" fmla="*/ 91 h 305"/>
                <a:gd name="T30" fmla="*/ 20 w 305"/>
                <a:gd name="T31" fmla="*/ 134 h 305"/>
                <a:gd name="T32" fmla="*/ 0 w 305"/>
                <a:gd name="T33" fmla="*/ 151 h 305"/>
                <a:gd name="T34" fmla="*/ 23 w 305"/>
                <a:gd name="T35" fmla="*/ 185 h 305"/>
                <a:gd name="T36" fmla="*/ 11 w 305"/>
                <a:gd name="T37" fmla="*/ 207 h 305"/>
                <a:gd name="T38" fmla="*/ 46 w 305"/>
                <a:gd name="T39" fmla="*/ 234 h 305"/>
                <a:gd name="T40" fmla="*/ 44 w 305"/>
                <a:gd name="T41" fmla="*/ 259 h 305"/>
                <a:gd name="T42" fmla="*/ 84 w 305"/>
                <a:gd name="T43" fmla="*/ 268 h 305"/>
                <a:gd name="T44" fmla="*/ 91 w 305"/>
                <a:gd name="T45" fmla="*/ 292 h 305"/>
                <a:gd name="T46" fmla="*/ 134 w 305"/>
                <a:gd name="T47" fmla="*/ 285 h 305"/>
                <a:gd name="T48" fmla="*/ 151 w 305"/>
                <a:gd name="T49" fmla="*/ 305 h 305"/>
                <a:gd name="T50" fmla="*/ 185 w 305"/>
                <a:gd name="T51" fmla="*/ 283 h 305"/>
                <a:gd name="T52" fmla="*/ 207 w 305"/>
                <a:gd name="T53" fmla="*/ 295 h 305"/>
                <a:gd name="T54" fmla="*/ 234 w 305"/>
                <a:gd name="T55" fmla="*/ 259 h 305"/>
                <a:gd name="T56" fmla="*/ 259 w 305"/>
                <a:gd name="T57" fmla="*/ 261 h 305"/>
                <a:gd name="T58" fmla="*/ 267 w 305"/>
                <a:gd name="T59" fmla="*/ 222 h 305"/>
                <a:gd name="T60" fmla="*/ 292 w 305"/>
                <a:gd name="T61" fmla="*/ 214 h 305"/>
                <a:gd name="T62" fmla="*/ 285 w 305"/>
                <a:gd name="T63" fmla="*/ 171 h 305"/>
                <a:gd name="T64" fmla="*/ 187 w 305"/>
                <a:gd name="T65" fmla="*/ 259 h 305"/>
                <a:gd name="T66" fmla="*/ 118 w 305"/>
                <a:gd name="T67" fmla="*/ 47 h 305"/>
                <a:gd name="T68" fmla="*/ 187 w 305"/>
                <a:gd name="T69" fmla="*/ 25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 h="305">
                  <a:moveTo>
                    <a:pt x="304" y="172"/>
                  </a:moveTo>
                  <a:cubicBezTo>
                    <a:pt x="305" y="154"/>
                    <a:pt x="305" y="154"/>
                    <a:pt x="305" y="154"/>
                  </a:cubicBezTo>
                  <a:cubicBezTo>
                    <a:pt x="287" y="153"/>
                    <a:pt x="287" y="153"/>
                    <a:pt x="287" y="153"/>
                  </a:cubicBezTo>
                  <a:cubicBezTo>
                    <a:pt x="287" y="142"/>
                    <a:pt x="285" y="131"/>
                    <a:pt x="283" y="120"/>
                  </a:cubicBezTo>
                  <a:cubicBezTo>
                    <a:pt x="300" y="115"/>
                    <a:pt x="300" y="115"/>
                    <a:pt x="300" y="115"/>
                  </a:cubicBezTo>
                  <a:cubicBezTo>
                    <a:pt x="295" y="98"/>
                    <a:pt x="295" y="98"/>
                    <a:pt x="295" y="98"/>
                  </a:cubicBezTo>
                  <a:cubicBezTo>
                    <a:pt x="277" y="103"/>
                    <a:pt x="277" y="103"/>
                    <a:pt x="277" y="103"/>
                  </a:cubicBezTo>
                  <a:cubicBezTo>
                    <a:pt x="273" y="92"/>
                    <a:pt x="267" y="81"/>
                    <a:pt x="260" y="72"/>
                  </a:cubicBezTo>
                  <a:cubicBezTo>
                    <a:pt x="273" y="60"/>
                    <a:pt x="273" y="60"/>
                    <a:pt x="273" y="60"/>
                  </a:cubicBezTo>
                  <a:cubicBezTo>
                    <a:pt x="262" y="46"/>
                    <a:pt x="262" y="46"/>
                    <a:pt x="262" y="46"/>
                  </a:cubicBezTo>
                  <a:cubicBezTo>
                    <a:pt x="248" y="58"/>
                    <a:pt x="248" y="58"/>
                    <a:pt x="248" y="58"/>
                  </a:cubicBezTo>
                  <a:cubicBezTo>
                    <a:pt x="240" y="50"/>
                    <a:pt x="231" y="43"/>
                    <a:pt x="222" y="38"/>
                  </a:cubicBezTo>
                  <a:cubicBezTo>
                    <a:pt x="230" y="22"/>
                    <a:pt x="230" y="22"/>
                    <a:pt x="230" y="22"/>
                  </a:cubicBezTo>
                  <a:cubicBezTo>
                    <a:pt x="214" y="13"/>
                    <a:pt x="214" y="13"/>
                    <a:pt x="214" y="13"/>
                  </a:cubicBezTo>
                  <a:cubicBezTo>
                    <a:pt x="206" y="30"/>
                    <a:pt x="206" y="30"/>
                    <a:pt x="206" y="30"/>
                  </a:cubicBezTo>
                  <a:cubicBezTo>
                    <a:pt x="195" y="24"/>
                    <a:pt x="183" y="21"/>
                    <a:pt x="171" y="20"/>
                  </a:cubicBezTo>
                  <a:cubicBezTo>
                    <a:pt x="172" y="1"/>
                    <a:pt x="172" y="1"/>
                    <a:pt x="172" y="1"/>
                  </a:cubicBezTo>
                  <a:cubicBezTo>
                    <a:pt x="155" y="0"/>
                    <a:pt x="155" y="0"/>
                    <a:pt x="155" y="0"/>
                  </a:cubicBezTo>
                  <a:cubicBezTo>
                    <a:pt x="153" y="18"/>
                    <a:pt x="153" y="18"/>
                    <a:pt x="153" y="18"/>
                  </a:cubicBezTo>
                  <a:cubicBezTo>
                    <a:pt x="142" y="18"/>
                    <a:pt x="131" y="20"/>
                    <a:pt x="120" y="22"/>
                  </a:cubicBezTo>
                  <a:cubicBezTo>
                    <a:pt x="115" y="5"/>
                    <a:pt x="115" y="5"/>
                    <a:pt x="115" y="5"/>
                  </a:cubicBezTo>
                  <a:cubicBezTo>
                    <a:pt x="98" y="11"/>
                    <a:pt x="98" y="11"/>
                    <a:pt x="98" y="11"/>
                  </a:cubicBezTo>
                  <a:cubicBezTo>
                    <a:pt x="103" y="28"/>
                    <a:pt x="103" y="28"/>
                    <a:pt x="103" y="28"/>
                  </a:cubicBezTo>
                  <a:cubicBezTo>
                    <a:pt x="92" y="32"/>
                    <a:pt x="81" y="39"/>
                    <a:pt x="72" y="46"/>
                  </a:cubicBezTo>
                  <a:cubicBezTo>
                    <a:pt x="60" y="32"/>
                    <a:pt x="60" y="32"/>
                    <a:pt x="60" y="32"/>
                  </a:cubicBezTo>
                  <a:cubicBezTo>
                    <a:pt x="46" y="44"/>
                    <a:pt x="46" y="44"/>
                    <a:pt x="46" y="44"/>
                  </a:cubicBezTo>
                  <a:cubicBezTo>
                    <a:pt x="58" y="57"/>
                    <a:pt x="58" y="57"/>
                    <a:pt x="58" y="57"/>
                  </a:cubicBezTo>
                  <a:cubicBezTo>
                    <a:pt x="50" y="65"/>
                    <a:pt x="43" y="74"/>
                    <a:pt x="38" y="84"/>
                  </a:cubicBezTo>
                  <a:cubicBezTo>
                    <a:pt x="22" y="75"/>
                    <a:pt x="22" y="75"/>
                    <a:pt x="22" y="75"/>
                  </a:cubicBezTo>
                  <a:cubicBezTo>
                    <a:pt x="13" y="91"/>
                    <a:pt x="13" y="91"/>
                    <a:pt x="13" y="91"/>
                  </a:cubicBezTo>
                  <a:cubicBezTo>
                    <a:pt x="30" y="99"/>
                    <a:pt x="30" y="99"/>
                    <a:pt x="30" y="99"/>
                  </a:cubicBezTo>
                  <a:cubicBezTo>
                    <a:pt x="25" y="110"/>
                    <a:pt x="21" y="122"/>
                    <a:pt x="20" y="134"/>
                  </a:cubicBezTo>
                  <a:cubicBezTo>
                    <a:pt x="2" y="133"/>
                    <a:pt x="2" y="133"/>
                    <a:pt x="2" y="133"/>
                  </a:cubicBezTo>
                  <a:cubicBezTo>
                    <a:pt x="0" y="151"/>
                    <a:pt x="0" y="151"/>
                    <a:pt x="0" y="151"/>
                  </a:cubicBezTo>
                  <a:cubicBezTo>
                    <a:pt x="18" y="152"/>
                    <a:pt x="18" y="152"/>
                    <a:pt x="18" y="152"/>
                  </a:cubicBezTo>
                  <a:cubicBezTo>
                    <a:pt x="18" y="163"/>
                    <a:pt x="20" y="174"/>
                    <a:pt x="23" y="185"/>
                  </a:cubicBezTo>
                  <a:cubicBezTo>
                    <a:pt x="5" y="190"/>
                    <a:pt x="5" y="190"/>
                    <a:pt x="5" y="190"/>
                  </a:cubicBezTo>
                  <a:cubicBezTo>
                    <a:pt x="11" y="207"/>
                    <a:pt x="11" y="207"/>
                    <a:pt x="11" y="207"/>
                  </a:cubicBezTo>
                  <a:cubicBezTo>
                    <a:pt x="28" y="202"/>
                    <a:pt x="28" y="202"/>
                    <a:pt x="28" y="202"/>
                  </a:cubicBezTo>
                  <a:cubicBezTo>
                    <a:pt x="32" y="213"/>
                    <a:pt x="38" y="224"/>
                    <a:pt x="46" y="234"/>
                  </a:cubicBezTo>
                  <a:cubicBezTo>
                    <a:pt x="32" y="245"/>
                    <a:pt x="32" y="245"/>
                    <a:pt x="32" y="245"/>
                  </a:cubicBezTo>
                  <a:cubicBezTo>
                    <a:pt x="44" y="259"/>
                    <a:pt x="44" y="259"/>
                    <a:pt x="44" y="259"/>
                  </a:cubicBezTo>
                  <a:cubicBezTo>
                    <a:pt x="57" y="247"/>
                    <a:pt x="57" y="247"/>
                    <a:pt x="57" y="247"/>
                  </a:cubicBezTo>
                  <a:cubicBezTo>
                    <a:pt x="65" y="255"/>
                    <a:pt x="74" y="262"/>
                    <a:pt x="84" y="268"/>
                  </a:cubicBezTo>
                  <a:cubicBezTo>
                    <a:pt x="75" y="284"/>
                    <a:pt x="75" y="284"/>
                    <a:pt x="75" y="284"/>
                  </a:cubicBezTo>
                  <a:cubicBezTo>
                    <a:pt x="91" y="292"/>
                    <a:pt x="91" y="292"/>
                    <a:pt x="91" y="292"/>
                  </a:cubicBezTo>
                  <a:cubicBezTo>
                    <a:pt x="99" y="275"/>
                    <a:pt x="99" y="275"/>
                    <a:pt x="99" y="275"/>
                  </a:cubicBezTo>
                  <a:cubicBezTo>
                    <a:pt x="110" y="280"/>
                    <a:pt x="122" y="284"/>
                    <a:pt x="134" y="285"/>
                  </a:cubicBezTo>
                  <a:cubicBezTo>
                    <a:pt x="133" y="304"/>
                    <a:pt x="133" y="304"/>
                    <a:pt x="133" y="304"/>
                  </a:cubicBezTo>
                  <a:cubicBezTo>
                    <a:pt x="151" y="305"/>
                    <a:pt x="151" y="305"/>
                    <a:pt x="151" y="305"/>
                  </a:cubicBezTo>
                  <a:cubicBezTo>
                    <a:pt x="152" y="287"/>
                    <a:pt x="152" y="287"/>
                    <a:pt x="152" y="287"/>
                  </a:cubicBezTo>
                  <a:cubicBezTo>
                    <a:pt x="163" y="287"/>
                    <a:pt x="174" y="285"/>
                    <a:pt x="185" y="283"/>
                  </a:cubicBezTo>
                  <a:cubicBezTo>
                    <a:pt x="190" y="300"/>
                    <a:pt x="190" y="300"/>
                    <a:pt x="190" y="300"/>
                  </a:cubicBezTo>
                  <a:cubicBezTo>
                    <a:pt x="207" y="295"/>
                    <a:pt x="207" y="295"/>
                    <a:pt x="207" y="295"/>
                  </a:cubicBezTo>
                  <a:cubicBezTo>
                    <a:pt x="202" y="277"/>
                    <a:pt x="202" y="277"/>
                    <a:pt x="202" y="277"/>
                  </a:cubicBezTo>
                  <a:cubicBezTo>
                    <a:pt x="214" y="273"/>
                    <a:pt x="224" y="267"/>
                    <a:pt x="234" y="259"/>
                  </a:cubicBezTo>
                  <a:cubicBezTo>
                    <a:pt x="245" y="273"/>
                    <a:pt x="245" y="273"/>
                    <a:pt x="245" y="273"/>
                  </a:cubicBezTo>
                  <a:cubicBezTo>
                    <a:pt x="259" y="261"/>
                    <a:pt x="259" y="261"/>
                    <a:pt x="259" y="261"/>
                  </a:cubicBezTo>
                  <a:cubicBezTo>
                    <a:pt x="247" y="248"/>
                    <a:pt x="247" y="248"/>
                    <a:pt x="247" y="248"/>
                  </a:cubicBezTo>
                  <a:cubicBezTo>
                    <a:pt x="255" y="240"/>
                    <a:pt x="262" y="231"/>
                    <a:pt x="267" y="222"/>
                  </a:cubicBezTo>
                  <a:cubicBezTo>
                    <a:pt x="284" y="230"/>
                    <a:pt x="284" y="230"/>
                    <a:pt x="284" y="230"/>
                  </a:cubicBezTo>
                  <a:cubicBezTo>
                    <a:pt x="292" y="214"/>
                    <a:pt x="292" y="214"/>
                    <a:pt x="292" y="214"/>
                  </a:cubicBezTo>
                  <a:cubicBezTo>
                    <a:pt x="276" y="206"/>
                    <a:pt x="276" y="206"/>
                    <a:pt x="276" y="206"/>
                  </a:cubicBezTo>
                  <a:cubicBezTo>
                    <a:pt x="281" y="195"/>
                    <a:pt x="284" y="183"/>
                    <a:pt x="285" y="171"/>
                  </a:cubicBezTo>
                  <a:lnTo>
                    <a:pt x="304" y="172"/>
                  </a:lnTo>
                  <a:close/>
                  <a:moveTo>
                    <a:pt x="187" y="259"/>
                  </a:moveTo>
                  <a:cubicBezTo>
                    <a:pt x="128" y="277"/>
                    <a:pt x="65" y="245"/>
                    <a:pt x="47" y="186"/>
                  </a:cubicBezTo>
                  <a:cubicBezTo>
                    <a:pt x="28" y="128"/>
                    <a:pt x="60" y="65"/>
                    <a:pt x="118" y="47"/>
                  </a:cubicBezTo>
                  <a:cubicBezTo>
                    <a:pt x="177" y="28"/>
                    <a:pt x="240" y="60"/>
                    <a:pt x="258" y="118"/>
                  </a:cubicBezTo>
                  <a:cubicBezTo>
                    <a:pt x="277" y="177"/>
                    <a:pt x="245" y="240"/>
                    <a:pt x="187" y="259"/>
                  </a:cubicBezTo>
                  <a:close/>
                </a:path>
              </a:pathLst>
            </a:custGeom>
            <a:solidFill>
              <a:srgbClr val="5F7B06"/>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fltVal val="0"/>
                                          </p:val>
                                        </p:tav>
                                        <p:tav tm="100000">
                                          <p:val>
                                            <p:strVal val="#ppt_h"/>
                                          </p:val>
                                        </p:tav>
                                      </p:tavLst>
                                    </p:anim>
                                    <p:animEffect transition="in" filter="fade">
                                      <p:cBhvr>
                                        <p:cTn id="22" dur="500"/>
                                        <p:tgtEl>
                                          <p:spTgt spid="23"/>
                                        </p:tgtEl>
                                      </p:cBhvr>
                                    </p:animEffect>
                                  </p:childTnLst>
                                </p:cTn>
                              </p:par>
                            </p:childTnLst>
                          </p:cTn>
                        </p:par>
                        <p:par>
                          <p:cTn id="23" fill="hold">
                            <p:stCondLst>
                              <p:cond delay="1019"/>
                            </p:stCondLst>
                            <p:childTnLst>
                              <p:par>
                                <p:cTn id="24" presetID="53" presetClass="entr" presetSubtype="16"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1519"/>
                            </p:stCondLst>
                            <p:childTnLst>
                              <p:par>
                                <p:cTn id="30" presetID="53" presetClass="entr" presetSubtype="16"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p:stCondLst>
                              <p:cond delay="2019"/>
                            </p:stCondLst>
                            <p:childTnLst>
                              <p:par>
                                <p:cTn id="36" presetID="53" presetClass="entr" presetSubtype="16"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p:cTn id="38" dur="500" fill="hold"/>
                                        <p:tgtEl>
                                          <p:spTgt spid="46"/>
                                        </p:tgtEl>
                                        <p:attrNameLst>
                                          <p:attrName>ppt_w</p:attrName>
                                        </p:attrNameLst>
                                      </p:cBhvr>
                                      <p:tavLst>
                                        <p:tav tm="0">
                                          <p:val>
                                            <p:fltVal val="0"/>
                                          </p:val>
                                        </p:tav>
                                        <p:tav tm="100000">
                                          <p:val>
                                            <p:strVal val="#ppt_w"/>
                                          </p:val>
                                        </p:tav>
                                      </p:tavLst>
                                    </p:anim>
                                    <p:anim calcmode="lin" valueType="num">
                                      <p:cBhvr>
                                        <p:cTn id="39" dur="500" fill="hold"/>
                                        <p:tgtEl>
                                          <p:spTgt spid="46"/>
                                        </p:tgtEl>
                                        <p:attrNameLst>
                                          <p:attrName>ppt_h</p:attrName>
                                        </p:attrNameLst>
                                      </p:cBhvr>
                                      <p:tavLst>
                                        <p:tav tm="0">
                                          <p:val>
                                            <p:fltVal val="0"/>
                                          </p:val>
                                        </p:tav>
                                        <p:tav tm="100000">
                                          <p:val>
                                            <p:strVal val="#ppt_h"/>
                                          </p:val>
                                        </p:tav>
                                      </p:tavLst>
                                    </p:anim>
                                    <p:animEffect transition="in" filter="fade">
                                      <p:cBhvr>
                                        <p:cTn id="40" dur="500"/>
                                        <p:tgtEl>
                                          <p:spTgt spid="46"/>
                                        </p:tgtEl>
                                      </p:cBhvr>
                                    </p:animEffect>
                                  </p:childTnLst>
                                </p:cTn>
                              </p:par>
                            </p:childTnLst>
                          </p:cTn>
                        </p:par>
                        <p:par>
                          <p:cTn id="41" fill="hold">
                            <p:stCondLst>
                              <p:cond delay="2519"/>
                            </p:stCondLst>
                            <p:childTnLst>
                              <p:par>
                                <p:cTn id="42" presetID="22" presetClass="entr" presetSubtype="8"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par>
                          <p:cTn id="45" fill="hold">
                            <p:stCondLst>
                              <p:cond delay="3019"/>
                            </p:stCondLst>
                            <p:childTnLst>
                              <p:par>
                                <p:cTn id="46" presetID="2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childTnLst>
                          </p:cTn>
                        </p:par>
                        <p:par>
                          <p:cTn id="49" fill="hold">
                            <p:stCondLst>
                              <p:cond delay="3519"/>
                            </p:stCondLst>
                            <p:childTnLst>
                              <p:par>
                                <p:cTn id="50" presetID="22" presetClass="entr" presetSubtype="8"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left)">
                                      <p:cBhvr>
                                        <p:cTn id="52" dur="500"/>
                                        <p:tgtEl>
                                          <p:spTgt spid="31"/>
                                        </p:tgtEl>
                                      </p:cBhvr>
                                    </p:animEffect>
                                  </p:childTnLst>
                                </p:cTn>
                              </p:par>
                            </p:childTnLst>
                          </p:cTn>
                        </p:par>
                        <p:par>
                          <p:cTn id="53" fill="hold">
                            <p:stCondLst>
                              <p:cond delay="4019"/>
                            </p:stCondLst>
                            <p:childTnLst>
                              <p:par>
                                <p:cTn id="54" presetID="22" presetClass="entr" presetSubtype="8"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4519"/>
                            </p:stCondLst>
                            <p:childTnLst>
                              <p:par>
                                <p:cTn id="58" presetID="22" presetClass="entr" presetSubtype="8" fill="hold"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childTnLst>
                          </p:cTn>
                        </p:par>
                        <p:par>
                          <p:cTn id="61" fill="hold">
                            <p:stCondLst>
                              <p:cond delay="5019"/>
                            </p:stCondLst>
                            <p:childTnLst>
                              <p:par>
                                <p:cTn id="62" presetID="22" presetClass="entr" presetSubtype="8"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left)">
                                      <p:cBhvr>
                                        <p:cTn id="64" dur="500"/>
                                        <p:tgtEl>
                                          <p:spTgt spid="21"/>
                                        </p:tgtEl>
                                      </p:cBhvr>
                                    </p:animEffect>
                                  </p:childTnLst>
                                </p:cTn>
                              </p:par>
                            </p:childTnLst>
                          </p:cTn>
                        </p:par>
                        <p:par>
                          <p:cTn id="65" fill="hold">
                            <p:stCondLst>
                              <p:cond delay="5519"/>
                            </p:stCondLst>
                            <p:childTnLst>
                              <p:par>
                                <p:cTn id="66" presetID="22" presetClass="entr" presetSubtype="8" fill="hold"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left)">
                                      <p:cBhvr>
                                        <p:cTn id="68" dur="500"/>
                                        <p:tgtEl>
                                          <p:spTgt spid="41"/>
                                        </p:tgtEl>
                                      </p:cBhvr>
                                    </p:animEffect>
                                  </p:childTnLst>
                                </p:cTn>
                              </p:par>
                            </p:childTnLst>
                          </p:cTn>
                        </p:par>
                        <p:par>
                          <p:cTn id="69" fill="hold">
                            <p:stCondLst>
                              <p:cond delay="6019"/>
                            </p:stCondLst>
                            <p:childTnLst>
                              <p:par>
                                <p:cTn id="70" presetID="22" presetClass="entr" presetSubtype="8"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0" grpId="0"/>
      <p:bldP spid="21" grpId="0"/>
      <p:bldP spid="22" grpId="0"/>
      <p:bldP spid="23" grpId="0" animBg="1"/>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887" y="533400"/>
            <a:ext cx="9420225" cy="5791200"/>
          </a:xfrm>
          <a:prstGeom prst="rect">
            <a:avLst/>
          </a:prstGeom>
        </p:spPr>
      </p:pic>
      <p:sp>
        <p:nvSpPr>
          <p:cNvPr id="38" name="矩形 37"/>
          <p:cNvSpPr/>
          <p:nvPr/>
        </p:nvSpPr>
        <p:spPr>
          <a:xfrm>
            <a:off x="4918499" y="1685896"/>
            <a:ext cx="3024041" cy="820546"/>
          </a:xfrm>
          <a:prstGeom prst="rect">
            <a:avLst/>
          </a:prstGeom>
          <a:noFill/>
          <a:ln>
            <a:noFill/>
          </a:ln>
        </p:spPr>
        <p:txBody>
          <a:bodyPr vert="horz" wrap="square" lIns="0" tIns="0" rIns="0" bIns="0" numCol="1" anchor="t" anchorCtr="0" compatLnSpc="1">
            <a:spAutoFit/>
          </a:bodyPr>
          <a:lstStyle/>
          <a:p>
            <a:pPr defTabSz="913130" fontAlgn="base">
              <a:spcBef>
                <a:spcPct val="0"/>
              </a:spcBef>
              <a:spcAft>
                <a:spcPct val="0"/>
              </a:spcAft>
              <a:defRPr/>
            </a:pPr>
            <a:r>
              <a:rPr lang="zh-CN" altLang="en-US" sz="5330" b="1" smtClean="0">
                <a:solidFill>
                  <a:srgbClr val="5F7B06"/>
                </a:solidFill>
                <a:latin typeface="微软雅黑" panose="020B0503020204020204" pitchFamily="34" charset="-122"/>
                <a:ea typeface="微软雅黑" panose="020B0503020204020204" pitchFamily="34" charset="-122"/>
              </a:rPr>
              <a:t>教学目标</a:t>
            </a:r>
            <a:endParaRPr lang="zh-CN" altLang="en-US" sz="5330" b="1" dirty="0">
              <a:solidFill>
                <a:srgbClr val="5F7B06"/>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3780392" y="2947060"/>
            <a:ext cx="1478324" cy="399789"/>
          </a:xfrm>
          <a:prstGeom prst="rect">
            <a:avLst/>
          </a:prstGeom>
          <a:noFill/>
        </p:spPr>
        <p:txBody>
          <a:bodyPr wrap="square" rtlCol="0">
            <a:spAutoFit/>
          </a:bodyPr>
          <a:lstStyle/>
          <a:p>
            <a:pPr defTabSz="913130" fontAlgn="base">
              <a:spcBef>
                <a:spcPct val="0"/>
              </a:spcBef>
              <a:spcAft>
                <a:spcPct val="0"/>
              </a:spcAft>
              <a:defRPr/>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40" name="TextBox 26"/>
          <p:cNvSpPr txBox="1"/>
          <p:nvPr/>
        </p:nvSpPr>
        <p:spPr>
          <a:xfrm>
            <a:off x="5916983" y="2947059"/>
            <a:ext cx="1608390"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3498052"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5620365"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3" name="TextBox 13"/>
          <p:cNvSpPr txBox="1"/>
          <p:nvPr/>
        </p:nvSpPr>
        <p:spPr>
          <a:xfrm>
            <a:off x="8126537" y="2947059"/>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7828334"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5" name="TextBox 13"/>
          <p:cNvSpPr txBox="1"/>
          <p:nvPr/>
        </p:nvSpPr>
        <p:spPr>
          <a:xfrm>
            <a:off x="3777228" y="3465574"/>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Freeform 22"/>
          <p:cNvSpPr>
            <a:spLocks noEditPoints="1"/>
          </p:cNvSpPr>
          <p:nvPr/>
        </p:nvSpPr>
        <p:spPr>
          <a:xfrm>
            <a:off x="3504417" y="3530608"/>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7" name="TextBox 13"/>
          <p:cNvSpPr txBox="1"/>
          <p:nvPr/>
        </p:nvSpPr>
        <p:spPr>
          <a:xfrm>
            <a:off x="5916983" y="3465574"/>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Freeform 22"/>
          <p:cNvSpPr>
            <a:spLocks noEditPoints="1"/>
          </p:cNvSpPr>
          <p:nvPr/>
        </p:nvSpPr>
        <p:spPr>
          <a:xfrm>
            <a:off x="5631476" y="3530608"/>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8"/>
                                        </p:tgtEl>
                                        <p:attrNameLst>
                                          <p:attrName>style.visibility</p:attrName>
                                        </p:attrNameLst>
                                      </p:cBhvr>
                                      <p:to>
                                        <p:strVal val="visible"/>
                                      </p:to>
                                    </p:set>
                                    <p:anim by="(-#ppt_w*2)" calcmode="lin" valueType="num">
                                      <p:cBhvr rctx="PPT">
                                        <p:cTn id="13" dur="300" autoRev="1" fill="hold">
                                          <p:stCondLst>
                                            <p:cond delay="0"/>
                                          </p:stCondLst>
                                        </p:cTn>
                                        <p:tgtEl>
                                          <p:spTgt spid="38"/>
                                        </p:tgtEl>
                                        <p:attrNameLst>
                                          <p:attrName>ppt_w</p:attrName>
                                        </p:attrNameLst>
                                      </p:cBhvr>
                                    </p:anim>
                                    <p:anim by="(#ppt_w*0.50)" calcmode="lin" valueType="num">
                                      <p:cBhvr>
                                        <p:cTn id="14" dur="300" decel="50000" autoRev="1" fill="hold">
                                          <p:stCondLst>
                                            <p:cond delay="0"/>
                                          </p:stCondLst>
                                        </p:cTn>
                                        <p:tgtEl>
                                          <p:spTgt spid="38"/>
                                        </p:tgtEl>
                                        <p:attrNameLst>
                                          <p:attrName>ppt_x</p:attrName>
                                        </p:attrNameLst>
                                      </p:cBhvr>
                                    </p:anim>
                                    <p:anim from="(-#ppt_h/2)" to="(#ppt_y)" calcmode="lin" valueType="num">
                                      <p:cBhvr>
                                        <p:cTn id="15" dur="600" fill="hold">
                                          <p:stCondLst>
                                            <p:cond delay="0"/>
                                          </p:stCondLst>
                                        </p:cTn>
                                        <p:tgtEl>
                                          <p:spTgt spid="38"/>
                                        </p:tgtEl>
                                        <p:attrNameLst>
                                          <p:attrName>ppt_y</p:attrName>
                                        </p:attrNameLst>
                                      </p:cBhvr>
                                    </p:anim>
                                    <p:animRot by="21600000">
                                      <p:cBhvr>
                                        <p:cTn id="16" dur="600" fill="hold">
                                          <p:stCondLst>
                                            <p:cond delay="0"/>
                                          </p:stCondLst>
                                        </p:cTn>
                                        <p:tgtEl>
                                          <p:spTgt spid="38"/>
                                        </p:tgtEl>
                                        <p:attrNameLst>
                                          <p:attrName>r</p:attrName>
                                        </p:attrNameLst>
                                      </p:cBhvr>
                                    </p:animRot>
                                  </p:childTnLst>
                                </p:cTn>
                              </p:par>
                            </p:childTnLst>
                          </p:cTn>
                        </p:par>
                        <p:par>
                          <p:cTn id="17" fill="hold">
                            <p:stCondLst>
                              <p:cond delay="1779"/>
                            </p:stCondLst>
                            <p:childTnLst>
                              <p:par>
                                <p:cTn id="18" presetID="2" presetClass="entr" presetSubtype="12"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0-#ppt_w/2"/>
                                          </p:val>
                                        </p:tav>
                                        <p:tav tm="100000">
                                          <p:val>
                                            <p:strVal val="#ppt_x"/>
                                          </p:val>
                                        </p:tav>
                                      </p:tavLst>
                                    </p:anim>
                                    <p:anim calcmode="lin" valueType="num">
                                      <p:cBhvr additive="base">
                                        <p:cTn id="21" dur="500" fill="hold"/>
                                        <p:tgtEl>
                                          <p:spTgt spid="41"/>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0-#ppt_w/2"/>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0-#ppt_w/2"/>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0-#ppt_w/2"/>
                                          </p:val>
                                        </p:tav>
                                        <p:tav tm="100000">
                                          <p:val>
                                            <p:strVal val="#ppt_x"/>
                                          </p:val>
                                        </p:tav>
                                      </p:tavLst>
                                    </p:anim>
                                    <p:anim calcmode="lin" valueType="num">
                                      <p:cBhvr additive="base">
                                        <p:cTn id="33" dur="500" fill="hold"/>
                                        <p:tgtEl>
                                          <p:spTgt spid="4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0-#ppt_w/2"/>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par>
                          <p:cTn id="38" fill="hold">
                            <p:stCondLst>
                              <p:cond delay="2279"/>
                            </p:stCondLst>
                            <p:childTnLst>
                              <p:par>
                                <p:cTn id="39" presetID="22" presetClass="entr" presetSubtype="8"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left)">
                                      <p:cBhvr>
                                        <p:cTn id="41" dur="500"/>
                                        <p:tgtEl>
                                          <p:spTgt spid="3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left)">
                                      <p:cBhvr>
                                        <p:cTn id="50" dur="500"/>
                                        <p:tgtEl>
                                          <p:spTgt spid="4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left)">
                                      <p:cBhvr>
                                        <p:cTn id="5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45"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教学目标</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空心弧 3"/>
          <p:cNvSpPr/>
          <p:nvPr/>
        </p:nvSpPr>
        <p:spPr>
          <a:xfrm rot="5400000">
            <a:off x="4270251" y="1870227"/>
            <a:ext cx="1780502" cy="1780502"/>
          </a:xfrm>
          <a:prstGeom prst="blockArc">
            <a:avLst>
              <a:gd name="adj1" fmla="val 10800000"/>
              <a:gd name="adj2" fmla="val 95469"/>
              <a:gd name="adj3" fmla="val 23519"/>
            </a:avLst>
          </a:prstGeom>
          <a:solidFill>
            <a:srgbClr val="5F7B06"/>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 name="空心弧 4"/>
          <p:cNvSpPr/>
          <p:nvPr/>
        </p:nvSpPr>
        <p:spPr>
          <a:xfrm rot="5400000">
            <a:off x="4270251" y="3664374"/>
            <a:ext cx="1780502" cy="1780502"/>
          </a:xfrm>
          <a:prstGeom prst="blockArc">
            <a:avLst>
              <a:gd name="adj1" fmla="val 10800000"/>
              <a:gd name="adj2" fmla="val 95469"/>
              <a:gd name="adj3" fmla="val 23519"/>
            </a:avLst>
          </a:prstGeom>
          <a:solidFill>
            <a:srgbClr val="8EAE2A"/>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6" name="空心弧 5"/>
          <p:cNvSpPr/>
          <p:nvPr/>
        </p:nvSpPr>
        <p:spPr>
          <a:xfrm rot="16200000" flipH="1">
            <a:off x="6142838" y="1870227"/>
            <a:ext cx="1780502" cy="1780502"/>
          </a:xfrm>
          <a:prstGeom prst="blockArc">
            <a:avLst>
              <a:gd name="adj1" fmla="val 10800000"/>
              <a:gd name="adj2" fmla="val 95469"/>
              <a:gd name="adj3" fmla="val 23519"/>
            </a:avLst>
          </a:prstGeom>
          <a:solidFill>
            <a:srgbClr val="8EAE2A"/>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 name="空心弧 6"/>
          <p:cNvSpPr/>
          <p:nvPr/>
        </p:nvSpPr>
        <p:spPr>
          <a:xfrm rot="16200000" flipH="1">
            <a:off x="6142838" y="3664374"/>
            <a:ext cx="1780502" cy="1780502"/>
          </a:xfrm>
          <a:prstGeom prst="blockArc">
            <a:avLst>
              <a:gd name="adj1" fmla="val 10800000"/>
              <a:gd name="adj2" fmla="val 95469"/>
              <a:gd name="adj3" fmla="val 23519"/>
            </a:avLst>
          </a:prstGeom>
          <a:solidFill>
            <a:srgbClr val="5F7B06"/>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 name="文本框 7"/>
          <p:cNvSpPr txBox="1"/>
          <p:nvPr/>
        </p:nvSpPr>
        <p:spPr>
          <a:xfrm>
            <a:off x="7446165" y="2057942"/>
            <a:ext cx="2006858" cy="430723"/>
          </a:xfrm>
          <a:prstGeom prst="rect">
            <a:avLst/>
          </a:prstGeom>
          <a:noFill/>
        </p:spPr>
        <p:txBody>
          <a:bodyPr wrap="square" lIns="91406" tIns="45702" rIns="91406" bIns="45702" rtlCol="0">
            <a:spAutoFit/>
          </a:bodyPr>
          <a:lstStyle/>
          <a:p>
            <a:pPr defTabSz="913765"/>
            <a:r>
              <a:rPr lang="zh-CN" altLang="en-US" sz="2200" b="1" dirty="0">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baseline="-3000" dirty="0">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8"/>
          <p:cNvSpPr txBox="1"/>
          <p:nvPr/>
        </p:nvSpPr>
        <p:spPr>
          <a:xfrm>
            <a:off x="7446165" y="2509530"/>
            <a:ext cx="3703292" cy="867894"/>
          </a:xfrm>
          <a:prstGeom prst="rect">
            <a:avLst/>
          </a:prstGeom>
          <a:noFill/>
        </p:spPr>
        <p:txBody>
          <a:bodyPr wrap="square" lIns="91406" tIns="45702" rIns="91406" bIns="45702" rtlCol="0">
            <a:spAutoFit/>
          </a:bodyPr>
          <a:lstStyle/>
          <a:p>
            <a:pPr defTabSz="913765">
              <a:lnSpc>
                <a:spcPct val="120000"/>
              </a:lnSpc>
              <a:spcBef>
                <a:spcPct val="0"/>
              </a:spcBef>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sp>
        <p:nvSpPr>
          <p:cNvPr id="10" name="文本框 9"/>
          <p:cNvSpPr txBox="1"/>
          <p:nvPr/>
        </p:nvSpPr>
        <p:spPr>
          <a:xfrm>
            <a:off x="7446165" y="3940751"/>
            <a:ext cx="2006858" cy="430723"/>
          </a:xfrm>
          <a:prstGeom prst="rect">
            <a:avLst/>
          </a:prstGeom>
          <a:noFill/>
        </p:spPr>
        <p:txBody>
          <a:bodyPr wrap="square" lIns="91406" tIns="45702" rIns="91406" bIns="45702" rtlCol="0">
            <a:spAutoFit/>
          </a:bodyPr>
          <a:lstStyle/>
          <a:p>
            <a:pPr defTabSz="913765"/>
            <a:r>
              <a:rPr lang="zh-CN" altLang="en-US" sz="2200" b="1" dirty="0">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baseline="-3000" dirty="0">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10"/>
          <p:cNvSpPr txBox="1"/>
          <p:nvPr/>
        </p:nvSpPr>
        <p:spPr>
          <a:xfrm>
            <a:off x="7446165" y="4392339"/>
            <a:ext cx="3703292" cy="867894"/>
          </a:xfrm>
          <a:prstGeom prst="rect">
            <a:avLst/>
          </a:prstGeom>
          <a:noFill/>
        </p:spPr>
        <p:txBody>
          <a:bodyPr wrap="square" lIns="91406" tIns="45702" rIns="91406" bIns="45702" rtlCol="0">
            <a:spAutoFit/>
          </a:bodyPr>
          <a:lstStyle/>
          <a:p>
            <a:pPr defTabSz="913765">
              <a:lnSpc>
                <a:spcPct val="120000"/>
              </a:lnSpc>
              <a:spcBef>
                <a:spcPct val="0"/>
              </a:spcBef>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sp>
        <p:nvSpPr>
          <p:cNvPr id="12" name="文本框 11"/>
          <p:cNvSpPr txBox="1"/>
          <p:nvPr/>
        </p:nvSpPr>
        <p:spPr>
          <a:xfrm>
            <a:off x="2660972" y="2057942"/>
            <a:ext cx="2006858" cy="430723"/>
          </a:xfrm>
          <a:prstGeom prst="rect">
            <a:avLst/>
          </a:prstGeom>
          <a:noFill/>
        </p:spPr>
        <p:txBody>
          <a:bodyPr wrap="square" lIns="91406" tIns="45702" rIns="91406" bIns="45702" rtlCol="0">
            <a:spAutoFit/>
          </a:bodyPr>
          <a:lstStyle/>
          <a:p>
            <a:pPr algn="r" defTabSz="913765"/>
            <a:r>
              <a:rPr lang="zh-CN" altLang="en-US" sz="2200" b="1" dirty="0">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baseline="-3000" dirty="0">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12"/>
          <p:cNvSpPr txBox="1"/>
          <p:nvPr/>
        </p:nvSpPr>
        <p:spPr>
          <a:xfrm>
            <a:off x="964538" y="2509530"/>
            <a:ext cx="3703292" cy="867894"/>
          </a:xfrm>
          <a:prstGeom prst="rect">
            <a:avLst/>
          </a:prstGeom>
          <a:noFill/>
        </p:spPr>
        <p:txBody>
          <a:bodyPr wrap="square" lIns="91406" tIns="45702" rIns="91406" bIns="45702" rtlCol="0">
            <a:spAutoFit/>
          </a:bodyPr>
          <a:lstStyle/>
          <a:p>
            <a:pPr algn="r" defTabSz="913765">
              <a:lnSpc>
                <a:spcPct val="120000"/>
              </a:lnSpc>
              <a:spcBef>
                <a:spcPct val="0"/>
              </a:spcBef>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sp>
        <p:nvSpPr>
          <p:cNvPr id="16" name="文本框 15"/>
          <p:cNvSpPr txBox="1"/>
          <p:nvPr/>
        </p:nvSpPr>
        <p:spPr>
          <a:xfrm>
            <a:off x="2660972" y="3940751"/>
            <a:ext cx="2006858" cy="430723"/>
          </a:xfrm>
          <a:prstGeom prst="rect">
            <a:avLst/>
          </a:prstGeom>
          <a:noFill/>
        </p:spPr>
        <p:txBody>
          <a:bodyPr wrap="square" lIns="91406" tIns="45702" rIns="91406" bIns="45702" rtlCol="0">
            <a:spAutoFit/>
          </a:bodyPr>
          <a:lstStyle/>
          <a:p>
            <a:pPr algn="r" defTabSz="913765"/>
            <a:r>
              <a:rPr lang="zh-CN" altLang="en-US" sz="2200" b="1" dirty="0">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baseline="-3000" dirty="0">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964538" y="4392339"/>
            <a:ext cx="3703292" cy="867894"/>
          </a:xfrm>
          <a:prstGeom prst="rect">
            <a:avLst/>
          </a:prstGeom>
          <a:noFill/>
        </p:spPr>
        <p:txBody>
          <a:bodyPr wrap="square" lIns="91406" tIns="45702" rIns="91406" bIns="45702" rtlCol="0">
            <a:spAutoFit/>
          </a:bodyPr>
          <a:lstStyle/>
          <a:p>
            <a:pPr algn="r" defTabSz="913765">
              <a:lnSpc>
                <a:spcPct val="120000"/>
              </a:lnSpc>
              <a:spcBef>
                <a:spcPct val="0"/>
              </a:spcBef>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grpSp>
        <p:nvGrpSpPr>
          <p:cNvPr id="18" name="组合 17"/>
          <p:cNvGrpSpPr/>
          <p:nvPr/>
        </p:nvGrpSpPr>
        <p:grpSpPr>
          <a:xfrm>
            <a:off x="5131710" y="1328746"/>
            <a:ext cx="1930170" cy="4716407"/>
            <a:chOff x="5341575" y="1164321"/>
            <a:chExt cx="1930765" cy="5160464"/>
          </a:xfrm>
          <a:gradFill>
            <a:gsLst>
              <a:gs pos="0">
                <a:sysClr val="windowText" lastClr="000000">
                  <a:lumMod val="75000"/>
                  <a:lumOff val="25000"/>
                  <a:alpha val="0"/>
                </a:sysClr>
              </a:gs>
              <a:gs pos="50000">
                <a:sysClr val="windowText" lastClr="000000">
                  <a:lumMod val="75000"/>
                  <a:lumOff val="25000"/>
                </a:sysClr>
              </a:gs>
              <a:gs pos="100000">
                <a:sysClr val="windowText" lastClr="000000">
                  <a:lumMod val="75000"/>
                  <a:lumOff val="25000"/>
                  <a:alpha val="0"/>
                </a:sysClr>
              </a:gs>
            </a:gsLst>
            <a:lin ang="5400000" scaled="1"/>
          </a:gradFill>
        </p:grpSpPr>
        <p:sp>
          <p:nvSpPr>
            <p:cNvPr id="19" name="矩形 18"/>
            <p:cNvSpPr/>
            <p:nvPr/>
          </p:nvSpPr>
          <p:spPr>
            <a:xfrm>
              <a:off x="7243540" y="1189262"/>
              <a:ext cx="28800" cy="5135523"/>
            </a:xfrm>
            <a:prstGeom prst="rect">
              <a:avLst/>
            </a:prstGeom>
            <a:grpFill/>
            <a:ln w="12700" cap="flat" cmpd="sng" algn="ctr">
              <a:noFill/>
              <a:prstDash val="solid"/>
              <a:miter lim="800000"/>
            </a:ln>
            <a:effectLst>
              <a:outerShdw blurRad="63500" sx="102000" sy="102000" algn="ctr" rotWithShape="0">
                <a:sysClr val="windowText" lastClr="000000">
                  <a:lumMod val="95000"/>
                  <a:lumOff val="5000"/>
                  <a:alpha val="60000"/>
                </a:sysClr>
              </a:outerShdw>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20" name="矩形 19"/>
            <p:cNvSpPr/>
            <p:nvPr/>
          </p:nvSpPr>
          <p:spPr>
            <a:xfrm>
              <a:off x="5341575" y="1164321"/>
              <a:ext cx="28800" cy="5135523"/>
            </a:xfrm>
            <a:prstGeom prst="rect">
              <a:avLst/>
            </a:prstGeom>
            <a:grpFill/>
            <a:ln w="12700" cap="flat" cmpd="sng" algn="ctr">
              <a:noFill/>
              <a:prstDash val="solid"/>
              <a:miter lim="800000"/>
            </a:ln>
            <a:effectLst>
              <a:outerShdw blurRad="63500" sx="102000" sy="102000" algn="ctr" rotWithShape="0">
                <a:sysClr val="windowText" lastClr="000000">
                  <a:lumMod val="95000"/>
                  <a:lumOff val="5000"/>
                  <a:alpha val="60000"/>
                </a:sysClr>
              </a:outerShdw>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16" presetClass="entr" presetSubtype="42"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outHorizontal)">
                                      <p:cBhvr>
                                        <p:cTn id="21" dur="500"/>
                                        <p:tgtEl>
                                          <p:spTgt spid="18"/>
                                        </p:tgtEl>
                                      </p:cBhvr>
                                    </p:animEffect>
                                  </p:childTnLst>
                                </p:cTn>
                              </p:par>
                            </p:childTnLst>
                          </p:cTn>
                        </p:par>
                        <p:par>
                          <p:cTn id="22" fill="hold">
                            <p:stCondLst>
                              <p:cond delay="1519"/>
                            </p:stCondLst>
                            <p:childTnLst>
                              <p:par>
                                <p:cTn id="23" presetID="47"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19"/>
                            </p:stCondLst>
                            <p:childTnLst>
                              <p:par>
                                <p:cTn id="29" presetID="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250" fill="hold"/>
                                        <p:tgtEl>
                                          <p:spTgt spid="12"/>
                                        </p:tgtEl>
                                        <p:attrNameLst>
                                          <p:attrName>ppt_x</p:attrName>
                                        </p:attrNameLst>
                                      </p:cBhvr>
                                      <p:tavLst>
                                        <p:tav tm="0">
                                          <p:val>
                                            <p:strVal val="0-#ppt_w/2"/>
                                          </p:val>
                                        </p:tav>
                                        <p:tav tm="100000">
                                          <p:val>
                                            <p:strVal val="#ppt_x"/>
                                          </p:val>
                                        </p:tav>
                                      </p:tavLst>
                                    </p:anim>
                                    <p:anim calcmode="lin" valueType="num">
                                      <p:cBhvr additive="base">
                                        <p:cTn id="32" dur="25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250" fill="hold"/>
                                        <p:tgtEl>
                                          <p:spTgt spid="13"/>
                                        </p:tgtEl>
                                        <p:attrNameLst>
                                          <p:attrName>ppt_x</p:attrName>
                                        </p:attrNameLst>
                                      </p:cBhvr>
                                      <p:tavLst>
                                        <p:tav tm="0">
                                          <p:val>
                                            <p:strVal val="0-#ppt_w/2"/>
                                          </p:val>
                                        </p:tav>
                                        <p:tav tm="100000">
                                          <p:val>
                                            <p:strVal val="#ppt_x"/>
                                          </p:val>
                                        </p:tav>
                                      </p:tavLst>
                                    </p:anim>
                                    <p:anim calcmode="lin" valueType="num">
                                      <p:cBhvr additive="base">
                                        <p:cTn id="36" dur="25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2519"/>
                            </p:stCondLst>
                            <p:childTnLst>
                              <p:par>
                                <p:cTn id="38" presetID="42"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anim calcmode="lin" valueType="num">
                                      <p:cBhvr>
                                        <p:cTn id="41" dur="500" fill="hold"/>
                                        <p:tgtEl>
                                          <p:spTgt spid="5"/>
                                        </p:tgtEl>
                                        <p:attrNameLst>
                                          <p:attrName>ppt_x</p:attrName>
                                        </p:attrNameLst>
                                      </p:cBhvr>
                                      <p:tavLst>
                                        <p:tav tm="0">
                                          <p:val>
                                            <p:strVal val="#ppt_x"/>
                                          </p:val>
                                        </p:tav>
                                        <p:tav tm="100000">
                                          <p:val>
                                            <p:strVal val="#ppt_x"/>
                                          </p:val>
                                        </p:tav>
                                      </p:tavLst>
                                    </p:anim>
                                    <p:anim calcmode="lin" valueType="num">
                                      <p:cBhvr>
                                        <p:cTn id="42" dur="500" fill="hold"/>
                                        <p:tgtEl>
                                          <p:spTgt spid="5"/>
                                        </p:tgtEl>
                                        <p:attrNameLst>
                                          <p:attrName>ppt_y</p:attrName>
                                        </p:attrNameLst>
                                      </p:cBhvr>
                                      <p:tavLst>
                                        <p:tav tm="0">
                                          <p:val>
                                            <p:strVal val="#ppt_y+.1"/>
                                          </p:val>
                                        </p:tav>
                                        <p:tav tm="100000">
                                          <p:val>
                                            <p:strVal val="#ppt_y"/>
                                          </p:val>
                                        </p:tav>
                                      </p:tavLst>
                                    </p:anim>
                                  </p:childTnLst>
                                </p:cTn>
                              </p:par>
                            </p:childTnLst>
                          </p:cTn>
                        </p:par>
                        <p:par>
                          <p:cTn id="43" fill="hold">
                            <p:stCondLst>
                              <p:cond delay="3019"/>
                            </p:stCondLst>
                            <p:childTnLst>
                              <p:par>
                                <p:cTn id="44" presetID="2" presetClass="entr" presetSubtype="8"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250" fill="hold"/>
                                        <p:tgtEl>
                                          <p:spTgt spid="16"/>
                                        </p:tgtEl>
                                        <p:attrNameLst>
                                          <p:attrName>ppt_x</p:attrName>
                                        </p:attrNameLst>
                                      </p:cBhvr>
                                      <p:tavLst>
                                        <p:tav tm="0">
                                          <p:val>
                                            <p:strVal val="0-#ppt_w/2"/>
                                          </p:val>
                                        </p:tav>
                                        <p:tav tm="100000">
                                          <p:val>
                                            <p:strVal val="#ppt_x"/>
                                          </p:val>
                                        </p:tav>
                                      </p:tavLst>
                                    </p:anim>
                                    <p:anim calcmode="lin" valueType="num">
                                      <p:cBhvr additive="base">
                                        <p:cTn id="47" dur="250" fill="hold"/>
                                        <p:tgtEl>
                                          <p:spTgt spid="16"/>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250" fill="hold"/>
                                        <p:tgtEl>
                                          <p:spTgt spid="17"/>
                                        </p:tgtEl>
                                        <p:attrNameLst>
                                          <p:attrName>ppt_x</p:attrName>
                                        </p:attrNameLst>
                                      </p:cBhvr>
                                      <p:tavLst>
                                        <p:tav tm="0">
                                          <p:val>
                                            <p:strVal val="0-#ppt_w/2"/>
                                          </p:val>
                                        </p:tav>
                                        <p:tav tm="100000">
                                          <p:val>
                                            <p:strVal val="#ppt_x"/>
                                          </p:val>
                                        </p:tav>
                                      </p:tavLst>
                                    </p:anim>
                                    <p:anim calcmode="lin" valueType="num">
                                      <p:cBhvr additive="base">
                                        <p:cTn id="51" dur="250" fill="hold"/>
                                        <p:tgtEl>
                                          <p:spTgt spid="17"/>
                                        </p:tgtEl>
                                        <p:attrNameLst>
                                          <p:attrName>ppt_y</p:attrName>
                                        </p:attrNameLst>
                                      </p:cBhvr>
                                      <p:tavLst>
                                        <p:tav tm="0">
                                          <p:val>
                                            <p:strVal val="#ppt_y"/>
                                          </p:val>
                                        </p:tav>
                                        <p:tav tm="100000">
                                          <p:val>
                                            <p:strVal val="#ppt_y"/>
                                          </p:val>
                                        </p:tav>
                                      </p:tavLst>
                                    </p:anim>
                                  </p:childTnLst>
                                </p:cTn>
                              </p:par>
                            </p:childTnLst>
                          </p:cTn>
                        </p:par>
                        <p:par>
                          <p:cTn id="52" fill="hold">
                            <p:stCondLst>
                              <p:cond delay="3519"/>
                            </p:stCondLst>
                            <p:childTnLst>
                              <p:par>
                                <p:cTn id="53" presetID="47" presetClass="entr" presetSubtype="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
                                          </p:val>
                                        </p:tav>
                                        <p:tav tm="100000">
                                          <p:val>
                                            <p:strVal val="#ppt_x"/>
                                          </p:val>
                                        </p:tav>
                                      </p:tavLst>
                                    </p:anim>
                                    <p:anim calcmode="lin" valueType="num">
                                      <p:cBhvr>
                                        <p:cTn id="57" dur="500" fill="hold"/>
                                        <p:tgtEl>
                                          <p:spTgt spid="6"/>
                                        </p:tgtEl>
                                        <p:attrNameLst>
                                          <p:attrName>ppt_y</p:attrName>
                                        </p:attrNameLst>
                                      </p:cBhvr>
                                      <p:tavLst>
                                        <p:tav tm="0">
                                          <p:val>
                                            <p:strVal val="#ppt_y-.1"/>
                                          </p:val>
                                        </p:tav>
                                        <p:tav tm="100000">
                                          <p:val>
                                            <p:strVal val="#ppt_y"/>
                                          </p:val>
                                        </p:tav>
                                      </p:tavLst>
                                    </p:anim>
                                  </p:childTnLst>
                                </p:cTn>
                              </p:par>
                            </p:childTnLst>
                          </p:cTn>
                        </p:par>
                        <p:par>
                          <p:cTn id="58" fill="hold">
                            <p:stCondLst>
                              <p:cond delay="4019"/>
                            </p:stCondLst>
                            <p:childTnLst>
                              <p:par>
                                <p:cTn id="59" presetID="2" presetClass="entr" presetSubtype="2"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250" fill="hold"/>
                                        <p:tgtEl>
                                          <p:spTgt spid="8"/>
                                        </p:tgtEl>
                                        <p:attrNameLst>
                                          <p:attrName>ppt_x</p:attrName>
                                        </p:attrNameLst>
                                      </p:cBhvr>
                                      <p:tavLst>
                                        <p:tav tm="0">
                                          <p:val>
                                            <p:strVal val="1+#ppt_w/2"/>
                                          </p:val>
                                        </p:tav>
                                        <p:tav tm="100000">
                                          <p:val>
                                            <p:strVal val="#ppt_x"/>
                                          </p:val>
                                        </p:tav>
                                      </p:tavLst>
                                    </p:anim>
                                    <p:anim calcmode="lin" valueType="num">
                                      <p:cBhvr additive="base">
                                        <p:cTn id="62" dur="250" fill="hold"/>
                                        <p:tgtEl>
                                          <p:spTgt spid="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250" fill="hold"/>
                                        <p:tgtEl>
                                          <p:spTgt spid="9"/>
                                        </p:tgtEl>
                                        <p:attrNameLst>
                                          <p:attrName>ppt_x</p:attrName>
                                        </p:attrNameLst>
                                      </p:cBhvr>
                                      <p:tavLst>
                                        <p:tav tm="0">
                                          <p:val>
                                            <p:strVal val="1+#ppt_w/2"/>
                                          </p:val>
                                        </p:tav>
                                        <p:tav tm="100000">
                                          <p:val>
                                            <p:strVal val="#ppt_x"/>
                                          </p:val>
                                        </p:tav>
                                      </p:tavLst>
                                    </p:anim>
                                    <p:anim calcmode="lin" valueType="num">
                                      <p:cBhvr additive="base">
                                        <p:cTn id="66" dur="250" fill="hold"/>
                                        <p:tgtEl>
                                          <p:spTgt spid="9"/>
                                        </p:tgtEl>
                                        <p:attrNameLst>
                                          <p:attrName>ppt_y</p:attrName>
                                        </p:attrNameLst>
                                      </p:cBhvr>
                                      <p:tavLst>
                                        <p:tav tm="0">
                                          <p:val>
                                            <p:strVal val="#ppt_y"/>
                                          </p:val>
                                        </p:tav>
                                        <p:tav tm="100000">
                                          <p:val>
                                            <p:strVal val="#ppt_y"/>
                                          </p:val>
                                        </p:tav>
                                      </p:tavLst>
                                    </p:anim>
                                  </p:childTnLst>
                                </p:cTn>
                              </p:par>
                            </p:childTnLst>
                          </p:cTn>
                        </p:par>
                        <p:par>
                          <p:cTn id="67" fill="hold">
                            <p:stCondLst>
                              <p:cond delay="4519"/>
                            </p:stCondLst>
                            <p:childTnLst>
                              <p:par>
                                <p:cTn id="68" presetID="42" presetClass="entr" presetSubtype="0"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500"/>
                                        <p:tgtEl>
                                          <p:spTgt spid="7"/>
                                        </p:tgtEl>
                                      </p:cBhvr>
                                    </p:animEffect>
                                    <p:anim calcmode="lin" valueType="num">
                                      <p:cBhvr>
                                        <p:cTn id="71" dur="500" fill="hold"/>
                                        <p:tgtEl>
                                          <p:spTgt spid="7"/>
                                        </p:tgtEl>
                                        <p:attrNameLst>
                                          <p:attrName>ppt_x</p:attrName>
                                        </p:attrNameLst>
                                      </p:cBhvr>
                                      <p:tavLst>
                                        <p:tav tm="0">
                                          <p:val>
                                            <p:strVal val="#ppt_x"/>
                                          </p:val>
                                        </p:tav>
                                        <p:tav tm="100000">
                                          <p:val>
                                            <p:strVal val="#ppt_x"/>
                                          </p:val>
                                        </p:tav>
                                      </p:tavLst>
                                    </p:anim>
                                    <p:anim calcmode="lin" valueType="num">
                                      <p:cBhvr>
                                        <p:cTn id="72" dur="500" fill="hold"/>
                                        <p:tgtEl>
                                          <p:spTgt spid="7"/>
                                        </p:tgtEl>
                                        <p:attrNameLst>
                                          <p:attrName>ppt_y</p:attrName>
                                        </p:attrNameLst>
                                      </p:cBhvr>
                                      <p:tavLst>
                                        <p:tav tm="0">
                                          <p:val>
                                            <p:strVal val="#ppt_y+.1"/>
                                          </p:val>
                                        </p:tav>
                                        <p:tav tm="100000">
                                          <p:val>
                                            <p:strVal val="#ppt_y"/>
                                          </p:val>
                                        </p:tav>
                                      </p:tavLst>
                                    </p:anim>
                                  </p:childTnLst>
                                </p:cTn>
                              </p:par>
                            </p:childTnLst>
                          </p:cTn>
                        </p:par>
                        <p:par>
                          <p:cTn id="73" fill="hold">
                            <p:stCondLst>
                              <p:cond delay="5019"/>
                            </p:stCondLst>
                            <p:childTnLst>
                              <p:par>
                                <p:cTn id="74" presetID="2" presetClass="entr" presetSubtype="2" fill="hold" grpId="0" nodeType="afterEffect">
                                  <p:stCondLst>
                                    <p:cond delay="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250" fill="hold"/>
                                        <p:tgtEl>
                                          <p:spTgt spid="10"/>
                                        </p:tgtEl>
                                        <p:attrNameLst>
                                          <p:attrName>ppt_x</p:attrName>
                                        </p:attrNameLst>
                                      </p:cBhvr>
                                      <p:tavLst>
                                        <p:tav tm="0">
                                          <p:val>
                                            <p:strVal val="1+#ppt_w/2"/>
                                          </p:val>
                                        </p:tav>
                                        <p:tav tm="100000">
                                          <p:val>
                                            <p:strVal val="#ppt_x"/>
                                          </p:val>
                                        </p:tav>
                                      </p:tavLst>
                                    </p:anim>
                                    <p:anim calcmode="lin" valueType="num">
                                      <p:cBhvr additive="base">
                                        <p:cTn id="77" dur="250" fill="hold"/>
                                        <p:tgtEl>
                                          <p:spTgt spid="10"/>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additive="base">
                                        <p:cTn id="80" dur="250" fill="hold"/>
                                        <p:tgtEl>
                                          <p:spTgt spid="11"/>
                                        </p:tgtEl>
                                        <p:attrNameLst>
                                          <p:attrName>ppt_x</p:attrName>
                                        </p:attrNameLst>
                                      </p:cBhvr>
                                      <p:tavLst>
                                        <p:tav tm="0">
                                          <p:val>
                                            <p:strVal val="1+#ppt_w/2"/>
                                          </p:val>
                                        </p:tav>
                                        <p:tav tm="100000">
                                          <p:val>
                                            <p:strVal val="#ppt_x"/>
                                          </p:val>
                                        </p:tav>
                                      </p:tavLst>
                                    </p:anim>
                                    <p:anim calcmode="lin" valueType="num">
                                      <p:cBhvr additive="base">
                                        <p:cTn id="81"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animBg="1"/>
      <p:bldP spid="6" grpId="0" animBg="1"/>
      <p:bldP spid="7" grpId="0" animBg="1"/>
      <p:bldP spid="8" grpId="0"/>
      <p:bldP spid="9" grpId="0"/>
      <p:bldP spid="10" grpId="0"/>
      <p:bldP spid="11" grpId="0"/>
      <p:bldP spid="12" grpId="0"/>
      <p:bldP spid="13"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教学目标</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bwMode="auto">
          <a:xfrm>
            <a:off x="1632745" y="1650968"/>
            <a:ext cx="2167468" cy="2233082"/>
            <a:chOff x="1631950" y="1268413"/>
            <a:chExt cx="2166939" cy="2232025"/>
          </a:xfrm>
        </p:grpSpPr>
        <p:sp>
          <p:nvSpPr>
            <p:cNvPr id="5" name="矩形 4"/>
            <p:cNvSpPr/>
            <p:nvPr/>
          </p:nvSpPr>
          <p:spPr>
            <a:xfrm flipV="1">
              <a:off x="1631950" y="3140775"/>
              <a:ext cx="2158473" cy="359663"/>
            </a:xfrm>
            <a:prstGeom prst="rect">
              <a:avLst/>
            </a:prstGeom>
            <a:solidFill>
              <a:srgbClr val="8EAE2A"/>
            </a:solidFill>
            <a:ln w="25400" cap="flat" cmpd="sng" algn="ctr">
              <a:noFill/>
              <a:prstDash val="solid"/>
            </a:ln>
            <a:effectLst/>
          </p:spPr>
          <p:txBody>
            <a:bodyPr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6" name="泪滴形 5"/>
            <p:cNvSpPr/>
            <p:nvPr/>
          </p:nvSpPr>
          <p:spPr>
            <a:xfrm rot="16200000" flipH="1">
              <a:off x="1998252" y="1268205"/>
              <a:ext cx="1800430" cy="1800845"/>
            </a:xfrm>
            <a:prstGeom prst="teardrop">
              <a:avLst/>
            </a:prstGeom>
            <a:solidFill>
              <a:srgbClr val="8EAE2A"/>
            </a:solidFill>
            <a:ln w="25400" cap="flat" cmpd="sng" algn="ctr">
              <a:noFill/>
              <a:prstDash val="solid"/>
            </a:ln>
            <a:effectLst/>
          </p:spPr>
          <p:txBody>
            <a:bodyPr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7" name="文本框 54"/>
            <p:cNvSpPr txBox="1">
              <a:spLocks noChangeArrowheads="1"/>
            </p:cNvSpPr>
            <p:nvPr/>
          </p:nvSpPr>
          <p:spPr bwMode="auto">
            <a:xfrm>
              <a:off x="2425700" y="1443038"/>
              <a:ext cx="1008062" cy="6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3735"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3735"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8" name="文本框 55"/>
            <p:cNvSpPr txBox="1">
              <a:spLocks noChangeArrowheads="1"/>
            </p:cNvSpPr>
            <p:nvPr/>
          </p:nvSpPr>
          <p:spPr bwMode="auto">
            <a:xfrm>
              <a:off x="1998663"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9200" eaLnBrk="1" fontAlgn="auto" latinLnBrk="0" hangingPunct="1">
                <a:lnSpc>
                  <a:spcPct val="150000"/>
                </a:lnSpc>
                <a:spcBef>
                  <a:spcPts val="1335"/>
                </a:spcBef>
                <a:spcAft>
                  <a:spcPts val="0"/>
                </a:spcAft>
                <a:buClrTx/>
                <a:buSzTx/>
                <a:buFont typeface="Arial" panose="020B0604020202020204" pitchFamily="34" charset="0"/>
                <a:buChar char="•"/>
                <a:defRPr/>
              </a:pPr>
              <a:r>
                <a:rPr kumimoji="0" lang="zh-CN" altLang="en-US" sz="12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a:t>
              </a:r>
            </a:p>
          </p:txBody>
        </p:sp>
      </p:grpSp>
      <p:grpSp>
        <p:nvGrpSpPr>
          <p:cNvPr id="9" name="组合 8"/>
          <p:cNvGrpSpPr/>
          <p:nvPr/>
        </p:nvGrpSpPr>
        <p:grpSpPr bwMode="auto">
          <a:xfrm>
            <a:off x="3840427" y="1650968"/>
            <a:ext cx="2159000" cy="2233082"/>
            <a:chOff x="3840163" y="1268413"/>
            <a:chExt cx="2159000" cy="2232025"/>
          </a:xfrm>
        </p:grpSpPr>
        <p:sp>
          <p:nvSpPr>
            <p:cNvPr id="10" name="矩形 9"/>
            <p:cNvSpPr/>
            <p:nvPr/>
          </p:nvSpPr>
          <p:spPr>
            <a:xfrm flipV="1">
              <a:off x="3840163" y="3140775"/>
              <a:ext cx="2159000" cy="359663"/>
            </a:xfrm>
            <a:prstGeom prst="rect">
              <a:avLst/>
            </a:prstGeom>
            <a:solidFill>
              <a:srgbClr val="5F7B06"/>
            </a:solidFill>
            <a:ln w="25400" cap="flat" cmpd="sng" algn="ctr">
              <a:noFill/>
              <a:prstDash val="solid"/>
            </a:ln>
            <a:effectLst/>
          </p:spPr>
          <p:txBody>
            <a:bodyPr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11" name="泪滴形 10"/>
            <p:cNvSpPr/>
            <p:nvPr/>
          </p:nvSpPr>
          <p:spPr>
            <a:xfrm rot="16200000" flipH="1">
              <a:off x="4171850" y="1269044"/>
              <a:ext cx="1800430" cy="1799167"/>
            </a:xfrm>
            <a:prstGeom prst="teardrop">
              <a:avLst/>
            </a:prstGeom>
            <a:solidFill>
              <a:srgbClr val="5F7B06"/>
            </a:solidFill>
            <a:ln w="25400" cap="flat" cmpd="sng" algn="ctr">
              <a:noFill/>
              <a:prstDash val="solid"/>
            </a:ln>
            <a:effectLst/>
          </p:spPr>
          <p:txBody>
            <a:bodyPr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12" name="文本框 56"/>
            <p:cNvSpPr txBox="1">
              <a:spLocks noChangeArrowheads="1"/>
            </p:cNvSpPr>
            <p:nvPr/>
          </p:nvSpPr>
          <p:spPr bwMode="auto">
            <a:xfrm>
              <a:off x="4591050" y="1443038"/>
              <a:ext cx="1008063" cy="6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3735"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3735"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13" name="文本框 55"/>
            <p:cNvSpPr txBox="1">
              <a:spLocks noChangeArrowheads="1"/>
            </p:cNvSpPr>
            <p:nvPr/>
          </p:nvSpPr>
          <p:spPr bwMode="auto">
            <a:xfrm>
              <a:off x="4171950"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9200" eaLnBrk="1" fontAlgn="auto" latinLnBrk="0" hangingPunct="1">
                <a:lnSpc>
                  <a:spcPct val="150000"/>
                </a:lnSpc>
                <a:spcBef>
                  <a:spcPts val="1335"/>
                </a:spcBef>
                <a:spcAft>
                  <a:spcPts val="0"/>
                </a:spcAft>
                <a:buClrTx/>
                <a:buSzTx/>
                <a:buFont typeface="Arial" panose="020B0604020202020204" pitchFamily="34" charset="0"/>
                <a:buChar char="•"/>
                <a:defRPr/>
              </a:pPr>
              <a:r>
                <a:rPr kumimoji="0" lang="zh-CN" altLang="en-US" sz="12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a:t>
              </a:r>
            </a:p>
          </p:txBody>
        </p:sp>
      </p:grpSp>
      <p:grpSp>
        <p:nvGrpSpPr>
          <p:cNvPr id="16" name="组合 15"/>
          <p:cNvGrpSpPr/>
          <p:nvPr/>
        </p:nvGrpSpPr>
        <p:grpSpPr bwMode="auto">
          <a:xfrm>
            <a:off x="6048111" y="1650968"/>
            <a:ext cx="2159000" cy="2233082"/>
            <a:chOff x="6048375" y="1268413"/>
            <a:chExt cx="2159000" cy="2232025"/>
          </a:xfrm>
        </p:grpSpPr>
        <p:sp>
          <p:nvSpPr>
            <p:cNvPr id="17" name="矩形 16"/>
            <p:cNvSpPr/>
            <p:nvPr/>
          </p:nvSpPr>
          <p:spPr>
            <a:xfrm flipV="1">
              <a:off x="6048375" y="3140775"/>
              <a:ext cx="2159000" cy="359663"/>
            </a:xfrm>
            <a:prstGeom prst="rect">
              <a:avLst/>
            </a:prstGeom>
            <a:solidFill>
              <a:srgbClr val="8EAE2A"/>
            </a:solidFill>
            <a:ln w="25400" cap="flat" cmpd="sng" algn="ctr">
              <a:noFill/>
              <a:prstDash val="solid"/>
            </a:ln>
            <a:effectLst/>
          </p:spPr>
          <p:txBody>
            <a:bodyPr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18" name="泪滴形 17"/>
            <p:cNvSpPr/>
            <p:nvPr/>
          </p:nvSpPr>
          <p:spPr>
            <a:xfrm rot="16200000" flipH="1">
              <a:off x="6337727" y="1269044"/>
              <a:ext cx="1800430" cy="1799167"/>
            </a:xfrm>
            <a:prstGeom prst="teardrop">
              <a:avLst/>
            </a:prstGeom>
            <a:solidFill>
              <a:srgbClr val="8EAE2A"/>
            </a:solidFill>
            <a:ln w="25400" cap="flat" cmpd="sng" algn="ctr">
              <a:noFill/>
              <a:prstDash val="solid"/>
            </a:ln>
            <a:effectLst/>
          </p:spPr>
          <p:txBody>
            <a:bodyPr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19" name="文本框 58"/>
            <p:cNvSpPr txBox="1">
              <a:spLocks noChangeArrowheads="1"/>
            </p:cNvSpPr>
            <p:nvPr/>
          </p:nvSpPr>
          <p:spPr bwMode="auto">
            <a:xfrm>
              <a:off x="6783388" y="1443038"/>
              <a:ext cx="1008063" cy="6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3735"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3735"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20" name="文本框 55"/>
            <p:cNvSpPr txBox="1">
              <a:spLocks noChangeArrowheads="1"/>
            </p:cNvSpPr>
            <p:nvPr/>
          </p:nvSpPr>
          <p:spPr bwMode="auto">
            <a:xfrm>
              <a:off x="6337300"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9200" eaLnBrk="1" fontAlgn="auto" latinLnBrk="0" hangingPunct="1">
                <a:lnSpc>
                  <a:spcPct val="150000"/>
                </a:lnSpc>
                <a:spcBef>
                  <a:spcPts val="1335"/>
                </a:spcBef>
                <a:spcAft>
                  <a:spcPts val="0"/>
                </a:spcAft>
                <a:buClrTx/>
                <a:buSzTx/>
                <a:buFont typeface="Arial" panose="020B0604020202020204" pitchFamily="34" charset="0"/>
                <a:buChar char="•"/>
                <a:defRPr/>
              </a:pPr>
              <a:r>
                <a:rPr kumimoji="0" lang="zh-CN" altLang="en-US" sz="12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a:t>
              </a:r>
            </a:p>
          </p:txBody>
        </p:sp>
      </p:grpSp>
      <p:grpSp>
        <p:nvGrpSpPr>
          <p:cNvPr id="21" name="组合 20"/>
          <p:cNvGrpSpPr/>
          <p:nvPr/>
        </p:nvGrpSpPr>
        <p:grpSpPr bwMode="auto">
          <a:xfrm>
            <a:off x="8257911" y="1650968"/>
            <a:ext cx="2159000" cy="2233082"/>
            <a:chOff x="8256588" y="1268413"/>
            <a:chExt cx="2159000" cy="2232025"/>
          </a:xfrm>
        </p:grpSpPr>
        <p:sp>
          <p:nvSpPr>
            <p:cNvPr id="22" name="矩形 21"/>
            <p:cNvSpPr/>
            <p:nvPr/>
          </p:nvSpPr>
          <p:spPr>
            <a:xfrm flipV="1">
              <a:off x="8256588" y="3140775"/>
              <a:ext cx="2159000" cy="359663"/>
            </a:xfrm>
            <a:prstGeom prst="rect">
              <a:avLst/>
            </a:prstGeom>
            <a:solidFill>
              <a:srgbClr val="5F7B06"/>
            </a:solidFill>
            <a:ln w="25400" cap="flat" cmpd="sng" algn="ctr">
              <a:noFill/>
              <a:prstDash val="solid"/>
            </a:ln>
            <a:effectLst/>
          </p:spPr>
          <p:txBody>
            <a:bodyPr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23" name="泪滴形 22"/>
            <p:cNvSpPr/>
            <p:nvPr/>
          </p:nvSpPr>
          <p:spPr>
            <a:xfrm rot="16200000" flipH="1">
              <a:off x="8503607" y="1269044"/>
              <a:ext cx="1800430" cy="1799167"/>
            </a:xfrm>
            <a:prstGeom prst="teardrop">
              <a:avLst/>
            </a:prstGeom>
            <a:solidFill>
              <a:srgbClr val="5F7B06"/>
            </a:solidFill>
            <a:ln w="25400" cap="flat" cmpd="sng" algn="ctr">
              <a:noFill/>
              <a:prstDash val="solid"/>
            </a:ln>
            <a:effectLst/>
          </p:spPr>
          <p:txBody>
            <a:bodyPr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24" name="文本框 60"/>
            <p:cNvSpPr txBox="1">
              <a:spLocks noChangeArrowheads="1"/>
            </p:cNvSpPr>
            <p:nvPr/>
          </p:nvSpPr>
          <p:spPr bwMode="auto">
            <a:xfrm>
              <a:off x="8948739" y="1443038"/>
              <a:ext cx="1008063" cy="6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3735"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3735"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25" name="文本框 55"/>
            <p:cNvSpPr txBox="1">
              <a:spLocks noChangeArrowheads="1"/>
            </p:cNvSpPr>
            <p:nvPr/>
          </p:nvSpPr>
          <p:spPr bwMode="auto">
            <a:xfrm>
              <a:off x="8504239"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9200" eaLnBrk="1" fontAlgn="auto" latinLnBrk="0" hangingPunct="1">
                <a:lnSpc>
                  <a:spcPct val="150000"/>
                </a:lnSpc>
                <a:spcBef>
                  <a:spcPts val="1335"/>
                </a:spcBef>
                <a:spcAft>
                  <a:spcPts val="0"/>
                </a:spcAft>
                <a:buClrTx/>
                <a:buSzTx/>
                <a:buFont typeface="Arial" panose="020B0604020202020204" pitchFamily="34" charset="0"/>
                <a:buChar char="•"/>
                <a:defRPr/>
              </a:pPr>
              <a:r>
                <a:rPr kumimoji="0" lang="zh-CN" altLang="en-US" sz="12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a:t>
              </a:r>
            </a:p>
          </p:txBody>
        </p:sp>
      </p:grpSp>
      <p:grpSp>
        <p:nvGrpSpPr>
          <p:cNvPr id="26" name="组合 25"/>
          <p:cNvGrpSpPr/>
          <p:nvPr/>
        </p:nvGrpSpPr>
        <p:grpSpPr bwMode="auto">
          <a:xfrm>
            <a:off x="1632745" y="4229066"/>
            <a:ext cx="8784167" cy="1569804"/>
            <a:chOff x="1631950" y="3844925"/>
            <a:chExt cx="8783638" cy="1570038"/>
          </a:xfrm>
        </p:grpSpPr>
        <p:sp>
          <p:nvSpPr>
            <p:cNvPr id="27" name="文本框 37"/>
            <p:cNvSpPr txBox="1">
              <a:spLocks noChangeArrowheads="1"/>
            </p:cNvSpPr>
            <p:nvPr/>
          </p:nvSpPr>
          <p:spPr bwMode="auto">
            <a:xfrm>
              <a:off x="1631950" y="3844925"/>
              <a:ext cx="1584325" cy="1569894"/>
            </a:xfrm>
            <a:prstGeom prst="rect">
              <a:avLst/>
            </a:prstGeom>
            <a:noFill/>
            <a:ln w="3175">
              <a:solidFill>
                <a:srgbClr val="5F7B06"/>
              </a:solidFill>
              <a:prstDash val="dash"/>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rPr>
                <a:t>标题</a:t>
              </a:r>
              <a:endParaRPr kumimoji="0" lang="en-US" altLang="zh-CN" sz="3200" b="1"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rPr>
                <a:t>文字</a:t>
              </a:r>
              <a:endParaRPr kumimoji="0" lang="en-US" altLang="zh-CN" sz="3200" b="1"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rPr>
                <a:t>内容</a:t>
              </a:r>
            </a:p>
          </p:txBody>
        </p:sp>
        <p:sp>
          <p:nvSpPr>
            <p:cNvPr id="28" name="文本框 38"/>
            <p:cNvSpPr txBox="1">
              <a:spLocks noChangeArrowheads="1"/>
            </p:cNvSpPr>
            <p:nvPr/>
          </p:nvSpPr>
          <p:spPr bwMode="auto">
            <a:xfrm>
              <a:off x="3359150" y="3844925"/>
              <a:ext cx="7056438" cy="1570038"/>
            </a:xfrm>
            <a:prstGeom prst="rect">
              <a:avLst/>
            </a:prstGeom>
            <a:noFill/>
            <a:ln w="3175">
              <a:solidFill>
                <a:srgbClr val="493326"/>
              </a:solidFill>
              <a:prstDash val="dash"/>
              <a:miter lim="800000"/>
            </a:ln>
            <a:extLst>
              <a:ext uri="{909E8E84-426E-40DD-AFC4-6F175D3DCCD1}">
                <a14:hiddenFill xmlns:a14="http://schemas.microsoft.com/office/drawing/2010/main">
                  <a:solidFill>
                    <a:srgbClr val="FFFFFF"/>
                  </a:solidFill>
                </a14:hiddenFill>
              </a:ext>
            </a:extLst>
          </p:spPr>
          <p:txBody>
            <a:bodyPr anchor="ctr"/>
            <a:lstStyle>
              <a:lvl1pPr marL="285750" indent="-285750" defTabSz="801370">
                <a:defRPr>
                  <a:solidFill>
                    <a:schemeClr val="tx1"/>
                  </a:solidFill>
                  <a:latin typeface="Calibri" panose="020F0502020204030204" charset="0"/>
                  <a:ea typeface="宋体" panose="02010600030101010101" pitchFamily="2" charset="-122"/>
                </a:defRPr>
              </a:lvl1pPr>
              <a:lvl2pPr marL="742950" indent="-285750" defTabSz="801370">
                <a:defRPr>
                  <a:solidFill>
                    <a:schemeClr val="tx1"/>
                  </a:solidFill>
                  <a:latin typeface="Calibri" panose="020F0502020204030204" charset="0"/>
                  <a:ea typeface="宋体" panose="02010600030101010101" pitchFamily="2" charset="-122"/>
                </a:defRPr>
              </a:lvl2pPr>
              <a:lvl3pPr marL="1143000" indent="-228600" defTabSz="801370">
                <a:defRPr>
                  <a:solidFill>
                    <a:schemeClr val="tx1"/>
                  </a:solidFill>
                  <a:latin typeface="Calibri" panose="020F0502020204030204" charset="0"/>
                  <a:ea typeface="宋体" panose="02010600030101010101" pitchFamily="2" charset="-122"/>
                </a:defRPr>
              </a:lvl3pPr>
              <a:lvl4pPr marL="1600200" indent="-228600" defTabSz="801370">
                <a:defRPr>
                  <a:solidFill>
                    <a:schemeClr val="tx1"/>
                  </a:solidFill>
                  <a:latin typeface="Calibri" panose="020F0502020204030204" charset="0"/>
                  <a:ea typeface="宋体" panose="02010600030101010101" pitchFamily="2" charset="-122"/>
                </a:defRPr>
              </a:lvl4pPr>
              <a:lvl5pPr marL="2057400" indent="-228600" defTabSz="801370">
                <a:defRPr>
                  <a:solidFill>
                    <a:schemeClr val="tx1"/>
                  </a:solidFill>
                  <a:latin typeface="Calibri" panose="020F0502020204030204" charset="0"/>
                  <a:ea typeface="宋体" panose="02010600030101010101" pitchFamily="2" charset="-122"/>
                </a:defRPr>
              </a:lvl5pPr>
              <a:lvl6pPr marL="2514600" indent="-228600" defTabSz="80137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80137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80137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80137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285750" marR="0" lvl="0" indent="-285750" defTabSz="801370" eaLnBrk="1" fontAlgn="auto" latinLnBrk="0" hangingPunct="1">
                <a:lnSpc>
                  <a:spcPct val="100000"/>
                </a:lnSpc>
                <a:spcBef>
                  <a:spcPct val="20000"/>
                </a:spcBef>
                <a:spcAft>
                  <a:spcPts val="0"/>
                </a:spcAft>
                <a:buClrTx/>
                <a:buSzTx/>
                <a:buFont typeface="Arial" panose="020B0604020202020204" pitchFamily="34" charset="0"/>
                <a:buChar char="•"/>
                <a:defRPr/>
              </a:pPr>
              <a:endParaRPr kumimoji="0" lang="en-US" altLang="zh-CN" sz="16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29" name="矩形 62"/>
            <p:cNvSpPr>
              <a:spLocks noChangeArrowheads="1"/>
            </p:cNvSpPr>
            <p:nvPr/>
          </p:nvSpPr>
          <p:spPr bwMode="auto">
            <a:xfrm>
              <a:off x="3886200"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1219200" eaLnBrk="1" fontAlgn="auto" latinLnBrk="0" hangingPunct="1">
                <a:lnSpc>
                  <a:spcPct val="150000"/>
                </a:lnSpc>
                <a:spcBef>
                  <a:spcPts val="1335"/>
                </a:spcBef>
                <a:spcAft>
                  <a:spcPts val="0"/>
                </a:spcAft>
                <a:buClrTx/>
                <a:buSzTx/>
                <a:buFont typeface="Arial" panose="020B0604020202020204" pitchFamily="34" charset="0"/>
                <a:buChar char="•"/>
                <a:defRPr/>
              </a:pPr>
              <a:r>
                <a:rPr kumimoji="0" lang="zh-CN" altLang="en-US" sz="1465"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a:t>
              </a:r>
            </a:p>
          </p:txBody>
        </p:sp>
        <p:sp>
          <p:nvSpPr>
            <p:cNvPr id="30" name="矩形 62"/>
            <p:cNvSpPr>
              <a:spLocks noChangeArrowheads="1"/>
            </p:cNvSpPr>
            <p:nvPr/>
          </p:nvSpPr>
          <p:spPr bwMode="auto">
            <a:xfrm>
              <a:off x="6200775"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1219200" eaLnBrk="1" fontAlgn="auto" latinLnBrk="0" hangingPunct="1">
                <a:lnSpc>
                  <a:spcPct val="150000"/>
                </a:lnSpc>
                <a:spcBef>
                  <a:spcPts val="1335"/>
                </a:spcBef>
                <a:spcAft>
                  <a:spcPts val="0"/>
                </a:spcAft>
                <a:buClrTx/>
                <a:buSzTx/>
                <a:buFont typeface="Arial" panose="020B0604020202020204" pitchFamily="34" charset="0"/>
                <a:buChar char="•"/>
                <a:defRPr/>
              </a:pPr>
              <a:r>
                <a:rPr kumimoji="0" lang="zh-CN" altLang="en-US" sz="1465"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a:t>
              </a:r>
            </a:p>
          </p:txBody>
        </p:sp>
        <p:sp>
          <p:nvSpPr>
            <p:cNvPr id="31" name="矩形 62"/>
            <p:cNvSpPr>
              <a:spLocks noChangeArrowheads="1"/>
            </p:cNvSpPr>
            <p:nvPr/>
          </p:nvSpPr>
          <p:spPr bwMode="auto">
            <a:xfrm>
              <a:off x="8329614"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1219200" eaLnBrk="1" fontAlgn="auto" latinLnBrk="0" hangingPunct="1">
                <a:lnSpc>
                  <a:spcPct val="150000"/>
                </a:lnSpc>
                <a:spcBef>
                  <a:spcPts val="1335"/>
                </a:spcBef>
                <a:spcAft>
                  <a:spcPts val="0"/>
                </a:spcAft>
                <a:buClrTx/>
                <a:buSzTx/>
                <a:buFont typeface="Arial" panose="020B0604020202020204" pitchFamily="34" charset="0"/>
                <a:buChar char="•"/>
                <a:defRPr/>
              </a:pPr>
              <a:r>
                <a:rPr kumimoji="0" lang="zh-CN" altLang="en-US" sz="1465"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1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ppt_x</p:attrName>
                                        </p:attrNameLst>
                                      </p:cBhvr>
                                      <p:tavLst>
                                        <p:tav tm="0">
                                          <p:val>
                                            <p:strVal val="#ppt_x-#ppt_w*1.125000"/>
                                          </p:val>
                                        </p:tav>
                                        <p:tav tm="100000">
                                          <p:val>
                                            <p:strVal val="#ppt_x"/>
                                          </p:val>
                                        </p:tav>
                                      </p:tavLst>
                                    </p:anim>
                                    <p:animEffect transition="in" filter="wipe(right)">
                                      <p:cBhvr>
                                        <p:cTn id="22" dur="500"/>
                                        <p:tgtEl>
                                          <p:spTgt spid="4"/>
                                        </p:tgtEl>
                                      </p:cBhvr>
                                    </p:animEffect>
                                  </p:childTnLst>
                                </p:cTn>
                              </p:par>
                            </p:childTnLst>
                          </p:cTn>
                        </p:par>
                        <p:par>
                          <p:cTn id="23" fill="hold">
                            <p:stCondLst>
                              <p:cond delay="1519"/>
                            </p:stCondLst>
                            <p:childTnLst>
                              <p:par>
                                <p:cTn id="24" presetID="1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ppt_x</p:attrName>
                                        </p:attrNameLst>
                                      </p:cBhvr>
                                      <p:tavLst>
                                        <p:tav tm="0">
                                          <p:val>
                                            <p:strVal val="#ppt_x-#ppt_w*1.125000"/>
                                          </p:val>
                                        </p:tav>
                                        <p:tav tm="100000">
                                          <p:val>
                                            <p:strVal val="#ppt_x"/>
                                          </p:val>
                                        </p:tav>
                                      </p:tavLst>
                                    </p:anim>
                                    <p:animEffect transition="in" filter="wipe(right)">
                                      <p:cBhvr>
                                        <p:cTn id="27" dur="500"/>
                                        <p:tgtEl>
                                          <p:spTgt spid="9"/>
                                        </p:tgtEl>
                                      </p:cBhvr>
                                    </p:animEffect>
                                  </p:childTnLst>
                                </p:cTn>
                              </p:par>
                            </p:childTnLst>
                          </p:cTn>
                        </p:par>
                        <p:par>
                          <p:cTn id="28" fill="hold">
                            <p:stCondLst>
                              <p:cond delay="2019"/>
                            </p:stCondLst>
                            <p:childTnLst>
                              <p:par>
                                <p:cTn id="29" presetID="1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ppt_x</p:attrName>
                                        </p:attrNameLst>
                                      </p:cBhvr>
                                      <p:tavLst>
                                        <p:tav tm="0">
                                          <p:val>
                                            <p:strVal val="#ppt_x-#ppt_w*1.125000"/>
                                          </p:val>
                                        </p:tav>
                                        <p:tav tm="100000">
                                          <p:val>
                                            <p:strVal val="#ppt_x"/>
                                          </p:val>
                                        </p:tav>
                                      </p:tavLst>
                                    </p:anim>
                                    <p:animEffect transition="in" filter="wipe(right)">
                                      <p:cBhvr>
                                        <p:cTn id="32" dur="500"/>
                                        <p:tgtEl>
                                          <p:spTgt spid="16"/>
                                        </p:tgtEl>
                                      </p:cBhvr>
                                    </p:animEffect>
                                  </p:childTnLst>
                                </p:cTn>
                              </p:par>
                            </p:childTnLst>
                          </p:cTn>
                        </p:par>
                        <p:par>
                          <p:cTn id="33" fill="hold">
                            <p:stCondLst>
                              <p:cond delay="2519"/>
                            </p:stCondLst>
                            <p:childTnLst>
                              <p:par>
                                <p:cTn id="34" presetID="1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ppt_x</p:attrName>
                                        </p:attrNameLst>
                                      </p:cBhvr>
                                      <p:tavLst>
                                        <p:tav tm="0">
                                          <p:val>
                                            <p:strVal val="#ppt_x-#ppt_w*1.125000"/>
                                          </p:val>
                                        </p:tav>
                                        <p:tav tm="100000">
                                          <p:val>
                                            <p:strVal val="#ppt_x"/>
                                          </p:val>
                                        </p:tav>
                                      </p:tavLst>
                                    </p:anim>
                                    <p:animEffect transition="in" filter="wipe(right)">
                                      <p:cBhvr>
                                        <p:cTn id="37" dur="500"/>
                                        <p:tgtEl>
                                          <p:spTgt spid="21"/>
                                        </p:tgtEl>
                                      </p:cBhvr>
                                    </p:animEffect>
                                  </p:childTnLst>
                                </p:cTn>
                              </p:par>
                            </p:childTnLst>
                          </p:cTn>
                        </p:par>
                        <p:par>
                          <p:cTn id="38" fill="hold">
                            <p:stCondLst>
                              <p:cond delay="3019"/>
                            </p:stCondLst>
                            <p:childTnLst>
                              <p:par>
                                <p:cTn id="39" presetID="42" presetClass="entr" presetSubtype="0"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教学目标</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bwMode="auto">
          <a:xfrm>
            <a:off x="1362114" y="1500220"/>
            <a:ext cx="3749576" cy="1237868"/>
            <a:chOff x="1249363" y="1308100"/>
            <a:chExt cx="3749675" cy="1238250"/>
          </a:xfrm>
        </p:grpSpPr>
        <p:sp>
          <p:nvSpPr>
            <p:cNvPr id="5" name="椭圆 4"/>
            <p:cNvSpPr/>
            <p:nvPr/>
          </p:nvSpPr>
          <p:spPr>
            <a:xfrm>
              <a:off x="1490595" y="1390651"/>
              <a:ext cx="791410" cy="791633"/>
            </a:xfrm>
            <a:prstGeom prst="ellipse">
              <a:avLst/>
            </a:prstGeom>
            <a:solidFill>
              <a:srgbClr val="5F7B06"/>
            </a:solidFill>
            <a:ln w="25400" cap="flat" cmpd="sng" algn="ctr">
              <a:noFill/>
              <a:prstDash val="solid"/>
            </a:ln>
            <a:effectLst/>
          </p:spPr>
          <p:txBody>
            <a:bodyPr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6" name="文本框 25"/>
            <p:cNvSpPr txBox="1">
              <a:spLocks noChangeArrowheads="1"/>
            </p:cNvSpPr>
            <p:nvPr/>
          </p:nvSpPr>
          <p:spPr bwMode="auto">
            <a:xfrm>
              <a:off x="2332037" y="1308100"/>
              <a:ext cx="1584325"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7" name="文本框 35"/>
            <p:cNvSpPr txBox="1">
              <a:spLocks noChangeArrowheads="1"/>
            </p:cNvSpPr>
            <p:nvPr/>
          </p:nvSpPr>
          <p:spPr bwMode="auto">
            <a:xfrm>
              <a:off x="2428875" y="1539875"/>
              <a:ext cx="2251075" cy="58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1218565" eaLnBrk="1" fontAlgn="auto" latinLnBrk="0" hangingPunct="1">
                <a:lnSpc>
                  <a:spcPct val="150000"/>
                </a:lnSpc>
                <a:spcBef>
                  <a:spcPts val="0"/>
                </a:spcBef>
                <a:spcAft>
                  <a:spcPts val="0"/>
                </a:spcAft>
                <a:buClrTx/>
                <a:buSzTx/>
                <a:buFontTx/>
                <a:buNone/>
                <a:defRPr/>
              </a:pPr>
              <a:r>
                <a:rPr kumimoji="0" lang="zh-CN" altLang="en-US" sz="1065"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sp>
          <p:nvSpPr>
            <p:cNvPr id="8" name="Freeform 342"/>
            <p:cNvSpPr/>
            <p:nvPr/>
          </p:nvSpPr>
          <p:spPr bwMode="auto">
            <a:xfrm>
              <a:off x="1684338" y="1584325"/>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cxnSp>
          <p:nvCxnSpPr>
            <p:cNvPr id="9" name="直接连接符 8"/>
            <p:cNvCxnSpPr/>
            <p:nvPr/>
          </p:nvCxnSpPr>
          <p:spPr>
            <a:xfrm flipV="1">
              <a:off x="1249363" y="2544233"/>
              <a:ext cx="3749675" cy="2117"/>
            </a:xfrm>
            <a:prstGeom prst="line">
              <a:avLst/>
            </a:prstGeom>
            <a:noFill/>
            <a:ln w="9525" cap="flat" cmpd="sng" algn="ctr">
              <a:solidFill>
                <a:srgbClr val="6D4409"/>
              </a:solidFill>
              <a:prstDash val="dash"/>
            </a:ln>
            <a:effectLst/>
          </p:spPr>
        </p:cxnSp>
      </p:grpSp>
      <p:grpSp>
        <p:nvGrpSpPr>
          <p:cNvPr id="10" name="组合 9"/>
          <p:cNvGrpSpPr/>
          <p:nvPr/>
        </p:nvGrpSpPr>
        <p:grpSpPr bwMode="auto">
          <a:xfrm>
            <a:off x="6474403" y="1500219"/>
            <a:ext cx="3749576" cy="1242100"/>
            <a:chOff x="6362700" y="1308100"/>
            <a:chExt cx="3751263" cy="1241425"/>
          </a:xfrm>
        </p:grpSpPr>
        <p:sp>
          <p:nvSpPr>
            <p:cNvPr id="11" name="椭圆 10"/>
            <p:cNvSpPr/>
            <p:nvPr/>
          </p:nvSpPr>
          <p:spPr>
            <a:xfrm>
              <a:off x="6604034" y="1350397"/>
              <a:ext cx="791745" cy="793074"/>
            </a:xfrm>
            <a:prstGeom prst="ellipse">
              <a:avLst/>
            </a:prstGeom>
            <a:solidFill>
              <a:srgbClr val="8EAE2A"/>
            </a:solidFill>
            <a:ln w="25400" cap="flat" cmpd="sng" algn="ctr">
              <a:noFill/>
              <a:prstDash val="solid"/>
            </a:ln>
            <a:effectLst/>
          </p:spPr>
          <p:txBody>
            <a:bodyPr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12" name="Freeform 342"/>
            <p:cNvSpPr/>
            <p:nvPr/>
          </p:nvSpPr>
          <p:spPr bwMode="auto">
            <a:xfrm>
              <a:off x="6797675" y="1544638"/>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cxnSp>
          <p:nvCxnSpPr>
            <p:cNvPr id="13" name="直接连接符 12"/>
            <p:cNvCxnSpPr/>
            <p:nvPr/>
          </p:nvCxnSpPr>
          <p:spPr>
            <a:xfrm flipV="1">
              <a:off x="6362700" y="2547409"/>
              <a:ext cx="3751263" cy="2116"/>
            </a:xfrm>
            <a:prstGeom prst="line">
              <a:avLst/>
            </a:prstGeom>
            <a:noFill/>
            <a:ln w="9525" cap="flat" cmpd="sng" algn="ctr">
              <a:solidFill>
                <a:srgbClr val="66845E"/>
              </a:solidFill>
              <a:prstDash val="dash"/>
            </a:ln>
            <a:effectLst/>
          </p:spPr>
        </p:cxnSp>
        <p:sp>
          <p:nvSpPr>
            <p:cNvPr id="16" name="文本框 104"/>
            <p:cNvSpPr txBox="1">
              <a:spLocks noChangeArrowheads="1"/>
            </p:cNvSpPr>
            <p:nvPr/>
          </p:nvSpPr>
          <p:spPr bwMode="auto">
            <a:xfrm>
              <a:off x="7364413" y="1308100"/>
              <a:ext cx="1584325" cy="338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17" name="文本框 105"/>
            <p:cNvSpPr txBox="1">
              <a:spLocks noChangeArrowheads="1"/>
            </p:cNvSpPr>
            <p:nvPr/>
          </p:nvSpPr>
          <p:spPr bwMode="auto">
            <a:xfrm>
              <a:off x="7461248" y="1539876"/>
              <a:ext cx="2251075" cy="58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1218565" eaLnBrk="1" fontAlgn="auto" latinLnBrk="0" hangingPunct="1">
                <a:lnSpc>
                  <a:spcPct val="150000"/>
                </a:lnSpc>
                <a:spcBef>
                  <a:spcPts val="0"/>
                </a:spcBef>
                <a:spcAft>
                  <a:spcPts val="0"/>
                </a:spcAft>
                <a:buClrTx/>
                <a:buSzTx/>
                <a:buFontTx/>
                <a:buNone/>
                <a:defRPr/>
              </a:pPr>
              <a:r>
                <a:rPr kumimoji="0" lang="zh-CN" altLang="en-US" sz="1065"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18" name="组合 17"/>
          <p:cNvGrpSpPr/>
          <p:nvPr/>
        </p:nvGrpSpPr>
        <p:grpSpPr bwMode="auto">
          <a:xfrm>
            <a:off x="6474403" y="2977197"/>
            <a:ext cx="3749576" cy="1318277"/>
            <a:chOff x="6362700" y="2786063"/>
            <a:chExt cx="3751263" cy="1319212"/>
          </a:xfrm>
        </p:grpSpPr>
        <p:sp>
          <p:nvSpPr>
            <p:cNvPr id="19" name="椭圆 18"/>
            <p:cNvSpPr/>
            <p:nvPr/>
          </p:nvSpPr>
          <p:spPr>
            <a:xfrm>
              <a:off x="6599800" y="2913114"/>
              <a:ext cx="793863" cy="791950"/>
            </a:xfrm>
            <a:prstGeom prst="ellipse">
              <a:avLst/>
            </a:prstGeom>
            <a:solidFill>
              <a:srgbClr val="8EAE2A"/>
            </a:solidFill>
            <a:ln w="25400" cap="flat" cmpd="sng" algn="ctr">
              <a:noFill/>
              <a:prstDash val="solid"/>
            </a:ln>
            <a:effectLst/>
          </p:spPr>
          <p:txBody>
            <a:bodyPr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20" name="Freeform 466"/>
            <p:cNvSpPr/>
            <p:nvPr/>
          </p:nvSpPr>
          <p:spPr bwMode="auto">
            <a:xfrm>
              <a:off x="6875463" y="2981325"/>
              <a:ext cx="242887" cy="6731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cxnSp>
          <p:nvCxnSpPr>
            <p:cNvPr id="21" name="直接连接符 20"/>
            <p:cNvCxnSpPr/>
            <p:nvPr/>
          </p:nvCxnSpPr>
          <p:spPr>
            <a:xfrm flipV="1">
              <a:off x="6362700" y="4103157"/>
              <a:ext cx="3751263" cy="2118"/>
            </a:xfrm>
            <a:prstGeom prst="line">
              <a:avLst/>
            </a:prstGeom>
            <a:noFill/>
            <a:ln w="9525" cap="flat" cmpd="sng" algn="ctr">
              <a:solidFill>
                <a:srgbClr val="66845E"/>
              </a:solidFill>
              <a:prstDash val="dash"/>
            </a:ln>
            <a:effectLst/>
          </p:spPr>
        </p:cxnSp>
        <p:sp>
          <p:nvSpPr>
            <p:cNvPr id="22" name="文本框 106"/>
            <p:cNvSpPr txBox="1">
              <a:spLocks noChangeArrowheads="1"/>
            </p:cNvSpPr>
            <p:nvPr/>
          </p:nvSpPr>
          <p:spPr bwMode="auto">
            <a:xfrm>
              <a:off x="7364413" y="2786063"/>
              <a:ext cx="1584325" cy="33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23" name="文本框 107"/>
            <p:cNvSpPr txBox="1">
              <a:spLocks noChangeArrowheads="1"/>
            </p:cNvSpPr>
            <p:nvPr/>
          </p:nvSpPr>
          <p:spPr bwMode="auto">
            <a:xfrm>
              <a:off x="7461248" y="3017838"/>
              <a:ext cx="2251075" cy="58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1218565" eaLnBrk="1" fontAlgn="auto" latinLnBrk="0" hangingPunct="1">
                <a:lnSpc>
                  <a:spcPct val="150000"/>
                </a:lnSpc>
                <a:spcBef>
                  <a:spcPts val="0"/>
                </a:spcBef>
                <a:spcAft>
                  <a:spcPts val="0"/>
                </a:spcAft>
                <a:buClrTx/>
                <a:buSzTx/>
                <a:buFontTx/>
                <a:buNone/>
                <a:defRPr/>
              </a:pPr>
              <a:r>
                <a:rPr kumimoji="0" lang="zh-CN" altLang="en-US" sz="1065"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24" name="组合 23"/>
          <p:cNvGrpSpPr/>
          <p:nvPr/>
        </p:nvGrpSpPr>
        <p:grpSpPr bwMode="auto">
          <a:xfrm>
            <a:off x="6474403" y="4538816"/>
            <a:ext cx="3749576" cy="1216708"/>
            <a:chOff x="6362700" y="4348163"/>
            <a:chExt cx="3751263" cy="1216025"/>
          </a:xfrm>
        </p:grpSpPr>
        <p:sp>
          <p:nvSpPr>
            <p:cNvPr id="25" name="椭圆 24"/>
            <p:cNvSpPr/>
            <p:nvPr/>
          </p:nvSpPr>
          <p:spPr>
            <a:xfrm>
              <a:off x="6599800" y="4475052"/>
              <a:ext cx="793863" cy="793060"/>
            </a:xfrm>
            <a:prstGeom prst="ellipse">
              <a:avLst/>
            </a:prstGeom>
            <a:solidFill>
              <a:srgbClr val="8EAE2A"/>
            </a:solidFill>
            <a:ln w="25400" cap="flat" cmpd="sng" algn="ctr">
              <a:noFill/>
              <a:prstDash val="solid"/>
            </a:ln>
            <a:effectLst/>
          </p:spPr>
          <p:txBody>
            <a:bodyPr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grpSp>
          <p:nvGrpSpPr>
            <p:cNvPr id="26" name="Group 666"/>
            <p:cNvGrpSpPr/>
            <p:nvPr/>
          </p:nvGrpSpPr>
          <p:grpSpPr bwMode="auto">
            <a:xfrm>
              <a:off x="6816725" y="4691063"/>
              <a:ext cx="360363" cy="360362"/>
              <a:chOff x="4807" y="2702"/>
              <a:chExt cx="1062" cy="1067"/>
            </a:xfrm>
          </p:grpSpPr>
          <p:sp>
            <p:nvSpPr>
              <p:cNvPr id="30"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31"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32"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33"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34"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35"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36"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37"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38"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39"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40"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41"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grpSp>
        <p:cxnSp>
          <p:nvCxnSpPr>
            <p:cNvPr id="27" name="直接连接符 26"/>
            <p:cNvCxnSpPr/>
            <p:nvPr/>
          </p:nvCxnSpPr>
          <p:spPr>
            <a:xfrm flipV="1">
              <a:off x="6362700" y="5562073"/>
              <a:ext cx="3751263" cy="2115"/>
            </a:xfrm>
            <a:prstGeom prst="line">
              <a:avLst/>
            </a:prstGeom>
            <a:noFill/>
            <a:ln w="9525" cap="flat" cmpd="sng" algn="ctr">
              <a:solidFill>
                <a:srgbClr val="66845E"/>
              </a:solidFill>
              <a:prstDash val="dash"/>
            </a:ln>
            <a:effectLst/>
          </p:spPr>
        </p:cxnSp>
        <p:sp>
          <p:nvSpPr>
            <p:cNvPr id="28" name="文本框 108"/>
            <p:cNvSpPr txBox="1">
              <a:spLocks noChangeArrowheads="1"/>
            </p:cNvSpPr>
            <p:nvPr/>
          </p:nvSpPr>
          <p:spPr bwMode="auto">
            <a:xfrm>
              <a:off x="7364413" y="4348163"/>
              <a:ext cx="1584325" cy="338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29" name="文本框 109"/>
            <p:cNvSpPr txBox="1">
              <a:spLocks noChangeArrowheads="1"/>
            </p:cNvSpPr>
            <p:nvPr/>
          </p:nvSpPr>
          <p:spPr bwMode="auto">
            <a:xfrm>
              <a:off x="7461248" y="4579938"/>
              <a:ext cx="2251075" cy="58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1218565" eaLnBrk="1" fontAlgn="auto" latinLnBrk="0" hangingPunct="1">
                <a:lnSpc>
                  <a:spcPct val="150000"/>
                </a:lnSpc>
                <a:spcBef>
                  <a:spcPts val="0"/>
                </a:spcBef>
                <a:spcAft>
                  <a:spcPts val="0"/>
                </a:spcAft>
                <a:buClrTx/>
                <a:buSzTx/>
                <a:buFontTx/>
                <a:buNone/>
                <a:defRPr/>
              </a:pPr>
              <a:r>
                <a:rPr kumimoji="0" lang="zh-CN" altLang="en-US" sz="1065"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42" name="组合 41"/>
          <p:cNvGrpSpPr/>
          <p:nvPr/>
        </p:nvGrpSpPr>
        <p:grpSpPr bwMode="auto">
          <a:xfrm>
            <a:off x="1362114" y="4538813"/>
            <a:ext cx="3749576" cy="1288652"/>
            <a:chOff x="1249363" y="4348163"/>
            <a:chExt cx="3749675" cy="1289050"/>
          </a:xfrm>
        </p:grpSpPr>
        <p:sp>
          <p:nvSpPr>
            <p:cNvPr id="43" name="椭圆 42"/>
            <p:cNvSpPr/>
            <p:nvPr/>
          </p:nvSpPr>
          <p:spPr>
            <a:xfrm>
              <a:off x="1488480" y="4515380"/>
              <a:ext cx="791410" cy="791633"/>
            </a:xfrm>
            <a:prstGeom prst="ellipse">
              <a:avLst/>
            </a:prstGeom>
            <a:solidFill>
              <a:srgbClr val="5F7B06"/>
            </a:solidFill>
            <a:ln w="25400" cap="flat" cmpd="sng" algn="ctr">
              <a:noFill/>
              <a:prstDash val="solid"/>
            </a:ln>
            <a:effectLst/>
          </p:spPr>
          <p:txBody>
            <a:bodyPr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grpSp>
          <p:nvGrpSpPr>
            <p:cNvPr id="44" name="Group 666"/>
            <p:cNvGrpSpPr/>
            <p:nvPr/>
          </p:nvGrpSpPr>
          <p:grpSpPr bwMode="auto">
            <a:xfrm>
              <a:off x="1703388" y="4730750"/>
              <a:ext cx="360362" cy="358775"/>
              <a:chOff x="4807" y="2702"/>
              <a:chExt cx="1062" cy="1067"/>
            </a:xfrm>
          </p:grpSpPr>
          <p:sp>
            <p:nvSpPr>
              <p:cNvPr id="48"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49"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50"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51"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52"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53"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54"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55"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56"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57"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58"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sp>
            <p:nvSpPr>
              <p:cNvPr id="59"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grpSp>
        <p:cxnSp>
          <p:nvCxnSpPr>
            <p:cNvPr id="45" name="直接连接符 44"/>
            <p:cNvCxnSpPr/>
            <p:nvPr/>
          </p:nvCxnSpPr>
          <p:spPr>
            <a:xfrm flipV="1">
              <a:off x="1249363" y="5635096"/>
              <a:ext cx="3749675" cy="2117"/>
            </a:xfrm>
            <a:prstGeom prst="line">
              <a:avLst/>
            </a:prstGeom>
            <a:noFill/>
            <a:ln w="9525" cap="flat" cmpd="sng" algn="ctr">
              <a:solidFill>
                <a:srgbClr val="6D4409"/>
              </a:solidFill>
              <a:prstDash val="dash"/>
            </a:ln>
            <a:effectLst/>
          </p:spPr>
        </p:cxnSp>
        <p:sp>
          <p:nvSpPr>
            <p:cNvPr id="46" name="文本框 110"/>
            <p:cNvSpPr txBox="1">
              <a:spLocks noChangeArrowheads="1"/>
            </p:cNvSpPr>
            <p:nvPr/>
          </p:nvSpPr>
          <p:spPr bwMode="auto">
            <a:xfrm>
              <a:off x="2282825" y="4348163"/>
              <a:ext cx="1584325"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47" name="文本框 111"/>
            <p:cNvSpPr txBox="1">
              <a:spLocks noChangeArrowheads="1"/>
            </p:cNvSpPr>
            <p:nvPr/>
          </p:nvSpPr>
          <p:spPr bwMode="auto">
            <a:xfrm>
              <a:off x="2379663" y="4579938"/>
              <a:ext cx="2252662" cy="58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1218565" eaLnBrk="1" fontAlgn="auto" latinLnBrk="0" hangingPunct="1">
                <a:lnSpc>
                  <a:spcPct val="150000"/>
                </a:lnSpc>
                <a:spcBef>
                  <a:spcPts val="0"/>
                </a:spcBef>
                <a:spcAft>
                  <a:spcPts val="0"/>
                </a:spcAft>
                <a:buClrTx/>
                <a:buSzTx/>
                <a:buFontTx/>
                <a:buNone/>
                <a:defRPr/>
              </a:pPr>
              <a:r>
                <a:rPr kumimoji="0" lang="zh-CN" altLang="en-US" sz="1065"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60" name="组合 59"/>
          <p:cNvGrpSpPr/>
          <p:nvPr/>
        </p:nvGrpSpPr>
        <p:grpSpPr bwMode="auto">
          <a:xfrm>
            <a:off x="1362114" y="3034332"/>
            <a:ext cx="3749576" cy="1265377"/>
            <a:chOff x="1249363" y="2841625"/>
            <a:chExt cx="3749675" cy="1266825"/>
          </a:xfrm>
        </p:grpSpPr>
        <p:sp>
          <p:nvSpPr>
            <p:cNvPr id="61" name="椭圆 60"/>
            <p:cNvSpPr/>
            <p:nvPr/>
          </p:nvSpPr>
          <p:spPr>
            <a:xfrm>
              <a:off x="1488480" y="2951784"/>
              <a:ext cx="791410" cy="792295"/>
            </a:xfrm>
            <a:prstGeom prst="ellipse">
              <a:avLst/>
            </a:prstGeom>
            <a:solidFill>
              <a:srgbClr val="5F7B06"/>
            </a:solidFill>
            <a:ln w="25400" cap="flat" cmpd="sng" algn="ctr">
              <a:noFill/>
              <a:prstDash val="solid"/>
            </a:ln>
            <a:effectLst/>
          </p:spPr>
          <p:txBody>
            <a:bodyPr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62" name="Freeform 466"/>
            <p:cNvSpPr/>
            <p:nvPr/>
          </p:nvSpPr>
          <p:spPr bwMode="auto">
            <a:xfrm>
              <a:off x="1762125" y="3019425"/>
              <a:ext cx="242888" cy="674688"/>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79B747"/>
                </a:solidFill>
                <a:effectLst/>
                <a:uLnTx/>
                <a:uFillTx/>
              </a:endParaRPr>
            </a:p>
          </p:txBody>
        </p:sp>
        <p:cxnSp>
          <p:nvCxnSpPr>
            <p:cNvPr id="63" name="直接连接符 62"/>
            <p:cNvCxnSpPr/>
            <p:nvPr/>
          </p:nvCxnSpPr>
          <p:spPr>
            <a:xfrm flipV="1">
              <a:off x="1249363" y="4106331"/>
              <a:ext cx="3749675" cy="2119"/>
            </a:xfrm>
            <a:prstGeom prst="line">
              <a:avLst/>
            </a:prstGeom>
            <a:noFill/>
            <a:ln w="9525" cap="flat" cmpd="sng" algn="ctr">
              <a:solidFill>
                <a:srgbClr val="6D4409"/>
              </a:solidFill>
              <a:prstDash val="dash"/>
            </a:ln>
            <a:effectLst/>
          </p:spPr>
        </p:cxnSp>
        <p:sp>
          <p:nvSpPr>
            <p:cNvPr id="64" name="文本框 112"/>
            <p:cNvSpPr txBox="1">
              <a:spLocks noChangeArrowheads="1"/>
            </p:cNvSpPr>
            <p:nvPr/>
          </p:nvSpPr>
          <p:spPr bwMode="auto">
            <a:xfrm>
              <a:off x="2282825" y="2841625"/>
              <a:ext cx="1584325" cy="33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p>
          </p:txBody>
        </p:sp>
        <p:sp>
          <p:nvSpPr>
            <p:cNvPr id="65" name="文本框 113"/>
            <p:cNvSpPr txBox="1">
              <a:spLocks noChangeArrowheads="1"/>
            </p:cNvSpPr>
            <p:nvPr/>
          </p:nvSpPr>
          <p:spPr bwMode="auto">
            <a:xfrm>
              <a:off x="2379663" y="3073400"/>
              <a:ext cx="2252662" cy="585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1218565" eaLnBrk="1" fontAlgn="auto" latinLnBrk="0" hangingPunct="1">
                <a:lnSpc>
                  <a:spcPct val="150000"/>
                </a:lnSpc>
                <a:spcBef>
                  <a:spcPts val="0"/>
                </a:spcBef>
                <a:spcAft>
                  <a:spcPts val="0"/>
                </a:spcAft>
                <a:buClrTx/>
                <a:buSzTx/>
                <a:buFontTx/>
                <a:buNone/>
                <a:defRPr/>
              </a:pPr>
              <a:r>
                <a:rPr kumimoji="0" lang="zh-CN" altLang="en-US" sz="1065"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10"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1519"/>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019"/>
                            </p:stCondLst>
                            <p:childTnLst>
                              <p:par>
                                <p:cTn id="27" presetID="10" presetClass="entr" presetSubtype="0" fill="hold" nodeType="after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fade">
                                      <p:cBhvr>
                                        <p:cTn id="29" dur="500"/>
                                        <p:tgtEl>
                                          <p:spTgt spid="60"/>
                                        </p:tgtEl>
                                      </p:cBhvr>
                                    </p:animEffect>
                                  </p:childTnLst>
                                </p:cTn>
                              </p:par>
                            </p:childTnLst>
                          </p:cTn>
                        </p:par>
                        <p:par>
                          <p:cTn id="30" fill="hold">
                            <p:stCondLst>
                              <p:cond delay="2519"/>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par>
                          <p:cTn id="34" fill="hold">
                            <p:stCondLst>
                              <p:cond delay="3019"/>
                            </p:stCondLst>
                            <p:childTnLst>
                              <p:par>
                                <p:cTn id="35" presetID="10" presetClass="entr" presetSubtype="0"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childTnLst>
                          </p:cTn>
                        </p:par>
                        <p:par>
                          <p:cTn id="38" fill="hold">
                            <p:stCondLst>
                              <p:cond delay="3519"/>
                            </p:stCondLst>
                            <p:childTnLst>
                              <p:par>
                                <p:cTn id="39" presetID="10"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教学目标</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AutoShape 60"/>
          <p:cNvSpPr>
            <a:spLocks noChangeArrowheads="1"/>
          </p:cNvSpPr>
          <p:nvPr/>
        </p:nvSpPr>
        <p:spPr bwMode="auto">
          <a:xfrm>
            <a:off x="6735730" y="3000892"/>
            <a:ext cx="761691" cy="1068281"/>
          </a:xfrm>
          <a:prstGeom prst="rightArrow">
            <a:avLst>
              <a:gd name="adj1" fmla="val 68556"/>
              <a:gd name="adj2" fmla="val 38969"/>
            </a:avLst>
          </a:prstGeom>
          <a:solidFill>
            <a:srgbClr val="5F7B06">
              <a:alpha val="60000"/>
            </a:srgbClr>
          </a:solidFill>
          <a:ln w="25400" cap="flat" cmpd="sng" algn="ctr">
            <a:noFill/>
            <a:prstDash val="solid"/>
          </a:ln>
          <a:effectLst/>
          <a:scene3d>
            <a:camera prst="orthographicFront"/>
            <a:lightRig rig="flat" dir="t"/>
          </a:scene3d>
          <a:sp3d contourW="19050">
            <a:bevelB w="0" h="0"/>
            <a:contourClr>
              <a:srgbClr val="FFFFFF"/>
            </a:contourClr>
          </a:sp3d>
        </p:spPr>
        <p:txBody>
          <a:bodyPr anchor="ctr"/>
          <a:lstStyle/>
          <a:p>
            <a:pPr marL="0" marR="0" lvl="2" indent="0" algn="ctr" defTabSz="1218565" eaLnBrk="0" fontAlgn="ctr" latinLnBrk="0" hangingPunct="0">
              <a:lnSpc>
                <a:spcPct val="100000"/>
              </a:lnSpc>
              <a:spcBef>
                <a:spcPts val="0"/>
              </a:spcBef>
              <a:spcAft>
                <a:spcPts val="0"/>
              </a:spcAft>
              <a:buClr>
                <a:srgbClr val="FF0000"/>
              </a:buClr>
              <a:buSzPct val="70000"/>
              <a:buFont typeface="Wingdings" panose="05000000000000000000" pitchFamily="2" charset="2"/>
              <a:buChar char="u"/>
              <a:tabLst>
                <a:tab pos="181610" algn="l"/>
              </a:tabLst>
              <a:defRPr/>
            </a:pPr>
            <a:endParaRPr kumimoji="0" lang="zh-CN" altLang="en-US" sz="186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5" name="圆角矩形 24"/>
          <p:cNvSpPr/>
          <p:nvPr/>
        </p:nvSpPr>
        <p:spPr bwMode="auto">
          <a:xfrm>
            <a:off x="1968335" y="4191199"/>
            <a:ext cx="4224867" cy="1824567"/>
          </a:xfrm>
          <a:prstGeom prst="roundRect">
            <a:avLst>
              <a:gd name="adj" fmla="val 7848"/>
            </a:avLst>
          </a:prstGeom>
          <a:noFill/>
          <a:ln w="38100" cap="flat" cmpd="sng" algn="ctr">
            <a:solidFill>
              <a:srgbClr val="5F7B06"/>
            </a:solidFill>
            <a:prstDash val="solid"/>
          </a:ln>
          <a:effectLst/>
        </p:spPr>
        <p:txBody>
          <a:bodyPr anchor="ctr"/>
          <a:lstStyle/>
          <a:p>
            <a:pPr marL="0" marR="0" lvl="2" indent="0" algn="ctr" defTabSz="1218565"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81610" algn="l"/>
              </a:tabLst>
              <a:defRPr/>
            </a:pPr>
            <a:endParaRPr kumimoji="0" lang="zh-CN" altLang="en-US" sz="1865" b="0" i="0" u="none" strike="noStrike" kern="0" cap="none" spc="0" normalizeH="0" baseline="0" noProof="0" dirty="0">
              <a:ln>
                <a:noFill/>
              </a:ln>
              <a:solidFill>
                <a:srgbClr val="7F7F7F"/>
              </a:solidFill>
              <a:effectLst/>
              <a:uLnTx/>
              <a:uFillTx/>
              <a:latin typeface="微软雅黑" panose="020B0503020204020204" pitchFamily="34" charset="-122"/>
              <a:ea typeface="微软雅黑" panose="020B0503020204020204" pitchFamily="34" charset="-122"/>
            </a:endParaRPr>
          </a:p>
        </p:txBody>
      </p:sp>
      <p:sp>
        <p:nvSpPr>
          <p:cNvPr id="26" name="矩形 87"/>
          <p:cNvSpPr>
            <a:spLocks noChangeArrowheads="1"/>
          </p:cNvSpPr>
          <p:nvPr/>
        </p:nvSpPr>
        <p:spPr bwMode="auto">
          <a:xfrm>
            <a:off x="2120437" y="4976045"/>
            <a:ext cx="3920664" cy="666977"/>
          </a:xfrm>
          <a:prstGeom prst="rect">
            <a:avLst/>
          </a:prstGeom>
          <a:noFill/>
          <a:ln w="9525">
            <a:noFill/>
            <a:miter lim="800000"/>
          </a:ln>
        </p:spPr>
        <p:txBody>
          <a:bodyPr>
            <a:spAutoFit/>
          </a:bodyPr>
          <a:lstStyle/>
          <a:p>
            <a:pPr algn="ctr" defTabSz="1219200" eaLnBrk="0" fontAlgn="ctr" hangingPunct="0">
              <a:buClr>
                <a:srgbClr val="FF0000"/>
              </a:buClr>
              <a:buSzPct val="70000"/>
            </a:pPr>
            <a:r>
              <a:rPr lang="zh-CN" altLang="en-US" sz="1865" dirty="0">
                <a:solidFill>
                  <a:srgbClr val="7F7F7F"/>
                </a:solidFill>
                <a:latin typeface="微软雅黑" panose="020B0503020204020204" pitchFamily="34" charset="-122"/>
                <a:ea typeface="微软雅黑" panose="020B0503020204020204" pitchFamily="34" charset="-122"/>
              </a:rPr>
              <a:t>点击添加文本 点击添加文本</a:t>
            </a:r>
          </a:p>
          <a:p>
            <a:pPr algn="ctr" defTabSz="1219200" eaLnBrk="0" fontAlgn="ctr" hangingPunct="0">
              <a:buClr>
                <a:srgbClr val="FF0000"/>
              </a:buClr>
              <a:buSzPct val="70000"/>
            </a:pPr>
            <a:r>
              <a:rPr lang="zh-CN" altLang="en-US" sz="1865" dirty="0">
                <a:solidFill>
                  <a:srgbClr val="7F7F7F"/>
                </a:solidFill>
                <a:latin typeface="微软雅黑" panose="020B0503020204020204" pitchFamily="34" charset="-122"/>
                <a:ea typeface="微软雅黑" panose="020B0503020204020204" pitchFamily="34" charset="-122"/>
              </a:rPr>
              <a:t>点击添加文本 点击添加文本</a:t>
            </a:r>
          </a:p>
        </p:txBody>
      </p:sp>
      <p:sp>
        <p:nvSpPr>
          <p:cNvPr id="27" name="圆角矩形 26"/>
          <p:cNvSpPr/>
          <p:nvPr/>
        </p:nvSpPr>
        <p:spPr bwMode="auto">
          <a:xfrm>
            <a:off x="1968335" y="1316768"/>
            <a:ext cx="4224867" cy="1822449"/>
          </a:xfrm>
          <a:prstGeom prst="roundRect">
            <a:avLst>
              <a:gd name="adj" fmla="val 7848"/>
            </a:avLst>
          </a:prstGeom>
          <a:noFill/>
          <a:ln w="38100" cap="flat" cmpd="sng" algn="ctr">
            <a:solidFill>
              <a:srgbClr val="8EAE2A"/>
            </a:solidFill>
            <a:prstDash val="solid"/>
          </a:ln>
          <a:effectLst/>
        </p:spPr>
        <p:txBody>
          <a:bodyPr anchor="ctr"/>
          <a:lstStyle/>
          <a:p>
            <a:pPr marL="0" marR="0" lvl="2" indent="0" algn="ctr" defTabSz="1218565"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81610" algn="l"/>
              </a:tabLst>
              <a:defRPr/>
            </a:pPr>
            <a:endParaRPr kumimoji="0" lang="zh-CN" altLang="en-US" sz="186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8" name="矩形 87"/>
          <p:cNvSpPr>
            <a:spLocks noChangeArrowheads="1"/>
          </p:cNvSpPr>
          <p:nvPr/>
        </p:nvSpPr>
        <p:spPr bwMode="auto">
          <a:xfrm>
            <a:off x="2007801" y="1646483"/>
            <a:ext cx="4145936" cy="666977"/>
          </a:xfrm>
          <a:prstGeom prst="rect">
            <a:avLst/>
          </a:prstGeom>
          <a:noFill/>
          <a:ln w="9525">
            <a:noFill/>
            <a:miter lim="800000"/>
          </a:ln>
        </p:spPr>
        <p:txBody>
          <a:bodyPr>
            <a:spAutoFit/>
          </a:bodyPr>
          <a:lstStyle/>
          <a:p>
            <a:pPr algn="ctr" defTabSz="1219200" eaLnBrk="0" fontAlgn="ctr" hangingPunct="0">
              <a:buClr>
                <a:srgbClr val="FF0000"/>
              </a:buClr>
              <a:buSzPct val="70000"/>
            </a:pPr>
            <a:r>
              <a:rPr lang="zh-CN" altLang="en-US" sz="1865" dirty="0">
                <a:solidFill>
                  <a:srgbClr val="7F7F7F"/>
                </a:solidFill>
                <a:latin typeface="微软雅黑" panose="020B0503020204020204" pitchFamily="34" charset="-122"/>
                <a:ea typeface="微软雅黑" panose="020B0503020204020204" pitchFamily="34" charset="-122"/>
              </a:rPr>
              <a:t>点击添加文本 点击添加文本</a:t>
            </a:r>
          </a:p>
          <a:p>
            <a:pPr algn="ctr" defTabSz="1219200" eaLnBrk="0" fontAlgn="ctr" hangingPunct="0">
              <a:buClr>
                <a:srgbClr val="FF0000"/>
              </a:buClr>
              <a:buSzPct val="70000"/>
            </a:pPr>
            <a:r>
              <a:rPr lang="zh-CN" altLang="en-US" sz="1865" dirty="0">
                <a:solidFill>
                  <a:srgbClr val="7F7F7F"/>
                </a:solidFill>
                <a:latin typeface="微软雅黑" panose="020B0503020204020204" pitchFamily="34" charset="-122"/>
                <a:ea typeface="微软雅黑" panose="020B0503020204020204" pitchFamily="34" charset="-122"/>
              </a:rPr>
              <a:t>点击添加文本 点击添加文本</a:t>
            </a:r>
          </a:p>
        </p:txBody>
      </p:sp>
      <p:grpSp>
        <p:nvGrpSpPr>
          <p:cNvPr id="29" name="组合 26"/>
          <p:cNvGrpSpPr>
            <a:grpSpLocks noChangeAspect="1"/>
          </p:cNvGrpSpPr>
          <p:nvPr/>
        </p:nvGrpSpPr>
        <p:grpSpPr bwMode="auto">
          <a:xfrm>
            <a:off x="2453055" y="2796315"/>
            <a:ext cx="3257551" cy="738717"/>
            <a:chOff x="855540" y="3513439"/>
            <a:chExt cx="1399872" cy="987727"/>
          </a:xfrm>
          <a:scene3d>
            <a:camera prst="orthographicFront">
              <a:rot lat="0" lon="0" rev="0"/>
            </a:camera>
            <a:lightRig rig="balanced" dir="t">
              <a:rot lat="0" lon="0" rev="8700000"/>
            </a:lightRig>
          </a:scene3d>
        </p:grpSpPr>
        <p:sp>
          <p:nvSpPr>
            <p:cNvPr id="30" name="圆角矩形 29"/>
            <p:cNvSpPr/>
            <p:nvPr/>
          </p:nvSpPr>
          <p:spPr>
            <a:xfrm>
              <a:off x="855540" y="3513439"/>
              <a:ext cx="1399872" cy="987727"/>
            </a:xfrm>
            <a:prstGeom prst="roundRect">
              <a:avLst>
                <a:gd name="adj" fmla="val 10568"/>
              </a:avLst>
            </a:prstGeom>
            <a:solidFill>
              <a:srgbClr val="79B747"/>
            </a:solidFill>
            <a:ln w="25400" cap="flat" cmpd="sng" algn="ctr">
              <a:noFill/>
              <a:prstDash val="solid"/>
            </a:ln>
            <a:effectLst>
              <a:outerShdw blurRad="44450" dist="27940" dir="5400000" algn="ctr">
                <a:srgbClr val="000000">
                  <a:alpha val="32000"/>
                </a:srgbClr>
              </a:outerShdw>
            </a:effectLst>
            <a:sp3d/>
          </p:spPr>
          <p:txBody>
            <a:bodyPr anchor="ctr"/>
            <a:lstStyle/>
            <a:p>
              <a:pPr marL="0" marR="0" lvl="0" indent="0" algn="ctr" defTabSz="1218565" eaLnBrk="0" fontAlgn="ctr" latinLnBrk="0" hangingPunct="0">
                <a:lnSpc>
                  <a:spcPct val="100000"/>
                </a:lnSpc>
                <a:spcBef>
                  <a:spcPts val="0"/>
                </a:spcBef>
                <a:spcAft>
                  <a:spcPts val="0"/>
                </a:spcAft>
                <a:buClr>
                  <a:srgbClr val="FF0000"/>
                </a:buClr>
                <a:buSzPct val="70000"/>
                <a:buFont typeface="Wingdings" panose="05000000000000000000" pitchFamily="2" charset="2"/>
                <a:buChar char="u"/>
                <a:defRPr/>
              </a:pPr>
              <a:endParaRPr kumimoji="0" lang="zh-CN" altLang="en-US" sz="2135"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1" name="矩形 14"/>
            <p:cNvSpPr>
              <a:spLocks noChangeArrowheads="1"/>
            </p:cNvSpPr>
            <p:nvPr/>
          </p:nvSpPr>
          <p:spPr bwMode="auto">
            <a:xfrm>
              <a:off x="1004859" y="3726138"/>
              <a:ext cx="1101235" cy="562330"/>
            </a:xfrm>
            <a:prstGeom prst="rect">
              <a:avLst/>
            </a:prstGeom>
            <a:noFill/>
            <a:ln w="9525">
              <a:noFill/>
              <a:miter lim="800000"/>
            </a:ln>
            <a:effectLst>
              <a:outerShdw blurRad="44450" dist="27940" dir="5400000" algn="ctr">
                <a:srgbClr val="000000">
                  <a:alpha val="32000"/>
                </a:srgbClr>
              </a:outerShdw>
            </a:effectLst>
            <a:sp3d>
              <a:bevelT w="190500" h="38100"/>
            </a:sp3d>
          </p:spPr>
          <p:txBody>
            <a:bodyPr anchor="ctr">
              <a:spAutoFit/>
            </a:bodyPr>
            <a:lstStyle/>
            <a:p>
              <a:pPr marL="0" marR="0" lvl="0" indent="0" algn="ctr" defTabSz="1218565" eaLnBrk="1" fontAlgn="ctr" latinLnBrk="0" hangingPunct="1">
                <a:lnSpc>
                  <a:spcPct val="100000"/>
                </a:lnSpc>
                <a:spcBef>
                  <a:spcPts val="0"/>
                </a:spcBef>
                <a:spcAft>
                  <a:spcPts val="0"/>
                </a:spcAft>
                <a:buClr>
                  <a:srgbClr val="FF0000"/>
                </a:buClr>
                <a:buSzPct val="70000"/>
                <a:buFontTx/>
                <a:buNone/>
                <a:defRPr/>
              </a:pPr>
              <a:r>
                <a:rPr kumimoji="1" lang="zh-CN" altLang="en-US" sz="213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添加标题</a:t>
              </a:r>
            </a:p>
          </p:txBody>
        </p:sp>
      </p:grpSp>
      <p:grpSp>
        <p:nvGrpSpPr>
          <p:cNvPr id="32" name="组合 26"/>
          <p:cNvGrpSpPr>
            <a:grpSpLocks noChangeAspect="1"/>
          </p:cNvGrpSpPr>
          <p:nvPr/>
        </p:nvGrpSpPr>
        <p:grpSpPr bwMode="auto">
          <a:xfrm>
            <a:off x="2453055" y="3805968"/>
            <a:ext cx="3257551" cy="740833"/>
            <a:chOff x="855540" y="3513439"/>
            <a:chExt cx="1399872" cy="987727"/>
          </a:xfrm>
          <a:solidFill>
            <a:srgbClr val="5F7B06"/>
          </a:solidFill>
        </p:grpSpPr>
        <p:sp>
          <p:nvSpPr>
            <p:cNvPr id="33" name="圆角矩形 32"/>
            <p:cNvSpPr/>
            <p:nvPr/>
          </p:nvSpPr>
          <p:spPr>
            <a:xfrm>
              <a:off x="855540" y="3513439"/>
              <a:ext cx="1399872" cy="987727"/>
            </a:xfrm>
            <a:prstGeom prst="roundRect">
              <a:avLst>
                <a:gd name="adj" fmla="val 10568"/>
              </a:avLst>
            </a:prstGeom>
            <a:grpFill/>
            <a:ln w="25400" cap="flat" cmpd="sng" algn="ctr">
              <a:noFill/>
              <a:prstDash val="solid"/>
            </a:ln>
            <a:effectLst/>
          </p:spPr>
          <p:txBody>
            <a:bodyPr anchor="ctr"/>
            <a:lstStyle/>
            <a:p>
              <a:pPr marL="0" marR="0" lvl="0" indent="0" algn="ctr" defTabSz="1218565" eaLnBrk="0" fontAlgn="ctr" latinLnBrk="0" hangingPunct="0">
                <a:lnSpc>
                  <a:spcPct val="100000"/>
                </a:lnSpc>
                <a:spcBef>
                  <a:spcPts val="0"/>
                </a:spcBef>
                <a:spcAft>
                  <a:spcPts val="0"/>
                </a:spcAft>
                <a:buClr>
                  <a:srgbClr val="FF0000"/>
                </a:buClr>
                <a:buSzPct val="70000"/>
                <a:buFont typeface="Wingdings" panose="05000000000000000000" pitchFamily="2" charset="2"/>
                <a:buChar char="u"/>
                <a:defRPr/>
              </a:pPr>
              <a:endParaRPr kumimoji="0" lang="zh-CN" altLang="en-US" sz="2135"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4" name="矩形 33"/>
            <p:cNvSpPr>
              <a:spLocks noChangeArrowheads="1"/>
            </p:cNvSpPr>
            <p:nvPr/>
          </p:nvSpPr>
          <p:spPr bwMode="auto">
            <a:xfrm>
              <a:off x="930021" y="3726940"/>
              <a:ext cx="1250910" cy="560723"/>
            </a:xfrm>
            <a:prstGeom prst="rect">
              <a:avLst/>
            </a:prstGeom>
            <a:noFill/>
            <a:ln w="9525">
              <a:noFill/>
              <a:miter lim="800000"/>
            </a:ln>
            <a:effectLst>
              <a:outerShdw blurRad="44450" dist="27940" dir="5400000" algn="ctr">
                <a:srgbClr val="000000">
                  <a:alpha val="32000"/>
                </a:srgbClr>
              </a:outerShdw>
            </a:effectLst>
            <a:sp3d>
              <a:bevelT w="190500" h="38100"/>
            </a:sp3d>
          </p:spPr>
          <p:txBody>
            <a:bodyPr anchor="ctr">
              <a:spAutoFit/>
            </a:bodyPr>
            <a:lstStyle/>
            <a:p>
              <a:pPr marL="0" marR="0" lvl="0" indent="0" algn="ctr" defTabSz="1218565" eaLnBrk="1" fontAlgn="ctr" latinLnBrk="0" hangingPunct="1">
                <a:lnSpc>
                  <a:spcPct val="100000"/>
                </a:lnSpc>
                <a:spcBef>
                  <a:spcPts val="0"/>
                </a:spcBef>
                <a:spcAft>
                  <a:spcPts val="0"/>
                </a:spcAft>
                <a:buClr>
                  <a:srgbClr val="FF0000"/>
                </a:buClr>
                <a:buSzPct val="70000"/>
                <a:buFontTx/>
                <a:buNone/>
                <a:defRPr/>
              </a:pPr>
              <a:r>
                <a:rPr kumimoji="1" lang="zh-CN" altLang="en-US" sz="213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添加标题</a:t>
              </a:r>
            </a:p>
          </p:txBody>
        </p:sp>
      </p:grpSp>
      <p:grpSp>
        <p:nvGrpSpPr>
          <p:cNvPr id="35" name="组合 34"/>
          <p:cNvGrpSpPr/>
          <p:nvPr/>
        </p:nvGrpSpPr>
        <p:grpSpPr>
          <a:xfrm>
            <a:off x="7936674" y="2330649"/>
            <a:ext cx="2639483" cy="2641600"/>
            <a:chOff x="6336804" y="1747987"/>
            <a:chExt cx="1979612" cy="1981200"/>
          </a:xfrm>
          <a:solidFill>
            <a:srgbClr val="5F7B06"/>
          </a:solidFill>
        </p:grpSpPr>
        <p:sp>
          <p:nvSpPr>
            <p:cNvPr id="36" name="Oval 2"/>
            <p:cNvSpPr>
              <a:spLocks noChangeAspect="1" noChangeArrowheads="1"/>
            </p:cNvSpPr>
            <p:nvPr/>
          </p:nvSpPr>
          <p:spPr bwMode="auto">
            <a:xfrm>
              <a:off x="6336804" y="1747987"/>
              <a:ext cx="1979612" cy="1981200"/>
            </a:xfrm>
            <a:prstGeom prst="ellipse">
              <a:avLst/>
            </a:prstGeom>
            <a:grpFill/>
            <a:ln w="25400" cap="flat" cmpd="sng" algn="ctr">
              <a:noFill/>
              <a:prstDash val="solid"/>
            </a:ln>
            <a:effectLst/>
          </p:spPr>
          <p:txBody>
            <a:bodyPr anchor="ctr"/>
            <a:lstStyle/>
            <a:p>
              <a:pPr marL="0" marR="0" lvl="0" indent="0" algn="ctr" defTabSz="1218565" eaLnBrk="0" fontAlgn="ctr" latinLnBrk="0" hangingPunct="0">
                <a:lnSpc>
                  <a:spcPct val="100000"/>
                </a:lnSpc>
                <a:spcBef>
                  <a:spcPts val="0"/>
                </a:spcBef>
                <a:spcAft>
                  <a:spcPts val="0"/>
                </a:spcAft>
                <a:buClr>
                  <a:srgbClr val="FF0000"/>
                </a:buClr>
                <a:buSzPct val="70000"/>
                <a:buFontTx/>
                <a:buNone/>
                <a:defRPr/>
              </a:pPr>
              <a:endParaRPr kumimoji="0" lang="fr-FR" altLang="zh-CN" sz="2135"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7" name="Text Box 29"/>
            <p:cNvSpPr txBox="1">
              <a:spLocks noChangeArrowheads="1"/>
            </p:cNvSpPr>
            <p:nvPr/>
          </p:nvSpPr>
          <p:spPr bwMode="gray">
            <a:xfrm>
              <a:off x="6560780" y="2355727"/>
              <a:ext cx="1531794" cy="807914"/>
            </a:xfrm>
            <a:prstGeom prst="rect">
              <a:avLst/>
            </a:prstGeom>
            <a:grpFill/>
            <a:ln>
              <a:noFill/>
            </a:ln>
            <a:effectLst/>
          </p:spPr>
          <p:txBody>
            <a:bodyPr>
              <a:spAutoFit/>
            </a:bodyPr>
            <a:lstStyle/>
            <a:p>
              <a:pPr marL="0" marR="0" lvl="0" indent="0" algn="ctr" defTabSz="1219200" eaLnBrk="1" fontAlgn="auto" latinLnBrk="0" hangingPunct="1">
                <a:lnSpc>
                  <a:spcPct val="100000"/>
                </a:lnSpc>
                <a:spcBef>
                  <a:spcPts val="0"/>
                </a:spcBef>
                <a:spcAft>
                  <a:spcPts val="0"/>
                </a:spcAft>
                <a:buClr>
                  <a:srgbClr val="FFFFFF"/>
                </a:buClr>
                <a:buSzPct val="120000"/>
                <a:buFontTx/>
                <a:buNone/>
                <a:defRPr/>
              </a:pPr>
              <a:r>
                <a:rPr kumimoji="0" lang="zh-CN" altLang="en-US" sz="3200" b="0" i="0" u="none" strike="noStrike" kern="0" cap="none" spc="400" normalizeH="0" baseline="0" noProof="0" dirty="0">
                  <a:ln w="12700" cmpd="sng">
                    <a:noFill/>
                    <a:prstDash val="solid"/>
                    <a:miter lim="800000"/>
                  </a:ln>
                  <a:solidFill>
                    <a:srgbClr val="FFFFFF"/>
                  </a:solidFill>
                  <a:effectLst/>
                  <a:uLnTx/>
                  <a:uFillTx/>
                  <a:latin typeface="微软雅黑" panose="020B0503020204020204" pitchFamily="34" charset="-122"/>
                  <a:ea typeface="微软雅黑" panose="020B0503020204020204" pitchFamily="34" charset="-122"/>
                </a:rPr>
                <a:t>点击添加文本</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3" presetClass="entr" presetSubtype="16"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childTnLst>
                                </p:cTn>
                              </p:par>
                            </p:childTnLst>
                          </p:cTn>
                        </p:par>
                        <p:par>
                          <p:cTn id="23" fill="hold">
                            <p:stCondLst>
                              <p:cond delay="1519"/>
                            </p:stCondLst>
                            <p:childTnLst>
                              <p:par>
                                <p:cTn id="24" presetID="23" presetClass="entr" presetSubtype="16"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fltVal val="0"/>
                                          </p:val>
                                        </p:tav>
                                        <p:tav tm="100000">
                                          <p:val>
                                            <p:strVal val="#ppt_w"/>
                                          </p:val>
                                        </p:tav>
                                      </p:tavLst>
                                    </p:anim>
                                    <p:anim calcmode="lin" valueType="num">
                                      <p:cBhvr>
                                        <p:cTn id="27" dur="500" fill="hold"/>
                                        <p:tgtEl>
                                          <p:spTgt spid="32"/>
                                        </p:tgtEl>
                                        <p:attrNameLst>
                                          <p:attrName>ppt_h</p:attrName>
                                        </p:attrNameLst>
                                      </p:cBhvr>
                                      <p:tavLst>
                                        <p:tav tm="0">
                                          <p:val>
                                            <p:fltVal val="0"/>
                                          </p:val>
                                        </p:tav>
                                        <p:tav tm="100000">
                                          <p:val>
                                            <p:strVal val="#ppt_h"/>
                                          </p:val>
                                        </p:tav>
                                      </p:tavLst>
                                    </p:anim>
                                  </p:childTnLst>
                                </p:cTn>
                              </p:par>
                            </p:childTnLst>
                          </p:cTn>
                        </p:par>
                        <p:par>
                          <p:cTn id="28" fill="hold">
                            <p:stCondLst>
                              <p:cond delay="2019"/>
                            </p:stCondLst>
                            <p:childTnLst>
                              <p:par>
                                <p:cTn id="29" presetID="12" presetClass="entr" presetSubtype="4"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slide(fromBottom)">
                                      <p:cBhvr>
                                        <p:cTn id="31" dur="500"/>
                                        <p:tgtEl>
                                          <p:spTgt spid="27"/>
                                        </p:tgtEl>
                                      </p:cBhvr>
                                    </p:animEffect>
                                  </p:childTnLst>
                                </p:cTn>
                              </p:par>
                            </p:childTnLst>
                          </p:cTn>
                        </p:par>
                        <p:par>
                          <p:cTn id="32" fill="hold">
                            <p:stCondLst>
                              <p:cond delay="2519"/>
                            </p:stCondLst>
                            <p:childTnLst>
                              <p:par>
                                <p:cTn id="33" presetID="12" presetClass="entr" presetSubtype="4"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slide(fromBottom)">
                                      <p:cBhvr>
                                        <p:cTn id="35" dur="500"/>
                                        <p:tgtEl>
                                          <p:spTgt spid="28"/>
                                        </p:tgtEl>
                                      </p:cBhvr>
                                    </p:animEffect>
                                  </p:childTnLst>
                                </p:cTn>
                              </p:par>
                            </p:childTnLst>
                          </p:cTn>
                        </p:par>
                        <p:par>
                          <p:cTn id="36" fill="hold">
                            <p:stCondLst>
                              <p:cond delay="3019"/>
                            </p:stCondLst>
                            <p:childTnLst>
                              <p:par>
                                <p:cTn id="37" presetID="12" presetClass="entr" presetSubtype="1"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slide(fromTop)">
                                      <p:cBhvr>
                                        <p:cTn id="39" dur="500"/>
                                        <p:tgtEl>
                                          <p:spTgt spid="25"/>
                                        </p:tgtEl>
                                      </p:cBhvr>
                                    </p:animEffect>
                                  </p:childTnLst>
                                </p:cTn>
                              </p:par>
                            </p:childTnLst>
                          </p:cTn>
                        </p:par>
                        <p:par>
                          <p:cTn id="40" fill="hold">
                            <p:stCondLst>
                              <p:cond delay="3519"/>
                            </p:stCondLst>
                            <p:childTnLst>
                              <p:par>
                                <p:cTn id="41" presetID="12" presetClass="entr" presetSubtype="1"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slide(fromTop)">
                                      <p:cBhvr>
                                        <p:cTn id="43" dur="500"/>
                                        <p:tgtEl>
                                          <p:spTgt spid="26"/>
                                        </p:tgtEl>
                                      </p:cBhvr>
                                    </p:animEffect>
                                  </p:childTnLst>
                                </p:cTn>
                              </p:par>
                            </p:childTnLst>
                          </p:cTn>
                        </p:par>
                        <p:par>
                          <p:cTn id="44" fill="hold">
                            <p:stCondLst>
                              <p:cond delay="4019"/>
                            </p:stCondLst>
                            <p:childTnLst>
                              <p:par>
                                <p:cTn id="45" presetID="2" presetClass="entr" presetSubtype="8"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1000" fill="hold"/>
                                        <p:tgtEl>
                                          <p:spTgt spid="24"/>
                                        </p:tgtEl>
                                        <p:attrNameLst>
                                          <p:attrName>ppt_x</p:attrName>
                                        </p:attrNameLst>
                                      </p:cBhvr>
                                      <p:tavLst>
                                        <p:tav tm="0">
                                          <p:val>
                                            <p:strVal val="0-#ppt_w/2"/>
                                          </p:val>
                                        </p:tav>
                                        <p:tav tm="100000">
                                          <p:val>
                                            <p:strVal val="#ppt_x"/>
                                          </p:val>
                                        </p:tav>
                                      </p:tavLst>
                                    </p:anim>
                                    <p:anim calcmode="lin" valueType="num">
                                      <p:cBhvr additive="base">
                                        <p:cTn id="48" dur="1000" fill="hold"/>
                                        <p:tgtEl>
                                          <p:spTgt spid="24"/>
                                        </p:tgtEl>
                                        <p:attrNameLst>
                                          <p:attrName>ppt_y</p:attrName>
                                        </p:attrNameLst>
                                      </p:cBhvr>
                                      <p:tavLst>
                                        <p:tav tm="0">
                                          <p:val>
                                            <p:strVal val="#ppt_y"/>
                                          </p:val>
                                        </p:tav>
                                        <p:tav tm="100000">
                                          <p:val>
                                            <p:strVal val="#ppt_y"/>
                                          </p:val>
                                        </p:tav>
                                      </p:tavLst>
                                    </p:anim>
                                  </p:childTnLst>
                                </p:cTn>
                              </p:par>
                            </p:childTnLst>
                          </p:cTn>
                        </p:par>
                        <p:par>
                          <p:cTn id="49" fill="hold">
                            <p:stCondLst>
                              <p:cond delay="5019"/>
                            </p:stCondLst>
                            <p:childTnLst>
                              <p:par>
                                <p:cTn id="50" presetID="53" presetClass="entr" presetSubtype="16"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animBg="1"/>
      <p:bldP spid="25" grpId="0" animBg="1"/>
      <p:bldP spid="26" grpId="0"/>
      <p:bldP spid="27" grpId="0" animBg="1"/>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教学目标</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TextBox 23"/>
          <p:cNvSpPr txBox="1"/>
          <p:nvPr/>
        </p:nvSpPr>
        <p:spPr>
          <a:xfrm>
            <a:off x="5882661" y="1314617"/>
            <a:ext cx="5034549" cy="768800"/>
          </a:xfrm>
          <a:prstGeom prst="rect">
            <a:avLst/>
          </a:prstGeom>
          <a:noFill/>
        </p:spPr>
        <p:txBody>
          <a:bodyPr wrap="square" rtlCol="0">
            <a:spAutoFit/>
          </a:bodyPr>
          <a:lstStyle/>
          <a:p>
            <a:pPr algn="just" defTabSz="913130">
              <a:defRPr/>
            </a:pPr>
            <a:r>
              <a:rPr lang="zh-CN" altLang="en-US" sz="2200" dirty="0">
                <a:solidFill>
                  <a:prstClr val="black">
                    <a:lumMod val="75000"/>
                    <a:lumOff val="25000"/>
                  </a:prstClr>
                </a:solidFill>
                <a:latin typeface="微软雅黑" panose="020B0503020204020204" pitchFamily="34" charset="-122"/>
                <a:ea typeface="微软雅黑" panose="020B0503020204020204" pitchFamily="34" charset="-122"/>
              </a:rPr>
              <a:t>电视、网络、杂志等广告宣传费共用</a:t>
            </a:r>
            <a:r>
              <a:rPr lang="en-US" altLang="zh-CN" sz="2200" dirty="0">
                <a:solidFill>
                  <a:prstClr val="black">
                    <a:lumMod val="75000"/>
                    <a:lumOff val="25000"/>
                  </a:prstClr>
                </a:solidFill>
                <a:latin typeface="微软雅黑" panose="020B0503020204020204" pitchFamily="34" charset="-122"/>
                <a:ea typeface="微软雅黑" panose="020B0503020204020204" pitchFamily="34" charset="-122"/>
              </a:rPr>
              <a:t>350</a:t>
            </a:r>
            <a:r>
              <a:rPr lang="zh-CN" altLang="en-US" sz="2200" dirty="0">
                <a:solidFill>
                  <a:prstClr val="black">
                    <a:lumMod val="75000"/>
                    <a:lumOff val="25000"/>
                  </a:prstClr>
                </a:solidFill>
                <a:latin typeface="微软雅黑" panose="020B0503020204020204" pitchFamily="34" charset="-122"/>
                <a:ea typeface="微软雅黑" panose="020B0503020204020204" pitchFamily="34" charset="-122"/>
              </a:rPr>
              <a:t>万。</a:t>
            </a:r>
          </a:p>
        </p:txBody>
      </p:sp>
      <p:sp>
        <p:nvSpPr>
          <p:cNvPr id="5" name="TextBox 24"/>
          <p:cNvSpPr txBox="1"/>
          <p:nvPr/>
        </p:nvSpPr>
        <p:spPr>
          <a:xfrm>
            <a:off x="5882661" y="2475704"/>
            <a:ext cx="5272475" cy="430567"/>
          </a:xfrm>
          <a:prstGeom prst="rect">
            <a:avLst/>
          </a:prstGeom>
          <a:noFill/>
        </p:spPr>
        <p:txBody>
          <a:bodyPr wrap="square" rtlCol="0">
            <a:spAutoFit/>
          </a:bodyPr>
          <a:lstStyle/>
          <a:p>
            <a:pPr algn="just" defTabSz="913130">
              <a:defRPr/>
            </a:pPr>
            <a:r>
              <a:rPr lang="zh-CN" altLang="en-US" sz="2200" dirty="0">
                <a:solidFill>
                  <a:prstClr val="black">
                    <a:lumMod val="75000"/>
                    <a:lumOff val="25000"/>
                  </a:prstClr>
                </a:solidFill>
                <a:latin typeface="微软雅黑" panose="020B0503020204020204" pitchFamily="34" charset="-122"/>
                <a:ea typeface="微软雅黑" panose="020B0503020204020204" pitchFamily="34" charset="-122"/>
              </a:rPr>
              <a:t>经销商返点提升，增加投入</a:t>
            </a:r>
            <a:r>
              <a:rPr lang="en-US" altLang="zh-CN" sz="2200" dirty="0">
                <a:solidFill>
                  <a:prstClr val="black">
                    <a:lumMod val="75000"/>
                    <a:lumOff val="25000"/>
                  </a:prstClr>
                </a:solidFill>
                <a:latin typeface="微软雅黑" panose="020B0503020204020204" pitchFamily="34" charset="-122"/>
                <a:ea typeface="微软雅黑" panose="020B0503020204020204" pitchFamily="34" charset="-122"/>
              </a:rPr>
              <a:t>203</a:t>
            </a:r>
            <a:r>
              <a:rPr lang="zh-CN" altLang="en-US" sz="2200" dirty="0">
                <a:solidFill>
                  <a:prstClr val="black">
                    <a:lumMod val="75000"/>
                    <a:lumOff val="25000"/>
                  </a:prstClr>
                </a:solidFill>
                <a:latin typeface="微软雅黑" panose="020B0503020204020204" pitchFamily="34" charset="-122"/>
                <a:ea typeface="微软雅黑" panose="020B0503020204020204" pitchFamily="34" charset="-122"/>
              </a:rPr>
              <a:t>余万。</a:t>
            </a:r>
          </a:p>
        </p:txBody>
      </p:sp>
      <p:sp>
        <p:nvSpPr>
          <p:cNvPr id="6" name="TextBox 25"/>
          <p:cNvSpPr txBox="1"/>
          <p:nvPr/>
        </p:nvSpPr>
        <p:spPr>
          <a:xfrm>
            <a:off x="5882661" y="3403621"/>
            <a:ext cx="5272475" cy="430567"/>
          </a:xfrm>
          <a:prstGeom prst="rect">
            <a:avLst/>
          </a:prstGeom>
          <a:noFill/>
        </p:spPr>
        <p:txBody>
          <a:bodyPr wrap="square" rtlCol="0">
            <a:spAutoFit/>
          </a:bodyPr>
          <a:lstStyle/>
          <a:p>
            <a:pPr algn="just" defTabSz="913130">
              <a:defRPr/>
            </a:pPr>
            <a:r>
              <a:rPr lang="zh-CN" altLang="en-US" sz="2200" dirty="0">
                <a:solidFill>
                  <a:prstClr val="black">
                    <a:lumMod val="75000"/>
                    <a:lumOff val="25000"/>
                  </a:prstClr>
                </a:solidFill>
                <a:latin typeface="微软雅黑" panose="020B0503020204020204" pitchFamily="34" charset="-122"/>
                <a:ea typeface="微软雅黑" panose="020B0503020204020204" pitchFamily="34" charset="-122"/>
              </a:rPr>
              <a:t>加大对销售人员的激励，增加投入</a:t>
            </a:r>
            <a:r>
              <a:rPr lang="en-US" altLang="zh-CN" sz="2200" dirty="0">
                <a:solidFill>
                  <a:prstClr val="black">
                    <a:lumMod val="75000"/>
                    <a:lumOff val="25000"/>
                  </a:prstClr>
                </a:solidFill>
                <a:latin typeface="微软雅黑" panose="020B0503020204020204" pitchFamily="34" charset="-122"/>
                <a:ea typeface="微软雅黑" panose="020B0503020204020204" pitchFamily="34" charset="-122"/>
              </a:rPr>
              <a:t>105</a:t>
            </a:r>
            <a:r>
              <a:rPr lang="zh-CN" altLang="en-US" sz="2200" dirty="0">
                <a:solidFill>
                  <a:prstClr val="black">
                    <a:lumMod val="75000"/>
                    <a:lumOff val="25000"/>
                  </a:prstClr>
                </a:solidFill>
                <a:latin typeface="微软雅黑" panose="020B0503020204020204" pitchFamily="34" charset="-122"/>
                <a:ea typeface="微软雅黑" panose="020B0503020204020204" pitchFamily="34" charset="-122"/>
              </a:rPr>
              <a:t>万。</a:t>
            </a:r>
          </a:p>
        </p:txBody>
      </p:sp>
      <p:sp>
        <p:nvSpPr>
          <p:cNvPr id="7" name="TextBox 26"/>
          <p:cNvSpPr txBox="1"/>
          <p:nvPr/>
        </p:nvSpPr>
        <p:spPr>
          <a:xfrm>
            <a:off x="5882661" y="4230024"/>
            <a:ext cx="5272475" cy="768800"/>
          </a:xfrm>
          <a:prstGeom prst="rect">
            <a:avLst/>
          </a:prstGeom>
          <a:noFill/>
        </p:spPr>
        <p:txBody>
          <a:bodyPr wrap="square" rtlCol="0">
            <a:spAutoFit/>
          </a:bodyPr>
          <a:lstStyle/>
          <a:p>
            <a:pPr algn="just" defTabSz="913130">
              <a:defRPr/>
            </a:pPr>
            <a:r>
              <a:rPr lang="zh-CN" altLang="en-US" sz="2200" dirty="0">
                <a:solidFill>
                  <a:prstClr val="black">
                    <a:lumMod val="75000"/>
                    <a:lumOff val="25000"/>
                  </a:prstClr>
                </a:solidFill>
                <a:latin typeface="微软雅黑" panose="020B0503020204020204" pitchFamily="34" charset="-122"/>
                <a:ea typeface="微软雅黑" panose="020B0503020204020204" pitchFamily="34" charset="-122"/>
              </a:rPr>
              <a:t>增加对售后服务的保障，增加售后处理人员，增加费用</a:t>
            </a:r>
            <a:r>
              <a:rPr lang="en-US" altLang="zh-CN" sz="2200" dirty="0">
                <a:solidFill>
                  <a:prstClr val="black">
                    <a:lumMod val="75000"/>
                    <a:lumOff val="25000"/>
                  </a:prstClr>
                </a:solidFill>
                <a:latin typeface="微软雅黑" panose="020B0503020204020204" pitchFamily="34" charset="-122"/>
                <a:ea typeface="微软雅黑" panose="020B0503020204020204" pitchFamily="34" charset="-122"/>
              </a:rPr>
              <a:t>50</a:t>
            </a:r>
            <a:r>
              <a:rPr lang="zh-CN" altLang="en-US" sz="2200" dirty="0">
                <a:solidFill>
                  <a:prstClr val="black">
                    <a:lumMod val="75000"/>
                    <a:lumOff val="25000"/>
                  </a:prstClr>
                </a:solidFill>
                <a:latin typeface="微软雅黑" panose="020B0503020204020204" pitchFamily="34" charset="-122"/>
                <a:ea typeface="微软雅黑" panose="020B0503020204020204" pitchFamily="34" charset="-122"/>
              </a:rPr>
              <a:t>万。</a:t>
            </a:r>
          </a:p>
        </p:txBody>
      </p:sp>
      <p:sp>
        <p:nvSpPr>
          <p:cNvPr id="8" name="TextBox 27"/>
          <p:cNvSpPr txBox="1"/>
          <p:nvPr/>
        </p:nvSpPr>
        <p:spPr>
          <a:xfrm>
            <a:off x="5882661" y="5454558"/>
            <a:ext cx="5272475" cy="768800"/>
          </a:xfrm>
          <a:prstGeom prst="rect">
            <a:avLst/>
          </a:prstGeom>
          <a:noFill/>
        </p:spPr>
        <p:txBody>
          <a:bodyPr wrap="square" rtlCol="0">
            <a:spAutoFit/>
          </a:bodyPr>
          <a:lstStyle/>
          <a:p>
            <a:pPr algn="just" defTabSz="913130">
              <a:defRPr/>
            </a:pPr>
            <a:r>
              <a:rPr lang="zh-CN" altLang="en-US" sz="2200" dirty="0">
                <a:solidFill>
                  <a:prstClr val="black">
                    <a:lumMod val="75000"/>
                    <a:lumOff val="25000"/>
                  </a:prstClr>
                </a:solidFill>
                <a:latin typeface="微软雅黑" panose="020B0503020204020204" pitchFamily="34" charset="-122"/>
                <a:ea typeface="微软雅黑" panose="020B0503020204020204" pitchFamily="34" charset="-122"/>
              </a:rPr>
              <a:t>增加网络部门的设备、人员、培训投入，增加费用</a:t>
            </a:r>
            <a:r>
              <a:rPr lang="en-US" altLang="zh-CN" sz="2200" dirty="0">
                <a:solidFill>
                  <a:prstClr val="black">
                    <a:lumMod val="75000"/>
                    <a:lumOff val="25000"/>
                  </a:prstClr>
                </a:solidFill>
                <a:latin typeface="微软雅黑" panose="020B0503020204020204" pitchFamily="34" charset="-122"/>
                <a:ea typeface="微软雅黑" panose="020B0503020204020204" pitchFamily="34" charset="-122"/>
              </a:rPr>
              <a:t>185</a:t>
            </a:r>
            <a:r>
              <a:rPr lang="zh-CN" altLang="en-US" sz="2200" dirty="0">
                <a:solidFill>
                  <a:prstClr val="black">
                    <a:lumMod val="75000"/>
                    <a:lumOff val="25000"/>
                  </a:prstClr>
                </a:solidFill>
                <a:latin typeface="微软雅黑" panose="020B0503020204020204" pitchFamily="34" charset="-122"/>
                <a:ea typeface="微软雅黑" panose="020B0503020204020204" pitchFamily="34" charset="-122"/>
              </a:rPr>
              <a:t>万。</a:t>
            </a:r>
          </a:p>
        </p:txBody>
      </p:sp>
      <p:sp>
        <p:nvSpPr>
          <p:cNvPr id="9" name="Oval 10"/>
          <p:cNvSpPr>
            <a:spLocks noChangeArrowheads="1"/>
          </p:cNvSpPr>
          <p:nvPr/>
        </p:nvSpPr>
        <p:spPr bwMode="auto">
          <a:xfrm>
            <a:off x="5200600" y="1419306"/>
            <a:ext cx="532958" cy="532958"/>
          </a:xfrm>
          <a:prstGeom prst="ellipse">
            <a:avLst/>
          </a:prstGeom>
          <a:solidFill>
            <a:srgbClr val="8EAE2A"/>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1" lang="en-US" altLang="zh-CN"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rPr>
              <a:t>1</a:t>
            </a: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 name="Oval 11"/>
          <p:cNvSpPr>
            <a:spLocks noChangeArrowheads="1"/>
          </p:cNvSpPr>
          <p:nvPr/>
        </p:nvSpPr>
        <p:spPr bwMode="auto">
          <a:xfrm>
            <a:off x="5200600" y="5454557"/>
            <a:ext cx="532958" cy="531372"/>
          </a:xfrm>
          <a:prstGeom prst="ellipse">
            <a:avLst/>
          </a:prstGeom>
          <a:solidFill>
            <a:srgbClr val="8EAE2A"/>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1" lang="en-US" altLang="zh-CN"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rPr>
              <a:t>5</a:t>
            </a: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 name="Oval 12"/>
          <p:cNvSpPr>
            <a:spLocks noChangeArrowheads="1"/>
          </p:cNvSpPr>
          <p:nvPr/>
        </p:nvSpPr>
        <p:spPr bwMode="auto">
          <a:xfrm>
            <a:off x="5200600" y="4348987"/>
            <a:ext cx="534544" cy="531372"/>
          </a:xfrm>
          <a:prstGeom prst="ellipse">
            <a:avLst/>
          </a:prstGeom>
          <a:solidFill>
            <a:srgbClr val="8EAE2A"/>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1" lang="en-US" altLang="zh-CN"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rPr>
              <a:t>4</a:t>
            </a: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 name="Oval 13"/>
          <p:cNvSpPr>
            <a:spLocks noChangeArrowheads="1"/>
          </p:cNvSpPr>
          <p:nvPr/>
        </p:nvSpPr>
        <p:spPr bwMode="auto">
          <a:xfrm>
            <a:off x="5200600" y="2394807"/>
            <a:ext cx="534544" cy="532958"/>
          </a:xfrm>
          <a:prstGeom prst="ellipse">
            <a:avLst/>
          </a:prstGeom>
          <a:solidFill>
            <a:srgbClr val="8EAE2A"/>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1" lang="en-US" altLang="zh-CN"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rPr>
              <a:t>2</a:t>
            </a: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 name="Oval 14"/>
          <p:cNvSpPr>
            <a:spLocks noChangeArrowheads="1"/>
          </p:cNvSpPr>
          <p:nvPr/>
        </p:nvSpPr>
        <p:spPr bwMode="auto">
          <a:xfrm>
            <a:off x="5200600" y="3406794"/>
            <a:ext cx="532958" cy="531372"/>
          </a:xfrm>
          <a:prstGeom prst="ellipse">
            <a:avLst/>
          </a:prstGeom>
          <a:solidFill>
            <a:srgbClr val="8EAE2A"/>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1" lang="en-US" altLang="zh-CN"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rPr>
              <a:t>3</a:t>
            </a: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6" name="Oval 7"/>
          <p:cNvSpPr>
            <a:spLocks noChangeArrowheads="1"/>
          </p:cNvSpPr>
          <p:nvPr/>
        </p:nvSpPr>
        <p:spPr bwMode="auto">
          <a:xfrm>
            <a:off x="1032109" y="1888817"/>
            <a:ext cx="3610155" cy="3606983"/>
          </a:xfrm>
          <a:prstGeom prst="ellipse">
            <a:avLst/>
          </a:prstGeom>
          <a:solidFill>
            <a:srgbClr val="5F7B06"/>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7" name="Oval 8"/>
          <p:cNvSpPr/>
          <p:nvPr/>
        </p:nvSpPr>
        <p:spPr>
          <a:xfrm>
            <a:off x="1228796" y="2083916"/>
            <a:ext cx="3216782" cy="3216782"/>
          </a:xfrm>
          <a:prstGeom prst="ellipse">
            <a:avLst/>
          </a:prstGeom>
          <a:blipFill rotWithShape="1">
            <a:blip r:embed="rId4"/>
            <a:stretch>
              <a:fillRect/>
            </a:stretch>
          </a:blipFill>
          <a:ln w="9">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srgbClr val="5B9BD5"/>
              </a:solidFill>
              <a:effectLst/>
              <a:uLnTx/>
              <a:uFillTx/>
            </a:endParaRPr>
          </a:p>
        </p:txBody>
      </p:sp>
      <p:sp>
        <p:nvSpPr>
          <p:cNvPr id="18" name="Oval 9"/>
          <p:cNvSpPr/>
          <p:nvPr/>
        </p:nvSpPr>
        <p:spPr>
          <a:xfrm>
            <a:off x="3298766" y="4467952"/>
            <a:ext cx="986606" cy="986606"/>
          </a:xfrm>
          <a:prstGeom prst="ellipse">
            <a:avLst/>
          </a:prstGeom>
          <a:solidFill>
            <a:srgbClr val="5F7B06"/>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9" name="TextBox 38"/>
          <p:cNvSpPr txBox="1"/>
          <p:nvPr/>
        </p:nvSpPr>
        <p:spPr>
          <a:xfrm>
            <a:off x="3386008" y="4545675"/>
            <a:ext cx="845436" cy="666593"/>
          </a:xfrm>
          <a:prstGeom prst="rect">
            <a:avLst/>
          </a:prstGeom>
          <a:noFill/>
        </p:spPr>
        <p:txBody>
          <a:bodyPr wrap="square" rtlCol="0">
            <a:spAutoFit/>
          </a:bodyPr>
          <a:lstStyle/>
          <a:p>
            <a:pPr algn="ctr" defTabSz="913130">
              <a:defRPr/>
            </a:pPr>
            <a:r>
              <a:rPr lang="zh-CN" altLang="en-US" sz="1865" b="1" dirty="0">
                <a:solidFill>
                  <a:prstClr val="white"/>
                </a:solidFill>
                <a:latin typeface="微软雅黑" panose="020B0503020204020204" pitchFamily="34" charset="-122"/>
                <a:ea typeface="微软雅黑" panose="020B0503020204020204" pitchFamily="34" charset="-122"/>
              </a:rPr>
              <a:t>五个成本</a:t>
            </a:r>
            <a:endParaRPr lang="en-US" altLang="zh-CN" sz="1865"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1" presetClass="entr" presetSubtype="1"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heel(1)">
                                      <p:cBhvr>
                                        <p:cTn id="21" dur="2000"/>
                                        <p:tgtEl>
                                          <p:spTgt spid="17"/>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heel(1)">
                                      <p:cBhvr>
                                        <p:cTn id="24" dur="2000"/>
                                        <p:tgtEl>
                                          <p:spTgt spid="16"/>
                                        </p:tgtEl>
                                      </p:cBhvr>
                                    </p:animEffect>
                                  </p:childTnLst>
                                </p:cTn>
                              </p:par>
                            </p:childTnLst>
                          </p:cTn>
                        </p:par>
                        <p:par>
                          <p:cTn id="25" fill="hold">
                            <p:stCondLst>
                              <p:cond delay="3019"/>
                            </p:stCondLst>
                            <p:childTnLst>
                              <p:par>
                                <p:cTn id="26" presetID="5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Scale>
                                      <p:cBhvr>
                                        <p:cTn id="28"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500" decel="50000" fill="hold">
                                          <p:stCondLst>
                                            <p:cond delay="0"/>
                                          </p:stCondLst>
                                        </p:cTn>
                                        <p:tgtEl>
                                          <p:spTgt spid="18"/>
                                        </p:tgtEl>
                                        <p:attrNameLst>
                                          <p:attrName>ppt_x</p:attrName>
                                          <p:attrName>ppt_y</p:attrName>
                                        </p:attrNameLst>
                                      </p:cBhvr>
                                    </p:animMotion>
                                    <p:animEffect transition="in" filter="fade">
                                      <p:cBhvr>
                                        <p:cTn id="30" dur="500"/>
                                        <p:tgtEl>
                                          <p:spTgt spid="18"/>
                                        </p:tgtEl>
                                      </p:cBhvr>
                                    </p:animEffect>
                                  </p:childTnLst>
                                </p:cTn>
                              </p:par>
                            </p:childTnLst>
                          </p:cTn>
                        </p:par>
                        <p:par>
                          <p:cTn id="31" fill="hold">
                            <p:stCondLst>
                              <p:cond delay="3519"/>
                            </p:stCondLst>
                            <p:childTnLst>
                              <p:par>
                                <p:cTn id="32" presetID="31"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400" fill="hold"/>
                                        <p:tgtEl>
                                          <p:spTgt spid="19"/>
                                        </p:tgtEl>
                                        <p:attrNameLst>
                                          <p:attrName>ppt_w</p:attrName>
                                        </p:attrNameLst>
                                      </p:cBhvr>
                                      <p:tavLst>
                                        <p:tav tm="0">
                                          <p:val>
                                            <p:fltVal val="0"/>
                                          </p:val>
                                        </p:tav>
                                        <p:tav tm="100000">
                                          <p:val>
                                            <p:strVal val="#ppt_w"/>
                                          </p:val>
                                        </p:tav>
                                      </p:tavLst>
                                    </p:anim>
                                    <p:anim calcmode="lin" valueType="num">
                                      <p:cBhvr>
                                        <p:cTn id="35" dur="400" fill="hold"/>
                                        <p:tgtEl>
                                          <p:spTgt spid="19"/>
                                        </p:tgtEl>
                                        <p:attrNameLst>
                                          <p:attrName>ppt_h</p:attrName>
                                        </p:attrNameLst>
                                      </p:cBhvr>
                                      <p:tavLst>
                                        <p:tav tm="0">
                                          <p:val>
                                            <p:fltVal val="0"/>
                                          </p:val>
                                        </p:tav>
                                        <p:tav tm="100000">
                                          <p:val>
                                            <p:strVal val="#ppt_h"/>
                                          </p:val>
                                        </p:tav>
                                      </p:tavLst>
                                    </p:anim>
                                    <p:anim calcmode="lin" valueType="num">
                                      <p:cBhvr>
                                        <p:cTn id="36" dur="400" fill="hold"/>
                                        <p:tgtEl>
                                          <p:spTgt spid="19"/>
                                        </p:tgtEl>
                                        <p:attrNameLst>
                                          <p:attrName>style.rotation</p:attrName>
                                        </p:attrNameLst>
                                      </p:cBhvr>
                                      <p:tavLst>
                                        <p:tav tm="0">
                                          <p:val>
                                            <p:fltVal val="90"/>
                                          </p:val>
                                        </p:tav>
                                        <p:tav tm="100000">
                                          <p:val>
                                            <p:fltVal val="0"/>
                                          </p:val>
                                        </p:tav>
                                      </p:tavLst>
                                    </p:anim>
                                    <p:animEffect transition="in" filter="fade">
                                      <p:cBhvr>
                                        <p:cTn id="37" dur="400"/>
                                        <p:tgtEl>
                                          <p:spTgt spid="19"/>
                                        </p:tgtEl>
                                      </p:cBhvr>
                                    </p:animEffect>
                                  </p:childTnLst>
                                </p:cTn>
                              </p:par>
                            </p:childTnLst>
                          </p:cTn>
                        </p:par>
                        <p:par>
                          <p:cTn id="38" fill="hold">
                            <p:stCondLst>
                              <p:cond delay="4019"/>
                            </p:stCondLst>
                            <p:childTnLst>
                              <p:par>
                                <p:cTn id="39" presetID="2" presetClass="entr" presetSubtype="6"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1+#ppt_w/2"/>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4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30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1+#ppt_w/2"/>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10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1+#ppt_w/2"/>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20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4519"/>
                            </p:stCondLst>
                            <p:childTnLst>
                              <p:par>
                                <p:cTn id="60" presetID="22" presetClass="entr" presetSubtype="8"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left)">
                                      <p:cBhvr>
                                        <p:cTn id="65" dur="500"/>
                                        <p:tgtEl>
                                          <p:spTgt spid="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500"/>
                                        <p:tgtEl>
                                          <p:spTgt spid="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left)">
                                      <p:cBhvr>
                                        <p:cTn id="7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p:bldP spid="5" grpId="0"/>
      <p:bldP spid="6" grpId="0"/>
      <p:bldP spid="7" grpId="0"/>
      <p:bldP spid="8" grpId="0"/>
      <p:bldP spid="9" grpId="0" animBg="1"/>
      <p:bldP spid="10" grpId="0" animBg="1"/>
      <p:bldP spid="11" grpId="0" animBg="1"/>
      <p:bldP spid="12" grpId="0" animBg="1"/>
      <p:bldP spid="13" grpId="0" animBg="1"/>
      <p:bldP spid="16" grpId="0" animBg="1"/>
      <p:bldP spid="17" grpId="0" animBg="1"/>
      <p:bldP spid="18"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887" y="533400"/>
            <a:ext cx="9420225" cy="5791200"/>
          </a:xfrm>
          <a:prstGeom prst="rect">
            <a:avLst/>
          </a:prstGeom>
        </p:spPr>
      </p:pic>
      <p:sp>
        <p:nvSpPr>
          <p:cNvPr id="38" name="矩形 37"/>
          <p:cNvSpPr/>
          <p:nvPr/>
        </p:nvSpPr>
        <p:spPr>
          <a:xfrm>
            <a:off x="4918499" y="1685896"/>
            <a:ext cx="3024041" cy="820546"/>
          </a:xfrm>
          <a:prstGeom prst="rect">
            <a:avLst/>
          </a:prstGeom>
          <a:noFill/>
          <a:ln>
            <a:noFill/>
          </a:ln>
        </p:spPr>
        <p:txBody>
          <a:bodyPr vert="horz" wrap="square" lIns="0" tIns="0" rIns="0" bIns="0" numCol="1" anchor="t" anchorCtr="0" compatLnSpc="1">
            <a:spAutoFit/>
          </a:bodyPr>
          <a:lstStyle/>
          <a:p>
            <a:pPr defTabSz="913130" fontAlgn="base">
              <a:spcBef>
                <a:spcPct val="0"/>
              </a:spcBef>
              <a:spcAft>
                <a:spcPct val="0"/>
              </a:spcAft>
              <a:defRPr/>
            </a:pPr>
            <a:r>
              <a:rPr lang="zh-CN" altLang="en-US" sz="5330" b="1" smtClean="0">
                <a:solidFill>
                  <a:srgbClr val="5F7B06"/>
                </a:solidFill>
                <a:latin typeface="微软雅黑" panose="020B0503020204020204" pitchFamily="34" charset="-122"/>
                <a:ea typeface="微软雅黑" panose="020B0503020204020204" pitchFamily="34" charset="-122"/>
              </a:rPr>
              <a:t>教学方法</a:t>
            </a:r>
            <a:endParaRPr lang="zh-CN" altLang="en-US" sz="5330" b="1" dirty="0">
              <a:solidFill>
                <a:srgbClr val="5F7B06"/>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3780392" y="2947060"/>
            <a:ext cx="1478324" cy="399789"/>
          </a:xfrm>
          <a:prstGeom prst="rect">
            <a:avLst/>
          </a:prstGeom>
          <a:noFill/>
        </p:spPr>
        <p:txBody>
          <a:bodyPr wrap="square" rtlCol="0">
            <a:spAutoFit/>
          </a:bodyPr>
          <a:lstStyle/>
          <a:p>
            <a:pPr defTabSz="913130" fontAlgn="base">
              <a:spcBef>
                <a:spcPct val="0"/>
              </a:spcBef>
              <a:spcAft>
                <a:spcPct val="0"/>
              </a:spcAft>
              <a:defRPr/>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40" name="TextBox 26"/>
          <p:cNvSpPr txBox="1"/>
          <p:nvPr/>
        </p:nvSpPr>
        <p:spPr>
          <a:xfrm>
            <a:off x="5916983" y="2947059"/>
            <a:ext cx="1608390"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3498052"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5620365"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3" name="TextBox 13"/>
          <p:cNvSpPr txBox="1"/>
          <p:nvPr/>
        </p:nvSpPr>
        <p:spPr>
          <a:xfrm>
            <a:off x="8126537" y="2947059"/>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7828334"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5" name="TextBox 13"/>
          <p:cNvSpPr txBox="1"/>
          <p:nvPr/>
        </p:nvSpPr>
        <p:spPr>
          <a:xfrm>
            <a:off x="3777228" y="3465574"/>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Freeform 22"/>
          <p:cNvSpPr>
            <a:spLocks noEditPoints="1"/>
          </p:cNvSpPr>
          <p:nvPr/>
        </p:nvSpPr>
        <p:spPr>
          <a:xfrm>
            <a:off x="3504417" y="3530608"/>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7" name="TextBox 13"/>
          <p:cNvSpPr txBox="1"/>
          <p:nvPr/>
        </p:nvSpPr>
        <p:spPr>
          <a:xfrm>
            <a:off x="5916983" y="3465574"/>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Freeform 22"/>
          <p:cNvSpPr>
            <a:spLocks noEditPoints="1"/>
          </p:cNvSpPr>
          <p:nvPr/>
        </p:nvSpPr>
        <p:spPr>
          <a:xfrm>
            <a:off x="5631476" y="3530608"/>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8"/>
                                        </p:tgtEl>
                                        <p:attrNameLst>
                                          <p:attrName>style.visibility</p:attrName>
                                        </p:attrNameLst>
                                      </p:cBhvr>
                                      <p:to>
                                        <p:strVal val="visible"/>
                                      </p:to>
                                    </p:set>
                                    <p:anim by="(-#ppt_w*2)" calcmode="lin" valueType="num">
                                      <p:cBhvr rctx="PPT">
                                        <p:cTn id="13" dur="300" autoRev="1" fill="hold">
                                          <p:stCondLst>
                                            <p:cond delay="0"/>
                                          </p:stCondLst>
                                        </p:cTn>
                                        <p:tgtEl>
                                          <p:spTgt spid="38"/>
                                        </p:tgtEl>
                                        <p:attrNameLst>
                                          <p:attrName>ppt_w</p:attrName>
                                        </p:attrNameLst>
                                      </p:cBhvr>
                                    </p:anim>
                                    <p:anim by="(#ppt_w*0.50)" calcmode="lin" valueType="num">
                                      <p:cBhvr>
                                        <p:cTn id="14" dur="300" decel="50000" autoRev="1" fill="hold">
                                          <p:stCondLst>
                                            <p:cond delay="0"/>
                                          </p:stCondLst>
                                        </p:cTn>
                                        <p:tgtEl>
                                          <p:spTgt spid="38"/>
                                        </p:tgtEl>
                                        <p:attrNameLst>
                                          <p:attrName>ppt_x</p:attrName>
                                        </p:attrNameLst>
                                      </p:cBhvr>
                                    </p:anim>
                                    <p:anim from="(-#ppt_h/2)" to="(#ppt_y)" calcmode="lin" valueType="num">
                                      <p:cBhvr>
                                        <p:cTn id="15" dur="600" fill="hold">
                                          <p:stCondLst>
                                            <p:cond delay="0"/>
                                          </p:stCondLst>
                                        </p:cTn>
                                        <p:tgtEl>
                                          <p:spTgt spid="38"/>
                                        </p:tgtEl>
                                        <p:attrNameLst>
                                          <p:attrName>ppt_y</p:attrName>
                                        </p:attrNameLst>
                                      </p:cBhvr>
                                    </p:anim>
                                    <p:animRot by="21600000">
                                      <p:cBhvr>
                                        <p:cTn id="16" dur="600" fill="hold">
                                          <p:stCondLst>
                                            <p:cond delay="0"/>
                                          </p:stCondLst>
                                        </p:cTn>
                                        <p:tgtEl>
                                          <p:spTgt spid="38"/>
                                        </p:tgtEl>
                                        <p:attrNameLst>
                                          <p:attrName>r</p:attrName>
                                        </p:attrNameLst>
                                      </p:cBhvr>
                                    </p:animRot>
                                  </p:childTnLst>
                                </p:cTn>
                              </p:par>
                            </p:childTnLst>
                          </p:cTn>
                        </p:par>
                        <p:par>
                          <p:cTn id="17" fill="hold">
                            <p:stCondLst>
                              <p:cond delay="1779"/>
                            </p:stCondLst>
                            <p:childTnLst>
                              <p:par>
                                <p:cTn id="18" presetID="2" presetClass="entr" presetSubtype="12"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0-#ppt_w/2"/>
                                          </p:val>
                                        </p:tav>
                                        <p:tav tm="100000">
                                          <p:val>
                                            <p:strVal val="#ppt_x"/>
                                          </p:val>
                                        </p:tav>
                                      </p:tavLst>
                                    </p:anim>
                                    <p:anim calcmode="lin" valueType="num">
                                      <p:cBhvr additive="base">
                                        <p:cTn id="21" dur="500" fill="hold"/>
                                        <p:tgtEl>
                                          <p:spTgt spid="41"/>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0-#ppt_w/2"/>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0-#ppt_w/2"/>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0-#ppt_w/2"/>
                                          </p:val>
                                        </p:tav>
                                        <p:tav tm="100000">
                                          <p:val>
                                            <p:strVal val="#ppt_x"/>
                                          </p:val>
                                        </p:tav>
                                      </p:tavLst>
                                    </p:anim>
                                    <p:anim calcmode="lin" valueType="num">
                                      <p:cBhvr additive="base">
                                        <p:cTn id="33" dur="500" fill="hold"/>
                                        <p:tgtEl>
                                          <p:spTgt spid="4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0-#ppt_w/2"/>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par>
                          <p:cTn id="38" fill="hold">
                            <p:stCondLst>
                              <p:cond delay="2279"/>
                            </p:stCondLst>
                            <p:childTnLst>
                              <p:par>
                                <p:cTn id="39" presetID="22" presetClass="entr" presetSubtype="8"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left)">
                                      <p:cBhvr>
                                        <p:cTn id="41" dur="500"/>
                                        <p:tgtEl>
                                          <p:spTgt spid="3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left)">
                                      <p:cBhvr>
                                        <p:cTn id="50" dur="500"/>
                                        <p:tgtEl>
                                          <p:spTgt spid="4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left)">
                                      <p:cBhvr>
                                        <p:cTn id="5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45"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教学方法</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Rectangle 2"/>
          <p:cNvSpPr/>
          <p:nvPr/>
        </p:nvSpPr>
        <p:spPr bwMode="auto">
          <a:xfrm>
            <a:off x="4935240" y="1093776"/>
            <a:ext cx="2850466" cy="2367435"/>
          </a:xfrm>
          <a:prstGeom prst="rect">
            <a:avLst/>
          </a:prstGeom>
          <a:solidFill>
            <a:srgbClr val="8EAE2A"/>
          </a:solidFill>
          <a:ln w="9525" cap="flat" cmpd="sng" algn="ctr">
            <a:noFill/>
            <a:prstDash val="solid"/>
            <a:headEnd type="none" w="med" len="med"/>
            <a:tailEnd type="none" w="med" len="med"/>
          </a:ln>
          <a:effectLst/>
        </p:spPr>
        <p:txBody>
          <a:bodyPr lIns="86010" tIns="86014" rIns="86010" bIns="86014"/>
          <a:lstStyle/>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endParaRPr kumimoji="0" lang="en-US" altLang="zh-CN" sz="2260"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2260" b="1"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单击填加标题</a:t>
            </a:r>
            <a:endParaRPr kumimoji="0" lang="en-US" altLang="zh-CN" sz="2260" b="1"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endParaRPr kumimoji="0" lang="en-US" sz="300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单击填加文字内容</a:t>
            </a:r>
            <a:endParaRPr kumimoji="0" lang="en-US" altLang="zh-CN"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单击填加文字内容</a:t>
            </a:r>
            <a:endParaRPr kumimoji="0" lang="en-US" altLang="zh-CN"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单击填加文字内容</a:t>
            </a:r>
            <a:endParaRPr kumimoji="0" lang="en-US" altLang="zh-CN"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endParaRPr kumimoji="0" lang="en-US"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5" name="组合 4"/>
          <p:cNvGrpSpPr/>
          <p:nvPr/>
        </p:nvGrpSpPr>
        <p:grpSpPr>
          <a:xfrm>
            <a:off x="4935240" y="3602579"/>
            <a:ext cx="5846752" cy="2367435"/>
            <a:chOff x="1306512" y="2900363"/>
            <a:chExt cx="4661569" cy="1887537"/>
          </a:xfrm>
        </p:grpSpPr>
        <p:sp>
          <p:nvSpPr>
            <p:cNvPr id="6" name="Rectangle 3"/>
            <p:cNvSpPr/>
            <p:nvPr/>
          </p:nvSpPr>
          <p:spPr bwMode="auto">
            <a:xfrm>
              <a:off x="1306512" y="2900363"/>
              <a:ext cx="4661569" cy="1887537"/>
            </a:xfrm>
            <a:prstGeom prst="rect">
              <a:avLst/>
            </a:prstGeom>
            <a:solidFill>
              <a:srgbClr val="5F7B06"/>
            </a:solidFill>
            <a:ln w="9525" cap="flat" cmpd="sng" algn="ctr">
              <a:noFill/>
              <a:prstDash val="solid"/>
              <a:headEnd type="none" w="med" len="med"/>
              <a:tailEnd type="none" w="med" len="med"/>
            </a:ln>
            <a:effectLst/>
          </p:spPr>
          <p:txBody>
            <a:bodyPr lIns="86024" tIns="86027" rIns="86024" bIns="86027"/>
            <a:lstStyle/>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3510" b="1"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单击填加标题</a:t>
              </a:r>
              <a:endParaRPr kumimoji="0" lang="en-US" altLang="zh-CN" sz="3510" b="1"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endParaRPr kumimoji="0" lang="en-US" sz="200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200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单击填加文字内容</a:t>
              </a:r>
              <a:endParaRPr kumimoji="0" lang="en-US" sz="200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7" name="Freeform 72"/>
            <p:cNvSpPr>
              <a:spLocks noEditPoints="1"/>
            </p:cNvSpPr>
            <p:nvPr/>
          </p:nvSpPr>
          <p:spPr bwMode="auto">
            <a:xfrm>
              <a:off x="4356870" y="3195361"/>
              <a:ext cx="1373554" cy="1376841"/>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6027" tIns="43014" rIns="86027" bIns="43014"/>
            <a:lstStyle/>
            <a:p>
              <a:pPr marL="0" marR="0" lvl="0" indent="0" defTabSz="1217930" eaLnBrk="1" fontAlgn="base" latinLnBrk="0" hangingPunct="1">
                <a:lnSpc>
                  <a:spcPct val="100000"/>
                </a:lnSpc>
                <a:spcBef>
                  <a:spcPct val="0"/>
                </a:spcBef>
                <a:spcAft>
                  <a:spcPct val="0"/>
                </a:spcAft>
                <a:buClrTx/>
                <a:buSzTx/>
                <a:buFontTx/>
                <a:buNone/>
                <a:defRPr/>
              </a:pPr>
              <a:endParaRPr kumimoji="0" lang="zh-CN" altLang="en-US" sz="3005" b="0" i="0" u="none" strike="noStrike" kern="0" cap="none" spc="0" normalizeH="0" baseline="0" noProof="0">
                <a:ln>
                  <a:noFill/>
                </a:ln>
                <a:solidFill>
                  <a:prstClr val="black"/>
                </a:solidFill>
                <a:effectLst/>
                <a:uLnTx/>
                <a:uFillTx/>
                <a:latin typeface="Arial" panose="020B0604020202020204" pitchFamily="34" charset="0"/>
              </a:endParaRPr>
            </a:p>
          </p:txBody>
        </p:sp>
      </p:grpSp>
      <p:sp>
        <p:nvSpPr>
          <p:cNvPr id="8" name="Rectangle 2"/>
          <p:cNvSpPr/>
          <p:nvPr/>
        </p:nvSpPr>
        <p:spPr bwMode="auto">
          <a:xfrm>
            <a:off x="7931526" y="1093776"/>
            <a:ext cx="2850468" cy="2367435"/>
          </a:xfrm>
          <a:prstGeom prst="rect">
            <a:avLst/>
          </a:prstGeom>
          <a:solidFill>
            <a:srgbClr val="8EAE2A"/>
          </a:solidFill>
          <a:ln w="9525" cap="flat" cmpd="sng" algn="ctr">
            <a:noFill/>
            <a:prstDash val="solid"/>
            <a:headEnd type="none" w="med" len="med"/>
            <a:tailEnd type="none" w="med" len="med"/>
          </a:ln>
          <a:effectLst/>
        </p:spPr>
        <p:txBody>
          <a:bodyPr lIns="86010" tIns="86014" rIns="86010" bIns="86014"/>
          <a:lstStyle/>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endParaRPr kumimoji="0" lang="en-US" altLang="zh-CN" sz="2260"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2260" b="1"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单击填加标题</a:t>
            </a:r>
            <a:endParaRPr kumimoji="0" lang="en-US" altLang="zh-CN" sz="2260" b="1"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endParaRPr kumimoji="0" lang="en-US" sz="2260"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单击填加文字内容</a:t>
            </a:r>
            <a:endParaRPr kumimoji="0" lang="en-US" altLang="zh-CN"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单击填加文字内容</a:t>
            </a:r>
            <a:endParaRPr kumimoji="0" lang="en-US" altLang="zh-CN"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r>
              <a:rPr kumimoji="0" lang="zh-CN" altLang="en-US"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单击填加文字内容</a:t>
            </a:r>
            <a:endParaRPr kumimoji="0" lang="en-US" altLang="zh-CN"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defTabSz="859790" eaLnBrk="1" fontAlgn="base" latinLnBrk="0" hangingPunct="1">
              <a:lnSpc>
                <a:spcPct val="90000"/>
              </a:lnSpc>
              <a:spcBef>
                <a:spcPct val="0"/>
              </a:spcBef>
              <a:spcAft>
                <a:spcPct val="0"/>
              </a:spcAft>
              <a:buClr>
                <a:srgbClr val="FFFFFF">
                  <a:lumMod val="50000"/>
                  <a:lumOff val="50000"/>
                </a:srgbClr>
              </a:buClr>
              <a:buSzPct val="90000"/>
              <a:buFontTx/>
              <a:buNone/>
              <a:defRPr/>
            </a:pPr>
            <a:endParaRPr kumimoji="0" lang="en-US" sz="1755" b="0" i="0" u="none" strike="noStrike" kern="0" cap="none" spc="-38"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837" y="1544288"/>
            <a:ext cx="3497998" cy="45129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42"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2019"/>
                            </p:stCondLst>
                            <p:childTnLst>
                              <p:par>
                                <p:cTn id="25" presetID="32" presetClass="emph" presetSubtype="0" fill="hold" nodeType="afterEffect">
                                  <p:stCondLst>
                                    <p:cond delay="0"/>
                                  </p:stCondLst>
                                  <p:childTnLst>
                                    <p:animRot by="120000">
                                      <p:cBhvr>
                                        <p:cTn id="26" dur="100" fill="hold">
                                          <p:stCondLst>
                                            <p:cond delay="0"/>
                                          </p:stCondLst>
                                        </p:cTn>
                                        <p:tgtEl>
                                          <p:spTgt spid="9"/>
                                        </p:tgtEl>
                                        <p:attrNameLst>
                                          <p:attrName>r</p:attrName>
                                        </p:attrNameLst>
                                      </p:cBhvr>
                                    </p:animRot>
                                    <p:animRot by="-240000">
                                      <p:cBhvr>
                                        <p:cTn id="27" dur="200" fill="hold">
                                          <p:stCondLst>
                                            <p:cond delay="200"/>
                                          </p:stCondLst>
                                        </p:cTn>
                                        <p:tgtEl>
                                          <p:spTgt spid="9"/>
                                        </p:tgtEl>
                                        <p:attrNameLst>
                                          <p:attrName>r</p:attrName>
                                        </p:attrNameLst>
                                      </p:cBhvr>
                                    </p:animRot>
                                    <p:animRot by="240000">
                                      <p:cBhvr>
                                        <p:cTn id="28" dur="200" fill="hold">
                                          <p:stCondLst>
                                            <p:cond delay="400"/>
                                          </p:stCondLst>
                                        </p:cTn>
                                        <p:tgtEl>
                                          <p:spTgt spid="9"/>
                                        </p:tgtEl>
                                        <p:attrNameLst>
                                          <p:attrName>r</p:attrName>
                                        </p:attrNameLst>
                                      </p:cBhvr>
                                    </p:animRot>
                                    <p:animRot by="-240000">
                                      <p:cBhvr>
                                        <p:cTn id="29" dur="200" fill="hold">
                                          <p:stCondLst>
                                            <p:cond delay="600"/>
                                          </p:stCondLst>
                                        </p:cTn>
                                        <p:tgtEl>
                                          <p:spTgt spid="9"/>
                                        </p:tgtEl>
                                        <p:attrNameLst>
                                          <p:attrName>r</p:attrName>
                                        </p:attrNameLst>
                                      </p:cBhvr>
                                    </p:animRot>
                                    <p:animRot by="120000">
                                      <p:cBhvr>
                                        <p:cTn id="30" dur="200" fill="hold">
                                          <p:stCondLst>
                                            <p:cond delay="800"/>
                                          </p:stCondLst>
                                        </p:cTn>
                                        <p:tgtEl>
                                          <p:spTgt spid="9"/>
                                        </p:tgtEl>
                                        <p:attrNameLst>
                                          <p:attrName>r</p:attrName>
                                        </p:attrNameLst>
                                      </p:cBhvr>
                                    </p:animRot>
                                  </p:childTnLst>
                                </p:cTn>
                              </p:par>
                            </p:childTnLst>
                          </p:cTn>
                        </p:par>
                        <p:par>
                          <p:cTn id="31" fill="hold">
                            <p:stCondLst>
                              <p:cond delay="3019"/>
                            </p:stCondLst>
                            <p:childTnLst>
                              <p:par>
                                <p:cTn id="32" presetID="2" presetClass="entr" presetSubtype="4"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par>
                          <p:cTn id="36" fill="hold">
                            <p:stCondLst>
                              <p:cond delay="3519"/>
                            </p:stCondLst>
                            <p:childTnLst>
                              <p:par>
                                <p:cTn id="37" presetID="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par>
                          <p:cTn id="41" fill="hold">
                            <p:stCondLst>
                              <p:cond delay="4019"/>
                            </p:stCondLst>
                            <p:childTnLst>
                              <p:par>
                                <p:cTn id="42" presetID="2" presetClass="entr" presetSubtype="8"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0-#ppt_w/2"/>
                                          </p:val>
                                        </p:tav>
                                        <p:tav tm="100000">
                                          <p:val>
                                            <p:strVal val="#ppt_x"/>
                                          </p:val>
                                        </p:tav>
                                      </p:tavLst>
                                    </p:anim>
                                    <p:anim calcmode="lin" valueType="num">
                                      <p:cBhvr additive="base">
                                        <p:cTn id="45"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教学方法</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413130" y="5044694"/>
            <a:ext cx="597310" cy="597310"/>
            <a:chOff x="1622288" y="2631136"/>
            <a:chExt cx="597494" cy="597494"/>
          </a:xfrm>
        </p:grpSpPr>
        <p:sp>
          <p:nvSpPr>
            <p:cNvPr id="5" name="泪滴形 4"/>
            <p:cNvSpPr/>
            <p:nvPr/>
          </p:nvSpPr>
          <p:spPr>
            <a:xfrm rot="5400000">
              <a:off x="1622288" y="2631136"/>
              <a:ext cx="597494" cy="597494"/>
            </a:xfrm>
            <a:prstGeom prst="teardrop">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6" name="Freeform 23"/>
            <p:cNvSpPr/>
            <p:nvPr/>
          </p:nvSpPr>
          <p:spPr bwMode="auto">
            <a:xfrm>
              <a:off x="1710720" y="2753807"/>
              <a:ext cx="301477" cy="228279"/>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sp>
          <p:nvSpPr>
            <p:cNvPr id="7" name="Freeform 27"/>
            <p:cNvSpPr/>
            <p:nvPr/>
          </p:nvSpPr>
          <p:spPr bwMode="auto">
            <a:xfrm>
              <a:off x="1858552" y="2906471"/>
              <a:ext cx="301478" cy="229520"/>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grpSp>
      <p:grpSp>
        <p:nvGrpSpPr>
          <p:cNvPr id="8" name="组合 7"/>
          <p:cNvGrpSpPr/>
          <p:nvPr/>
        </p:nvGrpSpPr>
        <p:grpSpPr>
          <a:xfrm>
            <a:off x="4697529" y="5044694"/>
            <a:ext cx="597310" cy="597310"/>
            <a:chOff x="1622288" y="1296650"/>
            <a:chExt cx="597494" cy="597494"/>
          </a:xfrm>
        </p:grpSpPr>
        <p:sp>
          <p:nvSpPr>
            <p:cNvPr id="9" name="泪滴形 8"/>
            <p:cNvSpPr/>
            <p:nvPr/>
          </p:nvSpPr>
          <p:spPr>
            <a:xfrm rot="5400000">
              <a:off x="1622288" y="1296650"/>
              <a:ext cx="597494" cy="597494"/>
            </a:xfrm>
            <a:prstGeom prst="teardrop">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10" name="Freeform 13"/>
            <p:cNvSpPr>
              <a:spLocks noEditPoints="1"/>
            </p:cNvSpPr>
            <p:nvPr/>
          </p:nvSpPr>
          <p:spPr bwMode="auto">
            <a:xfrm>
              <a:off x="1894044" y="1513319"/>
              <a:ext cx="263670" cy="264390"/>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sp>
          <p:nvSpPr>
            <p:cNvPr id="11" name="Freeform 14"/>
            <p:cNvSpPr>
              <a:spLocks noEditPoints="1"/>
            </p:cNvSpPr>
            <p:nvPr/>
          </p:nvSpPr>
          <p:spPr bwMode="auto">
            <a:xfrm>
              <a:off x="1722435" y="1466772"/>
              <a:ext cx="184065" cy="180971"/>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grpSp>
      <p:grpSp>
        <p:nvGrpSpPr>
          <p:cNvPr id="12" name="组合 11"/>
          <p:cNvGrpSpPr/>
          <p:nvPr/>
        </p:nvGrpSpPr>
        <p:grpSpPr>
          <a:xfrm>
            <a:off x="7972192" y="5044694"/>
            <a:ext cx="597310" cy="597310"/>
            <a:chOff x="1622288" y="3942436"/>
            <a:chExt cx="597494" cy="597494"/>
          </a:xfrm>
        </p:grpSpPr>
        <p:sp>
          <p:nvSpPr>
            <p:cNvPr id="13" name="泪滴形 12"/>
            <p:cNvSpPr/>
            <p:nvPr/>
          </p:nvSpPr>
          <p:spPr>
            <a:xfrm rot="5400000">
              <a:off x="1622288" y="3942436"/>
              <a:ext cx="597494" cy="597494"/>
            </a:xfrm>
            <a:prstGeom prst="teardrop">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16" name="Freeform 31"/>
            <p:cNvSpPr/>
            <p:nvPr/>
          </p:nvSpPr>
          <p:spPr bwMode="auto">
            <a:xfrm>
              <a:off x="1755558" y="4126343"/>
              <a:ext cx="339017" cy="258298"/>
            </a:xfrm>
            <a:custGeom>
              <a:avLst/>
              <a:gdLst>
                <a:gd name="T0" fmla="*/ 95 w 95"/>
                <a:gd name="T1" fmla="*/ 17 h 71"/>
                <a:gd name="T2" fmla="*/ 78 w 95"/>
                <a:gd name="T3" fmla="*/ 0 h 71"/>
                <a:gd name="T4" fmla="*/ 59 w 95"/>
                <a:gd name="T5" fmla="*/ 0 h 71"/>
                <a:gd name="T6" fmla="*/ 59 w 95"/>
                <a:gd name="T7" fmla="*/ 12 h 71"/>
                <a:gd name="T8" fmla="*/ 78 w 95"/>
                <a:gd name="T9" fmla="*/ 12 h 71"/>
                <a:gd name="T10" fmla="*/ 83 w 95"/>
                <a:gd name="T11" fmla="*/ 17 h 71"/>
                <a:gd name="T12" fmla="*/ 83 w 95"/>
                <a:gd name="T13" fmla="*/ 54 h 71"/>
                <a:gd name="T14" fmla="*/ 78 w 95"/>
                <a:gd name="T15" fmla="*/ 59 h 71"/>
                <a:gd name="T16" fmla="*/ 17 w 95"/>
                <a:gd name="T17" fmla="*/ 59 h 71"/>
                <a:gd name="T18" fmla="*/ 12 w 95"/>
                <a:gd name="T19" fmla="*/ 54 h 71"/>
                <a:gd name="T20" fmla="*/ 12 w 95"/>
                <a:gd name="T21" fmla="*/ 17 h 71"/>
                <a:gd name="T22" fmla="*/ 17 w 95"/>
                <a:gd name="T23" fmla="*/ 12 h 71"/>
                <a:gd name="T24" fmla="*/ 37 w 95"/>
                <a:gd name="T25" fmla="*/ 12 h 71"/>
                <a:gd name="T26" fmla="*/ 37 w 95"/>
                <a:gd name="T27" fmla="*/ 0 h 71"/>
                <a:gd name="T28" fmla="*/ 17 w 95"/>
                <a:gd name="T29" fmla="*/ 0 h 71"/>
                <a:gd name="T30" fmla="*/ 0 w 95"/>
                <a:gd name="T31" fmla="*/ 17 h 71"/>
                <a:gd name="T32" fmla="*/ 0 w 95"/>
                <a:gd name="T33" fmla="*/ 54 h 71"/>
                <a:gd name="T34" fmla="*/ 17 w 95"/>
                <a:gd name="T35" fmla="*/ 71 h 71"/>
                <a:gd name="T36" fmla="*/ 78 w 95"/>
                <a:gd name="T37" fmla="*/ 71 h 71"/>
                <a:gd name="T38" fmla="*/ 95 w 95"/>
                <a:gd name="T39" fmla="*/ 54 h 71"/>
                <a:gd name="T40" fmla="*/ 95 w 95"/>
                <a:gd name="T41"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71">
                  <a:moveTo>
                    <a:pt x="95" y="17"/>
                  </a:moveTo>
                  <a:cubicBezTo>
                    <a:pt x="95" y="8"/>
                    <a:pt x="87" y="0"/>
                    <a:pt x="78" y="0"/>
                  </a:cubicBezTo>
                  <a:cubicBezTo>
                    <a:pt x="59" y="0"/>
                    <a:pt x="59" y="0"/>
                    <a:pt x="59" y="0"/>
                  </a:cubicBezTo>
                  <a:cubicBezTo>
                    <a:pt x="59" y="12"/>
                    <a:pt x="59" y="12"/>
                    <a:pt x="59" y="12"/>
                  </a:cubicBezTo>
                  <a:cubicBezTo>
                    <a:pt x="78" y="12"/>
                    <a:pt x="78" y="12"/>
                    <a:pt x="78" y="12"/>
                  </a:cubicBezTo>
                  <a:cubicBezTo>
                    <a:pt x="81" y="12"/>
                    <a:pt x="83" y="15"/>
                    <a:pt x="83" y="17"/>
                  </a:cubicBezTo>
                  <a:cubicBezTo>
                    <a:pt x="83" y="54"/>
                    <a:pt x="83" y="54"/>
                    <a:pt x="83" y="54"/>
                  </a:cubicBezTo>
                  <a:cubicBezTo>
                    <a:pt x="83" y="57"/>
                    <a:pt x="81" y="59"/>
                    <a:pt x="78" y="59"/>
                  </a:cubicBezTo>
                  <a:cubicBezTo>
                    <a:pt x="17" y="59"/>
                    <a:pt x="17" y="59"/>
                    <a:pt x="17" y="59"/>
                  </a:cubicBezTo>
                  <a:cubicBezTo>
                    <a:pt x="15" y="59"/>
                    <a:pt x="12" y="57"/>
                    <a:pt x="12" y="54"/>
                  </a:cubicBezTo>
                  <a:cubicBezTo>
                    <a:pt x="12" y="17"/>
                    <a:pt x="12" y="17"/>
                    <a:pt x="12" y="17"/>
                  </a:cubicBezTo>
                  <a:cubicBezTo>
                    <a:pt x="12" y="15"/>
                    <a:pt x="15" y="12"/>
                    <a:pt x="17" y="12"/>
                  </a:cubicBezTo>
                  <a:cubicBezTo>
                    <a:pt x="37" y="12"/>
                    <a:pt x="37" y="12"/>
                    <a:pt x="37" y="12"/>
                  </a:cubicBezTo>
                  <a:cubicBezTo>
                    <a:pt x="37" y="0"/>
                    <a:pt x="37" y="0"/>
                    <a:pt x="37" y="0"/>
                  </a:cubicBezTo>
                  <a:cubicBezTo>
                    <a:pt x="17" y="0"/>
                    <a:pt x="17" y="0"/>
                    <a:pt x="17" y="0"/>
                  </a:cubicBezTo>
                  <a:cubicBezTo>
                    <a:pt x="8" y="0"/>
                    <a:pt x="0" y="8"/>
                    <a:pt x="0" y="17"/>
                  </a:cubicBezTo>
                  <a:cubicBezTo>
                    <a:pt x="0" y="54"/>
                    <a:pt x="0" y="54"/>
                    <a:pt x="0" y="54"/>
                  </a:cubicBezTo>
                  <a:cubicBezTo>
                    <a:pt x="0" y="64"/>
                    <a:pt x="8" y="71"/>
                    <a:pt x="17" y="71"/>
                  </a:cubicBezTo>
                  <a:cubicBezTo>
                    <a:pt x="78" y="71"/>
                    <a:pt x="78" y="71"/>
                    <a:pt x="78" y="71"/>
                  </a:cubicBezTo>
                  <a:cubicBezTo>
                    <a:pt x="87" y="71"/>
                    <a:pt x="95" y="64"/>
                    <a:pt x="95" y="54"/>
                  </a:cubicBezTo>
                  <a:lnTo>
                    <a:pt x="95" y="17"/>
                  </a:lnTo>
                  <a:close/>
                </a:path>
              </a:pathLst>
            </a:custGeom>
            <a:solidFill>
              <a:sysClr val="window" lastClr="FFFFFF"/>
            </a:solidFill>
            <a:ln>
              <a:noFill/>
            </a:ln>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sp>
          <p:nvSpPr>
            <p:cNvPr id="17" name="Freeform 35"/>
            <p:cNvSpPr/>
            <p:nvPr/>
          </p:nvSpPr>
          <p:spPr bwMode="auto">
            <a:xfrm>
              <a:off x="1843152" y="4112558"/>
              <a:ext cx="163942" cy="275766"/>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solidFill>
              <a:sysClr val="window" lastClr="FFFFFF"/>
            </a:solidFill>
            <a:ln>
              <a:noFill/>
            </a:ln>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grpSp>
      <p:grpSp>
        <p:nvGrpSpPr>
          <p:cNvPr id="18" name="组合 17"/>
          <p:cNvGrpSpPr/>
          <p:nvPr/>
        </p:nvGrpSpPr>
        <p:grpSpPr>
          <a:xfrm>
            <a:off x="1508641" y="1556718"/>
            <a:ext cx="2603069" cy="3213168"/>
            <a:chOff x="1790707" y="1556140"/>
            <a:chExt cx="2603872" cy="3214160"/>
          </a:xfrm>
        </p:grpSpPr>
        <p:sp>
          <p:nvSpPr>
            <p:cNvPr id="19" name="任意多边形 18"/>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5F7B06"/>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20" name="矩形 19"/>
            <p:cNvSpPr/>
            <p:nvPr/>
          </p:nvSpPr>
          <p:spPr>
            <a:xfrm>
              <a:off x="1944403" y="1967771"/>
              <a:ext cx="2296480" cy="2678687"/>
            </a:xfrm>
            <a:prstGeom prst="rect">
              <a:avLst/>
            </a:prstGeom>
            <a:blipFill>
              <a:blip r:embed="rId4" cstate="print"/>
              <a:srcRect/>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grpSp>
      <p:grpSp>
        <p:nvGrpSpPr>
          <p:cNvPr id="21" name="组合 20"/>
          <p:cNvGrpSpPr/>
          <p:nvPr/>
        </p:nvGrpSpPr>
        <p:grpSpPr>
          <a:xfrm>
            <a:off x="4795260" y="1556718"/>
            <a:ext cx="2603069" cy="3213168"/>
            <a:chOff x="1790707" y="1556140"/>
            <a:chExt cx="2603872" cy="3214160"/>
          </a:xfrm>
        </p:grpSpPr>
        <p:sp>
          <p:nvSpPr>
            <p:cNvPr id="22" name="任意多边形 21"/>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8EAE2A"/>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23" name="矩形 22"/>
            <p:cNvSpPr/>
            <p:nvPr/>
          </p:nvSpPr>
          <p:spPr>
            <a:xfrm>
              <a:off x="1944403" y="1967771"/>
              <a:ext cx="2296480" cy="2678687"/>
            </a:xfrm>
            <a:prstGeom prst="rect">
              <a:avLst/>
            </a:prstGeom>
            <a:blipFill>
              <a:blip r:embed="rId5" cstate="print"/>
              <a:srcRect/>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grpSp>
      <p:grpSp>
        <p:nvGrpSpPr>
          <p:cNvPr id="24" name="组合 23"/>
          <p:cNvGrpSpPr/>
          <p:nvPr/>
        </p:nvGrpSpPr>
        <p:grpSpPr>
          <a:xfrm>
            <a:off x="8081878" y="1556718"/>
            <a:ext cx="2603069" cy="3213168"/>
            <a:chOff x="1790707" y="1556140"/>
            <a:chExt cx="2603872" cy="3214160"/>
          </a:xfrm>
        </p:grpSpPr>
        <p:sp>
          <p:nvSpPr>
            <p:cNvPr id="25" name="任意多边形 24"/>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5F7B06"/>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26" name="矩形 25"/>
            <p:cNvSpPr/>
            <p:nvPr/>
          </p:nvSpPr>
          <p:spPr>
            <a:xfrm>
              <a:off x="1944403" y="1967771"/>
              <a:ext cx="2296480" cy="2678687"/>
            </a:xfrm>
            <a:prstGeom prst="rect">
              <a:avLst/>
            </a:prstGeom>
            <a:blipFill>
              <a:blip r:embed="rId6" cstate="print"/>
              <a:srcRect/>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grpSp>
      <p:sp>
        <p:nvSpPr>
          <p:cNvPr id="27" name="矩形 26"/>
          <p:cNvSpPr/>
          <p:nvPr/>
        </p:nvSpPr>
        <p:spPr>
          <a:xfrm>
            <a:off x="2088706" y="4975284"/>
            <a:ext cx="1313103" cy="430723"/>
          </a:xfrm>
          <a:prstGeom prst="rect">
            <a:avLst/>
          </a:prstGeom>
        </p:spPr>
        <p:txBody>
          <a:bodyPr wrap="none" lIns="91402" tIns="45702" rIns="91402" bIns="45702">
            <a:spAutoFit/>
          </a:bodyPr>
          <a:lstStyle/>
          <a:p>
            <a:pP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2088705" y="5390749"/>
            <a:ext cx="2147832" cy="93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p>
        </p:txBody>
      </p:sp>
      <p:sp>
        <p:nvSpPr>
          <p:cNvPr id="29" name="矩形 28"/>
          <p:cNvSpPr/>
          <p:nvPr/>
        </p:nvSpPr>
        <p:spPr>
          <a:xfrm>
            <a:off x="5379780" y="4975284"/>
            <a:ext cx="1313103" cy="430723"/>
          </a:xfrm>
          <a:prstGeom prst="rect">
            <a:avLst/>
          </a:prstGeom>
        </p:spPr>
        <p:txBody>
          <a:bodyPr wrap="none" lIns="91402" tIns="45702" rIns="91402" bIns="45702">
            <a:spAutoFit/>
          </a:bodyPr>
          <a:lstStyle/>
          <a:p>
            <a:pP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5379780" y="5390749"/>
            <a:ext cx="2150519" cy="93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p>
        </p:txBody>
      </p:sp>
      <p:sp>
        <p:nvSpPr>
          <p:cNvPr id="31" name="矩形 30"/>
          <p:cNvSpPr/>
          <p:nvPr/>
        </p:nvSpPr>
        <p:spPr>
          <a:xfrm>
            <a:off x="8676062" y="4975284"/>
            <a:ext cx="1313103" cy="430723"/>
          </a:xfrm>
          <a:prstGeom prst="rect">
            <a:avLst/>
          </a:prstGeom>
        </p:spPr>
        <p:txBody>
          <a:bodyPr wrap="none" lIns="91402" tIns="45702" rIns="91402" bIns="45702">
            <a:spAutoFit/>
          </a:bodyPr>
          <a:lstStyle/>
          <a:p>
            <a:pP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8676061" y="5390749"/>
            <a:ext cx="2309671" cy="93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3" presetClass="entr" presetSubtype="16"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10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2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childTnLst>
                                </p:cTn>
                              </p:par>
                              <p:par>
                                <p:cTn id="31" presetID="49" presetClass="entr" presetSubtype="0" decel="100000" fill="hold" nodeType="withEffect">
                                  <p:stCondLst>
                                    <p:cond delay="75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 calcmode="lin" valueType="num">
                                      <p:cBhvr>
                                        <p:cTn id="35" dur="500" fill="hold"/>
                                        <p:tgtEl>
                                          <p:spTgt spid="4"/>
                                        </p:tgtEl>
                                        <p:attrNameLst>
                                          <p:attrName>style.rotation</p:attrName>
                                        </p:attrNameLst>
                                      </p:cBhvr>
                                      <p:tavLst>
                                        <p:tav tm="0">
                                          <p:val>
                                            <p:fltVal val="360"/>
                                          </p:val>
                                        </p:tav>
                                        <p:tav tm="100000">
                                          <p:val>
                                            <p:fltVal val="0"/>
                                          </p:val>
                                        </p:tav>
                                      </p:tavLst>
                                    </p:anim>
                                    <p:animEffect transition="in" filter="fade">
                                      <p:cBhvr>
                                        <p:cTn id="36" dur="500"/>
                                        <p:tgtEl>
                                          <p:spTgt spid="4"/>
                                        </p:tgtEl>
                                      </p:cBhvr>
                                    </p:animEffect>
                                  </p:childTnLst>
                                </p:cTn>
                              </p:par>
                              <p:par>
                                <p:cTn id="37" presetID="14" presetClass="entr" presetSubtype="10" fill="hold" grpId="0" nodeType="withEffect">
                                  <p:stCondLst>
                                    <p:cond delay="1000"/>
                                  </p:stCondLst>
                                  <p:childTnLst>
                                    <p:set>
                                      <p:cBhvr>
                                        <p:cTn id="38" dur="1" fill="hold">
                                          <p:stCondLst>
                                            <p:cond delay="0"/>
                                          </p:stCondLst>
                                        </p:cTn>
                                        <p:tgtEl>
                                          <p:spTgt spid="27"/>
                                        </p:tgtEl>
                                        <p:attrNameLst>
                                          <p:attrName>style.visibility</p:attrName>
                                        </p:attrNameLst>
                                      </p:cBhvr>
                                      <p:to>
                                        <p:strVal val="visible"/>
                                      </p:to>
                                    </p:set>
                                    <p:animEffect transition="in" filter="randombar(horizontal)">
                                      <p:cBhvr>
                                        <p:cTn id="39" dur="400"/>
                                        <p:tgtEl>
                                          <p:spTgt spid="27"/>
                                        </p:tgtEl>
                                      </p:cBhvr>
                                    </p:animEffect>
                                  </p:childTnLst>
                                </p:cTn>
                              </p:par>
                              <p:par>
                                <p:cTn id="40" presetID="14" presetClass="entr" presetSubtype="1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randombar(horizontal)">
                                      <p:cBhvr>
                                        <p:cTn id="42" dur="400"/>
                                        <p:tgtEl>
                                          <p:spTgt spid="28"/>
                                        </p:tgtEl>
                                      </p:cBhvr>
                                    </p:animEffect>
                                  </p:childTnLst>
                                </p:cTn>
                              </p:par>
                              <p:par>
                                <p:cTn id="43" presetID="49" presetClass="entr" presetSubtype="0" decel="100000" fill="hold" nodeType="withEffect">
                                  <p:stCondLst>
                                    <p:cond delay="100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 calcmode="lin" valueType="num">
                                      <p:cBhvr>
                                        <p:cTn id="47" dur="500" fill="hold"/>
                                        <p:tgtEl>
                                          <p:spTgt spid="8"/>
                                        </p:tgtEl>
                                        <p:attrNameLst>
                                          <p:attrName>style.rotation</p:attrName>
                                        </p:attrNameLst>
                                      </p:cBhvr>
                                      <p:tavLst>
                                        <p:tav tm="0">
                                          <p:val>
                                            <p:fltVal val="360"/>
                                          </p:val>
                                        </p:tav>
                                        <p:tav tm="100000">
                                          <p:val>
                                            <p:fltVal val="0"/>
                                          </p:val>
                                        </p:tav>
                                      </p:tavLst>
                                    </p:anim>
                                    <p:animEffect transition="in" filter="fade">
                                      <p:cBhvr>
                                        <p:cTn id="48" dur="500"/>
                                        <p:tgtEl>
                                          <p:spTgt spid="8"/>
                                        </p:tgtEl>
                                      </p:cBhvr>
                                    </p:animEffect>
                                  </p:childTnLst>
                                </p:cTn>
                              </p:par>
                              <p:par>
                                <p:cTn id="49" presetID="14" presetClass="entr" presetSubtype="10" fill="hold" grpId="0" nodeType="withEffect">
                                  <p:stCondLst>
                                    <p:cond delay="1250"/>
                                  </p:stCondLst>
                                  <p:childTnLst>
                                    <p:set>
                                      <p:cBhvr>
                                        <p:cTn id="50" dur="1" fill="hold">
                                          <p:stCondLst>
                                            <p:cond delay="0"/>
                                          </p:stCondLst>
                                        </p:cTn>
                                        <p:tgtEl>
                                          <p:spTgt spid="29"/>
                                        </p:tgtEl>
                                        <p:attrNameLst>
                                          <p:attrName>style.visibility</p:attrName>
                                        </p:attrNameLst>
                                      </p:cBhvr>
                                      <p:to>
                                        <p:strVal val="visible"/>
                                      </p:to>
                                    </p:set>
                                    <p:animEffect transition="in" filter="randombar(horizontal)">
                                      <p:cBhvr>
                                        <p:cTn id="51" dur="400"/>
                                        <p:tgtEl>
                                          <p:spTgt spid="29"/>
                                        </p:tgtEl>
                                      </p:cBhvr>
                                    </p:animEffect>
                                  </p:childTnLst>
                                </p:cTn>
                              </p:par>
                              <p:par>
                                <p:cTn id="52" presetID="14" presetClass="entr" presetSubtype="10" fill="hold" grpId="0" nodeType="withEffect">
                                  <p:stCondLst>
                                    <p:cond delay="125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400"/>
                                        <p:tgtEl>
                                          <p:spTgt spid="30"/>
                                        </p:tgtEl>
                                      </p:cBhvr>
                                    </p:animEffect>
                                  </p:childTnLst>
                                </p:cTn>
                              </p:par>
                              <p:par>
                                <p:cTn id="55" presetID="49" presetClass="entr" presetSubtype="0" decel="100000" fill="hold" nodeType="withEffect">
                                  <p:stCondLst>
                                    <p:cond delay="125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 calcmode="lin" valueType="num">
                                      <p:cBhvr>
                                        <p:cTn id="59" dur="500" fill="hold"/>
                                        <p:tgtEl>
                                          <p:spTgt spid="12"/>
                                        </p:tgtEl>
                                        <p:attrNameLst>
                                          <p:attrName>style.rotation</p:attrName>
                                        </p:attrNameLst>
                                      </p:cBhvr>
                                      <p:tavLst>
                                        <p:tav tm="0">
                                          <p:val>
                                            <p:fltVal val="360"/>
                                          </p:val>
                                        </p:tav>
                                        <p:tav tm="100000">
                                          <p:val>
                                            <p:fltVal val="0"/>
                                          </p:val>
                                        </p:tav>
                                      </p:tavLst>
                                    </p:anim>
                                    <p:animEffect transition="in" filter="fade">
                                      <p:cBhvr>
                                        <p:cTn id="60" dur="500"/>
                                        <p:tgtEl>
                                          <p:spTgt spid="12"/>
                                        </p:tgtEl>
                                      </p:cBhvr>
                                    </p:animEffect>
                                  </p:childTnLst>
                                </p:cTn>
                              </p:par>
                              <p:par>
                                <p:cTn id="61" presetID="14" presetClass="entr" presetSubtype="10" fill="hold" grpId="0" nodeType="withEffect">
                                  <p:stCondLst>
                                    <p:cond delay="1500"/>
                                  </p:stCondLst>
                                  <p:childTnLst>
                                    <p:set>
                                      <p:cBhvr>
                                        <p:cTn id="62" dur="1" fill="hold">
                                          <p:stCondLst>
                                            <p:cond delay="0"/>
                                          </p:stCondLst>
                                        </p:cTn>
                                        <p:tgtEl>
                                          <p:spTgt spid="31"/>
                                        </p:tgtEl>
                                        <p:attrNameLst>
                                          <p:attrName>style.visibility</p:attrName>
                                        </p:attrNameLst>
                                      </p:cBhvr>
                                      <p:to>
                                        <p:strVal val="visible"/>
                                      </p:to>
                                    </p:set>
                                    <p:animEffect transition="in" filter="randombar(horizontal)">
                                      <p:cBhvr>
                                        <p:cTn id="63" dur="400"/>
                                        <p:tgtEl>
                                          <p:spTgt spid="31"/>
                                        </p:tgtEl>
                                      </p:cBhvr>
                                    </p:animEffect>
                                  </p:childTnLst>
                                </p:cTn>
                              </p:par>
                              <p:par>
                                <p:cTn id="64" presetID="14" presetClass="entr" presetSubtype="10" fill="hold" grpId="0" nodeType="withEffect">
                                  <p:stCondLst>
                                    <p:cond delay="1500"/>
                                  </p:stCondLst>
                                  <p:childTnLst>
                                    <p:set>
                                      <p:cBhvr>
                                        <p:cTn id="65" dur="1" fill="hold">
                                          <p:stCondLst>
                                            <p:cond delay="0"/>
                                          </p:stCondLst>
                                        </p:cTn>
                                        <p:tgtEl>
                                          <p:spTgt spid="32"/>
                                        </p:tgtEl>
                                        <p:attrNameLst>
                                          <p:attrName>style.visibility</p:attrName>
                                        </p:attrNameLst>
                                      </p:cBhvr>
                                      <p:to>
                                        <p:strVal val="visible"/>
                                      </p:to>
                                    </p:set>
                                    <p:animEffect transition="in" filter="randombar(horizontal)">
                                      <p:cBhvr>
                                        <p:cTn id="66"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0"/>
      <p:bldP spid="28" grpId="0"/>
      <p:bldP spid="29" grpId="0"/>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教学方法</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6192016" y="3603645"/>
            <a:ext cx="653298" cy="1338306"/>
          </a:xfrm>
          <a:prstGeom prst="line">
            <a:avLst/>
          </a:prstGeom>
          <a:noFill/>
          <a:ln w="6350" cap="flat" cmpd="sng" algn="ctr">
            <a:solidFill>
              <a:sysClr val="windowText" lastClr="000000">
                <a:lumMod val="50000"/>
                <a:lumOff val="50000"/>
              </a:sysClr>
            </a:solidFill>
            <a:prstDash val="solid"/>
            <a:miter lim="800000"/>
          </a:ln>
          <a:effectLst/>
        </p:spPr>
      </p:cxnSp>
      <p:cxnSp>
        <p:nvCxnSpPr>
          <p:cNvPr id="5" name="直接连接符 4"/>
          <p:cNvCxnSpPr>
            <a:stCxn id="12" idx="5"/>
          </p:cNvCxnSpPr>
          <p:nvPr/>
        </p:nvCxnSpPr>
        <p:spPr>
          <a:xfrm flipH="1">
            <a:off x="6226355" y="4089476"/>
            <a:ext cx="2345823" cy="852473"/>
          </a:xfrm>
          <a:prstGeom prst="line">
            <a:avLst/>
          </a:prstGeom>
          <a:noFill/>
          <a:ln w="6350" cap="flat" cmpd="sng" algn="ctr">
            <a:solidFill>
              <a:sysClr val="windowText" lastClr="000000">
                <a:lumMod val="50000"/>
                <a:lumOff val="50000"/>
              </a:sysClr>
            </a:solidFill>
            <a:prstDash val="solid"/>
            <a:miter lim="800000"/>
          </a:ln>
          <a:effectLst/>
        </p:spPr>
      </p:cxnSp>
      <p:cxnSp>
        <p:nvCxnSpPr>
          <p:cNvPr id="6" name="直接连接符 5"/>
          <p:cNvCxnSpPr/>
          <p:nvPr/>
        </p:nvCxnSpPr>
        <p:spPr>
          <a:xfrm flipH="1">
            <a:off x="6192016" y="3693238"/>
            <a:ext cx="4812383" cy="1248711"/>
          </a:xfrm>
          <a:prstGeom prst="line">
            <a:avLst/>
          </a:prstGeom>
          <a:noFill/>
          <a:ln w="6350" cap="flat" cmpd="sng" algn="ctr">
            <a:solidFill>
              <a:sysClr val="windowText" lastClr="000000">
                <a:lumMod val="50000"/>
                <a:lumOff val="50000"/>
              </a:sysClr>
            </a:solidFill>
            <a:prstDash val="solid"/>
            <a:miter lim="800000"/>
          </a:ln>
          <a:effectLst/>
        </p:spPr>
      </p:cxnSp>
      <p:grpSp>
        <p:nvGrpSpPr>
          <p:cNvPr id="7" name="组合 6"/>
          <p:cNvGrpSpPr/>
          <p:nvPr/>
        </p:nvGrpSpPr>
        <p:grpSpPr>
          <a:xfrm>
            <a:off x="6151969" y="1347232"/>
            <a:ext cx="1599844" cy="2256414"/>
            <a:chOff x="5635828" y="1107950"/>
            <a:chExt cx="1600338" cy="2496807"/>
          </a:xfrm>
        </p:grpSpPr>
        <p:sp>
          <p:nvSpPr>
            <p:cNvPr id="8" name="任意多边形 7"/>
            <p:cNvSpPr/>
            <p:nvPr/>
          </p:nvSpPr>
          <p:spPr>
            <a:xfrm>
              <a:off x="5635828" y="1107950"/>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8EAE2A"/>
            </a:solidFill>
            <a:ln w="12700" cap="flat" cmpd="sng" algn="ctr">
              <a:noFill/>
              <a:prstDash val="solid"/>
              <a:miter lim="800000"/>
            </a:ln>
            <a:effectLst/>
          </p:spPr>
          <p:txBody>
            <a:bodyPr lIns="91412" tIns="45706" rIns="91412" bIns="45706"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5901096" y="1477800"/>
              <a:ext cx="856582" cy="851274"/>
            </a:xfrm>
            <a:prstGeom prst="rect">
              <a:avLst/>
            </a:prstGeom>
            <a:noFill/>
          </p:spPr>
          <p:txBody>
            <a:bodyPr wrap="square" rtlCol="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01</a:t>
              </a:r>
              <a:endParaRPr kumimoji="0" lang="zh-CN" altLang="en-US" sz="4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0" name="矩形 9"/>
            <p:cNvSpPr/>
            <p:nvPr/>
          </p:nvSpPr>
          <p:spPr>
            <a:xfrm>
              <a:off x="5819957" y="2189461"/>
              <a:ext cx="1416209" cy="919245"/>
            </a:xfrm>
            <a:prstGeom prst="rect">
              <a:avLst/>
            </a:prstGeom>
          </p:spPr>
          <p:txBody>
            <a:bodyPr wrap="none">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内容说明</a:t>
              </a:r>
              <a:endParaRPr kumimoji="0" lang="en-US" altLang="zh-CN"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13765"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内容说明</a:t>
              </a:r>
              <a:endPar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026283" y="1833065"/>
            <a:ext cx="1599843" cy="2256413"/>
            <a:chOff x="7597796" y="1593932"/>
            <a:chExt cx="1600337" cy="2496807"/>
          </a:xfrm>
        </p:grpSpPr>
        <p:sp>
          <p:nvSpPr>
            <p:cNvPr id="12" name="任意多边形 11"/>
            <p:cNvSpPr/>
            <p:nvPr/>
          </p:nvSpPr>
          <p:spPr>
            <a:xfrm>
              <a:off x="7597796" y="1593932"/>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5F7B06"/>
            </a:solidFill>
            <a:ln w="12700" cap="flat" cmpd="sng" algn="ctr">
              <a:noFill/>
              <a:prstDash val="solid"/>
              <a:miter lim="800000"/>
            </a:ln>
            <a:effectLst/>
          </p:spPr>
          <p:txBody>
            <a:bodyPr lIns="91412" tIns="45706" rIns="91412" bIns="45706"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文本框 12"/>
            <p:cNvSpPr txBox="1"/>
            <p:nvPr/>
          </p:nvSpPr>
          <p:spPr>
            <a:xfrm>
              <a:off x="7863063" y="1940102"/>
              <a:ext cx="856583" cy="851274"/>
            </a:xfrm>
            <a:prstGeom prst="rect">
              <a:avLst/>
            </a:prstGeom>
            <a:noFill/>
          </p:spPr>
          <p:txBody>
            <a:bodyPr wrap="square" rtlCol="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02</a:t>
              </a:r>
              <a:endParaRPr kumimoji="0" lang="zh-CN" altLang="en-US" sz="4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6" name="矩形 15"/>
            <p:cNvSpPr/>
            <p:nvPr/>
          </p:nvSpPr>
          <p:spPr>
            <a:xfrm>
              <a:off x="7781924" y="2651763"/>
              <a:ext cx="1416209" cy="919245"/>
            </a:xfrm>
            <a:prstGeom prst="rect">
              <a:avLst/>
            </a:prstGeom>
          </p:spPr>
          <p:txBody>
            <a:bodyPr wrap="none">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内容说明</a:t>
              </a:r>
              <a:endParaRPr kumimoji="0" lang="en-US" altLang="zh-CN"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13765"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内容说明</a:t>
              </a:r>
              <a:endPar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0252836" y="1436827"/>
            <a:ext cx="1595224" cy="2256412"/>
            <a:chOff x="10253323" y="1197572"/>
            <a:chExt cx="1595716" cy="2496807"/>
          </a:xfrm>
        </p:grpSpPr>
        <p:sp>
          <p:nvSpPr>
            <p:cNvPr id="18" name="任意多边形 17"/>
            <p:cNvSpPr/>
            <p:nvPr/>
          </p:nvSpPr>
          <p:spPr>
            <a:xfrm>
              <a:off x="10253323" y="1197572"/>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8EAE2A"/>
            </a:solidFill>
            <a:ln w="12700" cap="flat" cmpd="sng" algn="ctr">
              <a:noFill/>
              <a:prstDash val="solid"/>
              <a:miter lim="800000"/>
            </a:ln>
            <a:effectLst/>
          </p:spPr>
          <p:txBody>
            <a:bodyPr lIns="91412" tIns="45706" rIns="91412" bIns="45706"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9" name="文本框 18"/>
            <p:cNvSpPr txBox="1"/>
            <p:nvPr/>
          </p:nvSpPr>
          <p:spPr>
            <a:xfrm>
              <a:off x="10513968" y="1649776"/>
              <a:ext cx="856583" cy="851274"/>
            </a:xfrm>
            <a:prstGeom prst="rect">
              <a:avLst/>
            </a:prstGeom>
            <a:noFill/>
          </p:spPr>
          <p:txBody>
            <a:bodyPr wrap="square" rtlCol="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03</a:t>
              </a:r>
              <a:endParaRPr kumimoji="0" lang="zh-CN" altLang="en-US" sz="4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0" name="矩形 19"/>
            <p:cNvSpPr/>
            <p:nvPr/>
          </p:nvSpPr>
          <p:spPr>
            <a:xfrm>
              <a:off x="10432830" y="2361437"/>
              <a:ext cx="1416209" cy="919246"/>
            </a:xfrm>
            <a:prstGeom prst="rect">
              <a:avLst/>
            </a:prstGeom>
          </p:spPr>
          <p:txBody>
            <a:bodyPr wrap="none">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内容说明</a:t>
              </a:r>
              <a:endParaRPr kumimoji="0" lang="en-US" altLang="zh-CN"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13765"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内容说明</a:t>
              </a:r>
              <a:endPar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66738" y="952696"/>
            <a:ext cx="4819073" cy="1541562"/>
            <a:chOff x="-312637" y="928670"/>
            <a:chExt cx="4820560" cy="1542037"/>
          </a:xfrm>
        </p:grpSpPr>
        <p:sp>
          <p:nvSpPr>
            <p:cNvPr id="22" name="矩形 21"/>
            <p:cNvSpPr/>
            <p:nvPr/>
          </p:nvSpPr>
          <p:spPr>
            <a:xfrm>
              <a:off x="-284854" y="928670"/>
              <a:ext cx="1416209" cy="535568"/>
            </a:xfrm>
            <a:prstGeom prst="rect">
              <a:avLst/>
            </a:prstGeom>
          </p:spPr>
          <p:txBody>
            <a:bodyPr wrap="none">
              <a:spAutoFit/>
            </a:bodyPr>
            <a:lstStyle/>
            <a:p>
              <a:pPr marL="0" marR="0" lvl="0" indent="0" defTabSz="913765"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添入文本</a:t>
              </a:r>
            </a:p>
          </p:txBody>
        </p:sp>
        <p:sp>
          <p:nvSpPr>
            <p:cNvPr id="23" name="矩形 22"/>
            <p:cNvSpPr/>
            <p:nvPr/>
          </p:nvSpPr>
          <p:spPr>
            <a:xfrm>
              <a:off x="-312637" y="1476478"/>
              <a:ext cx="4820560" cy="994229"/>
            </a:xfrm>
            <a:prstGeom prst="rect">
              <a:avLst/>
            </a:prstGeom>
            <a:noFill/>
            <a:ln w="12700" cap="flat" cmpd="sng" algn="ctr">
              <a:noFill/>
              <a:prstDash val="solid"/>
              <a:miter lim="800000"/>
            </a:ln>
            <a:effectLst/>
          </p:spPr>
          <p:txBody>
            <a:bodyPr rtlCol="0" anchor="ctr"/>
            <a:lstStyle/>
            <a:p>
              <a:pPr marL="0" marR="0" lvl="0" indent="0" defTabSz="913765" eaLnBrk="1" fontAlgn="auto" latinLnBrk="0" hangingPunct="1">
                <a:lnSpc>
                  <a:spcPct val="120000"/>
                </a:lnSpc>
                <a:spcBef>
                  <a:spcPts val="0"/>
                </a:spcBef>
                <a:spcAft>
                  <a:spcPts val="0"/>
                </a:spcAft>
                <a:buClrTx/>
                <a:buSzTx/>
                <a:buFontTx/>
                <a:buNone/>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grpSp>
      <p:grpSp>
        <p:nvGrpSpPr>
          <p:cNvPr id="24" name="组合 23"/>
          <p:cNvGrpSpPr/>
          <p:nvPr/>
        </p:nvGrpSpPr>
        <p:grpSpPr>
          <a:xfrm>
            <a:off x="573996" y="2846190"/>
            <a:ext cx="4819073" cy="1541562"/>
            <a:chOff x="-312637" y="928670"/>
            <a:chExt cx="4820560" cy="1542037"/>
          </a:xfrm>
        </p:grpSpPr>
        <p:sp>
          <p:nvSpPr>
            <p:cNvPr id="25" name="矩形 24"/>
            <p:cNvSpPr/>
            <p:nvPr/>
          </p:nvSpPr>
          <p:spPr>
            <a:xfrm>
              <a:off x="-284854" y="928670"/>
              <a:ext cx="1416209" cy="535568"/>
            </a:xfrm>
            <a:prstGeom prst="rect">
              <a:avLst/>
            </a:prstGeom>
          </p:spPr>
          <p:txBody>
            <a:bodyPr wrap="none">
              <a:spAutoFit/>
            </a:bodyPr>
            <a:lstStyle/>
            <a:p>
              <a:pPr marL="0" marR="0" lvl="0" indent="0" defTabSz="913765"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添入文本</a:t>
              </a:r>
            </a:p>
          </p:txBody>
        </p:sp>
        <p:sp>
          <p:nvSpPr>
            <p:cNvPr id="26" name="矩形 25"/>
            <p:cNvSpPr/>
            <p:nvPr/>
          </p:nvSpPr>
          <p:spPr>
            <a:xfrm>
              <a:off x="-312637" y="1476478"/>
              <a:ext cx="4820560" cy="994229"/>
            </a:xfrm>
            <a:prstGeom prst="rect">
              <a:avLst/>
            </a:prstGeom>
            <a:noFill/>
            <a:ln w="12700" cap="flat" cmpd="sng" algn="ctr">
              <a:noFill/>
              <a:prstDash val="solid"/>
              <a:miter lim="800000"/>
            </a:ln>
            <a:effectLst/>
          </p:spPr>
          <p:txBody>
            <a:bodyPr rtlCol="0" anchor="ctr"/>
            <a:lstStyle/>
            <a:p>
              <a:pPr marL="0" marR="0" lvl="0" indent="0" defTabSz="913765" eaLnBrk="1" fontAlgn="auto" latinLnBrk="0" hangingPunct="1">
                <a:lnSpc>
                  <a:spcPct val="120000"/>
                </a:lnSpc>
                <a:spcBef>
                  <a:spcPts val="0"/>
                </a:spcBef>
                <a:spcAft>
                  <a:spcPts val="0"/>
                </a:spcAft>
                <a:buClrTx/>
                <a:buSzTx/>
                <a:buFontTx/>
                <a:buNone/>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grpSp>
      <p:pic>
        <p:nvPicPr>
          <p:cNvPr id="27" name="图片 26"/>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849041" y="4291771"/>
            <a:ext cx="1483955" cy="21430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10"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par>
                          <p:cTn id="22" fill="hold">
                            <p:stCondLst>
                              <p:cond delay="1519"/>
                            </p:stCondLst>
                            <p:childTnLst>
                              <p:par>
                                <p:cTn id="23" presetID="10" presetClass="entr" presetSubtype="0"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2019"/>
                            </p:stCondLst>
                            <p:childTnLst>
                              <p:par>
                                <p:cTn id="27" presetID="42" presetClass="entr" presetSubtype="0"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par>
                          <p:cTn id="32" fill="hold">
                            <p:stCondLst>
                              <p:cond delay="3019"/>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3519"/>
                            </p:stCondLst>
                            <p:childTnLst>
                              <p:par>
                                <p:cTn id="37" presetID="42"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anim calcmode="lin" valueType="num">
                                      <p:cBhvr>
                                        <p:cTn id="40" dur="500" fill="hold"/>
                                        <p:tgtEl>
                                          <p:spTgt spid="7"/>
                                        </p:tgtEl>
                                        <p:attrNameLst>
                                          <p:attrName>ppt_x</p:attrName>
                                        </p:attrNameLst>
                                      </p:cBhvr>
                                      <p:tavLst>
                                        <p:tav tm="0">
                                          <p:val>
                                            <p:strVal val="#ppt_x"/>
                                          </p:val>
                                        </p:tav>
                                        <p:tav tm="100000">
                                          <p:val>
                                            <p:strVal val="#ppt_x"/>
                                          </p:val>
                                        </p:tav>
                                      </p:tavLst>
                                    </p:anim>
                                    <p:anim calcmode="lin" valueType="num">
                                      <p:cBhvr>
                                        <p:cTn id="41" dur="5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4019"/>
                            </p:stCondLst>
                            <p:childTnLst>
                              <p:par>
                                <p:cTn id="43" presetID="22" presetClass="entr" presetSubtype="4"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down)">
                                      <p:cBhvr>
                                        <p:cTn id="45" dur="500"/>
                                        <p:tgtEl>
                                          <p:spTgt spid="5"/>
                                        </p:tgtEl>
                                      </p:cBhvr>
                                    </p:animEffect>
                                  </p:childTnLst>
                                </p:cTn>
                              </p:par>
                            </p:childTnLst>
                          </p:cTn>
                        </p:par>
                        <p:par>
                          <p:cTn id="46" fill="hold">
                            <p:stCondLst>
                              <p:cond delay="4519"/>
                            </p:stCondLst>
                            <p:childTnLst>
                              <p:par>
                                <p:cTn id="47" presetID="42" presetClass="entr" presetSubtype="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anim calcmode="lin" valueType="num">
                                      <p:cBhvr>
                                        <p:cTn id="50" dur="500" fill="hold"/>
                                        <p:tgtEl>
                                          <p:spTgt spid="11"/>
                                        </p:tgtEl>
                                        <p:attrNameLst>
                                          <p:attrName>ppt_x</p:attrName>
                                        </p:attrNameLst>
                                      </p:cBhvr>
                                      <p:tavLst>
                                        <p:tav tm="0">
                                          <p:val>
                                            <p:strVal val="#ppt_x"/>
                                          </p:val>
                                        </p:tav>
                                        <p:tav tm="100000">
                                          <p:val>
                                            <p:strVal val="#ppt_x"/>
                                          </p:val>
                                        </p:tav>
                                      </p:tavLst>
                                    </p:anim>
                                    <p:anim calcmode="lin" valueType="num">
                                      <p:cBhvr>
                                        <p:cTn id="51" dur="500" fill="hold"/>
                                        <p:tgtEl>
                                          <p:spTgt spid="11"/>
                                        </p:tgtEl>
                                        <p:attrNameLst>
                                          <p:attrName>ppt_y</p:attrName>
                                        </p:attrNameLst>
                                      </p:cBhvr>
                                      <p:tavLst>
                                        <p:tav tm="0">
                                          <p:val>
                                            <p:strVal val="#ppt_y+.1"/>
                                          </p:val>
                                        </p:tav>
                                        <p:tav tm="100000">
                                          <p:val>
                                            <p:strVal val="#ppt_y"/>
                                          </p:val>
                                        </p:tav>
                                      </p:tavLst>
                                    </p:anim>
                                  </p:childTnLst>
                                </p:cTn>
                              </p:par>
                            </p:childTnLst>
                          </p:cTn>
                        </p:par>
                        <p:par>
                          <p:cTn id="52" fill="hold">
                            <p:stCondLst>
                              <p:cond delay="5019"/>
                            </p:stCondLst>
                            <p:childTnLst>
                              <p:par>
                                <p:cTn id="53" presetID="22" presetClass="entr" presetSubtype="4"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down)">
                                      <p:cBhvr>
                                        <p:cTn id="55" dur="500"/>
                                        <p:tgtEl>
                                          <p:spTgt spid="6"/>
                                        </p:tgtEl>
                                      </p:cBhvr>
                                    </p:animEffect>
                                  </p:childTnLst>
                                </p:cTn>
                              </p:par>
                            </p:childTnLst>
                          </p:cTn>
                        </p:par>
                        <p:par>
                          <p:cTn id="56" fill="hold">
                            <p:stCondLst>
                              <p:cond delay="5519"/>
                            </p:stCondLst>
                            <p:childTnLst>
                              <p:par>
                                <p:cTn id="57" presetID="42" presetClass="entr" presetSubtype="0"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anim calcmode="lin" valueType="num">
                                      <p:cBhvr>
                                        <p:cTn id="60" dur="500" fill="hold"/>
                                        <p:tgtEl>
                                          <p:spTgt spid="17"/>
                                        </p:tgtEl>
                                        <p:attrNameLst>
                                          <p:attrName>ppt_x</p:attrName>
                                        </p:attrNameLst>
                                      </p:cBhvr>
                                      <p:tavLst>
                                        <p:tav tm="0">
                                          <p:val>
                                            <p:strVal val="#ppt_x"/>
                                          </p:val>
                                        </p:tav>
                                        <p:tav tm="100000">
                                          <p:val>
                                            <p:strVal val="#ppt_x"/>
                                          </p:val>
                                        </p:tav>
                                      </p:tavLst>
                                    </p:anim>
                                    <p:anim calcmode="lin" valueType="num">
                                      <p:cBhvr>
                                        <p:cTn id="61"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教学方法</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019288" y="2056729"/>
            <a:ext cx="2702024" cy="2693157"/>
            <a:chOff x="1440917" y="1548121"/>
            <a:chExt cx="2027143" cy="2020491"/>
          </a:xfrm>
          <a:solidFill>
            <a:srgbClr val="92D050"/>
          </a:solidFill>
        </p:grpSpPr>
        <p:sp>
          <p:nvSpPr>
            <p:cNvPr id="5"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5F7B06"/>
            </a:solid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6" name="TextBox 9"/>
            <p:cNvSpPr txBox="1">
              <a:spLocks noChangeArrowheads="1"/>
            </p:cNvSpPr>
            <p:nvPr/>
          </p:nvSpPr>
          <p:spPr bwMode="auto">
            <a:xfrm>
              <a:off x="1981291" y="2360405"/>
              <a:ext cx="1177608" cy="3808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913765" eaLnBrk="1" fontAlgn="auto" latinLnBrk="0" hangingPunct="1">
                <a:lnSpc>
                  <a:spcPct val="100000"/>
                </a:lnSpc>
                <a:spcBef>
                  <a:spcPts val="0"/>
                </a:spcBef>
                <a:spcAft>
                  <a:spcPts val="0"/>
                </a:spcAft>
                <a:buClrTx/>
                <a:buSzTx/>
                <a:buFontTx/>
                <a:buNone/>
                <a:defRPr/>
              </a:pPr>
              <a:r>
                <a:rPr kumimoji="0" lang="zh-CN" altLang="en-US" sz="27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输入文字</a:t>
              </a:r>
            </a:p>
          </p:txBody>
        </p:sp>
      </p:grpSp>
      <p:grpSp>
        <p:nvGrpSpPr>
          <p:cNvPr id="7" name="组合 6"/>
          <p:cNvGrpSpPr/>
          <p:nvPr/>
        </p:nvGrpSpPr>
        <p:grpSpPr>
          <a:xfrm>
            <a:off x="4246269" y="3918430"/>
            <a:ext cx="2186634" cy="2179458"/>
            <a:chOff x="3111668" y="2944827"/>
            <a:chExt cx="1640481" cy="1635098"/>
          </a:xfrm>
          <a:solidFill>
            <a:srgbClr val="92D050"/>
          </a:solidFill>
        </p:grpSpPr>
        <p:sp>
          <p:nvSpPr>
            <p:cNvPr id="8"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rgbClr val="8EAE2A"/>
            </a:solid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9" name="TextBox 9"/>
            <p:cNvSpPr txBox="1">
              <a:spLocks noChangeArrowheads="1"/>
            </p:cNvSpPr>
            <p:nvPr/>
          </p:nvSpPr>
          <p:spPr bwMode="auto">
            <a:xfrm>
              <a:off x="3358021" y="3500743"/>
              <a:ext cx="1177608" cy="3808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913765" eaLnBrk="1" fontAlgn="auto" latinLnBrk="0" hangingPunct="1">
                <a:lnSpc>
                  <a:spcPct val="100000"/>
                </a:lnSpc>
                <a:spcBef>
                  <a:spcPts val="0"/>
                </a:spcBef>
                <a:spcAft>
                  <a:spcPts val="0"/>
                </a:spcAft>
                <a:buClrTx/>
                <a:buSzTx/>
                <a:buFontTx/>
                <a:buNone/>
                <a:defRPr/>
              </a:pPr>
              <a:r>
                <a:rPr kumimoji="0" lang="zh-CN" altLang="en-US" sz="27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输入文字</a:t>
              </a:r>
            </a:p>
          </p:txBody>
        </p:sp>
      </p:grpSp>
      <p:grpSp>
        <p:nvGrpSpPr>
          <p:cNvPr id="10" name="组合 9"/>
          <p:cNvGrpSpPr/>
          <p:nvPr/>
        </p:nvGrpSpPr>
        <p:grpSpPr>
          <a:xfrm>
            <a:off x="5769396" y="2539588"/>
            <a:ext cx="1733007" cy="1727440"/>
            <a:chOff x="4254365" y="1910376"/>
            <a:chExt cx="1300156" cy="1295980"/>
          </a:xfrm>
          <a:solidFill>
            <a:srgbClr val="92D050"/>
          </a:solidFill>
        </p:grpSpPr>
        <p:sp>
          <p:nvSpPr>
            <p:cNvPr id="11"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5F7B06"/>
            </a:solid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12" name="TextBox 9"/>
            <p:cNvSpPr txBox="1">
              <a:spLocks noChangeArrowheads="1"/>
            </p:cNvSpPr>
            <p:nvPr/>
          </p:nvSpPr>
          <p:spPr bwMode="auto">
            <a:xfrm>
              <a:off x="4266315" y="2348444"/>
              <a:ext cx="1177608" cy="3808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913765" eaLnBrk="1" fontAlgn="auto" latinLnBrk="0" hangingPunct="1">
                <a:lnSpc>
                  <a:spcPct val="100000"/>
                </a:lnSpc>
                <a:spcBef>
                  <a:spcPts val="0"/>
                </a:spcBef>
                <a:spcAft>
                  <a:spcPts val="0"/>
                </a:spcAft>
                <a:buClrTx/>
                <a:buSzTx/>
                <a:buFontTx/>
                <a:buNone/>
                <a:defRPr/>
              </a:pPr>
              <a:r>
                <a:rPr kumimoji="0" lang="zh-CN" altLang="en-US" sz="27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输入文字</a:t>
              </a:r>
            </a:p>
          </p:txBody>
        </p:sp>
      </p:grpSp>
      <p:grpSp>
        <p:nvGrpSpPr>
          <p:cNvPr id="13" name="组合 12"/>
          <p:cNvGrpSpPr/>
          <p:nvPr/>
        </p:nvGrpSpPr>
        <p:grpSpPr>
          <a:xfrm>
            <a:off x="4624277" y="1605362"/>
            <a:ext cx="1430623" cy="1426028"/>
            <a:chOff x="3395261" y="1209491"/>
            <a:chExt cx="1073298" cy="1069851"/>
          </a:xfrm>
          <a:solidFill>
            <a:srgbClr val="92D050"/>
          </a:solidFill>
        </p:grpSpPr>
        <p:sp>
          <p:nvSpPr>
            <p:cNvPr id="16"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8EAE2A"/>
            </a:solidFill>
            <a:ln>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17" name="TextBox 9"/>
            <p:cNvSpPr txBox="1">
              <a:spLocks noChangeArrowheads="1"/>
            </p:cNvSpPr>
            <p:nvPr/>
          </p:nvSpPr>
          <p:spPr bwMode="auto">
            <a:xfrm>
              <a:off x="3462848" y="1653121"/>
              <a:ext cx="946704" cy="3116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913765" eaLnBrk="1" fontAlgn="auto" latinLnBrk="0" hangingPunct="1">
                <a:lnSpc>
                  <a:spcPct val="100000"/>
                </a:lnSpc>
                <a:spcBef>
                  <a:spcPts val="0"/>
                </a:spcBef>
                <a:spcAft>
                  <a:spcPts val="0"/>
                </a:spcAft>
                <a:buClrTx/>
                <a:buSzTx/>
                <a:buFontTx/>
                <a:buNone/>
                <a:defRPr/>
              </a:pPr>
              <a:r>
                <a:rPr kumimoji="0" lang="zh-CN" altLang="en-US" sz="21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输入文字</a:t>
              </a:r>
            </a:p>
          </p:txBody>
        </p:sp>
      </p:grpSp>
      <p:sp>
        <p:nvSpPr>
          <p:cNvPr id="18" name="TextBox 22"/>
          <p:cNvSpPr txBox="1"/>
          <p:nvPr/>
        </p:nvSpPr>
        <p:spPr>
          <a:xfrm>
            <a:off x="6349130" y="1807079"/>
            <a:ext cx="4449977"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3765" eaLnBrk="1" fontAlgn="auto" latinLnBrk="0" hangingPunct="1">
              <a:lnSpc>
                <a:spcPts val="15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75000"/>
                  </a:prst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200" b="0" i="0" u="none" strike="noStrike" kern="0" cap="none" spc="0" normalizeH="0" baseline="0" noProof="0" dirty="0">
              <a:ln>
                <a:noFill/>
              </a:ln>
              <a:solidFill>
                <a:prstClr val="black">
                  <a:lumMod val="75000"/>
                </a:prstClr>
              </a:solidFill>
              <a:effectLst/>
              <a:uLnTx/>
              <a:uFillTx/>
              <a:latin typeface="微软雅黑" panose="020B0503020204020204" pitchFamily="34" charset="-122"/>
              <a:ea typeface="微软雅黑" panose="020B0503020204020204" pitchFamily="34" charset="-122"/>
            </a:endParaRPr>
          </a:p>
        </p:txBody>
      </p:sp>
      <p:sp>
        <p:nvSpPr>
          <p:cNvPr id="19" name="TextBox 23"/>
          <p:cNvSpPr txBox="1"/>
          <p:nvPr/>
        </p:nvSpPr>
        <p:spPr>
          <a:xfrm>
            <a:off x="7728243" y="3065575"/>
            <a:ext cx="3551729"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3765" eaLnBrk="1" fontAlgn="auto" latinLnBrk="0" hangingPunct="1">
              <a:lnSpc>
                <a:spcPts val="15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75000"/>
                  </a:prst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200" b="0" i="0" u="none" strike="noStrike" kern="0" cap="none" spc="0" normalizeH="0" baseline="0" noProof="0" dirty="0">
              <a:ln>
                <a:noFill/>
              </a:ln>
              <a:solidFill>
                <a:prstClr val="black">
                  <a:lumMod val="75000"/>
                </a:prstClr>
              </a:solidFill>
              <a:effectLst/>
              <a:uLnTx/>
              <a:uFillTx/>
              <a:latin typeface="微软雅黑" panose="020B0503020204020204" pitchFamily="34" charset="-122"/>
              <a:ea typeface="微软雅黑" panose="020B0503020204020204" pitchFamily="34" charset="-122"/>
            </a:endParaRPr>
          </a:p>
        </p:txBody>
      </p:sp>
      <p:sp>
        <p:nvSpPr>
          <p:cNvPr id="20" name="TextBox 24"/>
          <p:cNvSpPr txBox="1"/>
          <p:nvPr/>
        </p:nvSpPr>
        <p:spPr>
          <a:xfrm>
            <a:off x="6636379" y="4798594"/>
            <a:ext cx="4162729"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3765" eaLnBrk="1" fontAlgn="auto" latinLnBrk="0" hangingPunct="1">
              <a:lnSpc>
                <a:spcPts val="15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75000"/>
                  </a:prst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200" b="0" i="0" u="none" strike="noStrike" kern="0" cap="none" spc="0" normalizeH="0" baseline="0" noProof="0" dirty="0">
              <a:ln>
                <a:noFill/>
              </a:ln>
              <a:solidFill>
                <a:prstClr val="black">
                  <a:lumMod val="75000"/>
                </a:prstClr>
              </a:solidFill>
              <a:effectLst/>
              <a:uLnTx/>
              <a:uFillTx/>
              <a:latin typeface="微软雅黑" panose="020B0503020204020204" pitchFamily="34" charset="-122"/>
              <a:ea typeface="微软雅黑" panose="020B0503020204020204" pitchFamily="34" charset="-122"/>
            </a:endParaRPr>
          </a:p>
        </p:txBody>
      </p:sp>
      <p:sp>
        <p:nvSpPr>
          <p:cNvPr id="21" name="TextBox 25"/>
          <p:cNvSpPr txBox="1"/>
          <p:nvPr/>
        </p:nvSpPr>
        <p:spPr>
          <a:xfrm>
            <a:off x="1024710" y="4798591"/>
            <a:ext cx="2345601" cy="57708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3765" eaLnBrk="1" fontAlgn="auto" latinLnBrk="0" hangingPunct="1">
              <a:lnSpc>
                <a:spcPts val="15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75000"/>
                  </a:prst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200" b="0" i="0" u="none" strike="noStrike" kern="0" cap="none" spc="0" normalizeH="0" baseline="0" noProof="0" dirty="0">
              <a:ln>
                <a:noFill/>
              </a:ln>
              <a:solidFill>
                <a:prstClr val="black">
                  <a:lumMod val="75000"/>
                </a:prst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 presetClass="entr" presetSubtype="1"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2" fill="hold"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4" fill="hold" nodeType="withEffect">
                                  <p:stCondLst>
                                    <p:cond delay="4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8" fill="hold" nodeType="withEffect">
                                  <p:stCondLst>
                                    <p:cond delay="60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1519"/>
                            </p:stCondLst>
                            <p:childTnLst>
                              <p:par>
                                <p:cTn id="36" presetID="2" presetClass="entr" presetSubtype="2"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1+#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2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40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1+#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par>
                                <p:cTn id="48" presetID="2" presetClass="entr" presetSubtype="4" fill="hold" grpId="0" nodeType="withEffect">
                                  <p:stCondLst>
                                    <p:cond delay="60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ppt_x"/>
                                          </p:val>
                                        </p:tav>
                                        <p:tav tm="100000">
                                          <p:val>
                                            <p:strVal val="#ppt_x"/>
                                          </p:val>
                                        </p:tav>
                                      </p:tavLst>
                                    </p:anim>
                                    <p:anim calcmode="lin" valueType="num">
                                      <p:cBhvr additive="base">
                                        <p:cTn id="5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887" y="533400"/>
            <a:ext cx="9420225" cy="5791200"/>
          </a:xfrm>
          <a:prstGeom prst="rect">
            <a:avLst/>
          </a:prstGeom>
        </p:spPr>
      </p:pic>
      <p:sp>
        <p:nvSpPr>
          <p:cNvPr id="38" name="矩形 37"/>
          <p:cNvSpPr/>
          <p:nvPr/>
        </p:nvSpPr>
        <p:spPr>
          <a:xfrm>
            <a:off x="4918499" y="1685896"/>
            <a:ext cx="3024041" cy="820546"/>
          </a:xfrm>
          <a:prstGeom prst="rect">
            <a:avLst/>
          </a:prstGeom>
          <a:noFill/>
          <a:ln>
            <a:noFill/>
          </a:ln>
        </p:spPr>
        <p:txBody>
          <a:bodyPr vert="horz" wrap="square" lIns="0" tIns="0" rIns="0" bIns="0" numCol="1" anchor="t" anchorCtr="0" compatLnSpc="1">
            <a:spAutoFit/>
          </a:bodyPr>
          <a:lstStyle/>
          <a:p>
            <a:pPr defTabSz="913130" fontAlgn="base">
              <a:spcBef>
                <a:spcPct val="0"/>
              </a:spcBef>
              <a:spcAft>
                <a:spcPct val="0"/>
              </a:spcAft>
              <a:defRPr/>
            </a:pPr>
            <a:r>
              <a:rPr lang="zh-CN" altLang="en-US" sz="5330" b="1" smtClean="0">
                <a:solidFill>
                  <a:srgbClr val="5F7B06"/>
                </a:solidFill>
                <a:latin typeface="微软雅黑" panose="020B0503020204020204" pitchFamily="34" charset="-122"/>
                <a:ea typeface="微软雅黑" panose="020B0503020204020204" pitchFamily="34" charset="-122"/>
              </a:rPr>
              <a:t>教学过程</a:t>
            </a:r>
            <a:endParaRPr lang="zh-CN" altLang="en-US" sz="5330" b="1" dirty="0">
              <a:solidFill>
                <a:srgbClr val="5F7B06"/>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3780392" y="2947060"/>
            <a:ext cx="1478324" cy="399789"/>
          </a:xfrm>
          <a:prstGeom prst="rect">
            <a:avLst/>
          </a:prstGeom>
          <a:noFill/>
        </p:spPr>
        <p:txBody>
          <a:bodyPr wrap="square" rtlCol="0">
            <a:spAutoFit/>
          </a:bodyPr>
          <a:lstStyle/>
          <a:p>
            <a:pPr defTabSz="913130" fontAlgn="base">
              <a:spcBef>
                <a:spcPct val="0"/>
              </a:spcBef>
              <a:spcAft>
                <a:spcPct val="0"/>
              </a:spcAft>
              <a:defRPr/>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新课导入</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5916983" y="2947059"/>
            <a:ext cx="1608390"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创设情景</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3498052"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5620365"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3" name="TextBox 13"/>
          <p:cNvSpPr txBox="1"/>
          <p:nvPr/>
        </p:nvSpPr>
        <p:spPr>
          <a:xfrm>
            <a:off x="8126537" y="2947059"/>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探究活动</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7828334"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5" name="TextBox 13"/>
          <p:cNvSpPr txBox="1"/>
          <p:nvPr/>
        </p:nvSpPr>
        <p:spPr>
          <a:xfrm>
            <a:off x="3777228" y="3465574"/>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任务评价</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Freeform 22"/>
          <p:cNvSpPr>
            <a:spLocks noEditPoints="1"/>
          </p:cNvSpPr>
          <p:nvPr/>
        </p:nvSpPr>
        <p:spPr>
          <a:xfrm>
            <a:off x="3504417" y="3530608"/>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
        <p:nvSpPr>
          <p:cNvPr id="47" name="TextBox 13"/>
          <p:cNvSpPr txBox="1"/>
          <p:nvPr/>
        </p:nvSpPr>
        <p:spPr>
          <a:xfrm>
            <a:off x="5916983" y="3465574"/>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smtClean="0">
                <a:solidFill>
                  <a:schemeClr val="tx1">
                    <a:lumMod val="75000"/>
                    <a:lumOff val="25000"/>
                  </a:schemeClr>
                </a:solidFill>
                <a:latin typeface="微软雅黑" panose="020B0503020204020204" pitchFamily="34" charset="-122"/>
                <a:ea typeface="微软雅黑" panose="020B0503020204020204" pitchFamily="34" charset="-122"/>
              </a:rPr>
              <a:t>课堂练习</a:t>
            </a:r>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Freeform 22"/>
          <p:cNvSpPr>
            <a:spLocks noEditPoints="1"/>
          </p:cNvSpPr>
          <p:nvPr/>
        </p:nvSpPr>
        <p:spPr>
          <a:xfrm>
            <a:off x="5631476" y="3530608"/>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8"/>
                                        </p:tgtEl>
                                        <p:attrNameLst>
                                          <p:attrName>style.visibility</p:attrName>
                                        </p:attrNameLst>
                                      </p:cBhvr>
                                      <p:to>
                                        <p:strVal val="visible"/>
                                      </p:to>
                                    </p:set>
                                    <p:anim by="(-#ppt_w*2)" calcmode="lin" valueType="num">
                                      <p:cBhvr rctx="PPT">
                                        <p:cTn id="13" dur="300" autoRev="1" fill="hold">
                                          <p:stCondLst>
                                            <p:cond delay="0"/>
                                          </p:stCondLst>
                                        </p:cTn>
                                        <p:tgtEl>
                                          <p:spTgt spid="38"/>
                                        </p:tgtEl>
                                        <p:attrNameLst>
                                          <p:attrName>ppt_w</p:attrName>
                                        </p:attrNameLst>
                                      </p:cBhvr>
                                    </p:anim>
                                    <p:anim by="(#ppt_w*0.50)" calcmode="lin" valueType="num">
                                      <p:cBhvr>
                                        <p:cTn id="14" dur="300" decel="50000" autoRev="1" fill="hold">
                                          <p:stCondLst>
                                            <p:cond delay="0"/>
                                          </p:stCondLst>
                                        </p:cTn>
                                        <p:tgtEl>
                                          <p:spTgt spid="38"/>
                                        </p:tgtEl>
                                        <p:attrNameLst>
                                          <p:attrName>ppt_x</p:attrName>
                                        </p:attrNameLst>
                                      </p:cBhvr>
                                    </p:anim>
                                    <p:anim from="(-#ppt_h/2)" to="(#ppt_y)" calcmode="lin" valueType="num">
                                      <p:cBhvr>
                                        <p:cTn id="15" dur="600" fill="hold">
                                          <p:stCondLst>
                                            <p:cond delay="0"/>
                                          </p:stCondLst>
                                        </p:cTn>
                                        <p:tgtEl>
                                          <p:spTgt spid="38"/>
                                        </p:tgtEl>
                                        <p:attrNameLst>
                                          <p:attrName>ppt_y</p:attrName>
                                        </p:attrNameLst>
                                      </p:cBhvr>
                                    </p:anim>
                                    <p:animRot by="21600000">
                                      <p:cBhvr>
                                        <p:cTn id="16" dur="600" fill="hold">
                                          <p:stCondLst>
                                            <p:cond delay="0"/>
                                          </p:stCondLst>
                                        </p:cTn>
                                        <p:tgtEl>
                                          <p:spTgt spid="38"/>
                                        </p:tgtEl>
                                        <p:attrNameLst>
                                          <p:attrName>r</p:attrName>
                                        </p:attrNameLst>
                                      </p:cBhvr>
                                    </p:animRot>
                                  </p:childTnLst>
                                </p:cTn>
                              </p:par>
                            </p:childTnLst>
                          </p:cTn>
                        </p:par>
                        <p:par>
                          <p:cTn id="17" fill="hold">
                            <p:stCondLst>
                              <p:cond delay="1779"/>
                            </p:stCondLst>
                            <p:childTnLst>
                              <p:par>
                                <p:cTn id="18" presetID="2" presetClass="entr" presetSubtype="12"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0-#ppt_w/2"/>
                                          </p:val>
                                        </p:tav>
                                        <p:tav tm="100000">
                                          <p:val>
                                            <p:strVal val="#ppt_x"/>
                                          </p:val>
                                        </p:tav>
                                      </p:tavLst>
                                    </p:anim>
                                    <p:anim calcmode="lin" valueType="num">
                                      <p:cBhvr additive="base">
                                        <p:cTn id="21" dur="500" fill="hold"/>
                                        <p:tgtEl>
                                          <p:spTgt spid="41"/>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0-#ppt_w/2"/>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0-#ppt_w/2"/>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0-#ppt_w/2"/>
                                          </p:val>
                                        </p:tav>
                                        <p:tav tm="100000">
                                          <p:val>
                                            <p:strVal val="#ppt_x"/>
                                          </p:val>
                                        </p:tav>
                                      </p:tavLst>
                                    </p:anim>
                                    <p:anim calcmode="lin" valueType="num">
                                      <p:cBhvr additive="base">
                                        <p:cTn id="33" dur="500" fill="hold"/>
                                        <p:tgtEl>
                                          <p:spTgt spid="4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0-#ppt_w/2"/>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par>
                          <p:cTn id="38" fill="hold">
                            <p:stCondLst>
                              <p:cond delay="2279"/>
                            </p:stCondLst>
                            <p:childTnLst>
                              <p:par>
                                <p:cTn id="39" presetID="22" presetClass="entr" presetSubtype="8"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left)">
                                      <p:cBhvr>
                                        <p:cTn id="41" dur="500"/>
                                        <p:tgtEl>
                                          <p:spTgt spid="3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left)">
                                      <p:cBhvr>
                                        <p:cTn id="50" dur="500"/>
                                        <p:tgtEl>
                                          <p:spTgt spid="4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left)">
                                      <p:cBhvr>
                                        <p:cTn id="5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45"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新课导入</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Group 10"/>
          <p:cNvGrpSpPr/>
          <p:nvPr/>
        </p:nvGrpSpPr>
        <p:grpSpPr>
          <a:xfrm>
            <a:off x="6920614" y="3363163"/>
            <a:ext cx="1338427" cy="1338681"/>
            <a:chOff x="6920031" y="3363156"/>
            <a:chExt cx="1338773" cy="1338773"/>
          </a:xfrm>
        </p:grpSpPr>
        <p:sp>
          <p:nvSpPr>
            <p:cNvPr id="10" name="Oval 7"/>
            <p:cNvSpPr/>
            <p:nvPr/>
          </p:nvSpPr>
          <p:spPr>
            <a:xfrm>
              <a:off x="6920031" y="3363156"/>
              <a:ext cx="1338773" cy="1338773"/>
            </a:xfrm>
            <a:prstGeom prst="ellipse">
              <a:avLst/>
            </a:prstGeom>
            <a:solidFill>
              <a:srgbClr val="5F7B06">
                <a:alpha val="80000"/>
              </a:srgbClr>
            </a:solidFill>
            <a:ln w="254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11" name="Group 20"/>
            <p:cNvGrpSpPr/>
            <p:nvPr/>
          </p:nvGrpSpPr>
          <p:grpSpPr>
            <a:xfrm>
              <a:off x="7357245" y="3796320"/>
              <a:ext cx="464344" cy="465138"/>
              <a:chOff x="7287419" y="3505994"/>
              <a:chExt cx="464344" cy="465138"/>
            </a:xfrm>
            <a:solidFill>
              <a:srgbClr val="E7E6E6"/>
            </a:solidFill>
          </p:grpSpPr>
          <p:sp>
            <p:nvSpPr>
              <p:cNvPr id="12"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dirty="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13"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dirty="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16"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dirty="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17"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dirty="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18"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dirty="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19"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dirty="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20" name="Group 11"/>
          <p:cNvGrpSpPr/>
          <p:nvPr/>
        </p:nvGrpSpPr>
        <p:grpSpPr>
          <a:xfrm>
            <a:off x="6096795" y="2566943"/>
            <a:ext cx="1338427" cy="1338681"/>
            <a:chOff x="6096000" y="2566881"/>
            <a:chExt cx="1338773" cy="1338773"/>
          </a:xfrm>
        </p:grpSpPr>
        <p:sp>
          <p:nvSpPr>
            <p:cNvPr id="21" name="Oval 6"/>
            <p:cNvSpPr/>
            <p:nvPr/>
          </p:nvSpPr>
          <p:spPr>
            <a:xfrm>
              <a:off x="6096000" y="2566881"/>
              <a:ext cx="1338773" cy="1338773"/>
            </a:xfrm>
            <a:prstGeom prst="ellipse">
              <a:avLst/>
            </a:prstGeom>
            <a:solidFill>
              <a:srgbClr val="8EAE2A">
                <a:alpha val="80000"/>
              </a:srgbClr>
            </a:solidFill>
            <a:ln w="254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22" name="Group 27"/>
            <p:cNvGrpSpPr/>
            <p:nvPr/>
          </p:nvGrpSpPr>
          <p:grpSpPr>
            <a:xfrm>
              <a:off x="6551978" y="3004095"/>
              <a:ext cx="434975" cy="464344"/>
              <a:chOff x="9159875" y="1647825"/>
              <a:chExt cx="434975" cy="464344"/>
            </a:xfrm>
            <a:solidFill>
              <a:srgbClr val="E7E6E6"/>
            </a:solidFill>
          </p:grpSpPr>
          <p:sp>
            <p:nvSpPr>
              <p:cNvPr id="23"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4"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5"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26" name="Group 12"/>
          <p:cNvGrpSpPr/>
          <p:nvPr/>
        </p:nvGrpSpPr>
        <p:grpSpPr>
          <a:xfrm>
            <a:off x="4363395" y="1776695"/>
            <a:ext cx="1959593" cy="1959964"/>
            <a:chOff x="4362154" y="1776581"/>
            <a:chExt cx="1960098" cy="1960098"/>
          </a:xfrm>
        </p:grpSpPr>
        <p:sp>
          <p:nvSpPr>
            <p:cNvPr id="27" name="Oval 5"/>
            <p:cNvSpPr/>
            <p:nvPr/>
          </p:nvSpPr>
          <p:spPr>
            <a:xfrm>
              <a:off x="4362154" y="1776581"/>
              <a:ext cx="1960098" cy="1960098"/>
            </a:xfrm>
            <a:prstGeom prst="ellipse">
              <a:avLst/>
            </a:prstGeom>
            <a:solidFill>
              <a:srgbClr val="5F7B06">
                <a:alpha val="80000"/>
              </a:srgbClr>
            </a:solidFill>
            <a:ln w="254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8" name="Freeform 43"/>
            <p:cNvSpPr>
              <a:spLocks noEditPoints="1"/>
            </p:cNvSpPr>
            <p:nvPr/>
          </p:nvSpPr>
          <p:spPr bwMode="auto">
            <a:xfrm>
              <a:off x="4899621" y="2488223"/>
              <a:ext cx="904951" cy="52899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ysClr val="window" lastClr="FFFFFF"/>
            </a:solidFill>
            <a:ln>
              <a:noFill/>
            </a:ln>
          </p:spPr>
          <p:txBody>
            <a:bodyPr vert="horz" wrap="square" lIns="128532" tIns="64265" rIns="128532" bIns="64265"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29" name="Group 9"/>
          <p:cNvGrpSpPr/>
          <p:nvPr/>
        </p:nvGrpSpPr>
        <p:grpSpPr>
          <a:xfrm>
            <a:off x="6096797" y="4400306"/>
            <a:ext cx="1781446" cy="1781785"/>
            <a:chOff x="6096000" y="4400370"/>
            <a:chExt cx="1781907" cy="1781907"/>
          </a:xfrm>
        </p:grpSpPr>
        <p:sp>
          <p:nvSpPr>
            <p:cNvPr id="30" name="Oval 8"/>
            <p:cNvSpPr/>
            <p:nvPr/>
          </p:nvSpPr>
          <p:spPr>
            <a:xfrm>
              <a:off x="6096000" y="4400370"/>
              <a:ext cx="1781907" cy="1781907"/>
            </a:xfrm>
            <a:prstGeom prst="ellipse">
              <a:avLst/>
            </a:prstGeom>
            <a:solidFill>
              <a:srgbClr val="8EAE2A">
                <a:alpha val="80000"/>
              </a:srgbClr>
            </a:solidFill>
            <a:ln w="254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31" name="Group 44"/>
            <p:cNvGrpSpPr/>
            <p:nvPr/>
          </p:nvGrpSpPr>
          <p:grpSpPr>
            <a:xfrm>
              <a:off x="6612822" y="4917650"/>
              <a:ext cx="632375" cy="747345"/>
              <a:chOff x="1325323" y="3586519"/>
              <a:chExt cx="632375" cy="747345"/>
            </a:xfrm>
            <a:solidFill>
              <a:srgbClr val="E7E6E6"/>
            </a:solidFill>
          </p:grpSpPr>
          <p:sp>
            <p:nvSpPr>
              <p:cNvPr id="32" name="Freeform 45"/>
              <p:cNvSpPr>
                <a:spLocks noEditPoints="1"/>
              </p:cNvSpPr>
              <p:nvPr/>
            </p:nvSpPr>
            <p:spPr bwMode="auto">
              <a:xfrm>
                <a:off x="1325323" y="3586519"/>
                <a:ext cx="632375" cy="747345"/>
              </a:xfrm>
              <a:custGeom>
                <a:avLst/>
                <a:gdLst>
                  <a:gd name="T0" fmla="*/ 215 w 221"/>
                  <a:gd name="T1" fmla="*/ 212 h 243"/>
                  <a:gd name="T2" fmla="*/ 174 w 221"/>
                  <a:gd name="T3" fmla="*/ 157 h 243"/>
                  <a:gd name="T4" fmla="*/ 179 w 221"/>
                  <a:gd name="T5" fmla="*/ 37 h 243"/>
                  <a:gd name="T6" fmla="*/ 105 w 221"/>
                  <a:gd name="T7" fmla="*/ 0 h 243"/>
                  <a:gd name="T8" fmla="*/ 49 w 221"/>
                  <a:gd name="T9" fmla="*/ 19 h 243"/>
                  <a:gd name="T10" fmla="*/ 31 w 221"/>
                  <a:gd name="T11" fmla="*/ 151 h 243"/>
                  <a:gd name="T12" fmla="*/ 105 w 221"/>
                  <a:gd name="T13" fmla="*/ 188 h 243"/>
                  <a:gd name="T14" fmla="*/ 143 w 221"/>
                  <a:gd name="T15" fmla="*/ 180 h 243"/>
                  <a:gd name="T16" fmla="*/ 185 w 221"/>
                  <a:gd name="T17" fmla="*/ 235 h 243"/>
                  <a:gd name="T18" fmla="*/ 200 w 221"/>
                  <a:gd name="T19" fmla="*/ 243 h 243"/>
                  <a:gd name="T20" fmla="*/ 200 w 221"/>
                  <a:gd name="T21" fmla="*/ 243 h 243"/>
                  <a:gd name="T22" fmla="*/ 211 w 221"/>
                  <a:gd name="T23" fmla="*/ 239 h 243"/>
                  <a:gd name="T24" fmla="*/ 215 w 221"/>
                  <a:gd name="T25" fmla="*/ 212 h 243"/>
                  <a:gd name="T26" fmla="*/ 144 w 221"/>
                  <a:gd name="T27" fmla="*/ 146 h 243"/>
                  <a:gd name="T28" fmla="*/ 105 w 221"/>
                  <a:gd name="T29" fmla="*/ 159 h 243"/>
                  <a:gd name="T30" fmla="*/ 54 w 221"/>
                  <a:gd name="T31" fmla="*/ 133 h 243"/>
                  <a:gd name="T32" fmla="*/ 66 w 221"/>
                  <a:gd name="T33" fmla="*/ 42 h 243"/>
                  <a:gd name="T34" fmla="*/ 105 w 221"/>
                  <a:gd name="T35" fmla="*/ 29 h 243"/>
                  <a:gd name="T36" fmla="*/ 156 w 221"/>
                  <a:gd name="T37" fmla="*/ 54 h 243"/>
                  <a:gd name="T38" fmla="*/ 144 w 221"/>
                  <a:gd name="T39" fmla="*/ 14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1" h="243">
                    <a:moveTo>
                      <a:pt x="215" y="212"/>
                    </a:moveTo>
                    <a:cubicBezTo>
                      <a:pt x="174" y="157"/>
                      <a:pt x="174" y="157"/>
                      <a:pt x="174" y="157"/>
                    </a:cubicBezTo>
                    <a:cubicBezTo>
                      <a:pt x="204" y="124"/>
                      <a:pt x="206" y="73"/>
                      <a:pt x="179" y="37"/>
                    </a:cubicBezTo>
                    <a:cubicBezTo>
                      <a:pt x="161" y="13"/>
                      <a:pt x="134" y="0"/>
                      <a:pt x="105" y="0"/>
                    </a:cubicBezTo>
                    <a:cubicBezTo>
                      <a:pt x="85" y="0"/>
                      <a:pt x="65" y="7"/>
                      <a:pt x="49" y="19"/>
                    </a:cubicBezTo>
                    <a:cubicBezTo>
                      <a:pt x="8" y="51"/>
                      <a:pt x="0" y="110"/>
                      <a:pt x="31" y="151"/>
                    </a:cubicBezTo>
                    <a:cubicBezTo>
                      <a:pt x="49" y="174"/>
                      <a:pt x="76" y="188"/>
                      <a:pt x="105" y="188"/>
                    </a:cubicBezTo>
                    <a:cubicBezTo>
                      <a:pt x="118" y="188"/>
                      <a:pt x="131" y="185"/>
                      <a:pt x="143" y="180"/>
                    </a:cubicBezTo>
                    <a:cubicBezTo>
                      <a:pt x="185" y="235"/>
                      <a:pt x="185" y="235"/>
                      <a:pt x="185" y="235"/>
                    </a:cubicBezTo>
                    <a:cubicBezTo>
                      <a:pt x="189" y="240"/>
                      <a:pt x="194" y="243"/>
                      <a:pt x="200" y="243"/>
                    </a:cubicBezTo>
                    <a:cubicBezTo>
                      <a:pt x="200" y="243"/>
                      <a:pt x="200" y="243"/>
                      <a:pt x="200" y="243"/>
                    </a:cubicBezTo>
                    <a:cubicBezTo>
                      <a:pt x="204" y="243"/>
                      <a:pt x="208" y="241"/>
                      <a:pt x="211" y="239"/>
                    </a:cubicBezTo>
                    <a:cubicBezTo>
                      <a:pt x="220" y="232"/>
                      <a:pt x="221" y="220"/>
                      <a:pt x="215" y="212"/>
                    </a:cubicBezTo>
                    <a:close/>
                    <a:moveTo>
                      <a:pt x="144" y="146"/>
                    </a:moveTo>
                    <a:cubicBezTo>
                      <a:pt x="133" y="154"/>
                      <a:pt x="119" y="159"/>
                      <a:pt x="105" y="159"/>
                    </a:cubicBezTo>
                    <a:cubicBezTo>
                      <a:pt x="85" y="159"/>
                      <a:pt x="66" y="150"/>
                      <a:pt x="54" y="133"/>
                    </a:cubicBezTo>
                    <a:cubicBezTo>
                      <a:pt x="33" y="105"/>
                      <a:pt x="38" y="64"/>
                      <a:pt x="66" y="42"/>
                    </a:cubicBezTo>
                    <a:cubicBezTo>
                      <a:pt x="78" y="33"/>
                      <a:pt x="91" y="29"/>
                      <a:pt x="105" y="29"/>
                    </a:cubicBezTo>
                    <a:cubicBezTo>
                      <a:pt x="125" y="29"/>
                      <a:pt x="144" y="38"/>
                      <a:pt x="156" y="54"/>
                    </a:cubicBezTo>
                    <a:cubicBezTo>
                      <a:pt x="178" y="83"/>
                      <a:pt x="172" y="124"/>
                      <a:pt x="144" y="14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32" tIns="64265" rIns="128532" bIns="64265"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3" name="Freeform 46"/>
              <p:cNvSpPr/>
              <p:nvPr/>
            </p:nvSpPr>
            <p:spPr bwMode="auto">
              <a:xfrm>
                <a:off x="1503405" y="3752885"/>
                <a:ext cx="248347" cy="223554"/>
              </a:xfrm>
              <a:custGeom>
                <a:avLst/>
                <a:gdLst>
                  <a:gd name="T0" fmla="*/ 86 w 87"/>
                  <a:gd name="T1" fmla="*/ 33 h 73"/>
                  <a:gd name="T2" fmla="*/ 45 w 87"/>
                  <a:gd name="T3" fmla="*/ 1 h 73"/>
                  <a:gd name="T4" fmla="*/ 40 w 87"/>
                  <a:gd name="T5" fmla="*/ 1 h 73"/>
                  <a:gd name="T6" fmla="*/ 24 w 87"/>
                  <a:gd name="T7" fmla="*/ 14 h 73"/>
                  <a:gd name="T8" fmla="*/ 24 w 87"/>
                  <a:gd name="T9" fmla="*/ 1 h 73"/>
                  <a:gd name="T10" fmla="*/ 15 w 87"/>
                  <a:gd name="T11" fmla="*/ 1 h 73"/>
                  <a:gd name="T12" fmla="*/ 15 w 87"/>
                  <a:gd name="T13" fmla="*/ 22 h 73"/>
                  <a:gd name="T14" fmla="*/ 8 w 87"/>
                  <a:gd name="T15" fmla="*/ 27 h 73"/>
                  <a:gd name="T16" fmla="*/ 1 w 87"/>
                  <a:gd name="T17" fmla="*/ 33 h 73"/>
                  <a:gd name="T18" fmla="*/ 1 w 87"/>
                  <a:gd name="T19" fmla="*/ 35 h 73"/>
                  <a:gd name="T20" fmla="*/ 8 w 87"/>
                  <a:gd name="T21" fmla="*/ 35 h 73"/>
                  <a:gd name="T22" fmla="*/ 8 w 87"/>
                  <a:gd name="T23" fmla="*/ 73 h 73"/>
                  <a:gd name="T24" fmla="*/ 32 w 87"/>
                  <a:gd name="T25" fmla="*/ 73 h 73"/>
                  <a:gd name="T26" fmla="*/ 32 w 87"/>
                  <a:gd name="T27" fmla="*/ 72 h 73"/>
                  <a:gd name="T28" fmla="*/ 32 w 87"/>
                  <a:gd name="T29" fmla="*/ 55 h 73"/>
                  <a:gd name="T30" fmla="*/ 41 w 87"/>
                  <a:gd name="T31" fmla="*/ 42 h 73"/>
                  <a:gd name="T32" fmla="*/ 52 w 87"/>
                  <a:gd name="T33" fmla="*/ 54 h 73"/>
                  <a:gd name="T34" fmla="*/ 52 w 87"/>
                  <a:gd name="T35" fmla="*/ 73 h 73"/>
                  <a:gd name="T36" fmla="*/ 77 w 87"/>
                  <a:gd name="T37" fmla="*/ 73 h 73"/>
                  <a:gd name="T38" fmla="*/ 77 w 87"/>
                  <a:gd name="T39" fmla="*/ 35 h 73"/>
                  <a:gd name="T40" fmla="*/ 85 w 87"/>
                  <a:gd name="T41" fmla="*/ 35 h 73"/>
                  <a:gd name="T42" fmla="*/ 86 w 87"/>
                  <a:gd name="T43"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73">
                    <a:moveTo>
                      <a:pt x="86" y="33"/>
                    </a:moveTo>
                    <a:cubicBezTo>
                      <a:pt x="45" y="1"/>
                      <a:pt x="45" y="1"/>
                      <a:pt x="45" y="1"/>
                    </a:cubicBezTo>
                    <a:cubicBezTo>
                      <a:pt x="44" y="0"/>
                      <a:pt x="41" y="0"/>
                      <a:pt x="40" y="1"/>
                    </a:cubicBezTo>
                    <a:cubicBezTo>
                      <a:pt x="24" y="14"/>
                      <a:pt x="24" y="14"/>
                      <a:pt x="24" y="14"/>
                    </a:cubicBezTo>
                    <a:cubicBezTo>
                      <a:pt x="24" y="1"/>
                      <a:pt x="24" y="1"/>
                      <a:pt x="24" y="1"/>
                    </a:cubicBezTo>
                    <a:cubicBezTo>
                      <a:pt x="15" y="1"/>
                      <a:pt x="15" y="1"/>
                      <a:pt x="15" y="1"/>
                    </a:cubicBezTo>
                    <a:cubicBezTo>
                      <a:pt x="15" y="22"/>
                      <a:pt x="15" y="22"/>
                      <a:pt x="15" y="22"/>
                    </a:cubicBezTo>
                    <a:cubicBezTo>
                      <a:pt x="8" y="27"/>
                      <a:pt x="8" y="27"/>
                      <a:pt x="8" y="27"/>
                    </a:cubicBezTo>
                    <a:cubicBezTo>
                      <a:pt x="1" y="33"/>
                      <a:pt x="1" y="33"/>
                      <a:pt x="1" y="33"/>
                    </a:cubicBezTo>
                    <a:cubicBezTo>
                      <a:pt x="0" y="34"/>
                      <a:pt x="0" y="35"/>
                      <a:pt x="1" y="35"/>
                    </a:cubicBezTo>
                    <a:cubicBezTo>
                      <a:pt x="8" y="35"/>
                      <a:pt x="8" y="35"/>
                      <a:pt x="8" y="35"/>
                    </a:cubicBezTo>
                    <a:cubicBezTo>
                      <a:pt x="8" y="73"/>
                      <a:pt x="8" y="73"/>
                      <a:pt x="8" y="73"/>
                    </a:cubicBezTo>
                    <a:cubicBezTo>
                      <a:pt x="32" y="73"/>
                      <a:pt x="32" y="73"/>
                      <a:pt x="32" y="73"/>
                    </a:cubicBezTo>
                    <a:cubicBezTo>
                      <a:pt x="32" y="72"/>
                      <a:pt x="32" y="72"/>
                      <a:pt x="32" y="72"/>
                    </a:cubicBezTo>
                    <a:cubicBezTo>
                      <a:pt x="32" y="55"/>
                      <a:pt x="32" y="55"/>
                      <a:pt x="32" y="55"/>
                    </a:cubicBezTo>
                    <a:cubicBezTo>
                      <a:pt x="32" y="55"/>
                      <a:pt x="32" y="42"/>
                      <a:pt x="41" y="42"/>
                    </a:cubicBezTo>
                    <a:cubicBezTo>
                      <a:pt x="51" y="42"/>
                      <a:pt x="52" y="54"/>
                      <a:pt x="52" y="54"/>
                    </a:cubicBezTo>
                    <a:cubicBezTo>
                      <a:pt x="52" y="73"/>
                      <a:pt x="52" y="73"/>
                      <a:pt x="52" y="73"/>
                    </a:cubicBezTo>
                    <a:cubicBezTo>
                      <a:pt x="77" y="73"/>
                      <a:pt x="77" y="73"/>
                      <a:pt x="77" y="73"/>
                    </a:cubicBezTo>
                    <a:cubicBezTo>
                      <a:pt x="77" y="35"/>
                      <a:pt x="77" y="35"/>
                      <a:pt x="77" y="35"/>
                    </a:cubicBezTo>
                    <a:cubicBezTo>
                      <a:pt x="85" y="35"/>
                      <a:pt x="85" y="35"/>
                      <a:pt x="85" y="35"/>
                    </a:cubicBezTo>
                    <a:cubicBezTo>
                      <a:pt x="87" y="35"/>
                      <a:pt x="87" y="34"/>
                      <a:pt x="86" y="3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32" tIns="64265" rIns="128532" bIns="64265"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grpSp>
        <p:nvGrpSpPr>
          <p:cNvPr id="34" name="Group 13"/>
          <p:cNvGrpSpPr/>
          <p:nvPr/>
        </p:nvGrpSpPr>
        <p:grpSpPr>
          <a:xfrm>
            <a:off x="3934551" y="3337685"/>
            <a:ext cx="1338427" cy="1338681"/>
            <a:chOff x="3933196" y="3337676"/>
            <a:chExt cx="1338773" cy="1338773"/>
          </a:xfrm>
        </p:grpSpPr>
        <p:sp>
          <p:nvSpPr>
            <p:cNvPr id="35" name="Oval 4"/>
            <p:cNvSpPr/>
            <p:nvPr/>
          </p:nvSpPr>
          <p:spPr>
            <a:xfrm>
              <a:off x="3933196" y="3337676"/>
              <a:ext cx="1338773" cy="1338773"/>
            </a:xfrm>
            <a:prstGeom prst="ellipse">
              <a:avLst/>
            </a:prstGeom>
            <a:solidFill>
              <a:srgbClr val="8EAE2A">
                <a:alpha val="80000"/>
              </a:srgbClr>
            </a:solidFill>
            <a:ln w="254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36" name="Group 31"/>
            <p:cNvGrpSpPr/>
            <p:nvPr/>
          </p:nvGrpSpPr>
          <p:grpSpPr>
            <a:xfrm>
              <a:off x="4370013" y="3811402"/>
              <a:ext cx="465138" cy="391319"/>
              <a:chOff x="5368132" y="2625725"/>
              <a:chExt cx="465138" cy="391319"/>
            </a:xfrm>
            <a:solidFill>
              <a:srgbClr val="E7E6E6"/>
            </a:solidFill>
          </p:grpSpPr>
          <p:sp>
            <p:nvSpPr>
              <p:cNvPr id="3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40" name="Group 14"/>
          <p:cNvGrpSpPr/>
          <p:nvPr/>
        </p:nvGrpSpPr>
        <p:grpSpPr>
          <a:xfrm>
            <a:off x="4267396" y="4562242"/>
            <a:ext cx="1005580" cy="1005771"/>
            <a:chOff x="4266129" y="4562318"/>
            <a:chExt cx="1005840" cy="1005840"/>
          </a:xfrm>
        </p:grpSpPr>
        <p:sp>
          <p:nvSpPr>
            <p:cNvPr id="41" name="Oval 3"/>
            <p:cNvSpPr/>
            <p:nvPr/>
          </p:nvSpPr>
          <p:spPr>
            <a:xfrm>
              <a:off x="4266129" y="4562318"/>
              <a:ext cx="1005840" cy="1005840"/>
            </a:xfrm>
            <a:prstGeom prst="ellipse">
              <a:avLst/>
            </a:prstGeom>
            <a:solidFill>
              <a:srgbClr val="5F7B06">
                <a:alpha val="80000"/>
              </a:srgbClr>
            </a:solidFill>
            <a:ln w="254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42" name="Group 35"/>
            <p:cNvGrpSpPr/>
            <p:nvPr/>
          </p:nvGrpSpPr>
          <p:grpSpPr>
            <a:xfrm>
              <a:off x="4536877" y="4882511"/>
              <a:ext cx="464344" cy="362744"/>
              <a:chOff x="2581275" y="1710532"/>
              <a:chExt cx="464344" cy="362744"/>
            </a:xfrm>
            <a:solidFill>
              <a:srgbClr val="E7E6E6"/>
            </a:solidFill>
          </p:grpSpPr>
          <p:sp>
            <p:nvSpPr>
              <p:cNvPr id="43"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4"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5"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6"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7"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8"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9"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77" tIns="26777" rIns="26777" bIns="26777"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465" b="0" i="0" u="none" strike="noStrike" kern="0" cap="none" spc="0" normalizeH="0" baseline="0" noProof="0" dirty="0">
                  <a:ln>
                    <a:noFill/>
                  </a:ln>
                  <a:solidFill>
                    <a:srgbClr val="FFFFFF"/>
                  </a:solidFill>
                  <a:effectLst>
                    <a:outerShdw blurRad="38100" dist="38100" dir="2700000" algn="tl">
                      <a:srgbClr val="000000"/>
                    </a:outerShdw>
                  </a:effectLst>
                  <a:uLnTx/>
                  <a:uFillTx/>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sp>
        <p:nvSpPr>
          <p:cNvPr id="50" name="TextBox 41"/>
          <p:cNvSpPr txBox="1"/>
          <p:nvPr/>
        </p:nvSpPr>
        <p:spPr>
          <a:xfrm>
            <a:off x="1315572" y="5275427"/>
            <a:ext cx="2513952" cy="574319"/>
          </a:xfrm>
          <a:prstGeom prst="rect">
            <a:avLst/>
          </a:prstGeom>
          <a:noFill/>
        </p:spPr>
        <p:txBody>
          <a:bodyPr wrap="square" lIns="81210" tIns="40606" rIns="81210" bIns="40606" rtlCol="0">
            <a:spAutoFit/>
          </a:bodyPr>
          <a:lstStyle/>
          <a:p>
            <a:pPr algn="r" fontAlgn="base">
              <a:lnSpc>
                <a:spcPct val="120000"/>
              </a:lnSpc>
              <a:spcBef>
                <a:spcPct val="0"/>
              </a:spcBef>
              <a:spcAft>
                <a:spcPct val="0"/>
              </a:spcAft>
              <a:defRPr sz="1800">
                <a:solidFill>
                  <a:srgbClr val="000000"/>
                </a:solidFill>
              </a:defRPr>
            </a:pPr>
            <a:r>
              <a:rPr lang="zh-CN" altLang="en-US" sz="133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6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70"/>
          <p:cNvSpPr txBox="1"/>
          <p:nvPr/>
        </p:nvSpPr>
        <p:spPr>
          <a:xfrm>
            <a:off x="1525622" y="4874336"/>
            <a:ext cx="2303905" cy="436888"/>
          </a:xfrm>
          <a:prstGeom prst="rect">
            <a:avLst/>
          </a:prstGeom>
          <a:noFill/>
        </p:spPr>
        <p:txBody>
          <a:bodyPr wrap="square" lIns="91414" tIns="45707" rIns="91414" bIns="45707" rtlCol="0">
            <a:spAutoFit/>
          </a:bodyPr>
          <a:lstStyle/>
          <a:p>
            <a:pPr algn="r" fontAlgn="base">
              <a:lnSpc>
                <a:spcPct val="120000"/>
              </a:lnSpc>
              <a:spcBef>
                <a:spcPct val="0"/>
              </a:spcBef>
              <a:spcAft>
                <a:spcPct val="0"/>
              </a:spcAft>
            </a:pPr>
            <a:r>
              <a:rPr lang="zh-CN" altLang="en-US"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41"/>
          <p:cNvSpPr txBox="1"/>
          <p:nvPr/>
        </p:nvSpPr>
        <p:spPr>
          <a:xfrm>
            <a:off x="1302029" y="3643749"/>
            <a:ext cx="2513952" cy="574319"/>
          </a:xfrm>
          <a:prstGeom prst="rect">
            <a:avLst/>
          </a:prstGeom>
          <a:noFill/>
        </p:spPr>
        <p:txBody>
          <a:bodyPr wrap="square" lIns="81210" tIns="40606" rIns="81210" bIns="40606" rtlCol="0">
            <a:spAutoFit/>
          </a:bodyPr>
          <a:lstStyle/>
          <a:p>
            <a:pPr algn="r" fontAlgn="base">
              <a:lnSpc>
                <a:spcPct val="120000"/>
              </a:lnSpc>
              <a:spcBef>
                <a:spcPct val="0"/>
              </a:spcBef>
              <a:spcAft>
                <a:spcPct val="0"/>
              </a:spcAft>
              <a:defRPr sz="1800">
                <a:solidFill>
                  <a:srgbClr val="000000"/>
                </a:solidFill>
              </a:defRPr>
            </a:pPr>
            <a:r>
              <a:rPr lang="zh-CN" altLang="en-US" sz="133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6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70"/>
          <p:cNvSpPr txBox="1"/>
          <p:nvPr/>
        </p:nvSpPr>
        <p:spPr>
          <a:xfrm>
            <a:off x="1512077" y="3194457"/>
            <a:ext cx="2303905" cy="436888"/>
          </a:xfrm>
          <a:prstGeom prst="rect">
            <a:avLst/>
          </a:prstGeom>
          <a:noFill/>
        </p:spPr>
        <p:txBody>
          <a:bodyPr wrap="square" lIns="91414" tIns="45707" rIns="91414" bIns="45707" rtlCol="0">
            <a:spAutoFit/>
          </a:bodyPr>
          <a:lstStyle/>
          <a:p>
            <a:pPr algn="r" fontAlgn="base">
              <a:lnSpc>
                <a:spcPct val="120000"/>
              </a:lnSpc>
              <a:spcBef>
                <a:spcPct val="0"/>
              </a:spcBef>
              <a:spcAft>
                <a:spcPct val="0"/>
              </a:spcAft>
            </a:pPr>
            <a:r>
              <a:rPr lang="zh-CN" altLang="en-US"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41"/>
          <p:cNvSpPr txBox="1"/>
          <p:nvPr/>
        </p:nvSpPr>
        <p:spPr>
          <a:xfrm>
            <a:off x="1302029" y="1916090"/>
            <a:ext cx="2513952" cy="574319"/>
          </a:xfrm>
          <a:prstGeom prst="rect">
            <a:avLst/>
          </a:prstGeom>
          <a:noFill/>
        </p:spPr>
        <p:txBody>
          <a:bodyPr wrap="square" lIns="81210" tIns="40606" rIns="81210" bIns="40606" rtlCol="0">
            <a:spAutoFit/>
          </a:bodyPr>
          <a:lstStyle/>
          <a:p>
            <a:pPr algn="r" fontAlgn="base">
              <a:lnSpc>
                <a:spcPct val="120000"/>
              </a:lnSpc>
              <a:spcBef>
                <a:spcPct val="0"/>
              </a:spcBef>
              <a:spcAft>
                <a:spcPct val="0"/>
              </a:spcAft>
              <a:defRPr sz="1800">
                <a:solidFill>
                  <a:srgbClr val="000000"/>
                </a:solidFill>
              </a:defRPr>
            </a:pPr>
            <a:r>
              <a:rPr lang="zh-CN" altLang="en-US" sz="133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6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70"/>
          <p:cNvSpPr txBox="1"/>
          <p:nvPr/>
        </p:nvSpPr>
        <p:spPr>
          <a:xfrm>
            <a:off x="1512077" y="1501030"/>
            <a:ext cx="2303905" cy="436888"/>
          </a:xfrm>
          <a:prstGeom prst="rect">
            <a:avLst/>
          </a:prstGeom>
          <a:noFill/>
        </p:spPr>
        <p:txBody>
          <a:bodyPr wrap="square" lIns="91414" tIns="45707" rIns="91414" bIns="45707" rtlCol="0">
            <a:spAutoFit/>
          </a:bodyPr>
          <a:lstStyle/>
          <a:p>
            <a:pPr algn="r" fontAlgn="base">
              <a:lnSpc>
                <a:spcPct val="120000"/>
              </a:lnSpc>
              <a:spcBef>
                <a:spcPct val="0"/>
              </a:spcBef>
              <a:spcAft>
                <a:spcPct val="0"/>
              </a:spcAft>
            </a:pPr>
            <a:r>
              <a:rPr lang="zh-CN" altLang="en-US"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41"/>
          <p:cNvSpPr txBox="1"/>
          <p:nvPr/>
        </p:nvSpPr>
        <p:spPr>
          <a:xfrm>
            <a:off x="8209897" y="5275427"/>
            <a:ext cx="2513952" cy="574319"/>
          </a:xfrm>
          <a:prstGeom prst="rect">
            <a:avLst/>
          </a:prstGeom>
          <a:noFill/>
        </p:spPr>
        <p:txBody>
          <a:bodyPr wrap="square" lIns="81210" tIns="40606" rIns="81210" bIns="40606" rtlCol="0">
            <a:spAutoFit/>
          </a:bodyPr>
          <a:lstStyle/>
          <a:p>
            <a:pPr algn="just" fontAlgn="base">
              <a:lnSpc>
                <a:spcPct val="120000"/>
              </a:lnSpc>
              <a:spcBef>
                <a:spcPct val="0"/>
              </a:spcBef>
              <a:spcAft>
                <a:spcPct val="0"/>
              </a:spcAft>
              <a:defRPr sz="1800">
                <a:solidFill>
                  <a:srgbClr val="000000"/>
                </a:solidFill>
              </a:defRPr>
            </a:pPr>
            <a:r>
              <a:rPr lang="zh-CN" altLang="en-US" sz="133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6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70"/>
          <p:cNvSpPr txBox="1"/>
          <p:nvPr/>
        </p:nvSpPr>
        <p:spPr>
          <a:xfrm>
            <a:off x="8209896" y="4862042"/>
            <a:ext cx="2303905" cy="436888"/>
          </a:xfrm>
          <a:prstGeom prst="rect">
            <a:avLst/>
          </a:prstGeom>
          <a:noFill/>
        </p:spPr>
        <p:txBody>
          <a:bodyPr wrap="square" lIns="91414" tIns="45707" rIns="91414" bIns="45707" rtlCol="0">
            <a:spAutoFit/>
          </a:bodyPr>
          <a:lstStyle/>
          <a:p>
            <a:pPr fontAlgn="base">
              <a:lnSpc>
                <a:spcPct val="120000"/>
              </a:lnSpc>
              <a:spcBef>
                <a:spcPct val="0"/>
              </a:spcBef>
              <a:spcAft>
                <a:spcPct val="0"/>
              </a:spcAft>
            </a:pPr>
            <a:r>
              <a:rPr lang="zh-CN" altLang="en-US"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41"/>
          <p:cNvSpPr txBox="1"/>
          <p:nvPr/>
        </p:nvSpPr>
        <p:spPr>
          <a:xfrm>
            <a:off x="8453704" y="3643749"/>
            <a:ext cx="2513952" cy="574319"/>
          </a:xfrm>
          <a:prstGeom prst="rect">
            <a:avLst/>
          </a:prstGeom>
          <a:noFill/>
        </p:spPr>
        <p:txBody>
          <a:bodyPr wrap="square" lIns="81210" tIns="40606" rIns="81210" bIns="40606" rtlCol="0">
            <a:spAutoFit/>
          </a:bodyPr>
          <a:lstStyle/>
          <a:p>
            <a:pPr algn="just" fontAlgn="base">
              <a:lnSpc>
                <a:spcPct val="120000"/>
              </a:lnSpc>
              <a:spcBef>
                <a:spcPct val="0"/>
              </a:spcBef>
              <a:spcAft>
                <a:spcPct val="0"/>
              </a:spcAft>
              <a:defRPr sz="1800">
                <a:solidFill>
                  <a:srgbClr val="000000"/>
                </a:solidFill>
              </a:defRPr>
            </a:pPr>
            <a:r>
              <a:rPr lang="zh-CN" altLang="en-US" sz="133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6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170"/>
          <p:cNvSpPr txBox="1"/>
          <p:nvPr/>
        </p:nvSpPr>
        <p:spPr>
          <a:xfrm>
            <a:off x="8453704" y="3208045"/>
            <a:ext cx="2303905" cy="436888"/>
          </a:xfrm>
          <a:prstGeom prst="rect">
            <a:avLst/>
          </a:prstGeom>
          <a:noFill/>
        </p:spPr>
        <p:txBody>
          <a:bodyPr wrap="square" lIns="91414" tIns="45707" rIns="91414" bIns="45707" rtlCol="0">
            <a:spAutoFit/>
          </a:bodyPr>
          <a:lstStyle/>
          <a:p>
            <a:pPr fontAlgn="base">
              <a:lnSpc>
                <a:spcPct val="120000"/>
              </a:lnSpc>
              <a:spcBef>
                <a:spcPct val="0"/>
              </a:spcBef>
              <a:spcAft>
                <a:spcPct val="0"/>
              </a:spcAft>
            </a:pPr>
            <a:r>
              <a:rPr lang="zh-CN" altLang="en-US"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41"/>
          <p:cNvSpPr txBox="1"/>
          <p:nvPr/>
        </p:nvSpPr>
        <p:spPr>
          <a:xfrm>
            <a:off x="7410750" y="2108052"/>
            <a:ext cx="2513952" cy="574319"/>
          </a:xfrm>
          <a:prstGeom prst="rect">
            <a:avLst/>
          </a:prstGeom>
          <a:noFill/>
        </p:spPr>
        <p:txBody>
          <a:bodyPr wrap="square" lIns="81210" tIns="40606" rIns="81210" bIns="40606" rtlCol="0">
            <a:spAutoFit/>
          </a:bodyPr>
          <a:lstStyle/>
          <a:p>
            <a:pPr algn="just" fontAlgn="base">
              <a:lnSpc>
                <a:spcPct val="120000"/>
              </a:lnSpc>
              <a:spcBef>
                <a:spcPct val="0"/>
              </a:spcBef>
              <a:spcAft>
                <a:spcPct val="0"/>
              </a:spcAft>
              <a:defRPr sz="1800">
                <a:solidFill>
                  <a:srgbClr val="000000"/>
                </a:solidFill>
              </a:defRPr>
            </a:pPr>
            <a:r>
              <a:rPr lang="zh-CN" altLang="en-US" sz="133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6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70"/>
          <p:cNvSpPr txBox="1"/>
          <p:nvPr/>
        </p:nvSpPr>
        <p:spPr>
          <a:xfrm>
            <a:off x="7410751" y="1637759"/>
            <a:ext cx="2303905" cy="436888"/>
          </a:xfrm>
          <a:prstGeom prst="rect">
            <a:avLst/>
          </a:prstGeom>
          <a:noFill/>
        </p:spPr>
        <p:txBody>
          <a:bodyPr wrap="square" lIns="91414" tIns="45707" rIns="91414" bIns="45707" rtlCol="0">
            <a:spAutoFit/>
          </a:bodyPr>
          <a:lstStyle/>
          <a:p>
            <a:pPr fontAlgn="base">
              <a:lnSpc>
                <a:spcPct val="120000"/>
              </a:lnSpc>
              <a:spcBef>
                <a:spcPct val="0"/>
              </a:spcBef>
              <a:spcAft>
                <a:spcPct val="0"/>
              </a:spcAft>
            </a:pPr>
            <a:r>
              <a:rPr lang="zh-CN" altLang="en-US"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53" presetClass="entr" presetSubtype="16"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childTnLst>
                          </p:cTn>
                        </p:par>
                        <p:par>
                          <p:cTn id="24" fill="hold">
                            <p:stCondLst>
                              <p:cond delay="1519"/>
                            </p:stCondLst>
                            <p:childTnLst>
                              <p:par>
                                <p:cTn id="25" presetID="5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par>
                          <p:cTn id="30" fill="hold">
                            <p:stCondLst>
                              <p:cond delay="2019"/>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2519"/>
                            </p:stCondLst>
                            <p:childTnLst>
                              <p:par>
                                <p:cTn id="37" presetID="53" presetClass="entr" presetSubtype="16"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childTnLst>
                          </p:cTn>
                        </p:par>
                        <p:par>
                          <p:cTn id="42" fill="hold">
                            <p:stCondLst>
                              <p:cond delay="3019"/>
                            </p:stCondLst>
                            <p:childTnLst>
                              <p:par>
                                <p:cTn id="43" presetID="53" presetClass="entr" presetSubtype="16"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p:cTn id="45" dur="500" fill="hold"/>
                                        <p:tgtEl>
                                          <p:spTgt spid="34"/>
                                        </p:tgtEl>
                                        <p:attrNameLst>
                                          <p:attrName>ppt_w</p:attrName>
                                        </p:attrNameLst>
                                      </p:cBhvr>
                                      <p:tavLst>
                                        <p:tav tm="0">
                                          <p:val>
                                            <p:fltVal val="0"/>
                                          </p:val>
                                        </p:tav>
                                        <p:tav tm="100000">
                                          <p:val>
                                            <p:strVal val="#ppt_w"/>
                                          </p:val>
                                        </p:tav>
                                      </p:tavLst>
                                    </p:anim>
                                    <p:anim calcmode="lin" valueType="num">
                                      <p:cBhvr>
                                        <p:cTn id="46" dur="500" fill="hold"/>
                                        <p:tgtEl>
                                          <p:spTgt spid="34"/>
                                        </p:tgtEl>
                                        <p:attrNameLst>
                                          <p:attrName>ppt_h</p:attrName>
                                        </p:attrNameLst>
                                      </p:cBhvr>
                                      <p:tavLst>
                                        <p:tav tm="0">
                                          <p:val>
                                            <p:fltVal val="0"/>
                                          </p:val>
                                        </p:tav>
                                        <p:tav tm="100000">
                                          <p:val>
                                            <p:strVal val="#ppt_h"/>
                                          </p:val>
                                        </p:tav>
                                      </p:tavLst>
                                    </p:anim>
                                    <p:animEffect transition="in" filter="fade">
                                      <p:cBhvr>
                                        <p:cTn id="47" dur="500"/>
                                        <p:tgtEl>
                                          <p:spTgt spid="34"/>
                                        </p:tgtEl>
                                      </p:cBhvr>
                                    </p:animEffect>
                                  </p:childTnLst>
                                </p:cTn>
                              </p:par>
                            </p:childTnLst>
                          </p:cTn>
                        </p:par>
                        <p:par>
                          <p:cTn id="48" fill="hold">
                            <p:stCondLst>
                              <p:cond delay="3519"/>
                            </p:stCondLst>
                            <p:childTnLst>
                              <p:par>
                                <p:cTn id="49" presetID="53" presetClass="entr" presetSubtype="16"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p:cTn id="51" dur="500" fill="hold"/>
                                        <p:tgtEl>
                                          <p:spTgt spid="40"/>
                                        </p:tgtEl>
                                        <p:attrNameLst>
                                          <p:attrName>ppt_w</p:attrName>
                                        </p:attrNameLst>
                                      </p:cBhvr>
                                      <p:tavLst>
                                        <p:tav tm="0">
                                          <p:val>
                                            <p:fltVal val="0"/>
                                          </p:val>
                                        </p:tav>
                                        <p:tav tm="100000">
                                          <p:val>
                                            <p:strVal val="#ppt_w"/>
                                          </p:val>
                                        </p:tav>
                                      </p:tavLst>
                                    </p:anim>
                                    <p:anim calcmode="lin" valueType="num">
                                      <p:cBhvr>
                                        <p:cTn id="52" dur="500" fill="hold"/>
                                        <p:tgtEl>
                                          <p:spTgt spid="40"/>
                                        </p:tgtEl>
                                        <p:attrNameLst>
                                          <p:attrName>ppt_h</p:attrName>
                                        </p:attrNameLst>
                                      </p:cBhvr>
                                      <p:tavLst>
                                        <p:tav tm="0">
                                          <p:val>
                                            <p:fltVal val="0"/>
                                          </p:val>
                                        </p:tav>
                                        <p:tav tm="100000">
                                          <p:val>
                                            <p:strVal val="#ppt_h"/>
                                          </p:val>
                                        </p:tav>
                                      </p:tavLst>
                                    </p:anim>
                                    <p:animEffect transition="in" filter="fade">
                                      <p:cBhvr>
                                        <p:cTn id="53" dur="500"/>
                                        <p:tgtEl>
                                          <p:spTgt spid="40"/>
                                        </p:tgtEl>
                                      </p:cBhvr>
                                    </p:animEffect>
                                  </p:childTnLst>
                                </p:cTn>
                              </p:par>
                            </p:childTnLst>
                          </p:cTn>
                        </p:par>
                        <p:par>
                          <p:cTn id="54" fill="hold">
                            <p:stCondLst>
                              <p:cond delay="4019"/>
                            </p:stCondLst>
                            <p:childTnLst>
                              <p:par>
                                <p:cTn id="55" presetID="47" presetClass="entr" presetSubtype="0"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anim calcmode="lin" valueType="num">
                                      <p:cBhvr>
                                        <p:cTn id="58" dur="500" fill="hold"/>
                                        <p:tgtEl>
                                          <p:spTgt spid="57"/>
                                        </p:tgtEl>
                                        <p:attrNameLst>
                                          <p:attrName>ppt_x</p:attrName>
                                        </p:attrNameLst>
                                      </p:cBhvr>
                                      <p:tavLst>
                                        <p:tav tm="0">
                                          <p:val>
                                            <p:strVal val="#ppt_x"/>
                                          </p:val>
                                        </p:tav>
                                        <p:tav tm="100000">
                                          <p:val>
                                            <p:strVal val="#ppt_x"/>
                                          </p:val>
                                        </p:tav>
                                      </p:tavLst>
                                    </p:anim>
                                    <p:anim calcmode="lin" valueType="num">
                                      <p:cBhvr>
                                        <p:cTn id="59" dur="500" fill="hold"/>
                                        <p:tgtEl>
                                          <p:spTgt spid="5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fade">
                                      <p:cBhvr>
                                        <p:cTn id="62" dur="500"/>
                                        <p:tgtEl>
                                          <p:spTgt spid="56"/>
                                        </p:tgtEl>
                                      </p:cBhvr>
                                    </p:animEffect>
                                    <p:anim calcmode="lin" valueType="num">
                                      <p:cBhvr>
                                        <p:cTn id="63" dur="500" fill="hold"/>
                                        <p:tgtEl>
                                          <p:spTgt spid="56"/>
                                        </p:tgtEl>
                                        <p:attrNameLst>
                                          <p:attrName>ppt_x</p:attrName>
                                        </p:attrNameLst>
                                      </p:cBhvr>
                                      <p:tavLst>
                                        <p:tav tm="0">
                                          <p:val>
                                            <p:strVal val="#ppt_x"/>
                                          </p:val>
                                        </p:tav>
                                        <p:tav tm="100000">
                                          <p:val>
                                            <p:strVal val="#ppt_x"/>
                                          </p:val>
                                        </p:tav>
                                      </p:tavLst>
                                    </p:anim>
                                    <p:anim calcmode="lin" valueType="num">
                                      <p:cBhvr>
                                        <p:cTn id="64" dur="500" fill="hold"/>
                                        <p:tgtEl>
                                          <p:spTgt spid="56"/>
                                        </p:tgtEl>
                                        <p:attrNameLst>
                                          <p:attrName>ppt_y</p:attrName>
                                        </p:attrNameLst>
                                      </p:cBhvr>
                                      <p:tavLst>
                                        <p:tav tm="0">
                                          <p:val>
                                            <p:strVal val="#ppt_y+.1"/>
                                          </p:val>
                                        </p:tav>
                                        <p:tav tm="100000">
                                          <p:val>
                                            <p:strVal val="#ppt_y"/>
                                          </p:val>
                                        </p:tav>
                                      </p:tavLst>
                                    </p:anim>
                                  </p:childTnLst>
                                </p:cTn>
                              </p:par>
                            </p:childTnLst>
                          </p:cTn>
                        </p:par>
                        <p:par>
                          <p:cTn id="65" fill="hold">
                            <p:stCondLst>
                              <p:cond delay="4519"/>
                            </p:stCondLst>
                            <p:childTnLst>
                              <p:par>
                                <p:cTn id="66" presetID="47" presetClass="entr" presetSubtype="0"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anim calcmode="lin" valueType="num">
                                      <p:cBhvr>
                                        <p:cTn id="69" dur="500" fill="hold"/>
                                        <p:tgtEl>
                                          <p:spTgt spid="59"/>
                                        </p:tgtEl>
                                        <p:attrNameLst>
                                          <p:attrName>ppt_x</p:attrName>
                                        </p:attrNameLst>
                                      </p:cBhvr>
                                      <p:tavLst>
                                        <p:tav tm="0">
                                          <p:val>
                                            <p:strVal val="#ppt_x"/>
                                          </p:val>
                                        </p:tav>
                                        <p:tav tm="100000">
                                          <p:val>
                                            <p:strVal val="#ppt_x"/>
                                          </p:val>
                                        </p:tav>
                                      </p:tavLst>
                                    </p:anim>
                                    <p:anim calcmode="lin" valueType="num">
                                      <p:cBhvr>
                                        <p:cTn id="70" dur="500" fill="hold"/>
                                        <p:tgtEl>
                                          <p:spTgt spid="5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anim calcmode="lin" valueType="num">
                                      <p:cBhvr>
                                        <p:cTn id="74" dur="500" fill="hold"/>
                                        <p:tgtEl>
                                          <p:spTgt spid="58"/>
                                        </p:tgtEl>
                                        <p:attrNameLst>
                                          <p:attrName>ppt_x</p:attrName>
                                        </p:attrNameLst>
                                      </p:cBhvr>
                                      <p:tavLst>
                                        <p:tav tm="0">
                                          <p:val>
                                            <p:strVal val="#ppt_x"/>
                                          </p:val>
                                        </p:tav>
                                        <p:tav tm="100000">
                                          <p:val>
                                            <p:strVal val="#ppt_x"/>
                                          </p:val>
                                        </p:tav>
                                      </p:tavLst>
                                    </p:anim>
                                    <p:anim calcmode="lin" valueType="num">
                                      <p:cBhvr>
                                        <p:cTn id="75" dur="500" fill="hold"/>
                                        <p:tgtEl>
                                          <p:spTgt spid="58"/>
                                        </p:tgtEl>
                                        <p:attrNameLst>
                                          <p:attrName>ppt_y</p:attrName>
                                        </p:attrNameLst>
                                      </p:cBhvr>
                                      <p:tavLst>
                                        <p:tav tm="0">
                                          <p:val>
                                            <p:strVal val="#ppt_y+.1"/>
                                          </p:val>
                                        </p:tav>
                                        <p:tav tm="100000">
                                          <p:val>
                                            <p:strVal val="#ppt_y"/>
                                          </p:val>
                                        </p:tav>
                                      </p:tavLst>
                                    </p:anim>
                                  </p:childTnLst>
                                </p:cTn>
                              </p:par>
                            </p:childTnLst>
                          </p:cTn>
                        </p:par>
                        <p:par>
                          <p:cTn id="76" fill="hold">
                            <p:stCondLst>
                              <p:cond delay="5019"/>
                            </p:stCondLst>
                            <p:childTnLst>
                              <p:par>
                                <p:cTn id="77" presetID="47" presetClass="entr" presetSubtype="0" fill="hold" grpId="0" nodeType="after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fade">
                                      <p:cBhvr>
                                        <p:cTn id="79" dur="500"/>
                                        <p:tgtEl>
                                          <p:spTgt spid="61"/>
                                        </p:tgtEl>
                                      </p:cBhvr>
                                    </p:animEffect>
                                    <p:anim calcmode="lin" valueType="num">
                                      <p:cBhvr>
                                        <p:cTn id="80" dur="500" fill="hold"/>
                                        <p:tgtEl>
                                          <p:spTgt spid="61"/>
                                        </p:tgtEl>
                                        <p:attrNameLst>
                                          <p:attrName>ppt_x</p:attrName>
                                        </p:attrNameLst>
                                      </p:cBhvr>
                                      <p:tavLst>
                                        <p:tav tm="0">
                                          <p:val>
                                            <p:strVal val="#ppt_x"/>
                                          </p:val>
                                        </p:tav>
                                        <p:tav tm="100000">
                                          <p:val>
                                            <p:strVal val="#ppt_x"/>
                                          </p:val>
                                        </p:tav>
                                      </p:tavLst>
                                    </p:anim>
                                    <p:anim calcmode="lin" valueType="num">
                                      <p:cBhvr>
                                        <p:cTn id="81" dur="500" fill="hold"/>
                                        <p:tgtEl>
                                          <p:spTgt spid="6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fade">
                                      <p:cBhvr>
                                        <p:cTn id="84" dur="500"/>
                                        <p:tgtEl>
                                          <p:spTgt spid="60"/>
                                        </p:tgtEl>
                                      </p:cBhvr>
                                    </p:animEffect>
                                    <p:anim calcmode="lin" valueType="num">
                                      <p:cBhvr>
                                        <p:cTn id="85" dur="500" fill="hold"/>
                                        <p:tgtEl>
                                          <p:spTgt spid="60"/>
                                        </p:tgtEl>
                                        <p:attrNameLst>
                                          <p:attrName>ppt_x</p:attrName>
                                        </p:attrNameLst>
                                      </p:cBhvr>
                                      <p:tavLst>
                                        <p:tav tm="0">
                                          <p:val>
                                            <p:strVal val="#ppt_x"/>
                                          </p:val>
                                        </p:tav>
                                        <p:tav tm="100000">
                                          <p:val>
                                            <p:strVal val="#ppt_x"/>
                                          </p:val>
                                        </p:tav>
                                      </p:tavLst>
                                    </p:anim>
                                    <p:anim calcmode="lin" valueType="num">
                                      <p:cBhvr>
                                        <p:cTn id="86" dur="500" fill="hold"/>
                                        <p:tgtEl>
                                          <p:spTgt spid="60"/>
                                        </p:tgtEl>
                                        <p:attrNameLst>
                                          <p:attrName>ppt_y</p:attrName>
                                        </p:attrNameLst>
                                      </p:cBhvr>
                                      <p:tavLst>
                                        <p:tav tm="0">
                                          <p:val>
                                            <p:strVal val="#ppt_y+.1"/>
                                          </p:val>
                                        </p:tav>
                                        <p:tav tm="100000">
                                          <p:val>
                                            <p:strVal val="#ppt_y"/>
                                          </p:val>
                                        </p:tav>
                                      </p:tavLst>
                                    </p:anim>
                                  </p:childTnLst>
                                </p:cTn>
                              </p:par>
                            </p:childTnLst>
                          </p:cTn>
                        </p:par>
                        <p:par>
                          <p:cTn id="87" fill="hold">
                            <p:stCondLst>
                              <p:cond delay="5519"/>
                            </p:stCondLst>
                            <p:childTnLst>
                              <p:par>
                                <p:cTn id="88" presetID="47" presetClass="entr" presetSubtype="0" fill="hold" grpId="0" nodeType="afterEffect">
                                  <p:stCondLst>
                                    <p:cond delay="0"/>
                                  </p:stCondLst>
                                  <p:childTnLst>
                                    <p:set>
                                      <p:cBhvr>
                                        <p:cTn id="89" dur="1" fill="hold">
                                          <p:stCondLst>
                                            <p:cond delay="0"/>
                                          </p:stCondLst>
                                        </p:cTn>
                                        <p:tgtEl>
                                          <p:spTgt spid="55"/>
                                        </p:tgtEl>
                                        <p:attrNameLst>
                                          <p:attrName>style.visibility</p:attrName>
                                        </p:attrNameLst>
                                      </p:cBhvr>
                                      <p:to>
                                        <p:strVal val="visible"/>
                                      </p:to>
                                    </p:set>
                                    <p:animEffect transition="in" filter="fade">
                                      <p:cBhvr>
                                        <p:cTn id="90" dur="500"/>
                                        <p:tgtEl>
                                          <p:spTgt spid="55"/>
                                        </p:tgtEl>
                                      </p:cBhvr>
                                    </p:animEffect>
                                    <p:anim calcmode="lin" valueType="num">
                                      <p:cBhvr>
                                        <p:cTn id="91" dur="500" fill="hold"/>
                                        <p:tgtEl>
                                          <p:spTgt spid="55"/>
                                        </p:tgtEl>
                                        <p:attrNameLst>
                                          <p:attrName>ppt_x</p:attrName>
                                        </p:attrNameLst>
                                      </p:cBhvr>
                                      <p:tavLst>
                                        <p:tav tm="0">
                                          <p:val>
                                            <p:strVal val="#ppt_x"/>
                                          </p:val>
                                        </p:tav>
                                        <p:tav tm="100000">
                                          <p:val>
                                            <p:strVal val="#ppt_x"/>
                                          </p:val>
                                        </p:tav>
                                      </p:tavLst>
                                    </p:anim>
                                    <p:anim calcmode="lin" valueType="num">
                                      <p:cBhvr>
                                        <p:cTn id="92" dur="500" fill="hold"/>
                                        <p:tgtEl>
                                          <p:spTgt spid="55"/>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anim calcmode="lin" valueType="num">
                                      <p:cBhvr>
                                        <p:cTn id="96" dur="500" fill="hold"/>
                                        <p:tgtEl>
                                          <p:spTgt spid="54"/>
                                        </p:tgtEl>
                                        <p:attrNameLst>
                                          <p:attrName>ppt_x</p:attrName>
                                        </p:attrNameLst>
                                      </p:cBhvr>
                                      <p:tavLst>
                                        <p:tav tm="0">
                                          <p:val>
                                            <p:strVal val="#ppt_x"/>
                                          </p:val>
                                        </p:tav>
                                        <p:tav tm="100000">
                                          <p:val>
                                            <p:strVal val="#ppt_x"/>
                                          </p:val>
                                        </p:tav>
                                      </p:tavLst>
                                    </p:anim>
                                    <p:anim calcmode="lin" valueType="num">
                                      <p:cBhvr>
                                        <p:cTn id="97" dur="500" fill="hold"/>
                                        <p:tgtEl>
                                          <p:spTgt spid="54"/>
                                        </p:tgtEl>
                                        <p:attrNameLst>
                                          <p:attrName>ppt_y</p:attrName>
                                        </p:attrNameLst>
                                      </p:cBhvr>
                                      <p:tavLst>
                                        <p:tav tm="0">
                                          <p:val>
                                            <p:strVal val="#ppt_y+.1"/>
                                          </p:val>
                                        </p:tav>
                                        <p:tav tm="100000">
                                          <p:val>
                                            <p:strVal val="#ppt_y"/>
                                          </p:val>
                                        </p:tav>
                                      </p:tavLst>
                                    </p:anim>
                                  </p:childTnLst>
                                </p:cTn>
                              </p:par>
                            </p:childTnLst>
                          </p:cTn>
                        </p:par>
                        <p:par>
                          <p:cTn id="98" fill="hold">
                            <p:stCondLst>
                              <p:cond delay="6019"/>
                            </p:stCondLst>
                            <p:childTnLst>
                              <p:par>
                                <p:cTn id="99" presetID="47" presetClass="entr" presetSubtype="0" fill="hold" grpId="0" nodeType="after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fade">
                                      <p:cBhvr>
                                        <p:cTn id="101" dur="500"/>
                                        <p:tgtEl>
                                          <p:spTgt spid="53"/>
                                        </p:tgtEl>
                                      </p:cBhvr>
                                    </p:animEffect>
                                    <p:anim calcmode="lin" valueType="num">
                                      <p:cBhvr>
                                        <p:cTn id="102" dur="500" fill="hold"/>
                                        <p:tgtEl>
                                          <p:spTgt spid="53"/>
                                        </p:tgtEl>
                                        <p:attrNameLst>
                                          <p:attrName>ppt_x</p:attrName>
                                        </p:attrNameLst>
                                      </p:cBhvr>
                                      <p:tavLst>
                                        <p:tav tm="0">
                                          <p:val>
                                            <p:strVal val="#ppt_x"/>
                                          </p:val>
                                        </p:tav>
                                        <p:tav tm="100000">
                                          <p:val>
                                            <p:strVal val="#ppt_x"/>
                                          </p:val>
                                        </p:tav>
                                      </p:tavLst>
                                    </p:anim>
                                    <p:anim calcmode="lin" valueType="num">
                                      <p:cBhvr>
                                        <p:cTn id="103" dur="500" fill="hold"/>
                                        <p:tgtEl>
                                          <p:spTgt spid="5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fade">
                                      <p:cBhvr>
                                        <p:cTn id="106" dur="500"/>
                                        <p:tgtEl>
                                          <p:spTgt spid="52"/>
                                        </p:tgtEl>
                                      </p:cBhvr>
                                    </p:animEffect>
                                    <p:anim calcmode="lin" valueType="num">
                                      <p:cBhvr>
                                        <p:cTn id="107" dur="500" fill="hold"/>
                                        <p:tgtEl>
                                          <p:spTgt spid="52"/>
                                        </p:tgtEl>
                                        <p:attrNameLst>
                                          <p:attrName>ppt_x</p:attrName>
                                        </p:attrNameLst>
                                      </p:cBhvr>
                                      <p:tavLst>
                                        <p:tav tm="0">
                                          <p:val>
                                            <p:strVal val="#ppt_x"/>
                                          </p:val>
                                        </p:tav>
                                        <p:tav tm="100000">
                                          <p:val>
                                            <p:strVal val="#ppt_x"/>
                                          </p:val>
                                        </p:tav>
                                      </p:tavLst>
                                    </p:anim>
                                    <p:anim calcmode="lin" valueType="num">
                                      <p:cBhvr>
                                        <p:cTn id="108" dur="500" fill="hold"/>
                                        <p:tgtEl>
                                          <p:spTgt spid="52"/>
                                        </p:tgtEl>
                                        <p:attrNameLst>
                                          <p:attrName>ppt_y</p:attrName>
                                        </p:attrNameLst>
                                      </p:cBhvr>
                                      <p:tavLst>
                                        <p:tav tm="0">
                                          <p:val>
                                            <p:strVal val="#ppt_y+.1"/>
                                          </p:val>
                                        </p:tav>
                                        <p:tav tm="100000">
                                          <p:val>
                                            <p:strVal val="#ppt_y"/>
                                          </p:val>
                                        </p:tav>
                                      </p:tavLst>
                                    </p:anim>
                                  </p:childTnLst>
                                </p:cTn>
                              </p:par>
                            </p:childTnLst>
                          </p:cTn>
                        </p:par>
                        <p:par>
                          <p:cTn id="109" fill="hold">
                            <p:stCondLst>
                              <p:cond delay="6519"/>
                            </p:stCondLst>
                            <p:childTnLst>
                              <p:par>
                                <p:cTn id="110" presetID="47" presetClass="entr" presetSubtype="0" fill="hold" grpId="0" nodeType="afterEffect">
                                  <p:stCondLst>
                                    <p:cond delay="0"/>
                                  </p:stCondLst>
                                  <p:childTnLst>
                                    <p:set>
                                      <p:cBhvr>
                                        <p:cTn id="111" dur="1" fill="hold">
                                          <p:stCondLst>
                                            <p:cond delay="0"/>
                                          </p:stCondLst>
                                        </p:cTn>
                                        <p:tgtEl>
                                          <p:spTgt spid="51"/>
                                        </p:tgtEl>
                                        <p:attrNameLst>
                                          <p:attrName>style.visibility</p:attrName>
                                        </p:attrNameLst>
                                      </p:cBhvr>
                                      <p:to>
                                        <p:strVal val="visible"/>
                                      </p:to>
                                    </p:set>
                                    <p:animEffect transition="in" filter="fade">
                                      <p:cBhvr>
                                        <p:cTn id="112" dur="500"/>
                                        <p:tgtEl>
                                          <p:spTgt spid="51"/>
                                        </p:tgtEl>
                                      </p:cBhvr>
                                    </p:animEffect>
                                    <p:anim calcmode="lin" valueType="num">
                                      <p:cBhvr>
                                        <p:cTn id="113" dur="500" fill="hold"/>
                                        <p:tgtEl>
                                          <p:spTgt spid="51"/>
                                        </p:tgtEl>
                                        <p:attrNameLst>
                                          <p:attrName>ppt_x</p:attrName>
                                        </p:attrNameLst>
                                      </p:cBhvr>
                                      <p:tavLst>
                                        <p:tav tm="0">
                                          <p:val>
                                            <p:strVal val="#ppt_x"/>
                                          </p:val>
                                        </p:tav>
                                        <p:tav tm="100000">
                                          <p:val>
                                            <p:strVal val="#ppt_x"/>
                                          </p:val>
                                        </p:tav>
                                      </p:tavLst>
                                    </p:anim>
                                    <p:anim calcmode="lin" valueType="num">
                                      <p:cBhvr>
                                        <p:cTn id="114" dur="500" fill="hold"/>
                                        <p:tgtEl>
                                          <p:spTgt spid="5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anim calcmode="lin" valueType="num">
                                      <p:cBhvr>
                                        <p:cTn id="118" dur="500" fill="hold"/>
                                        <p:tgtEl>
                                          <p:spTgt spid="50"/>
                                        </p:tgtEl>
                                        <p:attrNameLst>
                                          <p:attrName>ppt_x</p:attrName>
                                        </p:attrNameLst>
                                      </p:cBhvr>
                                      <p:tavLst>
                                        <p:tav tm="0">
                                          <p:val>
                                            <p:strVal val="#ppt_x"/>
                                          </p:val>
                                        </p:tav>
                                        <p:tav tm="100000">
                                          <p:val>
                                            <p:strVal val="#ppt_x"/>
                                          </p:val>
                                        </p:tav>
                                      </p:tavLst>
                                    </p:anim>
                                    <p:anim calcmode="lin" valueType="num">
                                      <p:cBhvr>
                                        <p:cTn id="119" dur="5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0" grpId="0"/>
      <p:bldP spid="51" grpId="0"/>
      <p:bldP spid="52" grpId="0"/>
      <p:bldP spid="53" grpId="0"/>
      <p:bldP spid="54" grpId="0"/>
      <p:bldP spid="55" grpId="0"/>
      <p:bldP spid="56" grpId="0"/>
      <p:bldP spid="57" grpId="0"/>
      <p:bldP spid="58" grpId="0"/>
      <p:bldP spid="59" grpId="0"/>
      <p:bldP spid="60" grpId="0"/>
      <p:bldP spid="6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创设情景</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六边形 3"/>
          <p:cNvSpPr/>
          <p:nvPr/>
        </p:nvSpPr>
        <p:spPr>
          <a:xfrm rot="5400000">
            <a:off x="4684098" y="4043261"/>
            <a:ext cx="1059273" cy="913921"/>
          </a:xfrm>
          <a:prstGeom prst="hexagon">
            <a:avLst>
              <a:gd name="adj" fmla="val 30879"/>
              <a:gd name="vf" fmla="val 115470"/>
            </a:avLst>
          </a:prstGeom>
          <a:solidFill>
            <a:srgbClr val="5F7B06"/>
          </a:solidFill>
          <a:ln w="38100" cap="flat" cmpd="sng" algn="ctr">
            <a:solidFill>
              <a:srgbClr val="5F7B06"/>
            </a:solidFill>
            <a:prstDash val="solid"/>
          </a:ln>
          <a:effectLst>
            <a:outerShdw blurRad="393700" dist="38100" dir="5400000" algn="t" rotWithShape="0">
              <a:sysClr val="windowText" lastClr="000000">
                <a:alpha val="37000"/>
              </a:sysClr>
            </a:outerShdw>
          </a:effectLst>
        </p:spPr>
        <p:txBody>
          <a:bodyPr lIns="114671" tIns="57335" rIns="114671" bIns="57335" anchor="ctr"/>
          <a:lstStyle/>
          <a:p>
            <a:pPr marL="0" marR="0" lvl="0" indent="0" algn="ctr" defTabSz="1213485" eaLnBrk="1" fontAlgn="auto" latinLnBrk="0" hangingPunct="1">
              <a:lnSpc>
                <a:spcPct val="100000"/>
              </a:lnSpc>
              <a:spcBef>
                <a:spcPts val="0"/>
              </a:spcBef>
              <a:spcAft>
                <a:spcPts val="0"/>
              </a:spcAft>
              <a:buClrTx/>
              <a:buSzTx/>
              <a:buFontTx/>
              <a:buNone/>
              <a:defRPr/>
            </a:pPr>
            <a:endParaRPr kumimoji="0" lang="zh-CN" altLang="en-US" sz="3005" b="0" i="0" u="none" strike="noStrike" kern="0" cap="none" spc="0" normalizeH="0" baseline="0" noProof="0">
              <a:ln>
                <a:noFill/>
              </a:ln>
              <a:solidFill>
                <a:srgbClr val="7F7F7F">
                  <a:lumMod val="50000"/>
                </a:srgbClr>
              </a:solidFill>
              <a:effectLst/>
              <a:uLnTx/>
              <a:uFillTx/>
              <a:ea typeface="微软雅黑" panose="020B0503020204020204" pitchFamily="34" charset="-122"/>
            </a:endParaRPr>
          </a:p>
        </p:txBody>
      </p:sp>
      <p:sp>
        <p:nvSpPr>
          <p:cNvPr id="5" name="六边形 4"/>
          <p:cNvSpPr/>
          <p:nvPr/>
        </p:nvSpPr>
        <p:spPr>
          <a:xfrm rot="5400000">
            <a:off x="1898530" y="1705692"/>
            <a:ext cx="1485372" cy="1280286"/>
          </a:xfrm>
          <a:prstGeom prst="hexagon">
            <a:avLst>
              <a:gd name="adj" fmla="val 30879"/>
              <a:gd name="vf" fmla="val 115470"/>
            </a:avLst>
          </a:prstGeom>
          <a:solidFill>
            <a:srgbClr val="8EAE2A"/>
          </a:solidFill>
          <a:ln w="38100" cap="flat" cmpd="sng" algn="ctr">
            <a:solidFill>
              <a:srgbClr val="8EAE2A"/>
            </a:solidFill>
            <a:prstDash val="solid"/>
          </a:ln>
          <a:effectLst>
            <a:outerShdw blurRad="393700" dist="38100" dir="5400000" algn="t" rotWithShape="0">
              <a:sysClr val="windowText" lastClr="000000">
                <a:alpha val="37000"/>
              </a:sysClr>
            </a:outerShdw>
          </a:effectLst>
        </p:spPr>
        <p:txBody>
          <a:bodyPr lIns="114671" tIns="57335" rIns="114671" bIns="57335" anchor="ctr"/>
          <a:lstStyle/>
          <a:p>
            <a:pPr marL="0" marR="0" lvl="0" indent="0" algn="ctr" defTabSz="1213485" eaLnBrk="1" fontAlgn="auto" latinLnBrk="0" hangingPunct="1">
              <a:lnSpc>
                <a:spcPct val="100000"/>
              </a:lnSpc>
              <a:spcBef>
                <a:spcPts val="0"/>
              </a:spcBef>
              <a:spcAft>
                <a:spcPts val="0"/>
              </a:spcAft>
              <a:buClrTx/>
              <a:buSzTx/>
              <a:buFontTx/>
              <a:buNone/>
              <a:defRPr/>
            </a:pPr>
            <a:endParaRPr kumimoji="0" lang="zh-CN" altLang="en-US" sz="3005" b="0" i="0" u="none" strike="noStrike" kern="0" cap="none" spc="0" normalizeH="0" baseline="0" noProof="0">
              <a:ln>
                <a:noFill/>
              </a:ln>
              <a:solidFill>
                <a:srgbClr val="7F7F7F">
                  <a:lumMod val="50000"/>
                </a:srgbClr>
              </a:solidFill>
              <a:effectLst/>
              <a:uLnTx/>
              <a:uFillTx/>
              <a:ea typeface="微软雅黑" panose="020B0503020204020204" pitchFamily="34" charset="-122"/>
            </a:endParaRPr>
          </a:p>
        </p:txBody>
      </p:sp>
      <p:sp>
        <p:nvSpPr>
          <p:cNvPr id="6" name="六边形 5"/>
          <p:cNvSpPr/>
          <p:nvPr/>
        </p:nvSpPr>
        <p:spPr>
          <a:xfrm rot="5400000">
            <a:off x="954369" y="3515216"/>
            <a:ext cx="1156837" cy="997548"/>
          </a:xfrm>
          <a:prstGeom prst="hexagon">
            <a:avLst>
              <a:gd name="adj" fmla="val 30879"/>
              <a:gd name="vf" fmla="val 115470"/>
            </a:avLst>
          </a:prstGeom>
          <a:solidFill>
            <a:srgbClr val="8EAE2A"/>
          </a:solidFill>
          <a:ln w="38100" cap="flat" cmpd="sng" algn="ctr">
            <a:solidFill>
              <a:srgbClr val="8EAE2A"/>
            </a:solidFill>
            <a:prstDash val="solid"/>
          </a:ln>
          <a:effectLst>
            <a:outerShdw blurRad="393700" dist="38100" dir="5400000" algn="t" rotWithShape="0">
              <a:sysClr val="windowText" lastClr="000000">
                <a:alpha val="37000"/>
              </a:sysClr>
            </a:outerShdw>
          </a:effectLst>
        </p:spPr>
        <p:txBody>
          <a:bodyPr lIns="114671" tIns="57335" rIns="114671" bIns="57335" anchor="ctr"/>
          <a:lstStyle/>
          <a:p>
            <a:pPr marL="0" marR="0" lvl="0" indent="0" algn="ctr" defTabSz="1213485" eaLnBrk="1" fontAlgn="auto" latinLnBrk="0" hangingPunct="1">
              <a:lnSpc>
                <a:spcPct val="100000"/>
              </a:lnSpc>
              <a:spcBef>
                <a:spcPts val="0"/>
              </a:spcBef>
              <a:spcAft>
                <a:spcPts val="0"/>
              </a:spcAft>
              <a:buClrTx/>
              <a:buSzTx/>
              <a:buFontTx/>
              <a:buNone/>
              <a:defRPr/>
            </a:pPr>
            <a:endParaRPr kumimoji="0" lang="zh-CN" altLang="en-US" sz="3005" b="0" i="0" u="none" strike="noStrike" kern="0" cap="none" spc="0" normalizeH="0" baseline="0" noProof="0">
              <a:ln>
                <a:noFill/>
              </a:ln>
              <a:solidFill>
                <a:srgbClr val="7F7F7F">
                  <a:lumMod val="50000"/>
                </a:srgbClr>
              </a:solidFill>
              <a:effectLst/>
              <a:uLnTx/>
              <a:uFillTx/>
              <a:ea typeface="微软雅黑" panose="020B0503020204020204" pitchFamily="34" charset="-122"/>
            </a:endParaRPr>
          </a:p>
        </p:txBody>
      </p:sp>
      <p:grpSp>
        <p:nvGrpSpPr>
          <p:cNvPr id="7" name="组合 101"/>
          <p:cNvGrpSpPr/>
          <p:nvPr/>
        </p:nvGrpSpPr>
        <p:grpSpPr bwMode="auto">
          <a:xfrm>
            <a:off x="3516311" y="1081478"/>
            <a:ext cx="1557052" cy="1805942"/>
            <a:chOff x="2803652" y="1116161"/>
            <a:chExt cx="1241260" cy="1439861"/>
          </a:xfrm>
          <a:solidFill>
            <a:srgbClr val="5F7B06"/>
          </a:solidFill>
        </p:grpSpPr>
        <p:sp>
          <p:nvSpPr>
            <p:cNvPr id="8" name="六边形 7"/>
            <p:cNvSpPr/>
            <p:nvPr/>
          </p:nvSpPr>
          <p:spPr>
            <a:xfrm rot="5400000">
              <a:off x="2704352" y="1215462"/>
              <a:ext cx="1439861" cy="1241260"/>
            </a:xfrm>
            <a:prstGeom prst="hexagon">
              <a:avLst>
                <a:gd name="adj" fmla="val 30879"/>
                <a:gd name="vf" fmla="val 115470"/>
              </a:avLst>
            </a:prstGeom>
            <a:grpFill/>
            <a:ln w="19050" cap="flat" cmpd="sng" algn="ctr">
              <a:solidFill>
                <a:srgbClr val="5F7B06"/>
              </a:solidFill>
              <a:prstDash val="solid"/>
            </a:ln>
            <a:effectLst>
              <a:outerShdw blurRad="393700" dist="38100" dir="5400000" algn="t" rotWithShape="0">
                <a:sysClr val="windowText" lastClr="000000">
                  <a:alpha val="37000"/>
                </a:sysClr>
              </a:outerShdw>
            </a:effectLst>
          </p:spPr>
          <p:txBody>
            <a:bodyPr anchor="ctr"/>
            <a:lstStyle/>
            <a:p>
              <a:pPr marL="0" marR="0" lvl="0" indent="0" algn="ctr" defTabSz="1213485" eaLnBrk="1" fontAlgn="auto" latinLnBrk="0" hangingPunct="1">
                <a:lnSpc>
                  <a:spcPct val="100000"/>
                </a:lnSpc>
                <a:spcBef>
                  <a:spcPts val="0"/>
                </a:spcBef>
                <a:spcAft>
                  <a:spcPts val="0"/>
                </a:spcAft>
                <a:buClrTx/>
                <a:buSzTx/>
                <a:buFontTx/>
                <a:buNone/>
                <a:defRPr/>
              </a:pPr>
              <a:endParaRPr kumimoji="0" lang="zh-CN" altLang="en-US" sz="3005" b="0" i="0" u="none" strike="noStrike" kern="0" cap="none" spc="0" normalizeH="0" baseline="0" noProof="0">
                <a:ln>
                  <a:noFill/>
                </a:ln>
                <a:solidFill>
                  <a:schemeClr val="bg1"/>
                </a:solidFill>
                <a:effectLst/>
                <a:uLnTx/>
                <a:uFillTx/>
                <a:ea typeface="微软雅黑" panose="020B0503020204020204" pitchFamily="34" charset="-122"/>
              </a:endParaRPr>
            </a:p>
          </p:txBody>
        </p:sp>
        <p:sp>
          <p:nvSpPr>
            <p:cNvPr id="9" name="Title 3"/>
            <p:cNvSpPr txBox="1"/>
            <p:nvPr/>
          </p:nvSpPr>
          <p:spPr>
            <a:xfrm>
              <a:off x="3056114" y="1517664"/>
              <a:ext cx="796699" cy="318577"/>
            </a:xfrm>
            <a:prstGeom prst="rect">
              <a:avLst/>
            </a:prstGeom>
            <a:grpFill/>
            <a:ln>
              <a:solidFill>
                <a:srgbClr val="5F7B06"/>
              </a:solidFill>
            </a:ln>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4515" b="1" i="0" u="none" strike="noStrike" kern="1200" cap="none" spc="0" normalizeH="0" baseline="0" noProof="0" dirty="0">
                  <a:ln>
                    <a:noFill/>
                  </a:ln>
                  <a:solidFill>
                    <a:schemeClr val="bg1"/>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rPr>
                <a:t>01</a:t>
              </a:r>
              <a:endParaRPr kumimoji="0" lang="en-US" sz="4515" b="1" i="0" u="none" strike="noStrike" kern="1200" cap="none" spc="0" normalizeH="0" baseline="0" noProof="0" dirty="0">
                <a:ln>
                  <a:noFill/>
                </a:ln>
                <a:solidFill>
                  <a:schemeClr val="bg1"/>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endParaRPr>
            </a:p>
          </p:txBody>
        </p:sp>
      </p:grpSp>
      <p:grpSp>
        <p:nvGrpSpPr>
          <p:cNvPr id="10" name="组合 104"/>
          <p:cNvGrpSpPr/>
          <p:nvPr/>
        </p:nvGrpSpPr>
        <p:grpSpPr bwMode="auto">
          <a:xfrm>
            <a:off x="2640220" y="2622601"/>
            <a:ext cx="1557052" cy="1805942"/>
            <a:chOff x="2105727" y="2344988"/>
            <a:chExt cx="1241260" cy="1439861"/>
          </a:xfrm>
          <a:solidFill>
            <a:srgbClr val="5F7B06"/>
          </a:solidFill>
        </p:grpSpPr>
        <p:sp>
          <p:nvSpPr>
            <p:cNvPr id="11" name="六边形 10"/>
            <p:cNvSpPr/>
            <p:nvPr/>
          </p:nvSpPr>
          <p:spPr>
            <a:xfrm rot="5400000">
              <a:off x="2006426" y="2444288"/>
              <a:ext cx="1439861" cy="1241260"/>
            </a:xfrm>
            <a:prstGeom prst="hexagon">
              <a:avLst>
                <a:gd name="adj" fmla="val 30879"/>
                <a:gd name="vf" fmla="val 115470"/>
              </a:avLst>
            </a:prstGeom>
            <a:grpFill/>
            <a:ln w="19050" cap="flat" cmpd="sng" algn="ctr">
              <a:solidFill>
                <a:srgbClr val="5F7B06"/>
              </a:solidFill>
              <a:prstDash val="solid"/>
            </a:ln>
            <a:effectLst>
              <a:outerShdw blurRad="393700" dist="38100" dir="5400000" algn="t" rotWithShape="0">
                <a:sysClr val="windowText" lastClr="000000">
                  <a:alpha val="37000"/>
                </a:sysClr>
              </a:outerShdw>
            </a:effectLst>
          </p:spPr>
          <p:txBody>
            <a:bodyPr anchor="ctr"/>
            <a:lstStyle/>
            <a:p>
              <a:pPr marL="0" marR="0" lvl="0" indent="0" algn="ctr" defTabSz="1213485" eaLnBrk="1" fontAlgn="auto" latinLnBrk="0" hangingPunct="1">
                <a:lnSpc>
                  <a:spcPct val="100000"/>
                </a:lnSpc>
                <a:spcBef>
                  <a:spcPts val="0"/>
                </a:spcBef>
                <a:spcAft>
                  <a:spcPts val="0"/>
                </a:spcAft>
                <a:buClrTx/>
                <a:buSzTx/>
                <a:buFontTx/>
                <a:buNone/>
                <a:defRPr/>
              </a:pPr>
              <a:endParaRPr kumimoji="0" lang="zh-CN" altLang="en-US" sz="3005" b="0" i="0" u="none" strike="noStrike" kern="0" cap="none" spc="0" normalizeH="0" baseline="0" noProof="0">
                <a:ln>
                  <a:noFill/>
                </a:ln>
                <a:solidFill>
                  <a:schemeClr val="bg1"/>
                </a:solidFill>
                <a:effectLst/>
                <a:uLnTx/>
                <a:uFillTx/>
                <a:ea typeface="微软雅黑" panose="020B0503020204020204" pitchFamily="34" charset="-122"/>
              </a:endParaRPr>
            </a:p>
          </p:txBody>
        </p:sp>
        <p:sp>
          <p:nvSpPr>
            <p:cNvPr id="12" name="Title 3"/>
            <p:cNvSpPr txBox="1"/>
            <p:nvPr/>
          </p:nvSpPr>
          <p:spPr>
            <a:xfrm>
              <a:off x="2343729" y="2746341"/>
              <a:ext cx="796699" cy="318577"/>
            </a:xfrm>
            <a:prstGeom prst="rect">
              <a:avLst/>
            </a:prstGeom>
            <a:grpFill/>
            <a:ln>
              <a:solidFill>
                <a:srgbClr val="5F7B06"/>
              </a:solidFill>
            </a:ln>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4515" b="1" i="0" u="none" strike="noStrike" kern="1200" cap="none" spc="0" normalizeH="0" baseline="0" noProof="0" dirty="0">
                  <a:ln>
                    <a:noFill/>
                  </a:ln>
                  <a:solidFill>
                    <a:schemeClr val="bg1"/>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rPr>
                <a:t>02</a:t>
              </a:r>
              <a:endParaRPr kumimoji="0" lang="en-US" sz="4515" b="1" i="0" u="none" strike="noStrike" kern="1200" cap="none" spc="0" normalizeH="0" baseline="0" noProof="0" dirty="0">
                <a:ln>
                  <a:noFill/>
                </a:ln>
                <a:solidFill>
                  <a:schemeClr val="bg1"/>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endParaRPr>
            </a:p>
          </p:txBody>
        </p:sp>
      </p:grpSp>
      <p:grpSp>
        <p:nvGrpSpPr>
          <p:cNvPr id="13" name="组合 107"/>
          <p:cNvGrpSpPr/>
          <p:nvPr/>
        </p:nvGrpSpPr>
        <p:grpSpPr bwMode="auto">
          <a:xfrm>
            <a:off x="3516311" y="4127884"/>
            <a:ext cx="1557052" cy="1805942"/>
            <a:chOff x="2803652" y="3545528"/>
            <a:chExt cx="1241260" cy="1439861"/>
          </a:xfrm>
        </p:grpSpPr>
        <p:sp>
          <p:nvSpPr>
            <p:cNvPr id="16" name="六边形 15"/>
            <p:cNvSpPr/>
            <p:nvPr/>
          </p:nvSpPr>
          <p:spPr>
            <a:xfrm rot="5400000">
              <a:off x="2704352" y="3644829"/>
              <a:ext cx="1439861" cy="1241260"/>
            </a:xfrm>
            <a:prstGeom prst="hexagon">
              <a:avLst>
                <a:gd name="adj" fmla="val 30879"/>
                <a:gd name="vf" fmla="val 115470"/>
              </a:avLst>
            </a:prstGeom>
            <a:solidFill>
              <a:srgbClr val="8EAE2A"/>
            </a:solidFill>
            <a:ln w="19050" cap="flat" cmpd="sng" algn="ctr">
              <a:solidFill>
                <a:srgbClr val="8EAE2A"/>
              </a:solidFill>
              <a:prstDash val="solid"/>
            </a:ln>
            <a:effectLst>
              <a:outerShdw blurRad="393700" dist="38100" dir="5400000" algn="t" rotWithShape="0">
                <a:sysClr val="windowText" lastClr="000000">
                  <a:alpha val="37000"/>
                </a:sysClr>
              </a:outerShdw>
            </a:effectLst>
          </p:spPr>
          <p:txBody>
            <a:bodyPr anchor="ctr"/>
            <a:lstStyle/>
            <a:p>
              <a:pPr marL="0" marR="0" lvl="0" indent="0" algn="ctr" defTabSz="1213485" eaLnBrk="1" fontAlgn="auto" latinLnBrk="0" hangingPunct="1">
                <a:lnSpc>
                  <a:spcPct val="100000"/>
                </a:lnSpc>
                <a:spcBef>
                  <a:spcPts val="0"/>
                </a:spcBef>
                <a:spcAft>
                  <a:spcPts val="0"/>
                </a:spcAft>
                <a:buClrTx/>
                <a:buSzTx/>
                <a:buFontTx/>
                <a:buNone/>
                <a:defRPr/>
              </a:pPr>
              <a:endParaRPr kumimoji="0" lang="zh-CN" altLang="en-US" sz="3005" b="0" i="0" u="none" strike="noStrike" kern="0" cap="none" spc="0" normalizeH="0" baseline="0" noProof="0">
                <a:ln>
                  <a:noFill/>
                </a:ln>
                <a:solidFill>
                  <a:schemeClr val="bg1"/>
                </a:solidFill>
                <a:effectLst/>
                <a:uLnTx/>
                <a:uFillTx/>
                <a:ea typeface="微软雅黑" panose="020B0503020204020204" pitchFamily="34" charset="-122"/>
              </a:endParaRPr>
            </a:p>
          </p:txBody>
        </p:sp>
        <p:sp>
          <p:nvSpPr>
            <p:cNvPr id="17" name="Title 3"/>
            <p:cNvSpPr txBox="1"/>
            <p:nvPr/>
          </p:nvSpPr>
          <p:spPr>
            <a:xfrm>
              <a:off x="3025931" y="3946882"/>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marL="0" marR="0" lvl="0" indent="0" algn="l" defTabSz="967740" rtl="0" eaLnBrk="1" fontAlgn="auto" latinLnBrk="0" hangingPunct="1">
                <a:lnSpc>
                  <a:spcPct val="100000"/>
                </a:lnSpc>
                <a:spcBef>
                  <a:spcPct val="0"/>
                </a:spcBef>
                <a:spcAft>
                  <a:spcPts val="0"/>
                </a:spcAft>
                <a:buClrTx/>
                <a:buSzTx/>
                <a:buFontTx/>
                <a:buNone/>
                <a:defRPr/>
              </a:pPr>
              <a:r>
                <a:rPr kumimoji="0" lang="en-US" altLang="zh-CN" sz="4515" b="1" i="0" u="none" strike="noStrike" kern="1200" cap="none" spc="0" normalizeH="0" baseline="0" noProof="0" dirty="0">
                  <a:ln>
                    <a:noFill/>
                  </a:ln>
                  <a:solidFill>
                    <a:schemeClr val="bg1"/>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rPr>
                <a:t>03</a:t>
              </a:r>
              <a:endParaRPr kumimoji="0" lang="en-US" sz="4515" b="1" i="0" u="none" strike="noStrike" kern="1200" cap="none" spc="0" normalizeH="0" baseline="0" noProof="0" dirty="0">
                <a:ln>
                  <a:noFill/>
                </a:ln>
                <a:solidFill>
                  <a:schemeClr val="bg1"/>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endParaRPr>
            </a:p>
          </p:txBody>
        </p:sp>
      </p:grpSp>
      <p:grpSp>
        <p:nvGrpSpPr>
          <p:cNvPr id="18" name="组合 110"/>
          <p:cNvGrpSpPr/>
          <p:nvPr/>
        </p:nvGrpSpPr>
        <p:grpSpPr bwMode="auto">
          <a:xfrm>
            <a:off x="6399445" y="1392090"/>
            <a:ext cx="2913002" cy="463930"/>
            <a:chOff x="1574602" y="3235045"/>
            <a:chExt cx="2322150" cy="370957"/>
          </a:xfrm>
        </p:grpSpPr>
        <p:sp>
          <p:nvSpPr>
            <p:cNvPr id="19" name="五边形 18"/>
            <p:cNvSpPr/>
            <p:nvPr/>
          </p:nvSpPr>
          <p:spPr>
            <a:xfrm>
              <a:off x="1574602" y="3235045"/>
              <a:ext cx="2322150" cy="370957"/>
            </a:xfrm>
            <a:prstGeom prst="homePlate">
              <a:avLst/>
            </a:prstGeom>
            <a:solidFill>
              <a:srgbClr val="5F7B06"/>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1213485" eaLnBrk="1" fontAlgn="auto" latinLnBrk="0" hangingPunct="1">
                <a:lnSpc>
                  <a:spcPct val="100000"/>
                </a:lnSpc>
                <a:spcBef>
                  <a:spcPts val="0"/>
                </a:spcBef>
                <a:spcAft>
                  <a:spcPts val="0"/>
                </a:spcAft>
                <a:buClrTx/>
                <a:buSzTx/>
                <a:buFontTx/>
                <a:buNone/>
                <a:defRPr/>
              </a:pPr>
              <a:endParaRPr kumimoji="0" lang="zh-CN" altLang="en-US" sz="300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endParaRPr>
            </a:p>
          </p:txBody>
        </p:sp>
        <p:sp>
          <p:nvSpPr>
            <p:cNvPr id="20" name="Title 3"/>
            <p:cNvSpPr txBox="1"/>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defTabSz="1217930" eaLnBrk="1" fontAlgn="base" latinLnBrk="0" hangingPunct="1">
                <a:lnSpc>
                  <a:spcPct val="100000"/>
                </a:lnSpc>
                <a:spcBef>
                  <a:spcPct val="0"/>
                </a:spcBef>
                <a:spcAft>
                  <a:spcPct val="0"/>
                </a:spcAft>
                <a:buClrTx/>
                <a:buSzTx/>
                <a:buFontTx/>
                <a:buNone/>
                <a:defRPr/>
              </a:pPr>
              <a:r>
                <a:rPr kumimoji="0" lang="en-US" altLang="zh-CN" sz="226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01</a:t>
              </a:r>
              <a:r>
                <a:rPr kumimoji="0" lang="zh-CN" altLang="en-US" sz="226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单击填加标题</a:t>
              </a:r>
              <a:endParaRPr kumimoji="0" lang="en-US" sz="226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21" name="TextBox 113"/>
          <p:cNvSpPr txBox="1"/>
          <p:nvPr/>
        </p:nvSpPr>
        <p:spPr>
          <a:xfrm>
            <a:off x="6367588" y="1933674"/>
            <a:ext cx="4426249" cy="786682"/>
          </a:xfrm>
          <a:prstGeom prst="rect">
            <a:avLst/>
          </a:prstGeom>
          <a:noFill/>
        </p:spPr>
        <p:txBody>
          <a:bodyPr lIns="90988" tIns="45494" rIns="90988" bIns="45494">
            <a:spAutoFit/>
          </a:bodyPr>
          <a:lstStyle/>
          <a:p>
            <a:pPr defTabSz="1213485">
              <a:lnSpc>
                <a:spcPct val="150000"/>
              </a:lnSpc>
              <a:defRPr/>
            </a:pPr>
            <a:r>
              <a:rPr lang="zh-CN" altLang="en-US" sz="1505" dirty="0">
                <a:solidFill>
                  <a:srgbClr val="262626"/>
                </a:solidFill>
                <a:latin typeface="微软雅黑" panose="020B0503020204020204" pitchFamily="34" charset="-122"/>
                <a:ea typeface="微软雅黑" panose="020B0503020204020204" pitchFamily="34" charset="-122"/>
              </a:rPr>
              <a:t>请输入您的文字  请输入您的文字 请输入您的文字</a:t>
            </a:r>
            <a:endParaRPr lang="en-US" altLang="zh-CN" sz="1505" dirty="0">
              <a:solidFill>
                <a:srgbClr val="262626"/>
              </a:solidFill>
              <a:latin typeface="微软雅黑" panose="020B0503020204020204" pitchFamily="34" charset="-122"/>
              <a:ea typeface="微软雅黑" panose="020B0503020204020204" pitchFamily="34" charset="-122"/>
            </a:endParaRPr>
          </a:p>
          <a:p>
            <a:pPr defTabSz="1213485">
              <a:lnSpc>
                <a:spcPct val="150000"/>
              </a:lnSpc>
              <a:defRPr/>
            </a:pPr>
            <a:r>
              <a:rPr lang="zh-CN" altLang="en-US" sz="1505" dirty="0">
                <a:solidFill>
                  <a:srgbClr val="262626"/>
                </a:solidFill>
                <a:latin typeface="微软雅黑" panose="020B0503020204020204" pitchFamily="34" charset="-122"/>
                <a:ea typeface="微软雅黑" panose="020B0503020204020204" pitchFamily="34" charset="-122"/>
              </a:rPr>
              <a:t>请输入您的文字  请输入您的文字 请输入您的文字</a:t>
            </a:r>
            <a:endParaRPr lang="en-US" altLang="zh-CN" sz="1505" dirty="0">
              <a:solidFill>
                <a:srgbClr val="262626"/>
              </a:solidFill>
              <a:latin typeface="微软雅黑" panose="020B0503020204020204" pitchFamily="34" charset="-122"/>
              <a:ea typeface="微软雅黑" panose="020B0503020204020204" pitchFamily="34" charset="-122"/>
            </a:endParaRPr>
          </a:p>
        </p:txBody>
      </p:sp>
      <p:grpSp>
        <p:nvGrpSpPr>
          <p:cNvPr id="22" name="组合 114"/>
          <p:cNvGrpSpPr/>
          <p:nvPr/>
        </p:nvGrpSpPr>
        <p:grpSpPr bwMode="auto">
          <a:xfrm>
            <a:off x="6399445" y="2887420"/>
            <a:ext cx="2913002" cy="463929"/>
            <a:chOff x="1574602" y="3235045"/>
            <a:chExt cx="2322150" cy="370957"/>
          </a:xfrm>
        </p:grpSpPr>
        <p:sp>
          <p:nvSpPr>
            <p:cNvPr id="23" name="五边形 22"/>
            <p:cNvSpPr/>
            <p:nvPr/>
          </p:nvSpPr>
          <p:spPr>
            <a:xfrm>
              <a:off x="1574602" y="3235045"/>
              <a:ext cx="2322150" cy="370957"/>
            </a:xfrm>
            <a:prstGeom prst="homePlate">
              <a:avLst/>
            </a:prstGeom>
            <a:solidFill>
              <a:srgbClr val="8EAE2A"/>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1213485" eaLnBrk="1" fontAlgn="auto" latinLnBrk="0" hangingPunct="1">
                <a:lnSpc>
                  <a:spcPct val="100000"/>
                </a:lnSpc>
                <a:spcBef>
                  <a:spcPts val="0"/>
                </a:spcBef>
                <a:spcAft>
                  <a:spcPts val="0"/>
                </a:spcAft>
                <a:buClrTx/>
                <a:buSzTx/>
                <a:buFontTx/>
                <a:buNone/>
                <a:defRPr/>
              </a:pPr>
              <a:endParaRPr kumimoji="0" lang="zh-CN" altLang="en-US" sz="300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endParaRPr>
            </a:p>
          </p:txBody>
        </p:sp>
        <p:sp>
          <p:nvSpPr>
            <p:cNvPr id="24" name="Title 3"/>
            <p:cNvSpPr txBox="1"/>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defTabSz="1217930" eaLnBrk="1" fontAlgn="base" latinLnBrk="0" hangingPunct="1">
                <a:lnSpc>
                  <a:spcPct val="100000"/>
                </a:lnSpc>
                <a:spcBef>
                  <a:spcPct val="0"/>
                </a:spcBef>
                <a:spcAft>
                  <a:spcPct val="0"/>
                </a:spcAft>
                <a:buClrTx/>
                <a:buSzTx/>
                <a:buFontTx/>
                <a:buNone/>
                <a:defRPr/>
              </a:pPr>
              <a:r>
                <a:rPr kumimoji="0" lang="en-US" altLang="zh-CN" sz="226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02</a:t>
              </a:r>
              <a:r>
                <a:rPr kumimoji="0" lang="zh-CN" altLang="en-US" sz="226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单击填加标题</a:t>
              </a:r>
              <a:endParaRPr kumimoji="0" lang="en-US" sz="226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25" name="TextBox 117"/>
          <p:cNvSpPr txBox="1"/>
          <p:nvPr/>
        </p:nvSpPr>
        <p:spPr>
          <a:xfrm>
            <a:off x="6367588" y="3429001"/>
            <a:ext cx="4426249" cy="786682"/>
          </a:xfrm>
          <a:prstGeom prst="rect">
            <a:avLst/>
          </a:prstGeom>
          <a:noFill/>
        </p:spPr>
        <p:txBody>
          <a:bodyPr lIns="90988" tIns="45494" rIns="90988" bIns="45494">
            <a:spAutoFit/>
          </a:bodyPr>
          <a:lstStyle/>
          <a:p>
            <a:pPr defTabSz="1213485">
              <a:lnSpc>
                <a:spcPct val="150000"/>
              </a:lnSpc>
              <a:defRPr/>
            </a:pPr>
            <a:r>
              <a:rPr lang="zh-CN" altLang="en-US" sz="1505" dirty="0">
                <a:solidFill>
                  <a:srgbClr val="262626"/>
                </a:solidFill>
                <a:latin typeface="微软雅黑" panose="020B0503020204020204" pitchFamily="34" charset="-122"/>
                <a:ea typeface="微软雅黑" panose="020B0503020204020204" pitchFamily="34" charset="-122"/>
              </a:rPr>
              <a:t>请输入您的文字  请输入您的文字 请输入您的文字</a:t>
            </a:r>
            <a:endParaRPr lang="en-US" altLang="zh-CN" sz="1505" dirty="0">
              <a:solidFill>
                <a:srgbClr val="262626"/>
              </a:solidFill>
              <a:latin typeface="微软雅黑" panose="020B0503020204020204" pitchFamily="34" charset="-122"/>
              <a:ea typeface="微软雅黑" panose="020B0503020204020204" pitchFamily="34" charset="-122"/>
            </a:endParaRPr>
          </a:p>
          <a:p>
            <a:pPr defTabSz="1213485">
              <a:lnSpc>
                <a:spcPct val="150000"/>
              </a:lnSpc>
              <a:defRPr/>
            </a:pPr>
            <a:r>
              <a:rPr lang="zh-CN" altLang="en-US" sz="1505" dirty="0">
                <a:solidFill>
                  <a:srgbClr val="262626"/>
                </a:solidFill>
                <a:latin typeface="微软雅黑" panose="020B0503020204020204" pitchFamily="34" charset="-122"/>
                <a:ea typeface="微软雅黑" panose="020B0503020204020204" pitchFamily="34" charset="-122"/>
              </a:rPr>
              <a:t>请输入您的文字  请输入您的文字 请输入您的文字</a:t>
            </a:r>
            <a:endParaRPr lang="en-US" altLang="zh-CN" sz="1505" dirty="0">
              <a:solidFill>
                <a:srgbClr val="262626"/>
              </a:solidFill>
              <a:latin typeface="微软雅黑" panose="020B0503020204020204" pitchFamily="34" charset="-122"/>
              <a:ea typeface="微软雅黑" panose="020B0503020204020204" pitchFamily="34" charset="-122"/>
            </a:endParaRPr>
          </a:p>
        </p:txBody>
      </p:sp>
      <p:grpSp>
        <p:nvGrpSpPr>
          <p:cNvPr id="26" name="组合 118"/>
          <p:cNvGrpSpPr/>
          <p:nvPr/>
        </p:nvGrpSpPr>
        <p:grpSpPr bwMode="auto">
          <a:xfrm>
            <a:off x="6399445" y="4448454"/>
            <a:ext cx="2913002" cy="465921"/>
            <a:chOff x="1574602" y="3235045"/>
            <a:chExt cx="2322150" cy="370957"/>
          </a:xfrm>
        </p:grpSpPr>
        <p:sp>
          <p:nvSpPr>
            <p:cNvPr id="27" name="五边形 26"/>
            <p:cNvSpPr/>
            <p:nvPr/>
          </p:nvSpPr>
          <p:spPr>
            <a:xfrm>
              <a:off x="1574602" y="3235045"/>
              <a:ext cx="2322150" cy="370957"/>
            </a:xfrm>
            <a:prstGeom prst="homePlate">
              <a:avLst/>
            </a:prstGeom>
            <a:solidFill>
              <a:srgbClr val="5F7B06"/>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1213485" eaLnBrk="1" fontAlgn="auto" latinLnBrk="0" hangingPunct="1">
                <a:lnSpc>
                  <a:spcPct val="100000"/>
                </a:lnSpc>
                <a:spcBef>
                  <a:spcPts val="0"/>
                </a:spcBef>
                <a:spcAft>
                  <a:spcPts val="0"/>
                </a:spcAft>
                <a:buClrTx/>
                <a:buSzTx/>
                <a:buFontTx/>
                <a:buNone/>
                <a:defRPr/>
              </a:pPr>
              <a:endParaRPr kumimoji="0" lang="zh-CN" altLang="en-US" sz="300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endParaRPr>
            </a:p>
          </p:txBody>
        </p:sp>
        <p:sp>
          <p:nvSpPr>
            <p:cNvPr id="28" name="Title 3"/>
            <p:cNvSpPr txBox="1"/>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defTabSz="1217930" eaLnBrk="1" fontAlgn="base" latinLnBrk="0" hangingPunct="1">
                <a:lnSpc>
                  <a:spcPct val="100000"/>
                </a:lnSpc>
                <a:spcBef>
                  <a:spcPct val="0"/>
                </a:spcBef>
                <a:spcAft>
                  <a:spcPct val="0"/>
                </a:spcAft>
                <a:buClrTx/>
                <a:buSzTx/>
                <a:buFontTx/>
                <a:buNone/>
                <a:defRPr/>
              </a:pPr>
              <a:r>
                <a:rPr kumimoji="0" lang="en-US" altLang="zh-CN" sz="226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03</a:t>
              </a:r>
              <a:r>
                <a:rPr kumimoji="0" lang="zh-CN" altLang="en-US" sz="226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单击填加标题</a:t>
              </a:r>
              <a:endParaRPr kumimoji="0" lang="en-US" sz="226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29" name="TextBox 121"/>
          <p:cNvSpPr txBox="1"/>
          <p:nvPr/>
        </p:nvSpPr>
        <p:spPr>
          <a:xfrm>
            <a:off x="6367588" y="4990035"/>
            <a:ext cx="4426249" cy="786682"/>
          </a:xfrm>
          <a:prstGeom prst="rect">
            <a:avLst/>
          </a:prstGeom>
          <a:noFill/>
        </p:spPr>
        <p:txBody>
          <a:bodyPr lIns="90988" tIns="45494" rIns="90988" bIns="45494">
            <a:spAutoFit/>
          </a:bodyPr>
          <a:lstStyle/>
          <a:p>
            <a:pPr defTabSz="1213485">
              <a:lnSpc>
                <a:spcPct val="150000"/>
              </a:lnSpc>
              <a:defRPr/>
            </a:pPr>
            <a:r>
              <a:rPr lang="zh-CN" altLang="en-US" sz="1505" dirty="0">
                <a:solidFill>
                  <a:srgbClr val="262626"/>
                </a:solidFill>
                <a:latin typeface="微软雅黑" panose="020B0503020204020204" pitchFamily="34" charset="-122"/>
                <a:ea typeface="微软雅黑" panose="020B0503020204020204" pitchFamily="34" charset="-122"/>
              </a:rPr>
              <a:t>请输入您的文字  请输入您的文字 请输入您的文字</a:t>
            </a:r>
            <a:endParaRPr lang="en-US" altLang="zh-CN" sz="1505" dirty="0">
              <a:solidFill>
                <a:srgbClr val="262626"/>
              </a:solidFill>
              <a:latin typeface="微软雅黑" panose="020B0503020204020204" pitchFamily="34" charset="-122"/>
              <a:ea typeface="微软雅黑" panose="020B0503020204020204" pitchFamily="34" charset="-122"/>
            </a:endParaRPr>
          </a:p>
          <a:p>
            <a:pPr defTabSz="1213485">
              <a:lnSpc>
                <a:spcPct val="150000"/>
              </a:lnSpc>
              <a:defRPr/>
            </a:pPr>
            <a:r>
              <a:rPr lang="zh-CN" altLang="en-US" sz="1505" dirty="0">
                <a:solidFill>
                  <a:srgbClr val="262626"/>
                </a:solidFill>
                <a:latin typeface="微软雅黑" panose="020B0503020204020204" pitchFamily="34" charset="-122"/>
                <a:ea typeface="微软雅黑" panose="020B0503020204020204" pitchFamily="34" charset="-122"/>
              </a:rPr>
              <a:t>请输入您的文字  请输入您的文字 请输入您的文字</a:t>
            </a:r>
            <a:endParaRPr lang="en-US" altLang="zh-CN" sz="1505"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style.rotation</p:attrName>
                                        </p:attrNameLst>
                                      </p:cBhvr>
                                      <p:tavLst>
                                        <p:tav tm="0">
                                          <p:val>
                                            <p:fltVal val="90"/>
                                          </p:val>
                                        </p:tav>
                                        <p:tav tm="100000">
                                          <p:val>
                                            <p:fltVal val="0"/>
                                          </p:val>
                                        </p:tav>
                                      </p:tavLst>
                                    </p:anim>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 calcmode="lin" valueType="num">
                                      <p:cBhvr>
                                        <p:cTn id="40" dur="500" fill="hold"/>
                                        <p:tgtEl>
                                          <p:spTgt spid="13"/>
                                        </p:tgtEl>
                                        <p:attrNameLst>
                                          <p:attrName>style.rotation</p:attrName>
                                        </p:attrNameLst>
                                      </p:cBhvr>
                                      <p:tavLst>
                                        <p:tav tm="0">
                                          <p:val>
                                            <p:fltVal val="90"/>
                                          </p:val>
                                        </p:tav>
                                        <p:tav tm="100000">
                                          <p:val>
                                            <p:fltVal val="0"/>
                                          </p:val>
                                        </p:tav>
                                      </p:tavLst>
                                    </p:anim>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 calcmode="lin" valueType="num">
                                      <p:cBhvr>
                                        <p:cTn id="48" dur="500" fill="hold"/>
                                        <p:tgtEl>
                                          <p:spTgt spid="5"/>
                                        </p:tgtEl>
                                        <p:attrNameLst>
                                          <p:attrName>style.rotation</p:attrName>
                                        </p:attrNameLst>
                                      </p:cBhvr>
                                      <p:tavLst>
                                        <p:tav tm="0">
                                          <p:val>
                                            <p:fltVal val="90"/>
                                          </p:val>
                                        </p:tav>
                                        <p:tav tm="100000">
                                          <p:val>
                                            <p:fltVal val="0"/>
                                          </p:val>
                                        </p:tav>
                                      </p:tavLst>
                                    </p:anim>
                                    <p:animEffect transition="in" filter="fade">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 calcmode="lin" valueType="num">
                                      <p:cBhvr>
                                        <p:cTn id="56" dur="500" fill="hold"/>
                                        <p:tgtEl>
                                          <p:spTgt spid="6"/>
                                        </p:tgtEl>
                                        <p:attrNameLst>
                                          <p:attrName>style.rotation</p:attrName>
                                        </p:attrNameLst>
                                      </p:cBhvr>
                                      <p:tavLst>
                                        <p:tav tm="0">
                                          <p:val>
                                            <p:fltVal val="90"/>
                                          </p:val>
                                        </p:tav>
                                        <p:tav tm="100000">
                                          <p:val>
                                            <p:fltVal val="0"/>
                                          </p:val>
                                        </p:tav>
                                      </p:tavLst>
                                    </p:anim>
                                    <p:animEffect transition="in" filter="fade">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 calcmode="lin" valueType="num">
                                      <p:cBhvr>
                                        <p:cTn id="64" dur="500" fill="hold"/>
                                        <p:tgtEl>
                                          <p:spTgt spid="4"/>
                                        </p:tgtEl>
                                        <p:attrNameLst>
                                          <p:attrName>style.rotation</p:attrName>
                                        </p:attrNameLst>
                                      </p:cBhvr>
                                      <p:tavLst>
                                        <p:tav tm="0">
                                          <p:val>
                                            <p:fltVal val="90"/>
                                          </p:val>
                                        </p:tav>
                                        <p:tav tm="100000">
                                          <p:val>
                                            <p:fltVal val="0"/>
                                          </p:val>
                                        </p:tav>
                                      </p:tavLst>
                                    </p:anim>
                                    <p:animEffect transition="in" filter="fade">
                                      <p:cBhvr>
                                        <p:cTn id="65" dur="500"/>
                                        <p:tgtEl>
                                          <p:spTgt spid="4"/>
                                        </p:tgtEl>
                                      </p:cBhvr>
                                    </p:animEffect>
                                  </p:childTnLst>
                                </p:cTn>
                              </p:par>
                            </p:childTnLst>
                          </p:cTn>
                        </p:par>
                        <p:par>
                          <p:cTn id="66" fill="hold">
                            <p:stCondLst>
                              <p:cond delay="500"/>
                            </p:stCondLst>
                            <p:childTnLst>
                              <p:par>
                                <p:cTn id="67" presetID="22" presetClass="entr" presetSubtype="8"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ipe(left)">
                                      <p:cBhvr>
                                        <p:cTn id="73" dur="500"/>
                                        <p:tgtEl>
                                          <p:spTgt spid="21"/>
                                        </p:tgtEl>
                                      </p:cBhvr>
                                    </p:animEffect>
                                  </p:childTnLst>
                                </p:cTn>
                              </p:par>
                            </p:childTnLst>
                          </p:cTn>
                        </p:par>
                        <p:par>
                          <p:cTn id="74" fill="hold">
                            <p:stCondLst>
                              <p:cond delay="1500"/>
                            </p:stCondLst>
                            <p:childTnLst>
                              <p:par>
                                <p:cTn id="75" presetID="22" presetClass="entr" presetSubtype="8"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par>
                          <p:cTn id="78" fill="hold">
                            <p:stCondLst>
                              <p:cond delay="2000"/>
                            </p:stCondLst>
                            <p:childTnLst>
                              <p:par>
                                <p:cTn id="79" presetID="22" presetClass="entr" presetSubtype="8" fill="hold" grpId="0"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wipe(left)">
                                      <p:cBhvr>
                                        <p:cTn id="81" dur="500"/>
                                        <p:tgtEl>
                                          <p:spTgt spid="25"/>
                                        </p:tgtEl>
                                      </p:cBhvr>
                                    </p:animEffect>
                                  </p:childTnLst>
                                </p:cTn>
                              </p:par>
                            </p:childTnLst>
                          </p:cTn>
                        </p:par>
                        <p:par>
                          <p:cTn id="82" fill="hold">
                            <p:stCondLst>
                              <p:cond delay="2500"/>
                            </p:stCondLst>
                            <p:childTnLst>
                              <p:par>
                                <p:cTn id="83" presetID="22" presetClass="entr" presetSubtype="8"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childTnLst>
                          </p:cTn>
                        </p:par>
                        <p:par>
                          <p:cTn id="86" fill="hold">
                            <p:stCondLst>
                              <p:cond delay="3000"/>
                            </p:stCondLst>
                            <p:childTnLst>
                              <p:par>
                                <p:cTn id="87" presetID="22" presetClass="entr" presetSubtype="8"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left)">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animBg="1"/>
      <p:bldP spid="6" grpId="0" animBg="1"/>
      <p:bldP spid="21" grpId="0"/>
      <p:bldP spid="25"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创设情景</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椭圆 3"/>
          <p:cNvSpPr/>
          <p:nvPr/>
        </p:nvSpPr>
        <p:spPr>
          <a:xfrm>
            <a:off x="6821638" y="788138"/>
            <a:ext cx="2823747" cy="2823747"/>
          </a:xfrm>
          <a:prstGeom prst="ellipse">
            <a:avLst/>
          </a:prstGeom>
          <a:blipFill>
            <a:blip r:embed="rId4" cstate="print"/>
            <a:srcRect/>
            <a:stretch>
              <a:fillRect/>
            </a:stretch>
          </a:blipFill>
          <a:ln w="88900" cap="flat" cmpd="sng" algn="ctr">
            <a:solidFill>
              <a:srgbClr val="5F7B06"/>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5" name="椭圆 4"/>
          <p:cNvSpPr/>
          <p:nvPr/>
        </p:nvSpPr>
        <p:spPr>
          <a:xfrm>
            <a:off x="5812318" y="1650214"/>
            <a:ext cx="1650452" cy="1650452"/>
          </a:xfrm>
          <a:prstGeom prst="ellipse">
            <a:avLst/>
          </a:prstGeom>
          <a:blipFill>
            <a:blip r:embed="rId5" cstate="print"/>
            <a:srcRect/>
            <a:stretch>
              <a:fillRect/>
            </a:stretch>
          </a:blipFill>
          <a:ln w="88900" cap="flat" cmpd="sng" algn="ctr">
            <a:solidFill>
              <a:srgbClr val="8EAE2A"/>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6" name="椭圆 5"/>
          <p:cNvSpPr/>
          <p:nvPr/>
        </p:nvSpPr>
        <p:spPr>
          <a:xfrm>
            <a:off x="5238603" y="3001288"/>
            <a:ext cx="2823747" cy="2823747"/>
          </a:xfrm>
          <a:prstGeom prst="ellipse">
            <a:avLst/>
          </a:prstGeom>
          <a:blipFill>
            <a:blip r:embed="rId6" cstate="print"/>
            <a:srcRect/>
            <a:stretch>
              <a:fillRect/>
            </a:stretch>
          </a:blipFill>
          <a:ln w="88900" cap="flat" cmpd="sng" algn="ctr">
            <a:solidFill>
              <a:srgbClr val="5F7B06"/>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7" name="椭圆 6"/>
          <p:cNvSpPr/>
          <p:nvPr/>
        </p:nvSpPr>
        <p:spPr>
          <a:xfrm>
            <a:off x="7462768" y="2566656"/>
            <a:ext cx="1651890" cy="1651890"/>
          </a:xfrm>
          <a:prstGeom prst="ellipse">
            <a:avLst/>
          </a:prstGeom>
          <a:blipFill>
            <a:blip r:embed="rId7" cstate="print"/>
            <a:srcRect/>
            <a:stretch>
              <a:fillRect/>
            </a:stretch>
          </a:blipFill>
          <a:ln w="88900" cap="flat" cmpd="sng" algn="ctr">
            <a:solidFill>
              <a:srgbClr val="5F7B06"/>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8" name="椭圆 7"/>
          <p:cNvSpPr/>
          <p:nvPr/>
        </p:nvSpPr>
        <p:spPr>
          <a:xfrm>
            <a:off x="8497846" y="3387224"/>
            <a:ext cx="2823747" cy="2823747"/>
          </a:xfrm>
          <a:prstGeom prst="ellipse">
            <a:avLst/>
          </a:prstGeom>
          <a:blipFill>
            <a:blip r:embed="rId8" cstate="print"/>
            <a:srcRect/>
            <a:stretch>
              <a:fillRect/>
            </a:stretch>
          </a:blipFill>
          <a:ln w="88900" cap="flat" cmpd="sng" algn="ctr">
            <a:solidFill>
              <a:srgbClr val="5F7B06"/>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9" name="椭圆 8"/>
          <p:cNvSpPr/>
          <p:nvPr/>
        </p:nvSpPr>
        <p:spPr>
          <a:xfrm>
            <a:off x="7171284" y="4309763"/>
            <a:ext cx="1650452" cy="1650452"/>
          </a:xfrm>
          <a:prstGeom prst="ellipse">
            <a:avLst/>
          </a:prstGeom>
          <a:blipFill>
            <a:blip r:embed="rId9" cstate="print"/>
            <a:srcRect/>
            <a:stretch>
              <a:fillRect/>
            </a:stretch>
          </a:blipFill>
          <a:ln w="88900" cap="flat" cmpd="sng" algn="ctr">
            <a:solidFill>
              <a:srgbClr val="8EAE2A"/>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10" name="椭圆 9"/>
          <p:cNvSpPr/>
          <p:nvPr/>
        </p:nvSpPr>
        <p:spPr>
          <a:xfrm>
            <a:off x="8978913" y="2075424"/>
            <a:ext cx="1650452" cy="1650452"/>
          </a:xfrm>
          <a:prstGeom prst="ellipse">
            <a:avLst/>
          </a:prstGeom>
          <a:blipFill>
            <a:blip r:embed="rId10" cstate="print"/>
            <a:srcRect/>
            <a:stretch>
              <a:fillRect/>
            </a:stretch>
          </a:blipFill>
          <a:ln w="88900" cap="flat" cmpd="sng" algn="ctr">
            <a:solidFill>
              <a:srgbClr val="8EAE2A"/>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11" name="文本框 11"/>
          <p:cNvSpPr txBox="1"/>
          <p:nvPr/>
        </p:nvSpPr>
        <p:spPr>
          <a:xfrm>
            <a:off x="1914930" y="2092665"/>
            <a:ext cx="1313180" cy="430759"/>
          </a:xfrm>
          <a:prstGeom prst="rect">
            <a:avLst/>
          </a:prstGeom>
          <a:noFill/>
        </p:spPr>
        <p:txBody>
          <a:bodyPr wrap="none" rtlCol="0">
            <a:spAutoFit/>
          </a:bodyPr>
          <a:lstStyle/>
          <a:p>
            <a:pPr defTabSz="913765"/>
            <a:r>
              <a:rPr lang="zh-CN" altLang="en-US" sz="2200" b="1"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sp>
        <p:nvSpPr>
          <p:cNvPr id="12" name="矩形 11"/>
          <p:cNvSpPr/>
          <p:nvPr/>
        </p:nvSpPr>
        <p:spPr>
          <a:xfrm>
            <a:off x="1914931" y="2532149"/>
            <a:ext cx="3156378" cy="867930"/>
          </a:xfrm>
          <a:prstGeom prst="rect">
            <a:avLst/>
          </a:prstGeom>
        </p:spPr>
        <p:txBody>
          <a:bodyPr wrap="square">
            <a:spAutoFit/>
          </a:bodyPr>
          <a:lstStyle/>
          <a:p>
            <a:pP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在此录入上述图表的分析说明，在此录入上述图表的分析说明，在此录入上述图表的综合分析说明。</a:t>
            </a:r>
            <a:endParaRPr lang="zh-CN" altLang="en-US" sz="1400" dirty="0">
              <a:solidFill>
                <a:prstClr val="black">
                  <a:lumMod val="65000"/>
                  <a:lumOff val="35000"/>
                </a:prstClr>
              </a:solidFill>
              <a:ea typeface="微软雅黑" panose="020B0503020204020204" pitchFamily="34" charset="-122"/>
            </a:endParaRPr>
          </a:p>
        </p:txBody>
      </p:sp>
      <p:sp>
        <p:nvSpPr>
          <p:cNvPr id="13" name="文本框 11"/>
          <p:cNvSpPr txBox="1"/>
          <p:nvPr/>
        </p:nvSpPr>
        <p:spPr>
          <a:xfrm>
            <a:off x="1914930" y="3581554"/>
            <a:ext cx="1313180" cy="430759"/>
          </a:xfrm>
          <a:prstGeom prst="rect">
            <a:avLst/>
          </a:prstGeom>
          <a:noFill/>
        </p:spPr>
        <p:txBody>
          <a:bodyPr wrap="none" rtlCol="0">
            <a:spAutoFit/>
          </a:bodyPr>
          <a:lstStyle/>
          <a:p>
            <a:pPr defTabSz="913765"/>
            <a:r>
              <a:rPr lang="zh-CN" altLang="en-US" sz="2200" b="1"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sp>
        <p:nvSpPr>
          <p:cNvPr id="16" name="矩形 15"/>
          <p:cNvSpPr/>
          <p:nvPr/>
        </p:nvSpPr>
        <p:spPr>
          <a:xfrm>
            <a:off x="1914931" y="4021037"/>
            <a:ext cx="3156378" cy="609398"/>
          </a:xfrm>
          <a:prstGeom prst="rect">
            <a:avLst/>
          </a:prstGeom>
        </p:spPr>
        <p:txBody>
          <a:bodyPr wrap="square">
            <a:spAutoFit/>
          </a:bodyPr>
          <a:lstStyle/>
          <a:p>
            <a:pP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在此录入上述图表的分析说明，在此录入上述图表的分析说明。</a:t>
            </a:r>
            <a:endParaRPr lang="zh-CN" altLang="en-US" sz="1400" dirty="0">
              <a:solidFill>
                <a:prstClr val="black">
                  <a:lumMod val="65000"/>
                  <a:lumOff val="35000"/>
                </a:prstClr>
              </a:solidFill>
              <a:ea typeface="微软雅黑" panose="020B0503020204020204" pitchFamily="34" charset="-122"/>
            </a:endParaRPr>
          </a:p>
        </p:txBody>
      </p:sp>
      <p:sp>
        <p:nvSpPr>
          <p:cNvPr id="17" name="文本框 11"/>
          <p:cNvSpPr txBox="1"/>
          <p:nvPr/>
        </p:nvSpPr>
        <p:spPr>
          <a:xfrm>
            <a:off x="1914930" y="4830983"/>
            <a:ext cx="1313180" cy="430759"/>
          </a:xfrm>
          <a:prstGeom prst="rect">
            <a:avLst/>
          </a:prstGeom>
          <a:noFill/>
        </p:spPr>
        <p:txBody>
          <a:bodyPr wrap="none" rtlCol="0">
            <a:spAutoFit/>
          </a:bodyPr>
          <a:lstStyle/>
          <a:p>
            <a:pPr defTabSz="913765"/>
            <a:r>
              <a:rPr lang="zh-CN" altLang="en-US" sz="2200" b="1"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sp>
        <p:nvSpPr>
          <p:cNvPr id="18" name="矩形 17"/>
          <p:cNvSpPr/>
          <p:nvPr/>
        </p:nvSpPr>
        <p:spPr>
          <a:xfrm>
            <a:off x="1914931" y="5270466"/>
            <a:ext cx="3156378" cy="867930"/>
          </a:xfrm>
          <a:prstGeom prst="rect">
            <a:avLst/>
          </a:prstGeom>
        </p:spPr>
        <p:txBody>
          <a:bodyPr wrap="square">
            <a:spAutoFit/>
          </a:bodyPr>
          <a:lstStyle/>
          <a:p>
            <a:pP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在此录入上述图表的分析说明，在此录入上述图表的分析说明，在此录入上述图表的综合分析说明。</a:t>
            </a:r>
            <a:endParaRPr lang="zh-CN" altLang="en-US" sz="1400" dirty="0">
              <a:solidFill>
                <a:prstClr val="black">
                  <a:lumMod val="65000"/>
                  <a:lumOff val="35000"/>
                </a:prstClr>
              </a:solidFill>
              <a:ea typeface="微软雅黑" panose="020B0503020204020204" pitchFamily="34" charset="-122"/>
            </a:endParaRPr>
          </a:p>
        </p:txBody>
      </p:sp>
      <p:grpSp>
        <p:nvGrpSpPr>
          <p:cNvPr id="19" name="组合 18"/>
          <p:cNvGrpSpPr/>
          <p:nvPr/>
        </p:nvGrpSpPr>
        <p:grpSpPr>
          <a:xfrm>
            <a:off x="1084834" y="4867609"/>
            <a:ext cx="708328" cy="708328"/>
            <a:chOff x="641132" y="4608587"/>
            <a:chExt cx="708547" cy="708547"/>
          </a:xfrm>
        </p:grpSpPr>
        <p:sp>
          <p:nvSpPr>
            <p:cNvPr id="20" name="椭圆 19"/>
            <p:cNvSpPr/>
            <p:nvPr/>
          </p:nvSpPr>
          <p:spPr>
            <a:xfrm>
              <a:off x="641132" y="4608587"/>
              <a:ext cx="708547" cy="708547"/>
            </a:xfrm>
            <a:prstGeom prst="ellipse">
              <a:avLst/>
            </a:prstGeom>
            <a:solidFill>
              <a:srgbClr val="8EAE2A"/>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21" name="Freeform 23"/>
            <p:cNvSpPr>
              <a:spLocks noEditPoints="1"/>
            </p:cNvSpPr>
            <p:nvPr/>
          </p:nvSpPr>
          <p:spPr bwMode="auto">
            <a:xfrm>
              <a:off x="750136"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ysClr val="window" lastClr="FFFFFF"/>
            </a:solidFill>
            <a:ln>
              <a:noFill/>
            </a:ln>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endParaRPr>
            </a:p>
          </p:txBody>
        </p:sp>
      </p:grpSp>
      <p:grpSp>
        <p:nvGrpSpPr>
          <p:cNvPr id="22" name="组合 21"/>
          <p:cNvGrpSpPr/>
          <p:nvPr/>
        </p:nvGrpSpPr>
        <p:grpSpPr>
          <a:xfrm>
            <a:off x="1084834" y="3620919"/>
            <a:ext cx="708328" cy="708328"/>
            <a:chOff x="641132" y="3404521"/>
            <a:chExt cx="708547" cy="708547"/>
          </a:xfrm>
        </p:grpSpPr>
        <p:sp>
          <p:nvSpPr>
            <p:cNvPr id="23" name="椭圆 22"/>
            <p:cNvSpPr/>
            <p:nvPr/>
          </p:nvSpPr>
          <p:spPr>
            <a:xfrm>
              <a:off x="641132" y="3404521"/>
              <a:ext cx="708547" cy="708547"/>
            </a:xfrm>
            <a:prstGeom prst="ellipse">
              <a:avLst/>
            </a:prstGeom>
            <a:solidFill>
              <a:srgbClr val="5F7B06"/>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24" name="Freeform 17"/>
            <p:cNvSpPr>
              <a:spLocks noEditPoints="1"/>
            </p:cNvSpPr>
            <p:nvPr/>
          </p:nvSpPr>
          <p:spPr bwMode="auto">
            <a:xfrm>
              <a:off x="810080" y="3543012"/>
              <a:ext cx="370650" cy="431565"/>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ysClr val="window" lastClr="FFFFFF"/>
            </a:solidFill>
            <a:ln w="9525">
              <a:noFill/>
              <a:round/>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1084834" y="2140859"/>
            <a:ext cx="708328" cy="708328"/>
            <a:chOff x="641132" y="1897168"/>
            <a:chExt cx="708547" cy="708547"/>
          </a:xfrm>
        </p:grpSpPr>
        <p:sp>
          <p:nvSpPr>
            <p:cNvPr id="26" name="椭圆 25"/>
            <p:cNvSpPr/>
            <p:nvPr/>
          </p:nvSpPr>
          <p:spPr>
            <a:xfrm>
              <a:off x="641132" y="1897168"/>
              <a:ext cx="708547" cy="708547"/>
            </a:xfrm>
            <a:prstGeom prst="ellipse">
              <a:avLst/>
            </a:prstGeom>
            <a:solidFill>
              <a:srgbClr val="8EAE2A"/>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27" name="Freeform 102"/>
            <p:cNvSpPr/>
            <p:nvPr/>
          </p:nvSpPr>
          <p:spPr bwMode="auto">
            <a:xfrm>
              <a:off x="776861" y="2048990"/>
              <a:ext cx="437089" cy="383636"/>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ysClr val="window" lastClr="FFFFFF"/>
            </a:solidFill>
            <a:ln>
              <a:noFill/>
            </a:ln>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par>
                                <p:cTn id="18" presetID="2" presetClass="entr" presetSubtype="2"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8" presetClass="emph" presetSubtype="0" fill="hold" grpId="1" nodeType="withEffect">
                                  <p:stCondLst>
                                    <p:cond delay="250"/>
                                  </p:stCondLst>
                                  <p:childTnLst>
                                    <p:animRot by="21600000">
                                      <p:cBhvr>
                                        <p:cTn id="23" dur="1500" fill="hold"/>
                                        <p:tgtEl>
                                          <p:spTgt spid="7"/>
                                        </p:tgtEl>
                                        <p:attrNameLst>
                                          <p:attrName>r</p:attrName>
                                        </p:attrNameLst>
                                      </p:cBhvr>
                                    </p:animRot>
                                  </p:childTnLst>
                                </p:cTn>
                              </p:par>
                              <p:par>
                                <p:cTn id="24" presetID="2" presetClass="entr" presetSubtype="2" fill="hold" grpId="0" nodeType="withEffect">
                                  <p:stCondLst>
                                    <p:cond delay="75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8" presetClass="emph" presetSubtype="0" fill="hold" grpId="1" nodeType="withEffect">
                                  <p:stCondLst>
                                    <p:cond delay="500"/>
                                  </p:stCondLst>
                                  <p:childTnLst>
                                    <p:animRot by="21600000">
                                      <p:cBhvr>
                                        <p:cTn id="29" dur="1500" fill="hold"/>
                                        <p:tgtEl>
                                          <p:spTgt spid="8"/>
                                        </p:tgtEl>
                                        <p:attrNameLst>
                                          <p:attrName>r</p:attrName>
                                        </p:attrNameLst>
                                      </p:cBhvr>
                                    </p:animRot>
                                  </p:childTnLst>
                                </p:cTn>
                              </p:par>
                              <p:par>
                                <p:cTn id="30" presetID="2" presetClass="entr" presetSubtype="3" fill="hold" grpId="0" nodeType="withEffect">
                                  <p:stCondLst>
                                    <p:cond delay="100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0-#ppt_h/2"/>
                                          </p:val>
                                        </p:tav>
                                        <p:tav tm="100000">
                                          <p:val>
                                            <p:strVal val="#ppt_y"/>
                                          </p:val>
                                        </p:tav>
                                      </p:tavLst>
                                    </p:anim>
                                  </p:childTnLst>
                                </p:cTn>
                              </p:par>
                              <p:par>
                                <p:cTn id="34" presetID="8" presetClass="emph" presetSubtype="0" fill="hold" grpId="1" nodeType="withEffect">
                                  <p:stCondLst>
                                    <p:cond delay="750"/>
                                  </p:stCondLst>
                                  <p:childTnLst>
                                    <p:animRot by="21600000">
                                      <p:cBhvr>
                                        <p:cTn id="35" dur="1500" fill="hold"/>
                                        <p:tgtEl>
                                          <p:spTgt spid="4"/>
                                        </p:tgtEl>
                                        <p:attrNameLst>
                                          <p:attrName>r</p:attrName>
                                        </p:attrNameLst>
                                      </p:cBhvr>
                                    </p:animRot>
                                  </p:childTnLst>
                                </p:cTn>
                              </p:par>
                              <p:par>
                                <p:cTn id="36" presetID="2" presetClass="entr" presetSubtype="4" fill="hold" grpId="0" nodeType="withEffect">
                                  <p:stCondLst>
                                    <p:cond delay="100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ppt_x"/>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par>
                                <p:cTn id="40" presetID="8" presetClass="emph" presetSubtype="0" fill="hold" grpId="1" nodeType="withEffect">
                                  <p:stCondLst>
                                    <p:cond delay="750"/>
                                  </p:stCondLst>
                                  <p:childTnLst>
                                    <p:animRot by="21600000">
                                      <p:cBhvr>
                                        <p:cTn id="41" dur="1500" fill="hold"/>
                                        <p:tgtEl>
                                          <p:spTgt spid="6"/>
                                        </p:tgtEl>
                                        <p:attrNameLst>
                                          <p:attrName>r</p:attrName>
                                        </p:attrNameLst>
                                      </p:cBhvr>
                                    </p:animRot>
                                  </p:childTnLst>
                                </p:cTn>
                              </p:par>
                              <p:par>
                                <p:cTn id="42" presetID="10" presetClass="entr" presetSubtype="0" fill="hold" grpId="0" nodeType="withEffect">
                                  <p:stCondLst>
                                    <p:cond delay="125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150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grpId="0" nodeType="withEffect">
                                  <p:stCondLst>
                                    <p:cond delay="125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500"/>
                                        <p:tgtEl>
                                          <p:spTgt spid="5"/>
                                        </p:tgtEl>
                                      </p:cBhvr>
                                    </p:animEffect>
                                  </p:childTnLst>
                                </p:cTn>
                              </p:par>
                            </p:childTnLst>
                          </p:cTn>
                        </p:par>
                        <p:par>
                          <p:cTn id="51" fill="hold">
                            <p:stCondLst>
                              <p:cond delay="2750"/>
                            </p:stCondLst>
                            <p:childTnLst>
                              <p:par>
                                <p:cTn id="52" presetID="47" presetClass="entr" presetSubtype="0"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anim calcmode="lin" valueType="num">
                                      <p:cBhvr>
                                        <p:cTn id="55" dur="500" fill="hold"/>
                                        <p:tgtEl>
                                          <p:spTgt spid="25"/>
                                        </p:tgtEl>
                                        <p:attrNameLst>
                                          <p:attrName>ppt_x</p:attrName>
                                        </p:attrNameLst>
                                      </p:cBhvr>
                                      <p:tavLst>
                                        <p:tav tm="0">
                                          <p:val>
                                            <p:strVal val="#ppt_x"/>
                                          </p:val>
                                        </p:tav>
                                        <p:tav tm="100000">
                                          <p:val>
                                            <p:strVal val="#ppt_x"/>
                                          </p:val>
                                        </p:tav>
                                      </p:tavLst>
                                    </p:anim>
                                    <p:anim calcmode="lin" valueType="num">
                                      <p:cBhvr>
                                        <p:cTn id="56" dur="500" fill="hold"/>
                                        <p:tgtEl>
                                          <p:spTgt spid="25"/>
                                        </p:tgtEl>
                                        <p:attrNameLst>
                                          <p:attrName>ppt_y</p:attrName>
                                        </p:attrNameLst>
                                      </p:cBhvr>
                                      <p:tavLst>
                                        <p:tav tm="0">
                                          <p:val>
                                            <p:strVal val="#ppt_y-.1"/>
                                          </p:val>
                                        </p:tav>
                                        <p:tav tm="100000">
                                          <p:val>
                                            <p:strVal val="#ppt_y"/>
                                          </p:val>
                                        </p:tav>
                                      </p:tavLst>
                                    </p:anim>
                                  </p:childTnLst>
                                </p:cTn>
                              </p:par>
                            </p:childTnLst>
                          </p:cTn>
                        </p:par>
                        <p:par>
                          <p:cTn id="57" fill="hold">
                            <p:stCondLst>
                              <p:cond delay="325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par>
                          <p:cTn id="64" fill="hold">
                            <p:stCondLst>
                              <p:cond delay="3750"/>
                            </p:stCondLst>
                            <p:childTnLst>
                              <p:par>
                                <p:cTn id="65" presetID="47" presetClass="entr" presetSubtype="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anim calcmode="lin" valueType="num">
                                      <p:cBhvr>
                                        <p:cTn id="68" dur="500" fill="hold"/>
                                        <p:tgtEl>
                                          <p:spTgt spid="22"/>
                                        </p:tgtEl>
                                        <p:attrNameLst>
                                          <p:attrName>ppt_x</p:attrName>
                                        </p:attrNameLst>
                                      </p:cBhvr>
                                      <p:tavLst>
                                        <p:tav tm="0">
                                          <p:val>
                                            <p:strVal val="#ppt_x"/>
                                          </p:val>
                                        </p:tav>
                                        <p:tav tm="100000">
                                          <p:val>
                                            <p:strVal val="#ppt_x"/>
                                          </p:val>
                                        </p:tav>
                                      </p:tavLst>
                                    </p:anim>
                                    <p:anim calcmode="lin" valueType="num">
                                      <p:cBhvr>
                                        <p:cTn id="69" dur="500" fill="hold"/>
                                        <p:tgtEl>
                                          <p:spTgt spid="22"/>
                                        </p:tgtEl>
                                        <p:attrNameLst>
                                          <p:attrName>ppt_y</p:attrName>
                                        </p:attrNameLst>
                                      </p:cBhvr>
                                      <p:tavLst>
                                        <p:tav tm="0">
                                          <p:val>
                                            <p:strVal val="#ppt_y-.1"/>
                                          </p:val>
                                        </p:tav>
                                        <p:tav tm="100000">
                                          <p:val>
                                            <p:strVal val="#ppt_y"/>
                                          </p:val>
                                        </p:tav>
                                      </p:tavLst>
                                    </p:anim>
                                  </p:childTnLst>
                                </p:cTn>
                              </p:par>
                            </p:childTnLst>
                          </p:cTn>
                        </p:par>
                        <p:par>
                          <p:cTn id="70" fill="hold">
                            <p:stCondLst>
                              <p:cond delay="4250"/>
                            </p:stCondLst>
                            <p:childTnLst>
                              <p:par>
                                <p:cTn id="71" presetID="22" presetClass="entr" presetSubtype="8"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left)">
                                      <p:cBhvr>
                                        <p:cTn id="73" dur="500"/>
                                        <p:tgtEl>
                                          <p:spTgt spid="1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childTnLst>
                          </p:cTn>
                        </p:par>
                        <p:par>
                          <p:cTn id="77" fill="hold">
                            <p:stCondLst>
                              <p:cond delay="4750"/>
                            </p:stCondLst>
                            <p:childTnLst>
                              <p:par>
                                <p:cTn id="78" presetID="47" presetClass="entr" presetSubtype="0" fill="hold" nodeType="after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500"/>
                                        <p:tgtEl>
                                          <p:spTgt spid="19"/>
                                        </p:tgtEl>
                                      </p:cBhvr>
                                    </p:animEffect>
                                    <p:anim calcmode="lin" valueType="num">
                                      <p:cBhvr>
                                        <p:cTn id="81" dur="500" fill="hold"/>
                                        <p:tgtEl>
                                          <p:spTgt spid="19"/>
                                        </p:tgtEl>
                                        <p:attrNameLst>
                                          <p:attrName>ppt_x</p:attrName>
                                        </p:attrNameLst>
                                      </p:cBhvr>
                                      <p:tavLst>
                                        <p:tav tm="0">
                                          <p:val>
                                            <p:strVal val="#ppt_x"/>
                                          </p:val>
                                        </p:tav>
                                        <p:tav tm="100000">
                                          <p:val>
                                            <p:strVal val="#ppt_x"/>
                                          </p:val>
                                        </p:tav>
                                      </p:tavLst>
                                    </p:anim>
                                    <p:anim calcmode="lin" valueType="num">
                                      <p:cBhvr>
                                        <p:cTn id="82" dur="500" fill="hold"/>
                                        <p:tgtEl>
                                          <p:spTgt spid="19"/>
                                        </p:tgtEl>
                                        <p:attrNameLst>
                                          <p:attrName>ppt_y</p:attrName>
                                        </p:attrNameLst>
                                      </p:cBhvr>
                                      <p:tavLst>
                                        <p:tav tm="0">
                                          <p:val>
                                            <p:strVal val="#ppt_y-.1"/>
                                          </p:val>
                                        </p:tav>
                                        <p:tav tm="100000">
                                          <p:val>
                                            <p:strVal val="#ppt_y"/>
                                          </p:val>
                                        </p:tav>
                                      </p:tavLst>
                                    </p:anim>
                                  </p:childTnLst>
                                </p:cTn>
                              </p:par>
                            </p:childTnLst>
                          </p:cTn>
                        </p:par>
                        <p:par>
                          <p:cTn id="83" fill="hold">
                            <p:stCondLst>
                              <p:cond delay="5250"/>
                            </p:stCondLst>
                            <p:childTnLst>
                              <p:par>
                                <p:cTn id="84" presetID="22" presetClass="entr" presetSubtype="8"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wipe(left)">
                                      <p:cBhvr>
                                        <p:cTn id="86" dur="500"/>
                                        <p:tgtEl>
                                          <p:spTgt spid="17"/>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left)">
                                      <p:cBhvr>
                                        <p:cTn id="8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4" grpId="1" animBg="1"/>
      <p:bldP spid="5" grpId="0" animBg="1"/>
      <p:bldP spid="6" grpId="0" animBg="1"/>
      <p:bldP spid="6" grpId="1" animBg="1"/>
      <p:bldP spid="7" grpId="0" animBg="1"/>
      <p:bldP spid="7" grpId="1" animBg="1"/>
      <p:bldP spid="8" grpId="0" animBg="1"/>
      <p:bldP spid="8" grpId="1" animBg="1"/>
      <p:bldP spid="9" grpId="0" animBg="1"/>
      <p:bldP spid="10" grpId="0" animBg="1"/>
      <p:bldP spid="11" grpId="0"/>
      <p:bldP spid="12" grpId="0"/>
      <p:bldP spid="13" grpId="0"/>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创设情景</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Shape 4096"/>
          <p:cNvSpPr/>
          <p:nvPr/>
        </p:nvSpPr>
        <p:spPr>
          <a:xfrm>
            <a:off x="4147638" y="1988226"/>
            <a:ext cx="1690977" cy="1728648"/>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8EAE2A"/>
          </a:solidFill>
          <a:ln w="12700">
            <a:miter lim="400000"/>
          </a:ln>
        </p:spPr>
        <p:txBody>
          <a:bodyPr lIns="38088" tIns="38088" rIns="38088" bIns="38088" anchor="ctr"/>
          <a:lstStyle/>
          <a:p>
            <a:pPr defTabSz="1218565">
              <a:defRPr sz="3200">
                <a:solidFill>
                  <a:srgbClr val="FFFFFF"/>
                </a:solidFill>
                <a:latin typeface="Helvetica Light"/>
                <a:ea typeface="Helvetica Light"/>
                <a:cs typeface="Helvetica Light"/>
                <a:sym typeface="Helvetica Light"/>
              </a:defRPr>
            </a:pPr>
            <a:endParaRPr sz="4265"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5" name="Shape 4113"/>
          <p:cNvSpPr/>
          <p:nvPr/>
        </p:nvSpPr>
        <p:spPr>
          <a:xfrm>
            <a:off x="1867768" y="1988226"/>
            <a:ext cx="1690977" cy="1728648"/>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5F7B06"/>
          </a:solidFill>
          <a:ln w="12700">
            <a:miter lim="400000"/>
          </a:ln>
        </p:spPr>
        <p:txBody>
          <a:bodyPr lIns="38088" tIns="38088" rIns="38088" bIns="38088" anchor="ctr"/>
          <a:lstStyle/>
          <a:p>
            <a:pPr defTabSz="1218565">
              <a:defRPr sz="3200">
                <a:solidFill>
                  <a:srgbClr val="FFFFFF"/>
                </a:solidFill>
                <a:latin typeface="Helvetica Light"/>
                <a:ea typeface="Helvetica Light"/>
                <a:cs typeface="Helvetica Light"/>
                <a:sym typeface="Helvetica Light"/>
              </a:defRPr>
            </a:pPr>
            <a:endParaRPr sz="4265"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6" name="Shape 4114"/>
          <p:cNvSpPr/>
          <p:nvPr/>
        </p:nvSpPr>
        <p:spPr>
          <a:xfrm>
            <a:off x="8649043" y="1988226"/>
            <a:ext cx="1690977" cy="1728648"/>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8EAE2A"/>
          </a:solidFill>
          <a:ln w="12700">
            <a:miter lim="400000"/>
          </a:ln>
        </p:spPr>
        <p:txBody>
          <a:bodyPr lIns="38088" tIns="38088" rIns="38088" bIns="38088" anchor="ctr"/>
          <a:lstStyle/>
          <a:p>
            <a:pPr defTabSz="1218565">
              <a:defRPr sz="3200">
                <a:solidFill>
                  <a:srgbClr val="FFFFFF"/>
                </a:solidFill>
                <a:latin typeface="Helvetica Light"/>
                <a:ea typeface="Helvetica Light"/>
                <a:cs typeface="Helvetica Light"/>
                <a:sym typeface="Helvetica Light"/>
              </a:defRPr>
            </a:pPr>
            <a:endParaRPr sz="4265"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7" name="Shape 4115"/>
          <p:cNvSpPr/>
          <p:nvPr/>
        </p:nvSpPr>
        <p:spPr>
          <a:xfrm>
            <a:off x="6384773" y="1988226"/>
            <a:ext cx="1690977" cy="1728648"/>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5F7B06"/>
          </a:solidFill>
          <a:ln w="12700">
            <a:miter lim="400000"/>
          </a:ln>
        </p:spPr>
        <p:txBody>
          <a:bodyPr lIns="38088" tIns="38088" rIns="38088" bIns="38088" anchor="ctr"/>
          <a:lstStyle/>
          <a:p>
            <a:pPr defTabSz="1218565">
              <a:defRPr sz="3200">
                <a:solidFill>
                  <a:srgbClr val="FFFFFF"/>
                </a:solidFill>
                <a:latin typeface="Helvetica Light"/>
                <a:ea typeface="Helvetica Light"/>
                <a:cs typeface="Helvetica Light"/>
                <a:sym typeface="Helvetica Light"/>
              </a:defRPr>
            </a:pPr>
            <a:endParaRPr sz="4265"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8" name="TextBox 7"/>
          <p:cNvSpPr txBox="1"/>
          <p:nvPr/>
        </p:nvSpPr>
        <p:spPr>
          <a:xfrm>
            <a:off x="2262578" y="2495713"/>
            <a:ext cx="901422" cy="430759"/>
          </a:xfrm>
          <a:prstGeom prst="rect">
            <a:avLst/>
          </a:prstGeom>
          <a:noFill/>
        </p:spPr>
        <p:txBody>
          <a:bodyPr wrap="square" lIns="0" tIns="0" rIns="0" bIns="0" rtlCol="0">
            <a:spAutoFit/>
          </a:bodyPr>
          <a:lstStyle/>
          <a:p>
            <a:pPr algn="ctr" defTabSz="1218565">
              <a:defRPr/>
            </a:pPr>
            <a:r>
              <a:rPr lang="en-GB" sz="2800" kern="0" dirty="0">
                <a:solidFill>
                  <a:sysClr val="window" lastClr="FFFFFF"/>
                </a:solidFill>
                <a:latin typeface="微软雅黑" panose="020B0503020204020204" pitchFamily="34" charset="-122"/>
                <a:ea typeface="微软雅黑" panose="020B0503020204020204" pitchFamily="34" charset="-122"/>
              </a:rPr>
              <a:t>1</a:t>
            </a:r>
          </a:p>
        </p:txBody>
      </p:sp>
      <p:sp>
        <p:nvSpPr>
          <p:cNvPr id="9" name="TextBox 8"/>
          <p:cNvSpPr txBox="1"/>
          <p:nvPr/>
        </p:nvSpPr>
        <p:spPr>
          <a:xfrm>
            <a:off x="4542416" y="2495713"/>
            <a:ext cx="901422" cy="430759"/>
          </a:xfrm>
          <a:prstGeom prst="rect">
            <a:avLst/>
          </a:prstGeom>
          <a:noFill/>
        </p:spPr>
        <p:txBody>
          <a:bodyPr wrap="square" lIns="0" tIns="0" rIns="0" bIns="0" rtlCol="0">
            <a:spAutoFit/>
          </a:bodyPr>
          <a:lstStyle/>
          <a:p>
            <a:pPr algn="ctr" defTabSz="1218565">
              <a:defRPr/>
            </a:pPr>
            <a:r>
              <a:rPr lang="en-US" sz="2800" kern="0" dirty="0">
                <a:solidFill>
                  <a:sysClr val="window" lastClr="FFFFFF"/>
                </a:solidFill>
                <a:latin typeface="微软雅黑" panose="020B0503020204020204" pitchFamily="34" charset="-122"/>
                <a:ea typeface="微软雅黑" panose="020B0503020204020204" pitchFamily="34" charset="-122"/>
              </a:rPr>
              <a:t>2</a:t>
            </a:r>
            <a:endParaRPr lang="en-GB" sz="2800" kern="0" dirty="0">
              <a:solidFill>
                <a:sysClr val="window" lastClr="FFFFFF"/>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6771768" y="2495713"/>
            <a:ext cx="901422" cy="430759"/>
          </a:xfrm>
          <a:prstGeom prst="rect">
            <a:avLst/>
          </a:prstGeom>
          <a:noFill/>
        </p:spPr>
        <p:txBody>
          <a:bodyPr wrap="square" lIns="0" tIns="0" rIns="0" bIns="0" rtlCol="0">
            <a:spAutoFit/>
          </a:bodyPr>
          <a:lstStyle/>
          <a:p>
            <a:pPr algn="ctr" defTabSz="1218565">
              <a:defRPr/>
            </a:pPr>
            <a:r>
              <a:rPr lang="en-US" sz="2800" kern="0" dirty="0">
                <a:solidFill>
                  <a:sysClr val="window" lastClr="FFFFFF"/>
                </a:solidFill>
                <a:latin typeface="微软雅黑" panose="020B0503020204020204" pitchFamily="34" charset="-122"/>
                <a:ea typeface="微软雅黑" panose="020B0503020204020204" pitchFamily="34" charset="-122"/>
              </a:rPr>
              <a:t>3</a:t>
            </a:r>
            <a:endParaRPr lang="en-GB" sz="2800" kern="0" dirty="0">
              <a:solidFill>
                <a:sysClr val="window" lastClr="FFFFFF"/>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9051605" y="2495713"/>
            <a:ext cx="901422" cy="430759"/>
          </a:xfrm>
          <a:prstGeom prst="rect">
            <a:avLst/>
          </a:prstGeom>
          <a:noFill/>
        </p:spPr>
        <p:txBody>
          <a:bodyPr wrap="square" lIns="0" tIns="0" rIns="0" bIns="0" rtlCol="0">
            <a:spAutoFit/>
          </a:bodyPr>
          <a:lstStyle/>
          <a:p>
            <a:pPr algn="ctr" defTabSz="1218565">
              <a:defRPr/>
            </a:pPr>
            <a:r>
              <a:rPr lang="en-GB" sz="2800" kern="0" dirty="0">
                <a:solidFill>
                  <a:sysClr val="window" lastClr="FFFFFF"/>
                </a:solidFill>
                <a:latin typeface="微软雅黑" panose="020B0503020204020204" pitchFamily="34" charset="-122"/>
                <a:ea typeface="微软雅黑" panose="020B0503020204020204" pitchFamily="34" charset="-122"/>
              </a:rPr>
              <a:t>4</a:t>
            </a:r>
          </a:p>
        </p:txBody>
      </p:sp>
      <p:sp>
        <p:nvSpPr>
          <p:cNvPr id="12" name="Text Placeholder 2"/>
          <p:cNvSpPr txBox="1"/>
          <p:nvPr/>
        </p:nvSpPr>
        <p:spPr>
          <a:xfrm>
            <a:off x="1684531" y="3966128"/>
            <a:ext cx="2012839" cy="261699"/>
          </a:xfrm>
          <a:prstGeom prst="rect">
            <a:avLst/>
          </a:prstGeom>
          <a:noFill/>
        </p:spPr>
        <p:txBody>
          <a:bodyPr vert="horz" lIns="0" tIns="45706" rIns="0" bIns="45706"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465">
                <a:solidFill>
                  <a:srgbClr val="6D4409"/>
                </a:solidFill>
                <a:latin typeface="微软雅黑" panose="020B0503020204020204" pitchFamily="34" charset="-122"/>
                <a:ea typeface="微软雅黑" panose="020B0503020204020204" pitchFamily="34" charset="-122"/>
              </a:rPr>
              <a:t>2015</a:t>
            </a:r>
            <a:endParaRPr lang="en-GB" sz="1465" dirty="0">
              <a:solidFill>
                <a:srgbClr val="6D4409"/>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684531" y="4856831"/>
            <a:ext cx="2012839" cy="984372"/>
          </a:xfrm>
          <a:prstGeom prst="rect">
            <a:avLst/>
          </a:prstGeom>
          <a:noFill/>
        </p:spPr>
        <p:txBody>
          <a:bodyPr wrap="square" lIns="0" tIns="0" rIns="0" bIns="0" rtlCol="0">
            <a:spAutoFit/>
          </a:bodyPr>
          <a:lstStyle/>
          <a:p>
            <a:pPr algn="ctr" defTabSz="1218565"/>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16" name="Text Placeholder 2"/>
          <p:cNvSpPr txBox="1"/>
          <p:nvPr/>
        </p:nvSpPr>
        <p:spPr>
          <a:xfrm>
            <a:off x="3990522" y="3966128"/>
            <a:ext cx="2012839" cy="261699"/>
          </a:xfrm>
          <a:prstGeom prst="rect">
            <a:avLst/>
          </a:prstGeom>
          <a:noFill/>
        </p:spPr>
        <p:txBody>
          <a:bodyPr vert="horz" lIns="0" tIns="45706" rIns="0" bIns="45706"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465">
                <a:solidFill>
                  <a:srgbClr val="66845E"/>
                </a:solidFill>
                <a:latin typeface="微软雅黑" panose="020B0503020204020204" pitchFamily="34" charset="-122"/>
                <a:ea typeface="微软雅黑" panose="020B0503020204020204" pitchFamily="34" charset="-122"/>
              </a:rPr>
              <a:t>2016</a:t>
            </a:r>
            <a:endParaRPr lang="en-GB" sz="1465" dirty="0">
              <a:solidFill>
                <a:srgbClr val="66845E"/>
              </a:solidFill>
              <a:latin typeface="微软雅黑" panose="020B0503020204020204" pitchFamily="34" charset="-122"/>
              <a:ea typeface="微软雅黑" panose="020B0503020204020204" pitchFamily="34" charset="-122"/>
            </a:endParaRPr>
          </a:p>
        </p:txBody>
      </p:sp>
      <p:sp>
        <p:nvSpPr>
          <p:cNvPr id="17" name="TextBox 14"/>
          <p:cNvSpPr txBox="1"/>
          <p:nvPr/>
        </p:nvSpPr>
        <p:spPr>
          <a:xfrm>
            <a:off x="3990522" y="4832060"/>
            <a:ext cx="2012839" cy="984372"/>
          </a:xfrm>
          <a:prstGeom prst="rect">
            <a:avLst/>
          </a:prstGeom>
          <a:noFill/>
        </p:spPr>
        <p:txBody>
          <a:bodyPr wrap="square" lIns="0" tIns="0" rIns="0" bIns="0" rtlCol="0">
            <a:spAutoFit/>
          </a:bodyPr>
          <a:lstStyle/>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18" name="Text Placeholder 2"/>
          <p:cNvSpPr txBox="1"/>
          <p:nvPr/>
        </p:nvSpPr>
        <p:spPr>
          <a:xfrm>
            <a:off x="6213371" y="3966128"/>
            <a:ext cx="2012839" cy="261699"/>
          </a:xfrm>
          <a:prstGeom prst="rect">
            <a:avLst/>
          </a:prstGeom>
          <a:noFill/>
        </p:spPr>
        <p:txBody>
          <a:bodyPr vert="horz" lIns="0" tIns="45706" rIns="0" bIns="45706"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465">
                <a:solidFill>
                  <a:srgbClr val="6D4409"/>
                </a:solidFill>
                <a:latin typeface="微软雅黑" panose="020B0503020204020204" pitchFamily="34" charset="-122"/>
                <a:ea typeface="微软雅黑" panose="020B0503020204020204" pitchFamily="34" charset="-122"/>
              </a:rPr>
              <a:t>2017</a:t>
            </a:r>
            <a:endParaRPr lang="en-GB" sz="1465" dirty="0">
              <a:solidFill>
                <a:srgbClr val="6D4409"/>
              </a:solidFill>
              <a:latin typeface="微软雅黑" panose="020B0503020204020204" pitchFamily="34" charset="-122"/>
              <a:ea typeface="微软雅黑" panose="020B0503020204020204" pitchFamily="34" charset="-122"/>
            </a:endParaRPr>
          </a:p>
        </p:txBody>
      </p:sp>
      <p:sp>
        <p:nvSpPr>
          <p:cNvPr id="19" name="TextBox 16"/>
          <p:cNvSpPr txBox="1"/>
          <p:nvPr/>
        </p:nvSpPr>
        <p:spPr>
          <a:xfrm>
            <a:off x="6213371" y="4832060"/>
            <a:ext cx="2012839" cy="984372"/>
          </a:xfrm>
          <a:prstGeom prst="rect">
            <a:avLst/>
          </a:prstGeom>
          <a:noFill/>
        </p:spPr>
        <p:txBody>
          <a:bodyPr wrap="square" lIns="0" tIns="0" rIns="0" bIns="0" rtlCol="0">
            <a:spAutoFit/>
          </a:bodyPr>
          <a:lstStyle/>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a:xfrm>
            <a:off x="8519362" y="3966128"/>
            <a:ext cx="2012839" cy="261699"/>
          </a:xfrm>
          <a:prstGeom prst="rect">
            <a:avLst/>
          </a:prstGeom>
          <a:noFill/>
        </p:spPr>
        <p:txBody>
          <a:bodyPr vert="horz" lIns="0" tIns="45706" rIns="0" bIns="45706"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465">
                <a:solidFill>
                  <a:srgbClr val="66845E"/>
                </a:solidFill>
                <a:latin typeface="微软雅黑" panose="020B0503020204020204" pitchFamily="34" charset="-122"/>
                <a:ea typeface="微软雅黑" panose="020B0503020204020204" pitchFamily="34" charset="-122"/>
              </a:rPr>
              <a:t>2018</a:t>
            </a:r>
            <a:endParaRPr lang="en-GB" sz="1465" dirty="0">
              <a:solidFill>
                <a:srgbClr val="66845E"/>
              </a:solidFill>
              <a:latin typeface="微软雅黑" panose="020B0503020204020204" pitchFamily="34" charset="-122"/>
              <a:ea typeface="微软雅黑" panose="020B0503020204020204" pitchFamily="34" charset="-122"/>
            </a:endParaRPr>
          </a:p>
        </p:txBody>
      </p:sp>
      <p:sp>
        <p:nvSpPr>
          <p:cNvPr id="21" name="TextBox 18"/>
          <p:cNvSpPr txBox="1"/>
          <p:nvPr/>
        </p:nvSpPr>
        <p:spPr>
          <a:xfrm>
            <a:off x="8519362" y="4832060"/>
            <a:ext cx="2012839" cy="984372"/>
          </a:xfrm>
          <a:prstGeom prst="rect">
            <a:avLst/>
          </a:prstGeom>
          <a:noFill/>
        </p:spPr>
        <p:txBody>
          <a:bodyPr wrap="square" lIns="0" tIns="0" rIns="0" bIns="0" rtlCol="0">
            <a:spAutoFit/>
          </a:bodyPr>
          <a:lstStyle/>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1218565">
              <a:defRPr/>
            </a:pPr>
            <a:r>
              <a:rPr lang="zh-CN" altLang="en-US" sz="16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6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2" name="TextBox 19"/>
          <p:cNvSpPr txBox="1"/>
          <p:nvPr/>
        </p:nvSpPr>
        <p:spPr>
          <a:xfrm>
            <a:off x="2025933" y="4351808"/>
            <a:ext cx="1330036" cy="369204"/>
          </a:xfrm>
          <a:prstGeom prst="rect">
            <a:avLst/>
          </a:prstGeom>
          <a:noFill/>
        </p:spPr>
        <p:txBody>
          <a:bodyPr wrap="square" lIns="0" tIns="0" rIns="0" bIns="0" rtlCol="0">
            <a:spAutoFit/>
          </a:bodyPr>
          <a:lstStyle/>
          <a:p>
            <a:pPr algn="ctr" defTabSz="1218565">
              <a:defRPr/>
            </a:pPr>
            <a:r>
              <a:rPr lang="zh-CN" altLang="en-US" sz="24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sz="24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3" name="TextBox 20"/>
          <p:cNvSpPr txBox="1"/>
          <p:nvPr/>
        </p:nvSpPr>
        <p:spPr>
          <a:xfrm>
            <a:off x="4328109" y="4351808"/>
            <a:ext cx="1330036" cy="369204"/>
          </a:xfrm>
          <a:prstGeom prst="rect">
            <a:avLst/>
          </a:prstGeom>
          <a:noFill/>
        </p:spPr>
        <p:txBody>
          <a:bodyPr wrap="square" lIns="0" tIns="0" rIns="0" bIns="0" rtlCol="0">
            <a:spAutoFit/>
          </a:bodyPr>
          <a:lstStyle/>
          <a:p>
            <a:pPr algn="ctr" defTabSz="1218565">
              <a:defRPr/>
            </a:pPr>
            <a:r>
              <a:rPr lang="zh-CN" altLang="en-US" sz="24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24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4" name="TextBox 21"/>
          <p:cNvSpPr txBox="1"/>
          <p:nvPr/>
        </p:nvSpPr>
        <p:spPr>
          <a:xfrm>
            <a:off x="6539389" y="4351808"/>
            <a:ext cx="1330036" cy="369204"/>
          </a:xfrm>
          <a:prstGeom prst="rect">
            <a:avLst/>
          </a:prstGeom>
          <a:noFill/>
        </p:spPr>
        <p:txBody>
          <a:bodyPr wrap="square" lIns="0" tIns="0" rIns="0" bIns="0" rtlCol="0">
            <a:spAutoFit/>
          </a:bodyPr>
          <a:lstStyle/>
          <a:p>
            <a:pPr algn="ctr" defTabSz="1218565">
              <a:defRPr/>
            </a:pPr>
            <a:r>
              <a:rPr lang="zh-CN" altLang="en-US" sz="24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24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5" name="TextBox 22"/>
          <p:cNvSpPr txBox="1"/>
          <p:nvPr/>
        </p:nvSpPr>
        <p:spPr>
          <a:xfrm>
            <a:off x="8841565" y="4351808"/>
            <a:ext cx="1330036" cy="369204"/>
          </a:xfrm>
          <a:prstGeom prst="rect">
            <a:avLst/>
          </a:prstGeom>
          <a:noFill/>
        </p:spPr>
        <p:txBody>
          <a:bodyPr wrap="square" lIns="0" tIns="0" rIns="0" bIns="0" rtlCol="0">
            <a:spAutoFit/>
          </a:bodyPr>
          <a:lstStyle/>
          <a:p>
            <a:pPr algn="ctr" defTabSz="1218565">
              <a:defRPr/>
            </a:pPr>
            <a:r>
              <a:rPr lang="zh-CN" altLang="en-US" sz="24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24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1519"/>
                            </p:stCondLst>
                            <p:childTnLst>
                              <p:par>
                                <p:cTn id="26" presetID="10" presetClass="entr" presetSubtype="0" fill="hold" grpId="0" nodeType="after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500"/>
                                        <p:tgtEl>
                                          <p:spTgt spid="12">
                                            <p:txEl>
                                              <p:pRg st="0" end="0"/>
                                            </p:txEl>
                                          </p:spTgt>
                                        </p:tgtEl>
                                      </p:cBhvr>
                                    </p:animEffect>
                                  </p:childTnLst>
                                </p:cTn>
                              </p:par>
                            </p:childTnLst>
                          </p:cTn>
                        </p:par>
                        <p:par>
                          <p:cTn id="29" fill="hold">
                            <p:stCondLst>
                              <p:cond delay="2019"/>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p:stCondLst>
                              <p:cond delay="2519"/>
                            </p:stCondLst>
                            <p:childTnLst>
                              <p:par>
                                <p:cTn id="37" presetID="22" presetClass="entr" presetSubtype="4"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019"/>
                            </p:stCondLst>
                            <p:childTnLst>
                              <p:par>
                                <p:cTn id="44" presetID="10" presetClass="entr" presetSubtype="0" fill="hold" grpId="0" nodeType="afterEffect">
                                  <p:stCondLst>
                                    <p:cond delay="0"/>
                                  </p:stCondLst>
                                  <p:childTnLst>
                                    <p:set>
                                      <p:cBhvr>
                                        <p:cTn id="45" dur="1" fill="hold">
                                          <p:stCondLst>
                                            <p:cond delay="0"/>
                                          </p:stCondLst>
                                        </p:cTn>
                                        <p:tgtEl>
                                          <p:spTgt spid="16">
                                            <p:txEl>
                                              <p:pRg st="0" end="0"/>
                                            </p:txEl>
                                          </p:spTgt>
                                        </p:tgtEl>
                                        <p:attrNameLst>
                                          <p:attrName>style.visibility</p:attrName>
                                        </p:attrNameLst>
                                      </p:cBhvr>
                                      <p:to>
                                        <p:strVal val="visible"/>
                                      </p:to>
                                    </p:set>
                                    <p:animEffect transition="in" filter="fade">
                                      <p:cBhvr>
                                        <p:cTn id="46" dur="500"/>
                                        <p:tgtEl>
                                          <p:spTgt spid="16">
                                            <p:txEl>
                                              <p:pRg st="0" end="0"/>
                                            </p:txEl>
                                          </p:spTgt>
                                        </p:tgtEl>
                                      </p:cBhvr>
                                    </p:animEffect>
                                  </p:childTnLst>
                                </p:cTn>
                              </p:par>
                            </p:childTnLst>
                          </p:cTn>
                        </p:par>
                        <p:par>
                          <p:cTn id="47" fill="hold">
                            <p:stCondLst>
                              <p:cond delay="3519"/>
                            </p:stCondLst>
                            <p:childTnLst>
                              <p:par>
                                <p:cTn id="48" presetID="10" presetClass="entr" presetSubtype="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up)">
                                      <p:cBhvr>
                                        <p:cTn id="53" dur="500"/>
                                        <p:tgtEl>
                                          <p:spTgt spid="17"/>
                                        </p:tgtEl>
                                      </p:cBhvr>
                                    </p:animEffect>
                                  </p:childTnLst>
                                </p:cTn>
                              </p:par>
                            </p:childTnLst>
                          </p:cTn>
                        </p:par>
                        <p:par>
                          <p:cTn id="54" fill="hold">
                            <p:stCondLst>
                              <p:cond delay="4019"/>
                            </p:stCondLst>
                            <p:childTnLst>
                              <p:par>
                                <p:cTn id="55" presetID="22" presetClass="entr" presetSubtype="4"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00"/>
                                        <p:tgtEl>
                                          <p:spTgt spid="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500"/>
                                        <p:tgtEl>
                                          <p:spTgt spid="10"/>
                                        </p:tgtEl>
                                      </p:cBhvr>
                                    </p:animEffect>
                                  </p:childTnLst>
                                </p:cTn>
                              </p:par>
                            </p:childTnLst>
                          </p:cTn>
                        </p:par>
                        <p:par>
                          <p:cTn id="61" fill="hold">
                            <p:stCondLst>
                              <p:cond delay="4519"/>
                            </p:stCondLst>
                            <p:childTnLst>
                              <p:par>
                                <p:cTn id="62" presetID="10" presetClass="entr" presetSubtype="0" fill="hold" grpId="0" nodeType="afterEffect">
                                  <p:stCondLst>
                                    <p:cond delay="0"/>
                                  </p:stCondLst>
                                  <p:childTnLst>
                                    <p:set>
                                      <p:cBhvr>
                                        <p:cTn id="63" dur="1" fill="hold">
                                          <p:stCondLst>
                                            <p:cond delay="0"/>
                                          </p:stCondLst>
                                        </p:cTn>
                                        <p:tgtEl>
                                          <p:spTgt spid="18">
                                            <p:txEl>
                                              <p:pRg st="0" end="0"/>
                                            </p:txEl>
                                          </p:spTgt>
                                        </p:tgtEl>
                                        <p:attrNameLst>
                                          <p:attrName>style.visibility</p:attrName>
                                        </p:attrNameLst>
                                      </p:cBhvr>
                                      <p:to>
                                        <p:strVal val="visible"/>
                                      </p:to>
                                    </p:set>
                                    <p:animEffect transition="in" filter="fade">
                                      <p:cBhvr>
                                        <p:cTn id="64" dur="500"/>
                                        <p:tgtEl>
                                          <p:spTgt spid="18">
                                            <p:txEl>
                                              <p:pRg st="0" end="0"/>
                                            </p:txEl>
                                          </p:spTgt>
                                        </p:tgtEl>
                                      </p:cBhvr>
                                    </p:animEffect>
                                  </p:childTnLst>
                                </p:cTn>
                              </p:par>
                            </p:childTnLst>
                          </p:cTn>
                        </p:par>
                        <p:par>
                          <p:cTn id="65" fill="hold">
                            <p:stCondLst>
                              <p:cond delay="5019"/>
                            </p:stCondLst>
                            <p:childTnLst>
                              <p:par>
                                <p:cTn id="66" presetID="10"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up)">
                                      <p:cBhvr>
                                        <p:cTn id="71" dur="500"/>
                                        <p:tgtEl>
                                          <p:spTgt spid="19"/>
                                        </p:tgtEl>
                                      </p:cBhvr>
                                    </p:animEffect>
                                  </p:childTnLst>
                                </p:cTn>
                              </p:par>
                            </p:childTnLst>
                          </p:cTn>
                        </p:par>
                        <p:par>
                          <p:cTn id="72" fill="hold">
                            <p:stCondLst>
                              <p:cond delay="5519"/>
                            </p:stCondLst>
                            <p:childTnLst>
                              <p:par>
                                <p:cTn id="73" presetID="22" presetClass="entr" presetSubtype="4"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down)">
                                      <p:cBhvr>
                                        <p:cTn id="75" dur="500"/>
                                        <p:tgtEl>
                                          <p:spTgt spid="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500"/>
                                        <p:tgtEl>
                                          <p:spTgt spid="11"/>
                                        </p:tgtEl>
                                      </p:cBhvr>
                                    </p:animEffect>
                                  </p:childTnLst>
                                </p:cTn>
                              </p:par>
                            </p:childTnLst>
                          </p:cTn>
                        </p:par>
                        <p:par>
                          <p:cTn id="79" fill="hold">
                            <p:stCondLst>
                              <p:cond delay="6019"/>
                            </p:stCondLst>
                            <p:childTnLst>
                              <p:par>
                                <p:cTn id="80" presetID="10" presetClass="entr" presetSubtype="0" fill="hold" grpId="0" nodeType="afterEffect">
                                  <p:stCondLst>
                                    <p:cond delay="0"/>
                                  </p:stCondLst>
                                  <p:childTnLst>
                                    <p:set>
                                      <p:cBhvr>
                                        <p:cTn id="81" dur="1" fill="hold">
                                          <p:stCondLst>
                                            <p:cond delay="0"/>
                                          </p:stCondLst>
                                        </p:cTn>
                                        <p:tgtEl>
                                          <p:spTgt spid="20">
                                            <p:txEl>
                                              <p:pRg st="0" end="0"/>
                                            </p:txEl>
                                          </p:spTgt>
                                        </p:tgtEl>
                                        <p:attrNameLst>
                                          <p:attrName>style.visibility</p:attrName>
                                        </p:attrNameLst>
                                      </p:cBhvr>
                                      <p:to>
                                        <p:strVal val="visible"/>
                                      </p:to>
                                    </p:set>
                                    <p:animEffect transition="in" filter="fade">
                                      <p:cBhvr>
                                        <p:cTn id="82" dur="500"/>
                                        <p:tgtEl>
                                          <p:spTgt spid="20">
                                            <p:txEl>
                                              <p:pRg st="0" end="0"/>
                                            </p:txEl>
                                          </p:spTgt>
                                        </p:tgtEl>
                                      </p:cBhvr>
                                    </p:animEffect>
                                  </p:childTnLst>
                                </p:cTn>
                              </p:par>
                            </p:childTnLst>
                          </p:cTn>
                        </p:par>
                        <p:par>
                          <p:cTn id="83" fill="hold">
                            <p:stCondLst>
                              <p:cond delay="6519"/>
                            </p:stCondLst>
                            <p:childTnLst>
                              <p:par>
                                <p:cTn id="84" presetID="10" presetClass="entr" presetSubtype="0" fill="hold" grpId="0" nodeType="after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500"/>
                                        <p:tgtEl>
                                          <p:spTgt spid="25"/>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wipe(up)">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animBg="1"/>
      <p:bldP spid="6" grpId="0" animBg="1"/>
      <p:bldP spid="7" grpId="0" animBg="1"/>
      <p:bldP spid="8" grpId="0"/>
      <p:bldP spid="9" grpId="0"/>
      <p:bldP spid="10" grpId="0"/>
      <p:bldP spid="11" grpId="0"/>
      <p:bldP spid="12" grpId="0" build="p"/>
      <p:bldP spid="13" grpId="0"/>
      <p:bldP spid="16" grpId="0" build="p"/>
      <p:bldP spid="17" grpId="0"/>
      <p:bldP spid="18" grpId="0" build="p"/>
      <p:bldP spid="19" grpId="0"/>
      <p:bldP spid="20" grpId="0" build="p"/>
      <p:bldP spid="21" grpId="0"/>
      <p:bldP spid="22" grpId="0"/>
      <p:bldP spid="23" grpId="0"/>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创设情景</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Freeform 5"/>
          <p:cNvSpPr/>
          <p:nvPr/>
        </p:nvSpPr>
        <p:spPr bwMode="auto">
          <a:xfrm>
            <a:off x="4745956" y="1946110"/>
            <a:ext cx="3492029" cy="4059767"/>
          </a:xfrm>
          <a:custGeom>
            <a:avLst/>
            <a:gdLst>
              <a:gd name="T0" fmla="*/ 553107085 w 5977"/>
              <a:gd name="T1" fmla="*/ 70285550 h 6949"/>
              <a:gd name="T2" fmla="*/ 487233550 w 5977"/>
              <a:gd name="T3" fmla="*/ 359685891 h 6949"/>
              <a:gd name="T4" fmla="*/ 350301198 w 5977"/>
              <a:gd name="T5" fmla="*/ 115798432 h 6949"/>
              <a:gd name="T6" fmla="*/ 336665723 w 5977"/>
              <a:gd name="T7" fmla="*/ 128664779 h 6949"/>
              <a:gd name="T8" fmla="*/ 487425501 w 5977"/>
              <a:gd name="T9" fmla="*/ 487966836 h 6949"/>
              <a:gd name="T10" fmla="*/ 426737689 w 5977"/>
              <a:gd name="T11" fmla="*/ 535784040 h 6949"/>
              <a:gd name="T12" fmla="*/ 102747252 w 5977"/>
              <a:gd name="T13" fmla="*/ 361990214 h 6949"/>
              <a:gd name="T14" fmla="*/ 72211396 w 5977"/>
              <a:gd name="T15" fmla="*/ 375625106 h 6949"/>
              <a:gd name="T16" fmla="*/ 300559805 w 5977"/>
              <a:gd name="T17" fmla="*/ 476252431 h 6949"/>
              <a:gd name="T18" fmla="*/ 458810023 w 5977"/>
              <a:gd name="T19" fmla="*/ 679236091 h 6949"/>
              <a:gd name="T20" fmla="*/ 410029258 w 5977"/>
              <a:gd name="T21" fmla="*/ 814238084 h 6949"/>
              <a:gd name="T22" fmla="*/ 2304717 w 5977"/>
              <a:gd name="T23" fmla="*/ 744144451 h 6949"/>
              <a:gd name="T24" fmla="*/ 0 w 5977"/>
              <a:gd name="T25" fmla="*/ 778519119 h 6949"/>
              <a:gd name="T26" fmla="*/ 419439638 w 5977"/>
              <a:gd name="T27" fmla="*/ 879530717 h 6949"/>
              <a:gd name="T28" fmla="*/ 430770396 w 5977"/>
              <a:gd name="T29" fmla="*/ 1158560951 h 6949"/>
              <a:gd name="T30" fmla="*/ 300559805 w 5977"/>
              <a:gd name="T31" fmla="*/ 1274167466 h 6949"/>
              <a:gd name="T32" fmla="*/ 174382360 w 5977"/>
              <a:gd name="T33" fmla="*/ 1298364383 h 6949"/>
              <a:gd name="T34" fmla="*/ 763979262 w 5977"/>
              <a:gd name="T35" fmla="*/ 1322752778 h 6949"/>
              <a:gd name="T36" fmla="*/ 853474940 w 5977"/>
              <a:gd name="T37" fmla="*/ 1303164944 h 6949"/>
              <a:gd name="T38" fmla="*/ 766283979 w 5977"/>
              <a:gd name="T39" fmla="*/ 1282233251 h 6949"/>
              <a:gd name="T40" fmla="*/ 599391621 w 5977"/>
              <a:gd name="T41" fmla="*/ 1171043463 h 6949"/>
              <a:gd name="T42" fmla="*/ 595934326 w 5977"/>
              <a:gd name="T43" fmla="*/ 916593980 h 6949"/>
              <a:gd name="T44" fmla="*/ 886123563 w 5977"/>
              <a:gd name="T45" fmla="*/ 798298870 h 6949"/>
              <a:gd name="T46" fmla="*/ 1147889272 w 5977"/>
              <a:gd name="T47" fmla="*/ 773910474 h 6949"/>
              <a:gd name="T48" fmla="*/ 1146544744 w 5977"/>
              <a:gd name="T49" fmla="*/ 735310997 h 6949"/>
              <a:gd name="T50" fmla="*/ 1096611840 w 5977"/>
              <a:gd name="T51" fmla="*/ 748561178 h 6949"/>
              <a:gd name="T52" fmla="*/ 589788853 w 5977"/>
              <a:gd name="T53" fmla="*/ 814814274 h 6949"/>
              <a:gd name="T54" fmla="*/ 635305150 w 5977"/>
              <a:gd name="T55" fmla="*/ 568238220 h 6949"/>
              <a:gd name="T56" fmla="*/ 1048982776 w 5977"/>
              <a:gd name="T57" fmla="*/ 422866120 h 6949"/>
              <a:gd name="T58" fmla="*/ 1035347301 w 5977"/>
              <a:gd name="T59" fmla="*/ 406926906 h 6949"/>
              <a:gd name="T60" fmla="*/ 734403157 w 5977"/>
              <a:gd name="T61" fmla="*/ 474524299 h 6949"/>
              <a:gd name="T62" fmla="*/ 560020797 w 5977"/>
              <a:gd name="T63" fmla="*/ 545386039 h 6949"/>
              <a:gd name="T64" fmla="*/ 592093570 w 5977"/>
              <a:gd name="T65" fmla="*/ 456472680 h 6949"/>
              <a:gd name="T66" fmla="*/ 779535115 w 5977"/>
              <a:gd name="T67" fmla="*/ 194533602 h 6949"/>
              <a:gd name="T68" fmla="*/ 656430626 w 5977"/>
              <a:gd name="T69" fmla="*/ 351812462 h 6949"/>
              <a:gd name="T70" fmla="*/ 538895321 w 5977"/>
              <a:gd name="T71" fmla="*/ 408463120 h 6949"/>
              <a:gd name="T72" fmla="*/ 572120233 w 5977"/>
              <a:gd name="T73" fmla="*/ 103700193 h 6949"/>
              <a:gd name="T74" fmla="*/ 563093753 w 5977"/>
              <a:gd name="T75" fmla="*/ 191917 h 6949"/>
              <a:gd name="T76" fmla="*/ 53486217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rgbClr val="A5A5A5"/>
          </a:solidFill>
          <a:ln>
            <a:noFill/>
          </a:ln>
        </p:spPr>
        <p:txBody>
          <a:bodyPr lIns="121906" tIns="60953" rIns="121906" bIns="60953"/>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5" name="橢圓 4"/>
          <p:cNvSpPr/>
          <p:nvPr/>
        </p:nvSpPr>
        <p:spPr>
          <a:xfrm>
            <a:off x="4132206" y="2443526"/>
            <a:ext cx="950255" cy="948267"/>
          </a:xfrm>
          <a:prstGeom prst="ellipse">
            <a:avLst/>
          </a:prstGeom>
          <a:solidFill>
            <a:srgbClr val="5F7B06"/>
          </a:solidFill>
          <a:ln w="25400" cap="flat" cmpd="sng" algn="ctr">
            <a:noFill/>
            <a:prstDash val="solid"/>
            <a:headEnd type="none" w="med" len="med"/>
            <a:tailEnd type="none" w="med" len="med"/>
          </a:ln>
          <a:effectLst/>
        </p:spPr>
        <p:txBody>
          <a:bodyPr lIns="121906" tIns="60953" rIns="121906" bIns="60953"/>
          <a:lstStyle/>
          <a:p>
            <a:pPr marL="311785" marR="0" lvl="0" indent="-311785"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4265" b="0" i="0" u="none" strike="noStrike" kern="0" cap="none" spc="0" normalizeH="0" baseline="0" noProof="0" dirty="0">
              <a:ln>
                <a:noFill/>
              </a:ln>
              <a:solidFill>
                <a:prstClr val="black">
                  <a:lumMod val="65000"/>
                  <a:lumOff val="35000"/>
                </a:prstClr>
              </a:solidFill>
              <a:effectLst/>
              <a:uLnTx/>
              <a:uFillTx/>
              <a:latin typeface="Arial" panose="020B0604020202020204"/>
              <a:ea typeface="Microsoft JhengHei" panose="020B0604030504040204" charset="-120"/>
            </a:endParaRPr>
          </a:p>
        </p:txBody>
      </p:sp>
      <p:sp>
        <p:nvSpPr>
          <p:cNvPr id="6" name="橢圓 6"/>
          <p:cNvSpPr/>
          <p:nvPr/>
        </p:nvSpPr>
        <p:spPr>
          <a:xfrm>
            <a:off x="6015786" y="1156592"/>
            <a:ext cx="950255" cy="950384"/>
          </a:xfrm>
          <a:prstGeom prst="ellipse">
            <a:avLst/>
          </a:prstGeom>
          <a:solidFill>
            <a:srgbClr val="5F7B06"/>
          </a:solidFill>
          <a:ln w="25400" cap="flat" cmpd="sng" algn="ctr">
            <a:noFill/>
            <a:prstDash val="solid"/>
            <a:headEnd type="none" w="med" len="med"/>
            <a:tailEnd type="none" w="med" len="med"/>
          </a:ln>
          <a:effectLst/>
        </p:spPr>
        <p:txBody>
          <a:bodyPr lIns="121906" tIns="60953" rIns="121906" bIns="60953"/>
          <a:lstStyle/>
          <a:p>
            <a:pPr marL="311785" marR="0" lvl="0" indent="-311785"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4265" b="0" i="0" u="none" strike="noStrike" kern="0" cap="none" spc="0" normalizeH="0" baseline="0" noProof="0" dirty="0">
              <a:ln>
                <a:noFill/>
              </a:ln>
              <a:solidFill>
                <a:prstClr val="black">
                  <a:lumMod val="65000"/>
                  <a:lumOff val="35000"/>
                </a:prstClr>
              </a:solidFill>
              <a:effectLst/>
              <a:uLnTx/>
              <a:uFillTx/>
              <a:latin typeface="Arial" panose="020B0604020202020204"/>
              <a:ea typeface="Microsoft JhengHei" panose="020B0604030504040204" charset="-120"/>
            </a:endParaRPr>
          </a:p>
        </p:txBody>
      </p:sp>
      <p:sp>
        <p:nvSpPr>
          <p:cNvPr id="7" name="橢圓 8"/>
          <p:cNvSpPr/>
          <p:nvPr/>
        </p:nvSpPr>
        <p:spPr>
          <a:xfrm>
            <a:off x="7761799" y="2767376"/>
            <a:ext cx="950256" cy="948267"/>
          </a:xfrm>
          <a:prstGeom prst="ellipse">
            <a:avLst/>
          </a:prstGeom>
          <a:solidFill>
            <a:srgbClr val="5F7B06"/>
          </a:solidFill>
          <a:ln w="25400" cap="flat" cmpd="sng" algn="ctr">
            <a:noFill/>
            <a:prstDash val="solid"/>
            <a:headEnd type="none" w="med" len="med"/>
            <a:tailEnd type="none" w="med" len="med"/>
          </a:ln>
          <a:effectLst/>
        </p:spPr>
        <p:txBody>
          <a:bodyPr lIns="121906" tIns="60953" rIns="121906" bIns="60953"/>
          <a:lstStyle/>
          <a:p>
            <a:pPr marL="311785" marR="0" lvl="0" indent="-311785"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4265" b="0" i="0" u="none" strike="noStrike" kern="0" cap="none" spc="0" normalizeH="0" baseline="0" noProof="0" dirty="0">
              <a:ln>
                <a:noFill/>
              </a:ln>
              <a:solidFill>
                <a:prstClr val="black">
                  <a:lumMod val="65000"/>
                  <a:lumOff val="35000"/>
                </a:prstClr>
              </a:solidFill>
              <a:effectLst/>
              <a:uLnTx/>
              <a:uFillTx/>
              <a:latin typeface="Arial" panose="020B0604020202020204"/>
              <a:ea typeface="Microsoft JhengHei" panose="020B0604030504040204" charset="-120"/>
            </a:endParaRPr>
          </a:p>
        </p:txBody>
      </p:sp>
      <p:grpSp>
        <p:nvGrpSpPr>
          <p:cNvPr id="8" name="组合 7"/>
          <p:cNvGrpSpPr/>
          <p:nvPr/>
        </p:nvGrpSpPr>
        <p:grpSpPr>
          <a:xfrm>
            <a:off x="3871890" y="3728344"/>
            <a:ext cx="948139" cy="950383"/>
            <a:chOff x="2903097" y="2796257"/>
            <a:chExt cx="711200" cy="712787"/>
          </a:xfrm>
        </p:grpSpPr>
        <p:sp>
          <p:nvSpPr>
            <p:cNvPr id="9" name="橢圓 3"/>
            <p:cNvSpPr/>
            <p:nvPr/>
          </p:nvSpPr>
          <p:spPr>
            <a:xfrm>
              <a:off x="2903097" y="2796257"/>
              <a:ext cx="711200" cy="712787"/>
            </a:xfrm>
            <a:prstGeom prst="ellipse">
              <a:avLst/>
            </a:prstGeom>
            <a:solidFill>
              <a:srgbClr val="8EAE2A"/>
            </a:solidFill>
            <a:ln w="25400" cap="flat" cmpd="sng" algn="ctr">
              <a:noFill/>
              <a:prstDash val="solid"/>
              <a:headEnd type="none" w="med" len="med"/>
              <a:tailEnd type="none" w="med" len="med"/>
            </a:ln>
            <a:effectLst/>
          </p:spPr>
          <p:txBody>
            <a:bodyPr/>
            <a:lstStyle/>
            <a:p>
              <a:pPr marL="311785" marR="0" lvl="0" indent="-311785"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4265" b="0" i="0" u="none" strike="noStrike" kern="0" cap="none" spc="0" normalizeH="0" baseline="0" noProof="0" dirty="0">
                <a:ln>
                  <a:noFill/>
                </a:ln>
                <a:solidFill>
                  <a:prstClr val="black">
                    <a:lumMod val="65000"/>
                    <a:lumOff val="35000"/>
                  </a:prstClr>
                </a:solidFill>
                <a:effectLst/>
                <a:uLnTx/>
                <a:uFillTx/>
                <a:latin typeface="Arial" panose="020B0604020202020204"/>
                <a:ea typeface="Microsoft JhengHei" panose="020B0604030504040204" charset="-120"/>
              </a:endParaRPr>
            </a:p>
          </p:txBody>
        </p:sp>
        <p:sp>
          <p:nvSpPr>
            <p:cNvPr id="10" name="KSO_Shape"/>
            <p:cNvSpPr/>
            <p:nvPr/>
          </p:nvSpPr>
          <p:spPr bwMode="auto">
            <a:xfrm>
              <a:off x="3028510" y="2959769"/>
              <a:ext cx="458787" cy="385763"/>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lumMod val="65000"/>
                    <a:lumOff val="35000"/>
                  </a:prstClr>
                </a:solidFill>
                <a:effectLst/>
                <a:uLnTx/>
                <a:uFillTx/>
              </a:endParaRPr>
            </a:p>
          </p:txBody>
        </p:sp>
      </p:grpSp>
      <p:grpSp>
        <p:nvGrpSpPr>
          <p:cNvPr id="11" name="组合 10"/>
          <p:cNvGrpSpPr/>
          <p:nvPr/>
        </p:nvGrpSpPr>
        <p:grpSpPr>
          <a:xfrm>
            <a:off x="4959710" y="1738675"/>
            <a:ext cx="950256" cy="948267"/>
            <a:chOff x="3719072" y="1304007"/>
            <a:chExt cx="712788" cy="711200"/>
          </a:xfrm>
        </p:grpSpPr>
        <p:sp>
          <p:nvSpPr>
            <p:cNvPr id="12" name="橢圓 5"/>
            <p:cNvSpPr/>
            <p:nvPr/>
          </p:nvSpPr>
          <p:spPr>
            <a:xfrm>
              <a:off x="3719072" y="1304007"/>
              <a:ext cx="712788" cy="711200"/>
            </a:xfrm>
            <a:prstGeom prst="ellipse">
              <a:avLst/>
            </a:prstGeom>
            <a:solidFill>
              <a:srgbClr val="8EAE2A"/>
            </a:solidFill>
            <a:ln w="25400" cap="flat" cmpd="sng" algn="ctr">
              <a:noFill/>
              <a:prstDash val="solid"/>
              <a:headEnd type="none" w="med" len="med"/>
              <a:tailEnd type="none" w="med" len="med"/>
            </a:ln>
            <a:effectLst/>
          </p:spPr>
          <p:txBody>
            <a:bodyPr/>
            <a:lstStyle/>
            <a:p>
              <a:pPr marL="311785" marR="0" lvl="0" indent="-311785"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4265" b="0" i="0" u="none" strike="noStrike" kern="0" cap="none" spc="0" normalizeH="0" baseline="0" noProof="0" dirty="0">
                <a:ln>
                  <a:noFill/>
                </a:ln>
                <a:solidFill>
                  <a:prstClr val="black">
                    <a:lumMod val="65000"/>
                    <a:lumOff val="35000"/>
                  </a:prstClr>
                </a:solidFill>
                <a:effectLst/>
                <a:uLnTx/>
                <a:uFillTx/>
                <a:latin typeface="Arial" panose="020B0604020202020204"/>
                <a:ea typeface="Microsoft JhengHei" panose="020B0604030504040204" charset="-120"/>
              </a:endParaRPr>
            </a:p>
          </p:txBody>
        </p:sp>
        <p:sp>
          <p:nvSpPr>
            <p:cNvPr id="13" name="KSO_Shape"/>
            <p:cNvSpPr/>
            <p:nvPr/>
          </p:nvSpPr>
          <p:spPr bwMode="auto">
            <a:xfrm>
              <a:off x="3930210" y="1497682"/>
              <a:ext cx="288925" cy="323850"/>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lumMod val="65000"/>
                    <a:lumOff val="35000"/>
                  </a:prstClr>
                </a:solidFill>
                <a:effectLst/>
                <a:uLnTx/>
                <a:uFillTx/>
              </a:endParaRPr>
            </a:p>
          </p:txBody>
        </p:sp>
      </p:grpSp>
      <p:grpSp>
        <p:nvGrpSpPr>
          <p:cNvPr id="16" name="组合 15"/>
          <p:cNvGrpSpPr/>
          <p:nvPr/>
        </p:nvGrpSpPr>
        <p:grpSpPr>
          <a:xfrm>
            <a:off x="6966039" y="1941877"/>
            <a:ext cx="950256" cy="950383"/>
            <a:chOff x="5224022" y="1456407"/>
            <a:chExt cx="712788" cy="712787"/>
          </a:xfrm>
        </p:grpSpPr>
        <p:sp>
          <p:nvSpPr>
            <p:cNvPr id="17" name="橢圓 7"/>
            <p:cNvSpPr/>
            <p:nvPr/>
          </p:nvSpPr>
          <p:spPr>
            <a:xfrm>
              <a:off x="5224022" y="1456407"/>
              <a:ext cx="712788" cy="712787"/>
            </a:xfrm>
            <a:prstGeom prst="ellipse">
              <a:avLst/>
            </a:prstGeom>
            <a:solidFill>
              <a:srgbClr val="8EAE2A"/>
            </a:solidFill>
            <a:ln w="25400" cap="flat" cmpd="sng" algn="ctr">
              <a:noFill/>
              <a:prstDash val="solid"/>
              <a:headEnd type="none" w="med" len="med"/>
              <a:tailEnd type="none" w="med" len="med"/>
            </a:ln>
            <a:effectLst/>
          </p:spPr>
          <p:txBody>
            <a:bodyPr/>
            <a:lstStyle/>
            <a:p>
              <a:pPr marL="311785" marR="0" lvl="0" indent="-311785"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4265" b="0" i="0" u="none" strike="noStrike" kern="0" cap="none" spc="0" normalizeH="0" baseline="0" noProof="0" dirty="0">
                <a:ln>
                  <a:noFill/>
                </a:ln>
                <a:solidFill>
                  <a:prstClr val="black">
                    <a:lumMod val="65000"/>
                    <a:lumOff val="35000"/>
                  </a:prstClr>
                </a:solidFill>
                <a:effectLst/>
                <a:uLnTx/>
                <a:uFillTx/>
                <a:latin typeface="Arial" panose="020B0604020202020204"/>
                <a:ea typeface="Microsoft JhengHei" panose="020B0604030504040204" charset="-120"/>
              </a:endParaRPr>
            </a:p>
          </p:txBody>
        </p:sp>
        <p:sp>
          <p:nvSpPr>
            <p:cNvPr id="18" name="KSO_Shape"/>
            <p:cNvSpPr/>
            <p:nvPr/>
          </p:nvSpPr>
          <p:spPr bwMode="auto">
            <a:xfrm>
              <a:off x="5390710" y="1619919"/>
              <a:ext cx="414337" cy="35242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lumMod val="65000"/>
                    <a:lumOff val="35000"/>
                  </a:prstClr>
                </a:solidFill>
                <a:effectLst/>
                <a:uLnTx/>
                <a:uFillTx/>
              </a:endParaRPr>
            </a:p>
          </p:txBody>
        </p:sp>
      </p:grpSp>
      <p:grpSp>
        <p:nvGrpSpPr>
          <p:cNvPr id="19" name="组合 18"/>
          <p:cNvGrpSpPr/>
          <p:nvPr/>
        </p:nvGrpSpPr>
        <p:grpSpPr>
          <a:xfrm>
            <a:off x="7916295" y="3975991"/>
            <a:ext cx="948139" cy="948267"/>
            <a:chOff x="5936810" y="2981994"/>
            <a:chExt cx="711200" cy="711200"/>
          </a:xfrm>
        </p:grpSpPr>
        <p:sp>
          <p:nvSpPr>
            <p:cNvPr id="20" name="橢圓 9"/>
            <p:cNvSpPr/>
            <p:nvPr/>
          </p:nvSpPr>
          <p:spPr>
            <a:xfrm>
              <a:off x="5936810" y="2981994"/>
              <a:ext cx="711200" cy="711200"/>
            </a:xfrm>
            <a:prstGeom prst="ellipse">
              <a:avLst/>
            </a:prstGeom>
            <a:solidFill>
              <a:srgbClr val="8EAE2A"/>
            </a:solidFill>
            <a:ln w="25400" cap="flat" cmpd="sng" algn="ctr">
              <a:noFill/>
              <a:prstDash val="solid"/>
              <a:headEnd type="none" w="med" len="med"/>
              <a:tailEnd type="none" w="med" len="med"/>
            </a:ln>
            <a:effectLst/>
          </p:spPr>
          <p:txBody>
            <a:bodyPr/>
            <a:lstStyle/>
            <a:p>
              <a:pPr marL="311785" marR="0" lvl="0" indent="-311785" defTabSz="914400" eaLnBrk="1" fontAlgn="auto" latinLnBrk="0" hangingPunct="1">
                <a:lnSpc>
                  <a:spcPct val="95000"/>
                </a:lnSpc>
                <a:spcBef>
                  <a:spcPct val="50000"/>
                </a:spcBef>
                <a:spcAft>
                  <a:spcPct val="35000"/>
                </a:spcAft>
                <a:buClr>
                  <a:srgbClr val="678BA8"/>
                </a:buClr>
                <a:buSzTx/>
                <a:buFontTx/>
                <a:buChar char="•"/>
                <a:defRPr/>
              </a:pPr>
              <a:endParaRPr kumimoji="0" lang="zh-TW" altLang="en-US" sz="4265" b="0" i="0" u="none" strike="noStrike" kern="0" cap="none" spc="0" normalizeH="0" baseline="0" noProof="0" dirty="0">
                <a:ln>
                  <a:noFill/>
                </a:ln>
                <a:solidFill>
                  <a:prstClr val="black">
                    <a:lumMod val="65000"/>
                    <a:lumOff val="35000"/>
                  </a:prstClr>
                </a:solidFill>
                <a:effectLst/>
                <a:uLnTx/>
                <a:uFillTx/>
                <a:latin typeface="Arial" panose="020B0604020202020204"/>
                <a:ea typeface="Microsoft JhengHei" panose="020B0604030504040204" charset="-120"/>
              </a:endParaRPr>
            </a:p>
          </p:txBody>
        </p:sp>
        <p:sp>
          <p:nvSpPr>
            <p:cNvPr id="21" name="KSO_Shape"/>
            <p:cNvSpPr>
              <a:spLocks noChangeArrowheads="1"/>
            </p:cNvSpPr>
            <p:nvPr/>
          </p:nvSpPr>
          <p:spPr bwMode="auto">
            <a:xfrm>
              <a:off x="6090797" y="3175669"/>
              <a:ext cx="403225" cy="323850"/>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lumMod val="65000"/>
                    <a:lumOff val="35000"/>
                  </a:prstClr>
                </a:solidFill>
                <a:effectLst/>
                <a:uLnTx/>
                <a:uFillTx/>
              </a:endParaRPr>
            </a:p>
          </p:txBody>
        </p:sp>
      </p:grpSp>
      <p:sp>
        <p:nvSpPr>
          <p:cNvPr id="22" name="文本框 8"/>
          <p:cNvSpPr txBox="1"/>
          <p:nvPr/>
        </p:nvSpPr>
        <p:spPr>
          <a:xfrm>
            <a:off x="986992" y="3947881"/>
            <a:ext cx="2884900" cy="769239"/>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输输标题</a:t>
            </a:r>
            <a:endParaRPr lang="en-US" altLang="zh-CN" sz="1865"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a:t>
            </a:r>
            <a:r>
              <a:rPr lang="zh-CN" altLang="en-US" sz="1335" b="1" dirty="0">
                <a:solidFill>
                  <a:schemeClr val="tx1">
                    <a:lumMod val="75000"/>
                    <a:lumOff val="25000"/>
                  </a:schemeClr>
                </a:solidFill>
                <a:latin typeface="微软雅黑" panose="020B0503020204020204" pitchFamily="34" charset="-122"/>
                <a:ea typeface="微软雅黑" panose="020B0503020204020204" pitchFamily="34" charset="-122"/>
              </a:rPr>
              <a:t>容</a:t>
            </a:r>
            <a:endParaRPr lang="en-US" altLang="zh-CN" sz="133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8"/>
          <p:cNvSpPr txBox="1"/>
          <p:nvPr/>
        </p:nvSpPr>
        <p:spPr>
          <a:xfrm>
            <a:off x="1985188" y="1721517"/>
            <a:ext cx="2884900" cy="748785"/>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altLang="zh-CN" sz="1865"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8"/>
          <p:cNvSpPr txBox="1"/>
          <p:nvPr/>
        </p:nvSpPr>
        <p:spPr>
          <a:xfrm>
            <a:off x="7947862" y="2048404"/>
            <a:ext cx="2884900" cy="748785"/>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altLang="zh-CN" sz="1865"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8"/>
          <p:cNvSpPr txBox="1"/>
          <p:nvPr/>
        </p:nvSpPr>
        <p:spPr>
          <a:xfrm>
            <a:off x="9075800" y="4086318"/>
            <a:ext cx="2884900" cy="748785"/>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altLang="zh-CN" sz="1865" b="1"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019"/>
                            </p:stCondLst>
                            <p:childTnLst>
                              <p:par>
                                <p:cTn id="22" presetID="53" presetClass="entr" presetSubtype="16"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par>
                                <p:cTn id="42" presetID="53" presetClass="entr" presetSubtype="16"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par>
                                <p:cTn id="52" presetID="53" presetClass="entr" presetSubtype="16"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par>
                          <p:cTn id="57" fill="hold">
                            <p:stCondLst>
                              <p:cond delay="1519"/>
                            </p:stCondLst>
                            <p:childTnLst>
                              <p:par>
                                <p:cTn id="58" presetID="15"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1750" fill="hold"/>
                                        <p:tgtEl>
                                          <p:spTgt spid="22"/>
                                        </p:tgtEl>
                                        <p:attrNameLst>
                                          <p:attrName>ppt_w</p:attrName>
                                        </p:attrNameLst>
                                      </p:cBhvr>
                                      <p:tavLst>
                                        <p:tav tm="0">
                                          <p:val>
                                            <p:fltVal val="0"/>
                                          </p:val>
                                        </p:tav>
                                        <p:tav tm="100000">
                                          <p:val>
                                            <p:strVal val="#ppt_w"/>
                                          </p:val>
                                        </p:tav>
                                      </p:tavLst>
                                    </p:anim>
                                    <p:anim calcmode="lin" valueType="num">
                                      <p:cBhvr>
                                        <p:cTn id="61" dur="1750" fill="hold"/>
                                        <p:tgtEl>
                                          <p:spTgt spid="22"/>
                                        </p:tgtEl>
                                        <p:attrNameLst>
                                          <p:attrName>ppt_h</p:attrName>
                                        </p:attrNameLst>
                                      </p:cBhvr>
                                      <p:tavLst>
                                        <p:tav tm="0">
                                          <p:val>
                                            <p:fltVal val="0"/>
                                          </p:val>
                                        </p:tav>
                                        <p:tav tm="100000">
                                          <p:val>
                                            <p:strVal val="#ppt_h"/>
                                          </p:val>
                                        </p:tav>
                                      </p:tavLst>
                                    </p:anim>
                                    <p:anim calcmode="lin" valueType="num">
                                      <p:cBhvr>
                                        <p:cTn id="62" dur="1750" fill="hold"/>
                                        <p:tgtEl>
                                          <p:spTgt spid="22"/>
                                        </p:tgtEl>
                                        <p:attrNameLst>
                                          <p:attrName>ppt_x</p:attrName>
                                        </p:attrNameLst>
                                      </p:cBhvr>
                                      <p:tavLst>
                                        <p:tav tm="0" fmla="#ppt_x+(cos(-2*pi*(1-$))*-#ppt_x-sin(-2*pi*(1-$))*(1-#ppt_y))*(1-$)">
                                          <p:val>
                                            <p:fltVal val="0"/>
                                          </p:val>
                                        </p:tav>
                                        <p:tav tm="100000">
                                          <p:val>
                                            <p:fltVal val="1"/>
                                          </p:val>
                                        </p:tav>
                                      </p:tavLst>
                                    </p:anim>
                                    <p:anim calcmode="lin" valueType="num">
                                      <p:cBhvr>
                                        <p:cTn id="63" dur="1750" fill="hold"/>
                                        <p:tgtEl>
                                          <p:spTgt spid="22"/>
                                        </p:tgtEl>
                                        <p:attrNameLst>
                                          <p:attrName>ppt_y</p:attrName>
                                        </p:attrNameLst>
                                      </p:cBhvr>
                                      <p:tavLst>
                                        <p:tav tm="0" fmla="#ppt_y+(sin(-2*pi*(1-$))*-#ppt_x+cos(-2*pi*(1-$))*(1-#ppt_y))*(1-$)">
                                          <p:val>
                                            <p:fltVal val="0"/>
                                          </p:val>
                                        </p:tav>
                                        <p:tav tm="100000">
                                          <p:val>
                                            <p:fltVal val="1"/>
                                          </p:val>
                                        </p:tav>
                                      </p:tavLst>
                                    </p:anim>
                                  </p:childTnLst>
                                </p:cTn>
                              </p:par>
                              <p:par>
                                <p:cTn id="64" presetID="15" presetClass="entr" presetSubtype="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1750" fill="hold"/>
                                        <p:tgtEl>
                                          <p:spTgt spid="23"/>
                                        </p:tgtEl>
                                        <p:attrNameLst>
                                          <p:attrName>ppt_w</p:attrName>
                                        </p:attrNameLst>
                                      </p:cBhvr>
                                      <p:tavLst>
                                        <p:tav tm="0">
                                          <p:val>
                                            <p:fltVal val="0"/>
                                          </p:val>
                                        </p:tav>
                                        <p:tav tm="100000">
                                          <p:val>
                                            <p:strVal val="#ppt_w"/>
                                          </p:val>
                                        </p:tav>
                                      </p:tavLst>
                                    </p:anim>
                                    <p:anim calcmode="lin" valueType="num">
                                      <p:cBhvr>
                                        <p:cTn id="67" dur="1750" fill="hold"/>
                                        <p:tgtEl>
                                          <p:spTgt spid="23"/>
                                        </p:tgtEl>
                                        <p:attrNameLst>
                                          <p:attrName>ppt_h</p:attrName>
                                        </p:attrNameLst>
                                      </p:cBhvr>
                                      <p:tavLst>
                                        <p:tav tm="0">
                                          <p:val>
                                            <p:fltVal val="0"/>
                                          </p:val>
                                        </p:tav>
                                        <p:tav tm="100000">
                                          <p:val>
                                            <p:strVal val="#ppt_h"/>
                                          </p:val>
                                        </p:tav>
                                      </p:tavLst>
                                    </p:anim>
                                    <p:anim calcmode="lin" valueType="num">
                                      <p:cBhvr>
                                        <p:cTn id="68" dur="1750" fill="hold"/>
                                        <p:tgtEl>
                                          <p:spTgt spid="23"/>
                                        </p:tgtEl>
                                        <p:attrNameLst>
                                          <p:attrName>ppt_x</p:attrName>
                                        </p:attrNameLst>
                                      </p:cBhvr>
                                      <p:tavLst>
                                        <p:tav tm="0" fmla="#ppt_x+(cos(-2*pi*(1-$))*-#ppt_x-sin(-2*pi*(1-$))*(1-#ppt_y))*(1-$)">
                                          <p:val>
                                            <p:fltVal val="0"/>
                                          </p:val>
                                        </p:tav>
                                        <p:tav tm="100000">
                                          <p:val>
                                            <p:fltVal val="1"/>
                                          </p:val>
                                        </p:tav>
                                      </p:tavLst>
                                    </p:anim>
                                    <p:anim calcmode="lin" valueType="num">
                                      <p:cBhvr>
                                        <p:cTn id="69" dur="1750" fill="hold"/>
                                        <p:tgtEl>
                                          <p:spTgt spid="23"/>
                                        </p:tgtEl>
                                        <p:attrNameLst>
                                          <p:attrName>ppt_y</p:attrName>
                                        </p:attrNameLst>
                                      </p:cBhvr>
                                      <p:tavLst>
                                        <p:tav tm="0" fmla="#ppt_y+(sin(-2*pi*(1-$))*-#ppt_x+cos(-2*pi*(1-$))*(1-#ppt_y))*(1-$)">
                                          <p:val>
                                            <p:fltVal val="0"/>
                                          </p:val>
                                        </p:tav>
                                        <p:tav tm="100000">
                                          <p:val>
                                            <p:fltVal val="1"/>
                                          </p:val>
                                        </p:tav>
                                      </p:tavLst>
                                    </p:anim>
                                  </p:childTnLst>
                                </p:cTn>
                              </p:par>
                              <p:par>
                                <p:cTn id="70" presetID="15"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1750" fill="hold"/>
                                        <p:tgtEl>
                                          <p:spTgt spid="24"/>
                                        </p:tgtEl>
                                        <p:attrNameLst>
                                          <p:attrName>ppt_w</p:attrName>
                                        </p:attrNameLst>
                                      </p:cBhvr>
                                      <p:tavLst>
                                        <p:tav tm="0">
                                          <p:val>
                                            <p:fltVal val="0"/>
                                          </p:val>
                                        </p:tav>
                                        <p:tav tm="100000">
                                          <p:val>
                                            <p:strVal val="#ppt_w"/>
                                          </p:val>
                                        </p:tav>
                                      </p:tavLst>
                                    </p:anim>
                                    <p:anim calcmode="lin" valueType="num">
                                      <p:cBhvr>
                                        <p:cTn id="73" dur="1750" fill="hold"/>
                                        <p:tgtEl>
                                          <p:spTgt spid="24"/>
                                        </p:tgtEl>
                                        <p:attrNameLst>
                                          <p:attrName>ppt_h</p:attrName>
                                        </p:attrNameLst>
                                      </p:cBhvr>
                                      <p:tavLst>
                                        <p:tav tm="0">
                                          <p:val>
                                            <p:fltVal val="0"/>
                                          </p:val>
                                        </p:tav>
                                        <p:tav tm="100000">
                                          <p:val>
                                            <p:strVal val="#ppt_h"/>
                                          </p:val>
                                        </p:tav>
                                      </p:tavLst>
                                    </p:anim>
                                    <p:anim calcmode="lin" valueType="num">
                                      <p:cBhvr>
                                        <p:cTn id="74" dur="1750" fill="hold"/>
                                        <p:tgtEl>
                                          <p:spTgt spid="24"/>
                                        </p:tgtEl>
                                        <p:attrNameLst>
                                          <p:attrName>ppt_x</p:attrName>
                                        </p:attrNameLst>
                                      </p:cBhvr>
                                      <p:tavLst>
                                        <p:tav tm="0" fmla="#ppt_x+(cos(-2*pi*(1-$))*-#ppt_x-sin(-2*pi*(1-$))*(1-#ppt_y))*(1-$)">
                                          <p:val>
                                            <p:fltVal val="0"/>
                                          </p:val>
                                        </p:tav>
                                        <p:tav tm="100000">
                                          <p:val>
                                            <p:fltVal val="1"/>
                                          </p:val>
                                        </p:tav>
                                      </p:tavLst>
                                    </p:anim>
                                    <p:anim calcmode="lin" valueType="num">
                                      <p:cBhvr>
                                        <p:cTn id="75" dur="1750" fill="hold"/>
                                        <p:tgtEl>
                                          <p:spTgt spid="24"/>
                                        </p:tgtEl>
                                        <p:attrNameLst>
                                          <p:attrName>ppt_y</p:attrName>
                                        </p:attrNameLst>
                                      </p:cBhvr>
                                      <p:tavLst>
                                        <p:tav tm="0" fmla="#ppt_y+(sin(-2*pi*(1-$))*-#ppt_x+cos(-2*pi*(1-$))*(1-#ppt_y))*(1-$)">
                                          <p:val>
                                            <p:fltVal val="0"/>
                                          </p:val>
                                        </p:tav>
                                        <p:tav tm="100000">
                                          <p:val>
                                            <p:fltVal val="1"/>
                                          </p:val>
                                        </p:tav>
                                      </p:tavLst>
                                    </p:anim>
                                  </p:childTnLst>
                                </p:cTn>
                              </p:par>
                              <p:par>
                                <p:cTn id="76" presetID="15"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p:cTn id="78" dur="1750" fill="hold"/>
                                        <p:tgtEl>
                                          <p:spTgt spid="27"/>
                                        </p:tgtEl>
                                        <p:attrNameLst>
                                          <p:attrName>ppt_w</p:attrName>
                                        </p:attrNameLst>
                                      </p:cBhvr>
                                      <p:tavLst>
                                        <p:tav tm="0">
                                          <p:val>
                                            <p:fltVal val="0"/>
                                          </p:val>
                                        </p:tav>
                                        <p:tav tm="100000">
                                          <p:val>
                                            <p:strVal val="#ppt_w"/>
                                          </p:val>
                                        </p:tav>
                                      </p:tavLst>
                                    </p:anim>
                                    <p:anim calcmode="lin" valueType="num">
                                      <p:cBhvr>
                                        <p:cTn id="79" dur="1750" fill="hold"/>
                                        <p:tgtEl>
                                          <p:spTgt spid="27"/>
                                        </p:tgtEl>
                                        <p:attrNameLst>
                                          <p:attrName>ppt_h</p:attrName>
                                        </p:attrNameLst>
                                      </p:cBhvr>
                                      <p:tavLst>
                                        <p:tav tm="0">
                                          <p:val>
                                            <p:fltVal val="0"/>
                                          </p:val>
                                        </p:tav>
                                        <p:tav tm="100000">
                                          <p:val>
                                            <p:strVal val="#ppt_h"/>
                                          </p:val>
                                        </p:tav>
                                      </p:tavLst>
                                    </p:anim>
                                    <p:anim calcmode="lin" valueType="num">
                                      <p:cBhvr>
                                        <p:cTn id="80" dur="1750" fill="hold"/>
                                        <p:tgtEl>
                                          <p:spTgt spid="27"/>
                                        </p:tgtEl>
                                        <p:attrNameLst>
                                          <p:attrName>ppt_x</p:attrName>
                                        </p:attrNameLst>
                                      </p:cBhvr>
                                      <p:tavLst>
                                        <p:tav tm="0" fmla="#ppt_x+(cos(-2*pi*(1-$))*-#ppt_x-sin(-2*pi*(1-$))*(1-#ppt_y))*(1-$)">
                                          <p:val>
                                            <p:fltVal val="0"/>
                                          </p:val>
                                        </p:tav>
                                        <p:tav tm="100000">
                                          <p:val>
                                            <p:fltVal val="1"/>
                                          </p:val>
                                        </p:tav>
                                      </p:tavLst>
                                    </p:anim>
                                    <p:anim calcmode="lin" valueType="num">
                                      <p:cBhvr>
                                        <p:cTn id="81" dur="1750" fill="hold"/>
                                        <p:tgtEl>
                                          <p:spTgt spid="2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animBg="1"/>
      <p:bldP spid="6" grpId="0" animBg="1"/>
      <p:bldP spid="7" grpId="0" animBg="1"/>
      <p:bldP spid="22" grpId="0"/>
      <p:bldP spid="23" grpId="0"/>
      <p:bldP spid="24"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创设情景</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六边形 3"/>
          <p:cNvSpPr/>
          <p:nvPr/>
        </p:nvSpPr>
        <p:spPr>
          <a:xfrm>
            <a:off x="4509804" y="1081189"/>
            <a:ext cx="1723551" cy="1485820"/>
          </a:xfrm>
          <a:prstGeom prst="hexagon">
            <a:avLst/>
          </a:prstGeom>
          <a:solidFill>
            <a:srgbClr val="8EAE2A"/>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添加文字</a:t>
            </a:r>
          </a:p>
        </p:txBody>
      </p:sp>
      <p:sp>
        <p:nvSpPr>
          <p:cNvPr id="5" name="六边形 4"/>
          <p:cNvSpPr/>
          <p:nvPr/>
        </p:nvSpPr>
        <p:spPr>
          <a:xfrm>
            <a:off x="5955864" y="1883827"/>
            <a:ext cx="1723551" cy="1485820"/>
          </a:xfrm>
          <a:prstGeom prst="hexagon">
            <a:avLst/>
          </a:prstGeom>
          <a:solidFill>
            <a:srgbClr val="5F7B06"/>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添加文字</a:t>
            </a:r>
          </a:p>
        </p:txBody>
      </p:sp>
      <p:sp>
        <p:nvSpPr>
          <p:cNvPr id="6" name="六边形 5"/>
          <p:cNvSpPr/>
          <p:nvPr/>
        </p:nvSpPr>
        <p:spPr>
          <a:xfrm>
            <a:off x="4509804" y="2665339"/>
            <a:ext cx="1723551" cy="1485820"/>
          </a:xfrm>
          <a:prstGeom prst="hexagon">
            <a:avLst/>
          </a:prstGeom>
          <a:blipFill dpi="0" rotWithShape="1">
            <a:blip r:embed="rId4" cstate="print"/>
            <a:srcRect/>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7" name="六边形 6"/>
          <p:cNvSpPr/>
          <p:nvPr/>
        </p:nvSpPr>
        <p:spPr>
          <a:xfrm>
            <a:off x="7397235" y="2686626"/>
            <a:ext cx="1723551" cy="1485820"/>
          </a:xfrm>
          <a:prstGeom prst="hexagon">
            <a:avLst/>
          </a:prstGeom>
          <a:blipFill>
            <a:blip r:embed="rId5" cstate="print"/>
            <a:srcRect/>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8" name="六边形 7"/>
          <p:cNvSpPr/>
          <p:nvPr/>
        </p:nvSpPr>
        <p:spPr>
          <a:xfrm>
            <a:off x="5955864" y="3457397"/>
            <a:ext cx="1723551" cy="1485820"/>
          </a:xfrm>
          <a:prstGeom prst="hexagon">
            <a:avLst/>
          </a:prstGeom>
          <a:solidFill>
            <a:srgbClr val="5F7B06"/>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添加文字</a:t>
            </a:r>
          </a:p>
        </p:txBody>
      </p:sp>
      <p:sp>
        <p:nvSpPr>
          <p:cNvPr id="9" name="六边形 8"/>
          <p:cNvSpPr/>
          <p:nvPr/>
        </p:nvSpPr>
        <p:spPr>
          <a:xfrm>
            <a:off x="8840951" y="1887402"/>
            <a:ext cx="1723551" cy="1485820"/>
          </a:xfrm>
          <a:prstGeom prst="hexagon">
            <a:avLst/>
          </a:prstGeom>
          <a:solidFill>
            <a:srgbClr val="8EAE2A"/>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添加文字</a:t>
            </a:r>
          </a:p>
        </p:txBody>
      </p:sp>
      <p:sp>
        <p:nvSpPr>
          <p:cNvPr id="10" name="六边形 9"/>
          <p:cNvSpPr/>
          <p:nvPr/>
        </p:nvSpPr>
        <p:spPr>
          <a:xfrm>
            <a:off x="3066085" y="1887402"/>
            <a:ext cx="1723551" cy="1485820"/>
          </a:xfrm>
          <a:prstGeom prst="hexagon">
            <a:avLst/>
          </a:prstGeom>
          <a:blipFill>
            <a:blip r:embed="rId6" cstate="print"/>
            <a:srcRect/>
            <a:stretch>
              <a:fillRect t="1"/>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11" name="六边形 10"/>
          <p:cNvSpPr/>
          <p:nvPr/>
        </p:nvSpPr>
        <p:spPr>
          <a:xfrm>
            <a:off x="7397235" y="4249489"/>
            <a:ext cx="1723551" cy="1485820"/>
          </a:xfrm>
          <a:prstGeom prst="hexagon">
            <a:avLst/>
          </a:prstGeom>
          <a:solidFill>
            <a:srgbClr val="8EAE2A"/>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添加文字</a:t>
            </a:r>
          </a:p>
        </p:txBody>
      </p:sp>
      <p:sp>
        <p:nvSpPr>
          <p:cNvPr id="12" name="六边形 11"/>
          <p:cNvSpPr/>
          <p:nvPr/>
        </p:nvSpPr>
        <p:spPr>
          <a:xfrm>
            <a:off x="8840951" y="3444973"/>
            <a:ext cx="1723551" cy="1485820"/>
          </a:xfrm>
          <a:prstGeom prst="hexagon">
            <a:avLst/>
          </a:prstGeom>
          <a:solidFill>
            <a:srgbClr val="5F7B06"/>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添加文字</a:t>
            </a:r>
          </a:p>
        </p:txBody>
      </p:sp>
      <p:sp>
        <p:nvSpPr>
          <p:cNvPr id="13" name="六边形 12"/>
          <p:cNvSpPr/>
          <p:nvPr/>
        </p:nvSpPr>
        <p:spPr>
          <a:xfrm>
            <a:off x="3066085" y="3444973"/>
            <a:ext cx="1723551" cy="1485820"/>
          </a:xfrm>
          <a:prstGeom prst="hexagon">
            <a:avLst/>
          </a:prstGeom>
          <a:solidFill>
            <a:srgbClr val="5F7B06"/>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添加文字</a:t>
            </a:r>
          </a:p>
        </p:txBody>
      </p:sp>
      <p:sp>
        <p:nvSpPr>
          <p:cNvPr id="16" name="六边形 15"/>
          <p:cNvSpPr/>
          <p:nvPr/>
        </p:nvSpPr>
        <p:spPr>
          <a:xfrm>
            <a:off x="1622368" y="2686626"/>
            <a:ext cx="1723551" cy="1485820"/>
          </a:xfrm>
          <a:prstGeom prst="hexagon">
            <a:avLst/>
          </a:prstGeom>
          <a:solidFill>
            <a:srgbClr val="8EAE2A"/>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添加文字</a:t>
            </a:r>
          </a:p>
        </p:txBody>
      </p:sp>
      <p:sp>
        <p:nvSpPr>
          <p:cNvPr id="17" name="TextBox 40"/>
          <p:cNvSpPr txBox="1"/>
          <p:nvPr/>
        </p:nvSpPr>
        <p:spPr>
          <a:xfrm>
            <a:off x="1450786" y="5849676"/>
            <a:ext cx="9292019" cy="867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defPPr>
              <a:defRPr lang="zh-CN"/>
            </a:defPPr>
            <a:lvl1pPr algn="ctr">
              <a:lnSpc>
                <a:spcPct val="130000"/>
              </a:lnSpc>
              <a:spcBef>
                <a:spcPct val="0"/>
              </a:spcBef>
              <a:buFont typeface="Arial" panose="020B0604020202020204" pitchFamily="34" charset="0"/>
              <a:buNone/>
              <a:defRPr sz="1400">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endPar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六边形 17"/>
          <p:cNvSpPr/>
          <p:nvPr/>
        </p:nvSpPr>
        <p:spPr>
          <a:xfrm>
            <a:off x="4509804" y="4249489"/>
            <a:ext cx="1723551" cy="1485820"/>
          </a:xfrm>
          <a:prstGeom prst="hexagon">
            <a:avLst/>
          </a:prstGeom>
          <a:blipFill>
            <a:blip r:embed="rId7" cstate="print"/>
            <a:srcRect/>
            <a:stretch>
              <a:fillRect/>
            </a:stretch>
          </a:blip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3" presetClass="entr" presetSubtype="52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300" fill="hold"/>
                                        <p:tgtEl>
                                          <p:spTgt spid="16"/>
                                        </p:tgtEl>
                                        <p:attrNameLst>
                                          <p:attrName>ppt_w</p:attrName>
                                        </p:attrNameLst>
                                      </p:cBhvr>
                                      <p:tavLst>
                                        <p:tav tm="0">
                                          <p:val>
                                            <p:fltVal val="0"/>
                                          </p:val>
                                        </p:tav>
                                        <p:tav tm="100000">
                                          <p:val>
                                            <p:strVal val="#ppt_w"/>
                                          </p:val>
                                        </p:tav>
                                      </p:tavLst>
                                    </p:anim>
                                    <p:anim calcmode="lin" valueType="num">
                                      <p:cBhvr>
                                        <p:cTn id="22" dur="300" fill="hold"/>
                                        <p:tgtEl>
                                          <p:spTgt spid="16"/>
                                        </p:tgtEl>
                                        <p:attrNameLst>
                                          <p:attrName>ppt_h</p:attrName>
                                        </p:attrNameLst>
                                      </p:cBhvr>
                                      <p:tavLst>
                                        <p:tav tm="0">
                                          <p:val>
                                            <p:fltVal val="0"/>
                                          </p:val>
                                        </p:tav>
                                        <p:tav tm="100000">
                                          <p:val>
                                            <p:strVal val="#ppt_h"/>
                                          </p:val>
                                        </p:tav>
                                      </p:tavLst>
                                    </p:anim>
                                    <p:anim calcmode="lin" valueType="num">
                                      <p:cBhvr>
                                        <p:cTn id="23" dur="300" fill="hold"/>
                                        <p:tgtEl>
                                          <p:spTgt spid="16"/>
                                        </p:tgtEl>
                                        <p:attrNameLst>
                                          <p:attrName>ppt_x</p:attrName>
                                        </p:attrNameLst>
                                      </p:cBhvr>
                                      <p:tavLst>
                                        <p:tav tm="0">
                                          <p:val>
                                            <p:fltVal val="0.5"/>
                                          </p:val>
                                        </p:tav>
                                        <p:tav tm="100000">
                                          <p:val>
                                            <p:strVal val="#ppt_x"/>
                                          </p:val>
                                        </p:tav>
                                      </p:tavLst>
                                    </p:anim>
                                    <p:anim calcmode="lin" valueType="num">
                                      <p:cBhvr>
                                        <p:cTn id="24" dur="300" fill="hold"/>
                                        <p:tgtEl>
                                          <p:spTgt spid="16"/>
                                        </p:tgtEl>
                                        <p:attrNameLst>
                                          <p:attrName>ppt_y</p:attrName>
                                        </p:attrNameLst>
                                      </p:cBhvr>
                                      <p:tavLst>
                                        <p:tav tm="0">
                                          <p:val>
                                            <p:fltVal val="0.5"/>
                                          </p:val>
                                        </p:tav>
                                        <p:tav tm="100000">
                                          <p:val>
                                            <p:strVal val="#ppt_y"/>
                                          </p:val>
                                        </p:tav>
                                      </p:tavLst>
                                    </p:anim>
                                  </p:childTnLst>
                                </p:cTn>
                              </p:par>
                              <p:par>
                                <p:cTn id="25" presetID="26" presetClass="emph" presetSubtype="0" fill="hold" grpId="1" nodeType="withEffect">
                                  <p:stCondLst>
                                    <p:cond delay="300"/>
                                  </p:stCondLst>
                                  <p:childTnLst>
                                    <p:animEffect transition="out" filter="fade">
                                      <p:cBhvr>
                                        <p:cTn id="26" dur="300" tmFilter="0, 0; .2, .5; .8, .5; 1, 0"/>
                                        <p:tgtEl>
                                          <p:spTgt spid="16"/>
                                        </p:tgtEl>
                                      </p:cBhvr>
                                    </p:animEffect>
                                    <p:animScale>
                                      <p:cBhvr>
                                        <p:cTn id="27" dur="150" autoRev="1" fill="hold"/>
                                        <p:tgtEl>
                                          <p:spTgt spid="16"/>
                                        </p:tgtEl>
                                      </p:cBhvr>
                                      <p:by x="105000" y="105000"/>
                                    </p:animScale>
                                  </p:childTnLst>
                                </p:cTn>
                              </p:par>
                              <p:par>
                                <p:cTn id="28" presetID="23" presetClass="entr" presetSubtype="528" fill="hold" grpId="0" nodeType="withEffect">
                                  <p:stCondLst>
                                    <p:cond delay="1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300" fill="hold"/>
                                        <p:tgtEl>
                                          <p:spTgt spid="10"/>
                                        </p:tgtEl>
                                        <p:attrNameLst>
                                          <p:attrName>ppt_w</p:attrName>
                                        </p:attrNameLst>
                                      </p:cBhvr>
                                      <p:tavLst>
                                        <p:tav tm="0">
                                          <p:val>
                                            <p:fltVal val="0"/>
                                          </p:val>
                                        </p:tav>
                                        <p:tav tm="100000">
                                          <p:val>
                                            <p:strVal val="#ppt_w"/>
                                          </p:val>
                                        </p:tav>
                                      </p:tavLst>
                                    </p:anim>
                                    <p:anim calcmode="lin" valueType="num">
                                      <p:cBhvr>
                                        <p:cTn id="31" dur="300" fill="hold"/>
                                        <p:tgtEl>
                                          <p:spTgt spid="10"/>
                                        </p:tgtEl>
                                        <p:attrNameLst>
                                          <p:attrName>ppt_h</p:attrName>
                                        </p:attrNameLst>
                                      </p:cBhvr>
                                      <p:tavLst>
                                        <p:tav tm="0">
                                          <p:val>
                                            <p:fltVal val="0"/>
                                          </p:val>
                                        </p:tav>
                                        <p:tav tm="100000">
                                          <p:val>
                                            <p:strVal val="#ppt_h"/>
                                          </p:val>
                                        </p:tav>
                                      </p:tavLst>
                                    </p:anim>
                                    <p:anim calcmode="lin" valueType="num">
                                      <p:cBhvr>
                                        <p:cTn id="32" dur="300" fill="hold"/>
                                        <p:tgtEl>
                                          <p:spTgt spid="10"/>
                                        </p:tgtEl>
                                        <p:attrNameLst>
                                          <p:attrName>ppt_x</p:attrName>
                                        </p:attrNameLst>
                                      </p:cBhvr>
                                      <p:tavLst>
                                        <p:tav tm="0">
                                          <p:val>
                                            <p:fltVal val="0.5"/>
                                          </p:val>
                                        </p:tav>
                                        <p:tav tm="100000">
                                          <p:val>
                                            <p:strVal val="#ppt_x"/>
                                          </p:val>
                                        </p:tav>
                                      </p:tavLst>
                                    </p:anim>
                                    <p:anim calcmode="lin" valueType="num">
                                      <p:cBhvr>
                                        <p:cTn id="33" dur="300" fill="hold"/>
                                        <p:tgtEl>
                                          <p:spTgt spid="10"/>
                                        </p:tgtEl>
                                        <p:attrNameLst>
                                          <p:attrName>ppt_y</p:attrName>
                                        </p:attrNameLst>
                                      </p:cBhvr>
                                      <p:tavLst>
                                        <p:tav tm="0">
                                          <p:val>
                                            <p:fltVal val="0.5"/>
                                          </p:val>
                                        </p:tav>
                                        <p:tav tm="100000">
                                          <p:val>
                                            <p:strVal val="#ppt_y"/>
                                          </p:val>
                                        </p:tav>
                                      </p:tavLst>
                                    </p:anim>
                                  </p:childTnLst>
                                </p:cTn>
                              </p:par>
                              <p:par>
                                <p:cTn id="34" presetID="26" presetClass="emph" presetSubtype="0" fill="hold" grpId="1" nodeType="withEffect">
                                  <p:stCondLst>
                                    <p:cond delay="400"/>
                                  </p:stCondLst>
                                  <p:childTnLst>
                                    <p:animEffect transition="out" filter="fade">
                                      <p:cBhvr>
                                        <p:cTn id="35" dur="300" tmFilter="0, 0; .2, .5; .8, .5; 1, 0"/>
                                        <p:tgtEl>
                                          <p:spTgt spid="10"/>
                                        </p:tgtEl>
                                      </p:cBhvr>
                                    </p:animEffect>
                                    <p:animScale>
                                      <p:cBhvr>
                                        <p:cTn id="36" dur="150" autoRev="1" fill="hold"/>
                                        <p:tgtEl>
                                          <p:spTgt spid="10"/>
                                        </p:tgtEl>
                                      </p:cBhvr>
                                      <p:by x="105000" y="105000"/>
                                    </p:animScale>
                                  </p:childTnLst>
                                </p:cTn>
                              </p:par>
                              <p:par>
                                <p:cTn id="37" presetID="23" presetClass="entr" presetSubtype="528" fill="hold" grpId="0" nodeType="withEffect">
                                  <p:stCondLst>
                                    <p:cond delay="200"/>
                                  </p:stCondLst>
                                  <p:childTnLst>
                                    <p:set>
                                      <p:cBhvr>
                                        <p:cTn id="38" dur="1" fill="hold">
                                          <p:stCondLst>
                                            <p:cond delay="0"/>
                                          </p:stCondLst>
                                        </p:cTn>
                                        <p:tgtEl>
                                          <p:spTgt spid="4"/>
                                        </p:tgtEl>
                                        <p:attrNameLst>
                                          <p:attrName>style.visibility</p:attrName>
                                        </p:attrNameLst>
                                      </p:cBhvr>
                                      <p:to>
                                        <p:strVal val="visible"/>
                                      </p:to>
                                    </p:set>
                                    <p:anim calcmode="lin" valueType="num">
                                      <p:cBhvr>
                                        <p:cTn id="39" dur="300" fill="hold"/>
                                        <p:tgtEl>
                                          <p:spTgt spid="4"/>
                                        </p:tgtEl>
                                        <p:attrNameLst>
                                          <p:attrName>ppt_w</p:attrName>
                                        </p:attrNameLst>
                                      </p:cBhvr>
                                      <p:tavLst>
                                        <p:tav tm="0">
                                          <p:val>
                                            <p:fltVal val="0"/>
                                          </p:val>
                                        </p:tav>
                                        <p:tav tm="100000">
                                          <p:val>
                                            <p:strVal val="#ppt_w"/>
                                          </p:val>
                                        </p:tav>
                                      </p:tavLst>
                                    </p:anim>
                                    <p:anim calcmode="lin" valueType="num">
                                      <p:cBhvr>
                                        <p:cTn id="40" dur="300" fill="hold"/>
                                        <p:tgtEl>
                                          <p:spTgt spid="4"/>
                                        </p:tgtEl>
                                        <p:attrNameLst>
                                          <p:attrName>ppt_h</p:attrName>
                                        </p:attrNameLst>
                                      </p:cBhvr>
                                      <p:tavLst>
                                        <p:tav tm="0">
                                          <p:val>
                                            <p:fltVal val="0"/>
                                          </p:val>
                                        </p:tav>
                                        <p:tav tm="100000">
                                          <p:val>
                                            <p:strVal val="#ppt_h"/>
                                          </p:val>
                                        </p:tav>
                                      </p:tavLst>
                                    </p:anim>
                                    <p:anim calcmode="lin" valueType="num">
                                      <p:cBhvr>
                                        <p:cTn id="41" dur="300" fill="hold"/>
                                        <p:tgtEl>
                                          <p:spTgt spid="4"/>
                                        </p:tgtEl>
                                        <p:attrNameLst>
                                          <p:attrName>ppt_x</p:attrName>
                                        </p:attrNameLst>
                                      </p:cBhvr>
                                      <p:tavLst>
                                        <p:tav tm="0">
                                          <p:val>
                                            <p:fltVal val="0.5"/>
                                          </p:val>
                                        </p:tav>
                                        <p:tav tm="100000">
                                          <p:val>
                                            <p:strVal val="#ppt_x"/>
                                          </p:val>
                                        </p:tav>
                                      </p:tavLst>
                                    </p:anim>
                                    <p:anim calcmode="lin" valueType="num">
                                      <p:cBhvr>
                                        <p:cTn id="42" dur="300" fill="hold"/>
                                        <p:tgtEl>
                                          <p:spTgt spid="4"/>
                                        </p:tgtEl>
                                        <p:attrNameLst>
                                          <p:attrName>ppt_y</p:attrName>
                                        </p:attrNameLst>
                                      </p:cBhvr>
                                      <p:tavLst>
                                        <p:tav tm="0">
                                          <p:val>
                                            <p:fltVal val="0.5"/>
                                          </p:val>
                                        </p:tav>
                                        <p:tav tm="100000">
                                          <p:val>
                                            <p:strVal val="#ppt_y"/>
                                          </p:val>
                                        </p:tav>
                                      </p:tavLst>
                                    </p:anim>
                                  </p:childTnLst>
                                </p:cTn>
                              </p:par>
                              <p:par>
                                <p:cTn id="43" presetID="26" presetClass="emph" presetSubtype="0" fill="hold" grpId="1" nodeType="withEffect">
                                  <p:stCondLst>
                                    <p:cond delay="500"/>
                                  </p:stCondLst>
                                  <p:childTnLst>
                                    <p:animEffect transition="out" filter="fade">
                                      <p:cBhvr>
                                        <p:cTn id="44" dur="300" tmFilter="0, 0; .2, .5; .8, .5; 1, 0"/>
                                        <p:tgtEl>
                                          <p:spTgt spid="4"/>
                                        </p:tgtEl>
                                      </p:cBhvr>
                                    </p:animEffect>
                                    <p:animScale>
                                      <p:cBhvr>
                                        <p:cTn id="45" dur="150" autoRev="1" fill="hold"/>
                                        <p:tgtEl>
                                          <p:spTgt spid="4"/>
                                        </p:tgtEl>
                                      </p:cBhvr>
                                      <p:by x="105000" y="105000"/>
                                    </p:animScale>
                                  </p:childTnLst>
                                </p:cTn>
                              </p:par>
                              <p:par>
                                <p:cTn id="46" presetID="23" presetClass="entr" presetSubtype="528" fill="hold" grpId="0" nodeType="withEffect">
                                  <p:stCondLst>
                                    <p:cond delay="300"/>
                                  </p:stCondLst>
                                  <p:childTnLst>
                                    <p:set>
                                      <p:cBhvr>
                                        <p:cTn id="47" dur="1" fill="hold">
                                          <p:stCondLst>
                                            <p:cond delay="0"/>
                                          </p:stCondLst>
                                        </p:cTn>
                                        <p:tgtEl>
                                          <p:spTgt spid="5"/>
                                        </p:tgtEl>
                                        <p:attrNameLst>
                                          <p:attrName>style.visibility</p:attrName>
                                        </p:attrNameLst>
                                      </p:cBhvr>
                                      <p:to>
                                        <p:strVal val="visible"/>
                                      </p:to>
                                    </p:set>
                                    <p:anim calcmode="lin" valueType="num">
                                      <p:cBhvr>
                                        <p:cTn id="48" dur="300" fill="hold"/>
                                        <p:tgtEl>
                                          <p:spTgt spid="5"/>
                                        </p:tgtEl>
                                        <p:attrNameLst>
                                          <p:attrName>ppt_w</p:attrName>
                                        </p:attrNameLst>
                                      </p:cBhvr>
                                      <p:tavLst>
                                        <p:tav tm="0">
                                          <p:val>
                                            <p:fltVal val="0"/>
                                          </p:val>
                                        </p:tav>
                                        <p:tav tm="100000">
                                          <p:val>
                                            <p:strVal val="#ppt_w"/>
                                          </p:val>
                                        </p:tav>
                                      </p:tavLst>
                                    </p:anim>
                                    <p:anim calcmode="lin" valueType="num">
                                      <p:cBhvr>
                                        <p:cTn id="49" dur="300" fill="hold"/>
                                        <p:tgtEl>
                                          <p:spTgt spid="5"/>
                                        </p:tgtEl>
                                        <p:attrNameLst>
                                          <p:attrName>ppt_h</p:attrName>
                                        </p:attrNameLst>
                                      </p:cBhvr>
                                      <p:tavLst>
                                        <p:tav tm="0">
                                          <p:val>
                                            <p:fltVal val="0"/>
                                          </p:val>
                                        </p:tav>
                                        <p:tav tm="100000">
                                          <p:val>
                                            <p:strVal val="#ppt_h"/>
                                          </p:val>
                                        </p:tav>
                                      </p:tavLst>
                                    </p:anim>
                                    <p:anim calcmode="lin" valueType="num">
                                      <p:cBhvr>
                                        <p:cTn id="50" dur="300" fill="hold"/>
                                        <p:tgtEl>
                                          <p:spTgt spid="5"/>
                                        </p:tgtEl>
                                        <p:attrNameLst>
                                          <p:attrName>ppt_x</p:attrName>
                                        </p:attrNameLst>
                                      </p:cBhvr>
                                      <p:tavLst>
                                        <p:tav tm="0">
                                          <p:val>
                                            <p:fltVal val="0.5"/>
                                          </p:val>
                                        </p:tav>
                                        <p:tav tm="100000">
                                          <p:val>
                                            <p:strVal val="#ppt_x"/>
                                          </p:val>
                                        </p:tav>
                                      </p:tavLst>
                                    </p:anim>
                                    <p:anim calcmode="lin" valueType="num">
                                      <p:cBhvr>
                                        <p:cTn id="51" dur="300" fill="hold"/>
                                        <p:tgtEl>
                                          <p:spTgt spid="5"/>
                                        </p:tgtEl>
                                        <p:attrNameLst>
                                          <p:attrName>ppt_y</p:attrName>
                                        </p:attrNameLst>
                                      </p:cBhvr>
                                      <p:tavLst>
                                        <p:tav tm="0">
                                          <p:val>
                                            <p:fltVal val="0.5"/>
                                          </p:val>
                                        </p:tav>
                                        <p:tav tm="100000">
                                          <p:val>
                                            <p:strVal val="#ppt_y"/>
                                          </p:val>
                                        </p:tav>
                                      </p:tavLst>
                                    </p:anim>
                                  </p:childTnLst>
                                </p:cTn>
                              </p:par>
                              <p:par>
                                <p:cTn id="52" presetID="26" presetClass="emph" presetSubtype="0" fill="hold" grpId="1" nodeType="withEffect">
                                  <p:stCondLst>
                                    <p:cond delay="600"/>
                                  </p:stCondLst>
                                  <p:childTnLst>
                                    <p:animEffect transition="out" filter="fade">
                                      <p:cBhvr>
                                        <p:cTn id="53" dur="300" tmFilter="0, 0; .2, .5; .8, .5; 1, 0"/>
                                        <p:tgtEl>
                                          <p:spTgt spid="5"/>
                                        </p:tgtEl>
                                      </p:cBhvr>
                                    </p:animEffect>
                                    <p:animScale>
                                      <p:cBhvr>
                                        <p:cTn id="54" dur="150" autoRev="1" fill="hold"/>
                                        <p:tgtEl>
                                          <p:spTgt spid="5"/>
                                        </p:tgtEl>
                                      </p:cBhvr>
                                      <p:by x="105000" y="105000"/>
                                    </p:animScale>
                                  </p:childTnLst>
                                </p:cTn>
                              </p:par>
                              <p:par>
                                <p:cTn id="55" presetID="23" presetClass="entr" presetSubtype="528" fill="hold" grpId="0" nodeType="withEffect">
                                  <p:stCondLst>
                                    <p:cond delay="400"/>
                                  </p:stCondLst>
                                  <p:childTnLst>
                                    <p:set>
                                      <p:cBhvr>
                                        <p:cTn id="56" dur="1" fill="hold">
                                          <p:stCondLst>
                                            <p:cond delay="0"/>
                                          </p:stCondLst>
                                        </p:cTn>
                                        <p:tgtEl>
                                          <p:spTgt spid="7"/>
                                        </p:tgtEl>
                                        <p:attrNameLst>
                                          <p:attrName>style.visibility</p:attrName>
                                        </p:attrNameLst>
                                      </p:cBhvr>
                                      <p:to>
                                        <p:strVal val="visible"/>
                                      </p:to>
                                    </p:set>
                                    <p:anim calcmode="lin" valueType="num">
                                      <p:cBhvr>
                                        <p:cTn id="57" dur="300" fill="hold"/>
                                        <p:tgtEl>
                                          <p:spTgt spid="7"/>
                                        </p:tgtEl>
                                        <p:attrNameLst>
                                          <p:attrName>ppt_w</p:attrName>
                                        </p:attrNameLst>
                                      </p:cBhvr>
                                      <p:tavLst>
                                        <p:tav tm="0">
                                          <p:val>
                                            <p:fltVal val="0"/>
                                          </p:val>
                                        </p:tav>
                                        <p:tav tm="100000">
                                          <p:val>
                                            <p:strVal val="#ppt_w"/>
                                          </p:val>
                                        </p:tav>
                                      </p:tavLst>
                                    </p:anim>
                                    <p:anim calcmode="lin" valueType="num">
                                      <p:cBhvr>
                                        <p:cTn id="58" dur="300" fill="hold"/>
                                        <p:tgtEl>
                                          <p:spTgt spid="7"/>
                                        </p:tgtEl>
                                        <p:attrNameLst>
                                          <p:attrName>ppt_h</p:attrName>
                                        </p:attrNameLst>
                                      </p:cBhvr>
                                      <p:tavLst>
                                        <p:tav tm="0">
                                          <p:val>
                                            <p:fltVal val="0"/>
                                          </p:val>
                                        </p:tav>
                                        <p:tav tm="100000">
                                          <p:val>
                                            <p:strVal val="#ppt_h"/>
                                          </p:val>
                                        </p:tav>
                                      </p:tavLst>
                                    </p:anim>
                                    <p:anim calcmode="lin" valueType="num">
                                      <p:cBhvr>
                                        <p:cTn id="59" dur="300" fill="hold"/>
                                        <p:tgtEl>
                                          <p:spTgt spid="7"/>
                                        </p:tgtEl>
                                        <p:attrNameLst>
                                          <p:attrName>ppt_x</p:attrName>
                                        </p:attrNameLst>
                                      </p:cBhvr>
                                      <p:tavLst>
                                        <p:tav tm="0">
                                          <p:val>
                                            <p:fltVal val="0.5"/>
                                          </p:val>
                                        </p:tav>
                                        <p:tav tm="100000">
                                          <p:val>
                                            <p:strVal val="#ppt_x"/>
                                          </p:val>
                                        </p:tav>
                                      </p:tavLst>
                                    </p:anim>
                                    <p:anim calcmode="lin" valueType="num">
                                      <p:cBhvr>
                                        <p:cTn id="60" dur="300" fill="hold"/>
                                        <p:tgtEl>
                                          <p:spTgt spid="7"/>
                                        </p:tgtEl>
                                        <p:attrNameLst>
                                          <p:attrName>ppt_y</p:attrName>
                                        </p:attrNameLst>
                                      </p:cBhvr>
                                      <p:tavLst>
                                        <p:tav tm="0">
                                          <p:val>
                                            <p:fltVal val="0.5"/>
                                          </p:val>
                                        </p:tav>
                                        <p:tav tm="100000">
                                          <p:val>
                                            <p:strVal val="#ppt_y"/>
                                          </p:val>
                                        </p:tav>
                                      </p:tavLst>
                                    </p:anim>
                                  </p:childTnLst>
                                </p:cTn>
                              </p:par>
                              <p:par>
                                <p:cTn id="61" presetID="26" presetClass="emph" presetSubtype="0" fill="hold" grpId="1" nodeType="withEffect">
                                  <p:stCondLst>
                                    <p:cond delay="700"/>
                                  </p:stCondLst>
                                  <p:childTnLst>
                                    <p:animEffect transition="out" filter="fade">
                                      <p:cBhvr>
                                        <p:cTn id="62" dur="300" tmFilter="0, 0; .2, .5; .8, .5; 1, 0"/>
                                        <p:tgtEl>
                                          <p:spTgt spid="7"/>
                                        </p:tgtEl>
                                      </p:cBhvr>
                                    </p:animEffect>
                                    <p:animScale>
                                      <p:cBhvr>
                                        <p:cTn id="63" dur="150" autoRev="1" fill="hold"/>
                                        <p:tgtEl>
                                          <p:spTgt spid="7"/>
                                        </p:tgtEl>
                                      </p:cBhvr>
                                      <p:by x="105000" y="105000"/>
                                    </p:animScale>
                                  </p:childTnLst>
                                </p:cTn>
                              </p:par>
                              <p:par>
                                <p:cTn id="64" presetID="23" presetClass="entr" presetSubtype="528" fill="hold" grpId="0" nodeType="withEffect">
                                  <p:stCondLst>
                                    <p:cond delay="500"/>
                                  </p:stCondLst>
                                  <p:childTnLst>
                                    <p:set>
                                      <p:cBhvr>
                                        <p:cTn id="65" dur="1" fill="hold">
                                          <p:stCondLst>
                                            <p:cond delay="0"/>
                                          </p:stCondLst>
                                        </p:cTn>
                                        <p:tgtEl>
                                          <p:spTgt spid="9"/>
                                        </p:tgtEl>
                                        <p:attrNameLst>
                                          <p:attrName>style.visibility</p:attrName>
                                        </p:attrNameLst>
                                      </p:cBhvr>
                                      <p:to>
                                        <p:strVal val="visible"/>
                                      </p:to>
                                    </p:set>
                                    <p:anim calcmode="lin" valueType="num">
                                      <p:cBhvr>
                                        <p:cTn id="66" dur="300" fill="hold"/>
                                        <p:tgtEl>
                                          <p:spTgt spid="9"/>
                                        </p:tgtEl>
                                        <p:attrNameLst>
                                          <p:attrName>ppt_w</p:attrName>
                                        </p:attrNameLst>
                                      </p:cBhvr>
                                      <p:tavLst>
                                        <p:tav tm="0">
                                          <p:val>
                                            <p:fltVal val="0"/>
                                          </p:val>
                                        </p:tav>
                                        <p:tav tm="100000">
                                          <p:val>
                                            <p:strVal val="#ppt_w"/>
                                          </p:val>
                                        </p:tav>
                                      </p:tavLst>
                                    </p:anim>
                                    <p:anim calcmode="lin" valueType="num">
                                      <p:cBhvr>
                                        <p:cTn id="67" dur="300" fill="hold"/>
                                        <p:tgtEl>
                                          <p:spTgt spid="9"/>
                                        </p:tgtEl>
                                        <p:attrNameLst>
                                          <p:attrName>ppt_h</p:attrName>
                                        </p:attrNameLst>
                                      </p:cBhvr>
                                      <p:tavLst>
                                        <p:tav tm="0">
                                          <p:val>
                                            <p:fltVal val="0"/>
                                          </p:val>
                                        </p:tav>
                                        <p:tav tm="100000">
                                          <p:val>
                                            <p:strVal val="#ppt_h"/>
                                          </p:val>
                                        </p:tav>
                                      </p:tavLst>
                                    </p:anim>
                                    <p:anim calcmode="lin" valueType="num">
                                      <p:cBhvr>
                                        <p:cTn id="68" dur="300" fill="hold"/>
                                        <p:tgtEl>
                                          <p:spTgt spid="9"/>
                                        </p:tgtEl>
                                        <p:attrNameLst>
                                          <p:attrName>ppt_x</p:attrName>
                                        </p:attrNameLst>
                                      </p:cBhvr>
                                      <p:tavLst>
                                        <p:tav tm="0">
                                          <p:val>
                                            <p:fltVal val="0.5"/>
                                          </p:val>
                                        </p:tav>
                                        <p:tav tm="100000">
                                          <p:val>
                                            <p:strVal val="#ppt_x"/>
                                          </p:val>
                                        </p:tav>
                                      </p:tavLst>
                                    </p:anim>
                                    <p:anim calcmode="lin" valueType="num">
                                      <p:cBhvr>
                                        <p:cTn id="69" dur="300" fill="hold"/>
                                        <p:tgtEl>
                                          <p:spTgt spid="9"/>
                                        </p:tgtEl>
                                        <p:attrNameLst>
                                          <p:attrName>ppt_y</p:attrName>
                                        </p:attrNameLst>
                                      </p:cBhvr>
                                      <p:tavLst>
                                        <p:tav tm="0">
                                          <p:val>
                                            <p:fltVal val="0.5"/>
                                          </p:val>
                                        </p:tav>
                                        <p:tav tm="100000">
                                          <p:val>
                                            <p:strVal val="#ppt_y"/>
                                          </p:val>
                                        </p:tav>
                                      </p:tavLst>
                                    </p:anim>
                                  </p:childTnLst>
                                </p:cTn>
                              </p:par>
                              <p:par>
                                <p:cTn id="70" presetID="26" presetClass="emph" presetSubtype="0" fill="hold" grpId="1" nodeType="withEffect">
                                  <p:stCondLst>
                                    <p:cond delay="800"/>
                                  </p:stCondLst>
                                  <p:childTnLst>
                                    <p:animEffect transition="out" filter="fade">
                                      <p:cBhvr>
                                        <p:cTn id="71" dur="300" tmFilter="0, 0; .2, .5; .8, .5; 1, 0"/>
                                        <p:tgtEl>
                                          <p:spTgt spid="9"/>
                                        </p:tgtEl>
                                      </p:cBhvr>
                                    </p:animEffect>
                                    <p:animScale>
                                      <p:cBhvr>
                                        <p:cTn id="72" dur="150" autoRev="1" fill="hold"/>
                                        <p:tgtEl>
                                          <p:spTgt spid="9"/>
                                        </p:tgtEl>
                                      </p:cBhvr>
                                      <p:by x="105000" y="105000"/>
                                    </p:animScale>
                                  </p:childTnLst>
                                </p:cTn>
                              </p:par>
                              <p:par>
                                <p:cTn id="73" presetID="23" presetClass="entr" presetSubtype="528" fill="hold" grpId="0" nodeType="withEffect">
                                  <p:stCondLst>
                                    <p:cond delay="600"/>
                                  </p:stCondLst>
                                  <p:childTnLst>
                                    <p:set>
                                      <p:cBhvr>
                                        <p:cTn id="74" dur="1" fill="hold">
                                          <p:stCondLst>
                                            <p:cond delay="0"/>
                                          </p:stCondLst>
                                        </p:cTn>
                                        <p:tgtEl>
                                          <p:spTgt spid="13"/>
                                        </p:tgtEl>
                                        <p:attrNameLst>
                                          <p:attrName>style.visibility</p:attrName>
                                        </p:attrNameLst>
                                      </p:cBhvr>
                                      <p:to>
                                        <p:strVal val="visible"/>
                                      </p:to>
                                    </p:set>
                                    <p:anim calcmode="lin" valueType="num">
                                      <p:cBhvr>
                                        <p:cTn id="75" dur="300" fill="hold"/>
                                        <p:tgtEl>
                                          <p:spTgt spid="13"/>
                                        </p:tgtEl>
                                        <p:attrNameLst>
                                          <p:attrName>ppt_w</p:attrName>
                                        </p:attrNameLst>
                                      </p:cBhvr>
                                      <p:tavLst>
                                        <p:tav tm="0">
                                          <p:val>
                                            <p:fltVal val="0"/>
                                          </p:val>
                                        </p:tav>
                                        <p:tav tm="100000">
                                          <p:val>
                                            <p:strVal val="#ppt_w"/>
                                          </p:val>
                                        </p:tav>
                                      </p:tavLst>
                                    </p:anim>
                                    <p:anim calcmode="lin" valueType="num">
                                      <p:cBhvr>
                                        <p:cTn id="76" dur="300" fill="hold"/>
                                        <p:tgtEl>
                                          <p:spTgt spid="13"/>
                                        </p:tgtEl>
                                        <p:attrNameLst>
                                          <p:attrName>ppt_h</p:attrName>
                                        </p:attrNameLst>
                                      </p:cBhvr>
                                      <p:tavLst>
                                        <p:tav tm="0">
                                          <p:val>
                                            <p:fltVal val="0"/>
                                          </p:val>
                                        </p:tav>
                                        <p:tav tm="100000">
                                          <p:val>
                                            <p:strVal val="#ppt_h"/>
                                          </p:val>
                                        </p:tav>
                                      </p:tavLst>
                                    </p:anim>
                                    <p:anim calcmode="lin" valueType="num">
                                      <p:cBhvr>
                                        <p:cTn id="77" dur="300" fill="hold"/>
                                        <p:tgtEl>
                                          <p:spTgt spid="13"/>
                                        </p:tgtEl>
                                        <p:attrNameLst>
                                          <p:attrName>ppt_x</p:attrName>
                                        </p:attrNameLst>
                                      </p:cBhvr>
                                      <p:tavLst>
                                        <p:tav tm="0">
                                          <p:val>
                                            <p:fltVal val="0.5"/>
                                          </p:val>
                                        </p:tav>
                                        <p:tav tm="100000">
                                          <p:val>
                                            <p:strVal val="#ppt_x"/>
                                          </p:val>
                                        </p:tav>
                                      </p:tavLst>
                                    </p:anim>
                                    <p:anim calcmode="lin" valueType="num">
                                      <p:cBhvr>
                                        <p:cTn id="78" dur="300" fill="hold"/>
                                        <p:tgtEl>
                                          <p:spTgt spid="13"/>
                                        </p:tgtEl>
                                        <p:attrNameLst>
                                          <p:attrName>ppt_y</p:attrName>
                                        </p:attrNameLst>
                                      </p:cBhvr>
                                      <p:tavLst>
                                        <p:tav tm="0">
                                          <p:val>
                                            <p:fltVal val="0.5"/>
                                          </p:val>
                                        </p:tav>
                                        <p:tav tm="100000">
                                          <p:val>
                                            <p:strVal val="#ppt_y"/>
                                          </p:val>
                                        </p:tav>
                                      </p:tavLst>
                                    </p:anim>
                                  </p:childTnLst>
                                </p:cTn>
                              </p:par>
                              <p:par>
                                <p:cTn id="79" presetID="26" presetClass="emph" presetSubtype="0" fill="hold" grpId="1" nodeType="withEffect">
                                  <p:stCondLst>
                                    <p:cond delay="900"/>
                                  </p:stCondLst>
                                  <p:childTnLst>
                                    <p:animEffect transition="out" filter="fade">
                                      <p:cBhvr>
                                        <p:cTn id="80" dur="300" tmFilter="0, 0; .2, .5; .8, .5; 1, 0"/>
                                        <p:tgtEl>
                                          <p:spTgt spid="13"/>
                                        </p:tgtEl>
                                      </p:cBhvr>
                                    </p:animEffect>
                                    <p:animScale>
                                      <p:cBhvr>
                                        <p:cTn id="81" dur="150" autoRev="1" fill="hold"/>
                                        <p:tgtEl>
                                          <p:spTgt spid="13"/>
                                        </p:tgtEl>
                                      </p:cBhvr>
                                      <p:by x="105000" y="105000"/>
                                    </p:animScale>
                                  </p:childTnLst>
                                </p:cTn>
                              </p:par>
                              <p:par>
                                <p:cTn id="82" presetID="23" presetClass="entr" presetSubtype="528" fill="hold" grpId="0" nodeType="withEffect">
                                  <p:stCondLst>
                                    <p:cond delay="700"/>
                                  </p:stCondLst>
                                  <p:childTnLst>
                                    <p:set>
                                      <p:cBhvr>
                                        <p:cTn id="83" dur="1" fill="hold">
                                          <p:stCondLst>
                                            <p:cond delay="0"/>
                                          </p:stCondLst>
                                        </p:cTn>
                                        <p:tgtEl>
                                          <p:spTgt spid="6"/>
                                        </p:tgtEl>
                                        <p:attrNameLst>
                                          <p:attrName>style.visibility</p:attrName>
                                        </p:attrNameLst>
                                      </p:cBhvr>
                                      <p:to>
                                        <p:strVal val="visible"/>
                                      </p:to>
                                    </p:set>
                                    <p:anim calcmode="lin" valueType="num">
                                      <p:cBhvr>
                                        <p:cTn id="84" dur="300" fill="hold"/>
                                        <p:tgtEl>
                                          <p:spTgt spid="6"/>
                                        </p:tgtEl>
                                        <p:attrNameLst>
                                          <p:attrName>ppt_w</p:attrName>
                                        </p:attrNameLst>
                                      </p:cBhvr>
                                      <p:tavLst>
                                        <p:tav tm="0">
                                          <p:val>
                                            <p:fltVal val="0"/>
                                          </p:val>
                                        </p:tav>
                                        <p:tav tm="100000">
                                          <p:val>
                                            <p:strVal val="#ppt_w"/>
                                          </p:val>
                                        </p:tav>
                                      </p:tavLst>
                                    </p:anim>
                                    <p:anim calcmode="lin" valueType="num">
                                      <p:cBhvr>
                                        <p:cTn id="85" dur="300" fill="hold"/>
                                        <p:tgtEl>
                                          <p:spTgt spid="6"/>
                                        </p:tgtEl>
                                        <p:attrNameLst>
                                          <p:attrName>ppt_h</p:attrName>
                                        </p:attrNameLst>
                                      </p:cBhvr>
                                      <p:tavLst>
                                        <p:tav tm="0">
                                          <p:val>
                                            <p:fltVal val="0"/>
                                          </p:val>
                                        </p:tav>
                                        <p:tav tm="100000">
                                          <p:val>
                                            <p:strVal val="#ppt_h"/>
                                          </p:val>
                                        </p:tav>
                                      </p:tavLst>
                                    </p:anim>
                                    <p:anim calcmode="lin" valueType="num">
                                      <p:cBhvr>
                                        <p:cTn id="86" dur="300" fill="hold"/>
                                        <p:tgtEl>
                                          <p:spTgt spid="6"/>
                                        </p:tgtEl>
                                        <p:attrNameLst>
                                          <p:attrName>ppt_x</p:attrName>
                                        </p:attrNameLst>
                                      </p:cBhvr>
                                      <p:tavLst>
                                        <p:tav tm="0">
                                          <p:val>
                                            <p:fltVal val="0.5"/>
                                          </p:val>
                                        </p:tav>
                                        <p:tav tm="100000">
                                          <p:val>
                                            <p:strVal val="#ppt_x"/>
                                          </p:val>
                                        </p:tav>
                                      </p:tavLst>
                                    </p:anim>
                                    <p:anim calcmode="lin" valueType="num">
                                      <p:cBhvr>
                                        <p:cTn id="87" dur="300" fill="hold"/>
                                        <p:tgtEl>
                                          <p:spTgt spid="6"/>
                                        </p:tgtEl>
                                        <p:attrNameLst>
                                          <p:attrName>ppt_y</p:attrName>
                                        </p:attrNameLst>
                                      </p:cBhvr>
                                      <p:tavLst>
                                        <p:tav tm="0">
                                          <p:val>
                                            <p:fltVal val="0.5"/>
                                          </p:val>
                                        </p:tav>
                                        <p:tav tm="100000">
                                          <p:val>
                                            <p:strVal val="#ppt_y"/>
                                          </p:val>
                                        </p:tav>
                                      </p:tavLst>
                                    </p:anim>
                                  </p:childTnLst>
                                </p:cTn>
                              </p:par>
                              <p:par>
                                <p:cTn id="88" presetID="26" presetClass="emph" presetSubtype="0" fill="hold" grpId="1" nodeType="withEffect">
                                  <p:stCondLst>
                                    <p:cond delay="1000"/>
                                  </p:stCondLst>
                                  <p:childTnLst>
                                    <p:animEffect transition="out" filter="fade">
                                      <p:cBhvr>
                                        <p:cTn id="89" dur="300" tmFilter="0, 0; .2, .5; .8, .5; 1, 0"/>
                                        <p:tgtEl>
                                          <p:spTgt spid="6"/>
                                        </p:tgtEl>
                                      </p:cBhvr>
                                    </p:animEffect>
                                    <p:animScale>
                                      <p:cBhvr>
                                        <p:cTn id="90" dur="150" autoRev="1" fill="hold"/>
                                        <p:tgtEl>
                                          <p:spTgt spid="6"/>
                                        </p:tgtEl>
                                      </p:cBhvr>
                                      <p:by x="105000" y="105000"/>
                                    </p:animScale>
                                  </p:childTnLst>
                                </p:cTn>
                              </p:par>
                              <p:par>
                                <p:cTn id="91" presetID="23" presetClass="entr" presetSubtype="528" fill="hold" grpId="0" nodeType="withEffect">
                                  <p:stCondLst>
                                    <p:cond delay="700"/>
                                  </p:stCondLst>
                                  <p:childTnLst>
                                    <p:set>
                                      <p:cBhvr>
                                        <p:cTn id="92" dur="1" fill="hold">
                                          <p:stCondLst>
                                            <p:cond delay="0"/>
                                          </p:stCondLst>
                                        </p:cTn>
                                        <p:tgtEl>
                                          <p:spTgt spid="8"/>
                                        </p:tgtEl>
                                        <p:attrNameLst>
                                          <p:attrName>style.visibility</p:attrName>
                                        </p:attrNameLst>
                                      </p:cBhvr>
                                      <p:to>
                                        <p:strVal val="visible"/>
                                      </p:to>
                                    </p:set>
                                    <p:anim calcmode="lin" valueType="num">
                                      <p:cBhvr>
                                        <p:cTn id="93" dur="300" fill="hold"/>
                                        <p:tgtEl>
                                          <p:spTgt spid="8"/>
                                        </p:tgtEl>
                                        <p:attrNameLst>
                                          <p:attrName>ppt_w</p:attrName>
                                        </p:attrNameLst>
                                      </p:cBhvr>
                                      <p:tavLst>
                                        <p:tav tm="0">
                                          <p:val>
                                            <p:fltVal val="0"/>
                                          </p:val>
                                        </p:tav>
                                        <p:tav tm="100000">
                                          <p:val>
                                            <p:strVal val="#ppt_w"/>
                                          </p:val>
                                        </p:tav>
                                      </p:tavLst>
                                    </p:anim>
                                    <p:anim calcmode="lin" valueType="num">
                                      <p:cBhvr>
                                        <p:cTn id="94" dur="300" fill="hold"/>
                                        <p:tgtEl>
                                          <p:spTgt spid="8"/>
                                        </p:tgtEl>
                                        <p:attrNameLst>
                                          <p:attrName>ppt_h</p:attrName>
                                        </p:attrNameLst>
                                      </p:cBhvr>
                                      <p:tavLst>
                                        <p:tav tm="0">
                                          <p:val>
                                            <p:fltVal val="0"/>
                                          </p:val>
                                        </p:tav>
                                        <p:tav tm="100000">
                                          <p:val>
                                            <p:strVal val="#ppt_h"/>
                                          </p:val>
                                        </p:tav>
                                      </p:tavLst>
                                    </p:anim>
                                    <p:anim calcmode="lin" valueType="num">
                                      <p:cBhvr>
                                        <p:cTn id="95" dur="300" fill="hold"/>
                                        <p:tgtEl>
                                          <p:spTgt spid="8"/>
                                        </p:tgtEl>
                                        <p:attrNameLst>
                                          <p:attrName>ppt_x</p:attrName>
                                        </p:attrNameLst>
                                      </p:cBhvr>
                                      <p:tavLst>
                                        <p:tav tm="0">
                                          <p:val>
                                            <p:fltVal val="0.5"/>
                                          </p:val>
                                        </p:tav>
                                        <p:tav tm="100000">
                                          <p:val>
                                            <p:strVal val="#ppt_x"/>
                                          </p:val>
                                        </p:tav>
                                      </p:tavLst>
                                    </p:anim>
                                    <p:anim calcmode="lin" valueType="num">
                                      <p:cBhvr>
                                        <p:cTn id="96" dur="300" fill="hold"/>
                                        <p:tgtEl>
                                          <p:spTgt spid="8"/>
                                        </p:tgtEl>
                                        <p:attrNameLst>
                                          <p:attrName>ppt_y</p:attrName>
                                        </p:attrNameLst>
                                      </p:cBhvr>
                                      <p:tavLst>
                                        <p:tav tm="0">
                                          <p:val>
                                            <p:fltVal val="0.5"/>
                                          </p:val>
                                        </p:tav>
                                        <p:tav tm="100000">
                                          <p:val>
                                            <p:strVal val="#ppt_y"/>
                                          </p:val>
                                        </p:tav>
                                      </p:tavLst>
                                    </p:anim>
                                  </p:childTnLst>
                                </p:cTn>
                              </p:par>
                              <p:par>
                                <p:cTn id="97" presetID="26" presetClass="emph" presetSubtype="0" fill="hold" grpId="1" nodeType="withEffect">
                                  <p:stCondLst>
                                    <p:cond delay="1000"/>
                                  </p:stCondLst>
                                  <p:childTnLst>
                                    <p:animEffect transition="out" filter="fade">
                                      <p:cBhvr>
                                        <p:cTn id="98" dur="300" tmFilter="0, 0; .2, .5; .8, .5; 1, 0"/>
                                        <p:tgtEl>
                                          <p:spTgt spid="8"/>
                                        </p:tgtEl>
                                      </p:cBhvr>
                                    </p:animEffect>
                                    <p:animScale>
                                      <p:cBhvr>
                                        <p:cTn id="99" dur="150" autoRev="1" fill="hold"/>
                                        <p:tgtEl>
                                          <p:spTgt spid="8"/>
                                        </p:tgtEl>
                                      </p:cBhvr>
                                      <p:by x="105000" y="105000"/>
                                    </p:animScale>
                                  </p:childTnLst>
                                </p:cTn>
                              </p:par>
                              <p:par>
                                <p:cTn id="100" presetID="23" presetClass="entr" presetSubtype="528" fill="hold" grpId="0" nodeType="withEffect">
                                  <p:stCondLst>
                                    <p:cond delay="800"/>
                                  </p:stCondLst>
                                  <p:childTnLst>
                                    <p:set>
                                      <p:cBhvr>
                                        <p:cTn id="101" dur="1" fill="hold">
                                          <p:stCondLst>
                                            <p:cond delay="0"/>
                                          </p:stCondLst>
                                        </p:cTn>
                                        <p:tgtEl>
                                          <p:spTgt spid="11"/>
                                        </p:tgtEl>
                                        <p:attrNameLst>
                                          <p:attrName>style.visibility</p:attrName>
                                        </p:attrNameLst>
                                      </p:cBhvr>
                                      <p:to>
                                        <p:strVal val="visible"/>
                                      </p:to>
                                    </p:set>
                                    <p:anim calcmode="lin" valueType="num">
                                      <p:cBhvr>
                                        <p:cTn id="102" dur="300" fill="hold"/>
                                        <p:tgtEl>
                                          <p:spTgt spid="11"/>
                                        </p:tgtEl>
                                        <p:attrNameLst>
                                          <p:attrName>ppt_w</p:attrName>
                                        </p:attrNameLst>
                                      </p:cBhvr>
                                      <p:tavLst>
                                        <p:tav tm="0">
                                          <p:val>
                                            <p:fltVal val="0"/>
                                          </p:val>
                                        </p:tav>
                                        <p:tav tm="100000">
                                          <p:val>
                                            <p:strVal val="#ppt_w"/>
                                          </p:val>
                                        </p:tav>
                                      </p:tavLst>
                                    </p:anim>
                                    <p:anim calcmode="lin" valueType="num">
                                      <p:cBhvr>
                                        <p:cTn id="103" dur="300" fill="hold"/>
                                        <p:tgtEl>
                                          <p:spTgt spid="11"/>
                                        </p:tgtEl>
                                        <p:attrNameLst>
                                          <p:attrName>ppt_h</p:attrName>
                                        </p:attrNameLst>
                                      </p:cBhvr>
                                      <p:tavLst>
                                        <p:tav tm="0">
                                          <p:val>
                                            <p:fltVal val="0"/>
                                          </p:val>
                                        </p:tav>
                                        <p:tav tm="100000">
                                          <p:val>
                                            <p:strVal val="#ppt_h"/>
                                          </p:val>
                                        </p:tav>
                                      </p:tavLst>
                                    </p:anim>
                                    <p:anim calcmode="lin" valueType="num">
                                      <p:cBhvr>
                                        <p:cTn id="104" dur="300" fill="hold"/>
                                        <p:tgtEl>
                                          <p:spTgt spid="11"/>
                                        </p:tgtEl>
                                        <p:attrNameLst>
                                          <p:attrName>ppt_x</p:attrName>
                                        </p:attrNameLst>
                                      </p:cBhvr>
                                      <p:tavLst>
                                        <p:tav tm="0">
                                          <p:val>
                                            <p:fltVal val="0.5"/>
                                          </p:val>
                                        </p:tav>
                                        <p:tav tm="100000">
                                          <p:val>
                                            <p:strVal val="#ppt_x"/>
                                          </p:val>
                                        </p:tav>
                                      </p:tavLst>
                                    </p:anim>
                                    <p:anim calcmode="lin" valueType="num">
                                      <p:cBhvr>
                                        <p:cTn id="105" dur="300" fill="hold"/>
                                        <p:tgtEl>
                                          <p:spTgt spid="11"/>
                                        </p:tgtEl>
                                        <p:attrNameLst>
                                          <p:attrName>ppt_y</p:attrName>
                                        </p:attrNameLst>
                                      </p:cBhvr>
                                      <p:tavLst>
                                        <p:tav tm="0">
                                          <p:val>
                                            <p:fltVal val="0.5"/>
                                          </p:val>
                                        </p:tav>
                                        <p:tav tm="100000">
                                          <p:val>
                                            <p:strVal val="#ppt_y"/>
                                          </p:val>
                                        </p:tav>
                                      </p:tavLst>
                                    </p:anim>
                                  </p:childTnLst>
                                </p:cTn>
                              </p:par>
                              <p:par>
                                <p:cTn id="106" presetID="26" presetClass="emph" presetSubtype="0" fill="hold" grpId="1" nodeType="withEffect">
                                  <p:stCondLst>
                                    <p:cond delay="1100"/>
                                  </p:stCondLst>
                                  <p:childTnLst>
                                    <p:animEffect transition="out" filter="fade">
                                      <p:cBhvr>
                                        <p:cTn id="107" dur="300" tmFilter="0, 0; .2, .5; .8, .5; 1, 0"/>
                                        <p:tgtEl>
                                          <p:spTgt spid="11"/>
                                        </p:tgtEl>
                                      </p:cBhvr>
                                    </p:animEffect>
                                    <p:animScale>
                                      <p:cBhvr>
                                        <p:cTn id="108" dur="150" autoRev="1" fill="hold"/>
                                        <p:tgtEl>
                                          <p:spTgt spid="11"/>
                                        </p:tgtEl>
                                      </p:cBhvr>
                                      <p:by x="105000" y="105000"/>
                                    </p:animScale>
                                  </p:childTnLst>
                                </p:cTn>
                              </p:par>
                              <p:par>
                                <p:cTn id="109" presetID="23" presetClass="entr" presetSubtype="528" fill="hold" grpId="0" nodeType="withEffect">
                                  <p:stCondLst>
                                    <p:cond delay="900"/>
                                  </p:stCondLst>
                                  <p:childTnLst>
                                    <p:set>
                                      <p:cBhvr>
                                        <p:cTn id="110" dur="1" fill="hold">
                                          <p:stCondLst>
                                            <p:cond delay="0"/>
                                          </p:stCondLst>
                                        </p:cTn>
                                        <p:tgtEl>
                                          <p:spTgt spid="12"/>
                                        </p:tgtEl>
                                        <p:attrNameLst>
                                          <p:attrName>style.visibility</p:attrName>
                                        </p:attrNameLst>
                                      </p:cBhvr>
                                      <p:to>
                                        <p:strVal val="visible"/>
                                      </p:to>
                                    </p:set>
                                    <p:anim calcmode="lin" valueType="num">
                                      <p:cBhvr>
                                        <p:cTn id="111" dur="300" fill="hold"/>
                                        <p:tgtEl>
                                          <p:spTgt spid="12"/>
                                        </p:tgtEl>
                                        <p:attrNameLst>
                                          <p:attrName>ppt_w</p:attrName>
                                        </p:attrNameLst>
                                      </p:cBhvr>
                                      <p:tavLst>
                                        <p:tav tm="0">
                                          <p:val>
                                            <p:fltVal val="0"/>
                                          </p:val>
                                        </p:tav>
                                        <p:tav tm="100000">
                                          <p:val>
                                            <p:strVal val="#ppt_w"/>
                                          </p:val>
                                        </p:tav>
                                      </p:tavLst>
                                    </p:anim>
                                    <p:anim calcmode="lin" valueType="num">
                                      <p:cBhvr>
                                        <p:cTn id="112" dur="300" fill="hold"/>
                                        <p:tgtEl>
                                          <p:spTgt spid="12"/>
                                        </p:tgtEl>
                                        <p:attrNameLst>
                                          <p:attrName>ppt_h</p:attrName>
                                        </p:attrNameLst>
                                      </p:cBhvr>
                                      <p:tavLst>
                                        <p:tav tm="0">
                                          <p:val>
                                            <p:fltVal val="0"/>
                                          </p:val>
                                        </p:tav>
                                        <p:tav tm="100000">
                                          <p:val>
                                            <p:strVal val="#ppt_h"/>
                                          </p:val>
                                        </p:tav>
                                      </p:tavLst>
                                    </p:anim>
                                    <p:anim calcmode="lin" valueType="num">
                                      <p:cBhvr>
                                        <p:cTn id="113" dur="300" fill="hold"/>
                                        <p:tgtEl>
                                          <p:spTgt spid="12"/>
                                        </p:tgtEl>
                                        <p:attrNameLst>
                                          <p:attrName>ppt_x</p:attrName>
                                        </p:attrNameLst>
                                      </p:cBhvr>
                                      <p:tavLst>
                                        <p:tav tm="0">
                                          <p:val>
                                            <p:fltVal val="0.5"/>
                                          </p:val>
                                        </p:tav>
                                        <p:tav tm="100000">
                                          <p:val>
                                            <p:strVal val="#ppt_x"/>
                                          </p:val>
                                        </p:tav>
                                      </p:tavLst>
                                    </p:anim>
                                    <p:anim calcmode="lin" valueType="num">
                                      <p:cBhvr>
                                        <p:cTn id="114" dur="300" fill="hold"/>
                                        <p:tgtEl>
                                          <p:spTgt spid="12"/>
                                        </p:tgtEl>
                                        <p:attrNameLst>
                                          <p:attrName>ppt_y</p:attrName>
                                        </p:attrNameLst>
                                      </p:cBhvr>
                                      <p:tavLst>
                                        <p:tav tm="0">
                                          <p:val>
                                            <p:fltVal val="0.5"/>
                                          </p:val>
                                        </p:tav>
                                        <p:tav tm="100000">
                                          <p:val>
                                            <p:strVal val="#ppt_y"/>
                                          </p:val>
                                        </p:tav>
                                      </p:tavLst>
                                    </p:anim>
                                  </p:childTnLst>
                                </p:cTn>
                              </p:par>
                              <p:par>
                                <p:cTn id="115" presetID="26" presetClass="emph" presetSubtype="0" fill="hold" grpId="1" nodeType="withEffect">
                                  <p:stCondLst>
                                    <p:cond delay="1200"/>
                                  </p:stCondLst>
                                  <p:childTnLst>
                                    <p:animEffect transition="out" filter="fade">
                                      <p:cBhvr>
                                        <p:cTn id="116" dur="300" tmFilter="0, 0; .2, .5; .8, .5; 1, 0"/>
                                        <p:tgtEl>
                                          <p:spTgt spid="12"/>
                                        </p:tgtEl>
                                      </p:cBhvr>
                                    </p:animEffect>
                                    <p:animScale>
                                      <p:cBhvr>
                                        <p:cTn id="117" dur="150" autoRev="1" fill="hold"/>
                                        <p:tgtEl>
                                          <p:spTgt spid="12"/>
                                        </p:tgtEl>
                                      </p:cBhvr>
                                      <p:by x="105000" y="105000"/>
                                    </p:animScale>
                                  </p:childTnLst>
                                </p:cTn>
                              </p:par>
                              <p:par>
                                <p:cTn id="118" presetID="23" presetClass="entr" presetSubtype="528" fill="hold" grpId="0" nodeType="withEffect">
                                  <p:stCondLst>
                                    <p:cond delay="1000"/>
                                  </p:stCondLst>
                                  <p:childTnLst>
                                    <p:set>
                                      <p:cBhvr>
                                        <p:cTn id="119" dur="1" fill="hold">
                                          <p:stCondLst>
                                            <p:cond delay="0"/>
                                          </p:stCondLst>
                                        </p:cTn>
                                        <p:tgtEl>
                                          <p:spTgt spid="18"/>
                                        </p:tgtEl>
                                        <p:attrNameLst>
                                          <p:attrName>style.visibility</p:attrName>
                                        </p:attrNameLst>
                                      </p:cBhvr>
                                      <p:to>
                                        <p:strVal val="visible"/>
                                      </p:to>
                                    </p:set>
                                    <p:anim calcmode="lin" valueType="num">
                                      <p:cBhvr>
                                        <p:cTn id="120" dur="300" fill="hold"/>
                                        <p:tgtEl>
                                          <p:spTgt spid="18"/>
                                        </p:tgtEl>
                                        <p:attrNameLst>
                                          <p:attrName>ppt_w</p:attrName>
                                        </p:attrNameLst>
                                      </p:cBhvr>
                                      <p:tavLst>
                                        <p:tav tm="0">
                                          <p:val>
                                            <p:fltVal val="0"/>
                                          </p:val>
                                        </p:tav>
                                        <p:tav tm="100000">
                                          <p:val>
                                            <p:strVal val="#ppt_w"/>
                                          </p:val>
                                        </p:tav>
                                      </p:tavLst>
                                    </p:anim>
                                    <p:anim calcmode="lin" valueType="num">
                                      <p:cBhvr>
                                        <p:cTn id="121" dur="300" fill="hold"/>
                                        <p:tgtEl>
                                          <p:spTgt spid="18"/>
                                        </p:tgtEl>
                                        <p:attrNameLst>
                                          <p:attrName>ppt_h</p:attrName>
                                        </p:attrNameLst>
                                      </p:cBhvr>
                                      <p:tavLst>
                                        <p:tav tm="0">
                                          <p:val>
                                            <p:fltVal val="0"/>
                                          </p:val>
                                        </p:tav>
                                        <p:tav tm="100000">
                                          <p:val>
                                            <p:strVal val="#ppt_h"/>
                                          </p:val>
                                        </p:tav>
                                      </p:tavLst>
                                    </p:anim>
                                    <p:anim calcmode="lin" valueType="num">
                                      <p:cBhvr>
                                        <p:cTn id="122" dur="300" fill="hold"/>
                                        <p:tgtEl>
                                          <p:spTgt spid="18"/>
                                        </p:tgtEl>
                                        <p:attrNameLst>
                                          <p:attrName>ppt_x</p:attrName>
                                        </p:attrNameLst>
                                      </p:cBhvr>
                                      <p:tavLst>
                                        <p:tav tm="0">
                                          <p:val>
                                            <p:fltVal val="0.5"/>
                                          </p:val>
                                        </p:tav>
                                        <p:tav tm="100000">
                                          <p:val>
                                            <p:strVal val="#ppt_x"/>
                                          </p:val>
                                        </p:tav>
                                      </p:tavLst>
                                    </p:anim>
                                    <p:anim calcmode="lin" valueType="num">
                                      <p:cBhvr>
                                        <p:cTn id="123" dur="300" fill="hold"/>
                                        <p:tgtEl>
                                          <p:spTgt spid="18"/>
                                        </p:tgtEl>
                                        <p:attrNameLst>
                                          <p:attrName>ppt_y</p:attrName>
                                        </p:attrNameLst>
                                      </p:cBhvr>
                                      <p:tavLst>
                                        <p:tav tm="0">
                                          <p:val>
                                            <p:fltVal val="0.5"/>
                                          </p:val>
                                        </p:tav>
                                        <p:tav tm="100000">
                                          <p:val>
                                            <p:strVal val="#ppt_y"/>
                                          </p:val>
                                        </p:tav>
                                      </p:tavLst>
                                    </p:anim>
                                  </p:childTnLst>
                                </p:cTn>
                              </p:par>
                              <p:par>
                                <p:cTn id="124" presetID="26" presetClass="emph" presetSubtype="0" fill="hold" grpId="1" nodeType="withEffect">
                                  <p:stCondLst>
                                    <p:cond delay="1300"/>
                                  </p:stCondLst>
                                  <p:childTnLst>
                                    <p:animEffect transition="out" filter="fade">
                                      <p:cBhvr>
                                        <p:cTn id="125" dur="300" tmFilter="0, 0; .2, .5; .8, .5; 1, 0"/>
                                        <p:tgtEl>
                                          <p:spTgt spid="18"/>
                                        </p:tgtEl>
                                      </p:cBhvr>
                                    </p:animEffect>
                                    <p:animScale>
                                      <p:cBhvr>
                                        <p:cTn id="126" dur="150" autoRev="1" fill="hold"/>
                                        <p:tgtEl>
                                          <p:spTgt spid="18"/>
                                        </p:tgtEl>
                                      </p:cBhvr>
                                      <p:by x="105000" y="105000"/>
                                    </p:animScale>
                                  </p:childTnLst>
                                </p:cTn>
                              </p:par>
                            </p:childTnLst>
                          </p:cTn>
                        </p:par>
                        <p:par>
                          <p:cTn id="127" fill="hold">
                            <p:stCondLst>
                              <p:cond delay="1519"/>
                            </p:stCondLst>
                            <p:childTnLst>
                              <p:par>
                                <p:cTn id="128" presetID="10" presetClass="entr" presetSubtype="0" fill="hold" grpId="0" nodeType="afterEffect">
                                  <p:stCondLst>
                                    <p:cond delay="0"/>
                                  </p:stCondLst>
                                  <p:iterate type="lt">
                                    <p:tmPct val="10000"/>
                                  </p:iterate>
                                  <p:childTnLst>
                                    <p:set>
                                      <p:cBhvr>
                                        <p:cTn id="129" dur="1" fill="hold">
                                          <p:stCondLst>
                                            <p:cond delay="0"/>
                                          </p:stCondLst>
                                        </p:cTn>
                                        <p:tgtEl>
                                          <p:spTgt spid="17"/>
                                        </p:tgtEl>
                                        <p:attrNameLst>
                                          <p:attrName>style.visibility</p:attrName>
                                        </p:attrNameLst>
                                      </p:cBhvr>
                                      <p:to>
                                        <p:strVal val="visible"/>
                                      </p:to>
                                    </p:set>
                                    <p:animEffect transition="in" filter="fade">
                                      <p:cBhvr>
                                        <p:cTn id="130"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6" grpId="0" animBg="1"/>
      <p:bldP spid="16" grpId="1" animBg="1"/>
      <p:bldP spid="17" grpId="0"/>
      <p:bldP spid="18" grpId="0" animBg="1"/>
      <p:bldP spid="18"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探究活动</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a:spLocks noChangeAspect="1"/>
          </p:cNvSpPr>
          <p:nvPr/>
        </p:nvSpPr>
        <p:spPr>
          <a:xfrm>
            <a:off x="1565787" y="1663383"/>
            <a:ext cx="4000949" cy="1799445"/>
          </a:xfrm>
          <a:prstGeom prst="rect">
            <a:avLst/>
          </a:prstGeom>
          <a:noFill/>
          <a:ln w="57150" cap="flat" cmpd="sng" algn="ctr">
            <a:solidFill>
              <a:srgbClr val="202A36"/>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5" name="矩形 4"/>
          <p:cNvSpPr>
            <a:spLocks noChangeAspect="1"/>
          </p:cNvSpPr>
          <p:nvPr/>
        </p:nvSpPr>
        <p:spPr>
          <a:xfrm>
            <a:off x="6965405" y="1663383"/>
            <a:ext cx="4000949" cy="1799445"/>
          </a:xfrm>
          <a:prstGeom prst="rect">
            <a:avLst/>
          </a:prstGeom>
          <a:noFill/>
          <a:ln w="57150" cap="flat" cmpd="sng" algn="ctr">
            <a:solidFill>
              <a:srgbClr val="202A36"/>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6" name="矩形 5"/>
          <p:cNvSpPr>
            <a:spLocks noChangeAspect="1"/>
          </p:cNvSpPr>
          <p:nvPr/>
        </p:nvSpPr>
        <p:spPr>
          <a:xfrm>
            <a:off x="1565787" y="4206786"/>
            <a:ext cx="4000949" cy="1799445"/>
          </a:xfrm>
          <a:prstGeom prst="rect">
            <a:avLst/>
          </a:prstGeom>
          <a:noFill/>
          <a:ln w="57150" cap="flat" cmpd="sng" algn="ctr">
            <a:solidFill>
              <a:srgbClr val="202A36"/>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sp>
        <p:nvSpPr>
          <p:cNvPr id="7" name="矩形 6"/>
          <p:cNvSpPr>
            <a:spLocks noChangeAspect="1"/>
          </p:cNvSpPr>
          <p:nvPr/>
        </p:nvSpPr>
        <p:spPr>
          <a:xfrm>
            <a:off x="6965405" y="4206786"/>
            <a:ext cx="4000949" cy="1799445"/>
          </a:xfrm>
          <a:prstGeom prst="rect">
            <a:avLst/>
          </a:prstGeom>
          <a:noFill/>
          <a:ln w="57150" cap="flat" cmpd="sng" algn="ctr">
            <a:solidFill>
              <a:srgbClr val="202A36"/>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微软雅黑" panose="020B0503020204020204" pitchFamily="34" charset="-122"/>
            </a:endParaRPr>
          </a:p>
        </p:txBody>
      </p:sp>
      <p:grpSp>
        <p:nvGrpSpPr>
          <p:cNvPr id="8" name="组合 7"/>
          <p:cNvGrpSpPr/>
          <p:nvPr/>
        </p:nvGrpSpPr>
        <p:grpSpPr>
          <a:xfrm rot="19800000">
            <a:off x="1469164" y="1636866"/>
            <a:ext cx="1051450" cy="633218"/>
            <a:chOff x="700162" y="2038315"/>
            <a:chExt cx="1051774" cy="633413"/>
          </a:xfrm>
          <a:solidFill>
            <a:sysClr val="window" lastClr="FFFFFF"/>
          </a:solidFill>
        </p:grpSpPr>
        <p:sp>
          <p:nvSpPr>
            <p:cNvPr id="9" name="任意多边形 8"/>
            <p:cNvSpPr/>
            <p:nvPr/>
          </p:nvSpPr>
          <p:spPr bwMode="auto">
            <a:xfrm rot="10800000">
              <a:off x="700162" y="2038315"/>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8EAE2A"/>
            </a:solidFill>
            <a:ln>
              <a:noFill/>
            </a:ln>
          </p:spPr>
          <p:txBody>
            <a:bodyPr vert="horz" wrap="square" lIns="91412" tIns="45706" rIns="91412" bIns="45706" numCol="1" anchor="t" anchorCtr="0" compatLnSpc="1">
              <a:no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sp>
          <p:nvSpPr>
            <p:cNvPr id="10" name="Freeform 13"/>
            <p:cNvSpPr>
              <a:spLocks noEditPoints="1"/>
            </p:cNvSpPr>
            <p:nvPr/>
          </p:nvSpPr>
          <p:spPr bwMode="auto">
            <a:xfrm rot="2700000">
              <a:off x="1042613" y="2211777"/>
              <a:ext cx="336506" cy="33742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sp>
          <p:nvSpPr>
            <p:cNvPr id="11" name="Freeform 14"/>
            <p:cNvSpPr>
              <a:spLocks noEditPoints="1"/>
            </p:cNvSpPr>
            <p:nvPr/>
          </p:nvSpPr>
          <p:spPr bwMode="auto">
            <a:xfrm rot="2700000">
              <a:off x="835784" y="2173607"/>
              <a:ext cx="218821" cy="215143"/>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grpSp>
      <p:grpSp>
        <p:nvGrpSpPr>
          <p:cNvPr id="12" name="组合 11"/>
          <p:cNvGrpSpPr/>
          <p:nvPr/>
        </p:nvGrpSpPr>
        <p:grpSpPr>
          <a:xfrm rot="19800000">
            <a:off x="1469164" y="4192050"/>
            <a:ext cx="1051450" cy="633218"/>
            <a:chOff x="637114" y="4919120"/>
            <a:chExt cx="1051774" cy="633413"/>
          </a:xfrm>
          <a:solidFill>
            <a:sysClr val="window" lastClr="FFFFFF"/>
          </a:solidFill>
        </p:grpSpPr>
        <p:sp>
          <p:nvSpPr>
            <p:cNvPr id="13" name="任意多边形 12"/>
            <p:cNvSpPr/>
            <p:nvPr/>
          </p:nvSpPr>
          <p:spPr bwMode="auto">
            <a:xfrm rot="10800000">
              <a:off x="637114" y="4919120"/>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5F7B06"/>
            </a:solidFill>
            <a:ln>
              <a:noFill/>
            </a:ln>
          </p:spPr>
          <p:txBody>
            <a:bodyPr vert="horz" wrap="square" lIns="91412" tIns="45706" rIns="91412" bIns="45706" numCol="1" anchor="t" anchorCtr="0" compatLnSpc="1">
              <a:no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sp>
          <p:nvSpPr>
            <p:cNvPr id="16" name="Freeform 35"/>
            <p:cNvSpPr/>
            <p:nvPr/>
          </p:nvSpPr>
          <p:spPr bwMode="auto">
            <a:xfrm rot="10800000">
              <a:off x="966729" y="5033246"/>
              <a:ext cx="241821" cy="405157"/>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grpFill/>
            <a:ln>
              <a:noFill/>
            </a:ln>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grpSp>
      <p:grpSp>
        <p:nvGrpSpPr>
          <p:cNvPr id="17" name="组合 16"/>
          <p:cNvGrpSpPr/>
          <p:nvPr/>
        </p:nvGrpSpPr>
        <p:grpSpPr>
          <a:xfrm rot="19800000">
            <a:off x="6841718" y="1654566"/>
            <a:ext cx="1051450" cy="633218"/>
            <a:chOff x="6170024" y="2028728"/>
            <a:chExt cx="1051774" cy="633413"/>
          </a:xfrm>
          <a:solidFill>
            <a:sysClr val="window" lastClr="FFFFFF"/>
          </a:solidFill>
        </p:grpSpPr>
        <p:sp>
          <p:nvSpPr>
            <p:cNvPr id="18" name="任意多边形 17"/>
            <p:cNvSpPr/>
            <p:nvPr/>
          </p:nvSpPr>
          <p:spPr bwMode="auto">
            <a:xfrm rot="10800000">
              <a:off x="6170024" y="2028728"/>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5F7B06"/>
            </a:solidFill>
            <a:ln>
              <a:noFill/>
            </a:ln>
          </p:spPr>
          <p:txBody>
            <a:bodyPr vert="horz" wrap="square" lIns="91412" tIns="45706" rIns="91412" bIns="45706" numCol="1" anchor="t" anchorCtr="0" compatLnSpc="1">
              <a:no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grpSp>
          <p:nvGrpSpPr>
            <p:cNvPr id="19" name="组合 18"/>
            <p:cNvGrpSpPr/>
            <p:nvPr/>
          </p:nvGrpSpPr>
          <p:grpSpPr>
            <a:xfrm>
              <a:off x="6362733" y="2116751"/>
              <a:ext cx="596901" cy="446088"/>
              <a:chOff x="329808" y="5882811"/>
              <a:chExt cx="596901" cy="446088"/>
            </a:xfrm>
            <a:grpFill/>
          </p:grpSpPr>
          <p:sp>
            <p:nvSpPr>
              <p:cNvPr id="20" name="Freeform 23"/>
              <p:cNvSpPr/>
              <p:nvPr/>
            </p:nvSpPr>
            <p:spPr bwMode="auto">
              <a:xfrm>
                <a:off x="329808" y="5882811"/>
                <a:ext cx="385763" cy="292100"/>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sp>
            <p:nvSpPr>
              <p:cNvPr id="21" name="Freeform 27"/>
              <p:cNvSpPr/>
              <p:nvPr/>
            </p:nvSpPr>
            <p:spPr bwMode="auto">
              <a:xfrm>
                <a:off x="540946" y="6035211"/>
                <a:ext cx="385763" cy="293688"/>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grpSp>
      </p:grpSp>
      <p:grpSp>
        <p:nvGrpSpPr>
          <p:cNvPr id="22" name="组合 21"/>
          <p:cNvGrpSpPr/>
          <p:nvPr/>
        </p:nvGrpSpPr>
        <p:grpSpPr>
          <a:xfrm rot="19800000">
            <a:off x="6848649" y="4192048"/>
            <a:ext cx="1051450" cy="633218"/>
            <a:chOff x="6170024" y="4919119"/>
            <a:chExt cx="1051774" cy="633413"/>
          </a:xfrm>
          <a:solidFill>
            <a:sysClr val="window" lastClr="FFFFFF"/>
          </a:solidFill>
        </p:grpSpPr>
        <p:sp>
          <p:nvSpPr>
            <p:cNvPr id="23" name="任意多边形 22"/>
            <p:cNvSpPr/>
            <p:nvPr/>
          </p:nvSpPr>
          <p:spPr bwMode="auto">
            <a:xfrm rot="10800000">
              <a:off x="6170024" y="4919119"/>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8EAE2A"/>
            </a:solidFill>
            <a:ln>
              <a:noFill/>
            </a:ln>
          </p:spPr>
          <p:txBody>
            <a:bodyPr vert="horz" wrap="square" lIns="91412" tIns="45706" rIns="91412" bIns="45706" numCol="1" anchor="t" anchorCtr="0" compatLnSpc="1">
              <a:no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sp>
          <p:nvSpPr>
            <p:cNvPr id="24" name="Freeform 39"/>
            <p:cNvSpPr/>
            <p:nvPr/>
          </p:nvSpPr>
          <p:spPr bwMode="auto">
            <a:xfrm>
              <a:off x="6401849" y="5050088"/>
              <a:ext cx="355600" cy="371475"/>
            </a:xfrm>
            <a:custGeom>
              <a:avLst/>
              <a:gdLst>
                <a:gd name="T0" fmla="*/ 64 w 92"/>
                <a:gd name="T1" fmla="*/ 24 h 96"/>
                <a:gd name="T2" fmla="*/ 66 w 92"/>
                <a:gd name="T3" fmla="*/ 31 h 96"/>
                <a:gd name="T4" fmla="*/ 68 w 92"/>
                <a:gd name="T5" fmla="*/ 31 h 96"/>
                <a:gd name="T6" fmla="*/ 83 w 92"/>
                <a:gd name="T7" fmla="*/ 35 h 96"/>
                <a:gd name="T8" fmla="*/ 85 w 92"/>
                <a:gd name="T9" fmla="*/ 35 h 96"/>
                <a:gd name="T10" fmla="*/ 92 w 92"/>
                <a:gd name="T11" fmla="*/ 29 h 96"/>
                <a:gd name="T12" fmla="*/ 92 w 92"/>
                <a:gd name="T13" fmla="*/ 27 h 96"/>
                <a:gd name="T14" fmla="*/ 91 w 92"/>
                <a:gd name="T15" fmla="*/ 11 h 96"/>
                <a:gd name="T16" fmla="*/ 91 w 92"/>
                <a:gd name="T17" fmla="*/ 10 h 96"/>
                <a:gd name="T18" fmla="*/ 84 w 92"/>
                <a:gd name="T19" fmla="*/ 7 h 96"/>
                <a:gd name="T20" fmla="*/ 80 w 92"/>
                <a:gd name="T21" fmla="*/ 11 h 96"/>
                <a:gd name="T22" fmla="*/ 79 w 92"/>
                <a:gd name="T23" fmla="*/ 11 h 96"/>
                <a:gd name="T24" fmla="*/ 48 w 92"/>
                <a:gd name="T25" fmla="*/ 0 h 96"/>
                <a:gd name="T26" fmla="*/ 0 w 92"/>
                <a:gd name="T27" fmla="*/ 48 h 96"/>
                <a:gd name="T28" fmla="*/ 48 w 92"/>
                <a:gd name="T29" fmla="*/ 96 h 96"/>
                <a:gd name="T30" fmla="*/ 88 w 92"/>
                <a:gd name="T31" fmla="*/ 75 h 96"/>
                <a:gd name="T32" fmla="*/ 87 w 92"/>
                <a:gd name="T33" fmla="*/ 66 h 96"/>
                <a:gd name="T34" fmla="*/ 78 w 92"/>
                <a:gd name="T35" fmla="*/ 68 h 96"/>
                <a:gd name="T36" fmla="*/ 48 w 92"/>
                <a:gd name="T37" fmla="*/ 83 h 96"/>
                <a:gd name="T38" fmla="*/ 13 w 92"/>
                <a:gd name="T39" fmla="*/ 48 h 96"/>
                <a:gd name="T40" fmla="*/ 48 w 92"/>
                <a:gd name="T41" fmla="*/ 13 h 96"/>
                <a:gd name="T42" fmla="*/ 69 w 92"/>
                <a:gd name="T43" fmla="*/ 20 h 96"/>
                <a:gd name="T44" fmla="*/ 68 w 92"/>
                <a:gd name="T45" fmla="*/ 21 h 96"/>
                <a:gd name="T46" fmla="*/ 64 w 92"/>
                <a:gd name="T47"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64" y="24"/>
                  </a:moveTo>
                  <a:cubicBezTo>
                    <a:pt x="61" y="27"/>
                    <a:pt x="62" y="30"/>
                    <a:pt x="66" y="31"/>
                  </a:cubicBezTo>
                  <a:cubicBezTo>
                    <a:pt x="68" y="31"/>
                    <a:pt x="68" y="31"/>
                    <a:pt x="68" y="31"/>
                  </a:cubicBezTo>
                  <a:cubicBezTo>
                    <a:pt x="72" y="32"/>
                    <a:pt x="79" y="34"/>
                    <a:pt x="83" y="35"/>
                  </a:cubicBezTo>
                  <a:cubicBezTo>
                    <a:pt x="85" y="35"/>
                    <a:pt x="85" y="35"/>
                    <a:pt x="85" y="35"/>
                  </a:cubicBezTo>
                  <a:cubicBezTo>
                    <a:pt x="89" y="36"/>
                    <a:pt x="92" y="33"/>
                    <a:pt x="92" y="29"/>
                  </a:cubicBezTo>
                  <a:cubicBezTo>
                    <a:pt x="92" y="27"/>
                    <a:pt x="92" y="27"/>
                    <a:pt x="92" y="27"/>
                  </a:cubicBezTo>
                  <a:cubicBezTo>
                    <a:pt x="92" y="23"/>
                    <a:pt x="91" y="16"/>
                    <a:pt x="91" y="11"/>
                  </a:cubicBezTo>
                  <a:cubicBezTo>
                    <a:pt x="91" y="10"/>
                    <a:pt x="91" y="10"/>
                    <a:pt x="91" y="10"/>
                  </a:cubicBezTo>
                  <a:cubicBezTo>
                    <a:pt x="90" y="5"/>
                    <a:pt x="87" y="4"/>
                    <a:pt x="84" y="7"/>
                  </a:cubicBezTo>
                  <a:cubicBezTo>
                    <a:pt x="80" y="11"/>
                    <a:pt x="80" y="11"/>
                    <a:pt x="80" y="11"/>
                  </a:cubicBezTo>
                  <a:cubicBezTo>
                    <a:pt x="79" y="11"/>
                    <a:pt x="79" y="11"/>
                    <a:pt x="79" y="11"/>
                  </a:cubicBezTo>
                  <a:cubicBezTo>
                    <a:pt x="71" y="4"/>
                    <a:pt x="60" y="0"/>
                    <a:pt x="48" y="0"/>
                  </a:cubicBezTo>
                  <a:cubicBezTo>
                    <a:pt x="21" y="0"/>
                    <a:pt x="0" y="22"/>
                    <a:pt x="0" y="48"/>
                  </a:cubicBezTo>
                  <a:cubicBezTo>
                    <a:pt x="0" y="75"/>
                    <a:pt x="21" y="96"/>
                    <a:pt x="48" y="96"/>
                  </a:cubicBezTo>
                  <a:cubicBezTo>
                    <a:pt x="65" y="96"/>
                    <a:pt x="80" y="88"/>
                    <a:pt x="88" y="75"/>
                  </a:cubicBezTo>
                  <a:cubicBezTo>
                    <a:pt x="90" y="72"/>
                    <a:pt x="89" y="68"/>
                    <a:pt x="87" y="66"/>
                  </a:cubicBezTo>
                  <a:cubicBezTo>
                    <a:pt x="84" y="64"/>
                    <a:pt x="80" y="65"/>
                    <a:pt x="78" y="68"/>
                  </a:cubicBezTo>
                  <a:cubicBezTo>
                    <a:pt x="71" y="77"/>
                    <a:pt x="60" y="83"/>
                    <a:pt x="48" y="83"/>
                  </a:cubicBezTo>
                  <a:cubicBezTo>
                    <a:pt x="29" y="83"/>
                    <a:pt x="13" y="68"/>
                    <a:pt x="13" y="48"/>
                  </a:cubicBezTo>
                  <a:cubicBezTo>
                    <a:pt x="13" y="29"/>
                    <a:pt x="29" y="13"/>
                    <a:pt x="48" y="13"/>
                  </a:cubicBezTo>
                  <a:cubicBezTo>
                    <a:pt x="56" y="13"/>
                    <a:pt x="63" y="16"/>
                    <a:pt x="69" y="20"/>
                  </a:cubicBezTo>
                  <a:cubicBezTo>
                    <a:pt x="68" y="21"/>
                    <a:pt x="68" y="21"/>
                    <a:pt x="68" y="21"/>
                  </a:cubicBezTo>
                  <a:lnTo>
                    <a:pt x="64" y="24"/>
                  </a:lnTo>
                  <a:close/>
                </a:path>
              </a:pathLst>
            </a:custGeom>
            <a:grpFill/>
            <a:ln>
              <a:noFill/>
            </a:ln>
          </p:spPr>
          <p:txBody>
            <a:bodyPr vert="horz" wrap="square" lIns="91412" tIns="45706" rIns="91412" bIns="45706"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black"/>
                </a:solidFill>
                <a:effectLst/>
                <a:uLnTx/>
                <a:uFillTx/>
                <a:ea typeface="微软雅黑" panose="020B0503020204020204" pitchFamily="34" charset="-122"/>
              </a:endParaRPr>
            </a:p>
          </p:txBody>
        </p:sp>
      </p:grpSp>
      <p:sp>
        <p:nvSpPr>
          <p:cNvPr id="25" name="矩形 24"/>
          <p:cNvSpPr/>
          <p:nvPr/>
        </p:nvSpPr>
        <p:spPr>
          <a:xfrm>
            <a:off x="2590666" y="1866410"/>
            <a:ext cx="1951196" cy="430723"/>
          </a:xfrm>
          <a:prstGeom prst="rect">
            <a:avLst/>
          </a:prstGeom>
        </p:spPr>
        <p:txBody>
          <a:bodyPr wrap="square" lIns="91402" tIns="45702" rIns="91402" bIns="45702">
            <a:spAutoFit/>
          </a:bodyPr>
          <a:lstStyle/>
          <a:p>
            <a:pPr algn="ct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点击添加标题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2077269" y="2324210"/>
            <a:ext cx="3032560" cy="93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27" name="矩形 26"/>
          <p:cNvSpPr/>
          <p:nvPr/>
        </p:nvSpPr>
        <p:spPr>
          <a:xfrm>
            <a:off x="7987971" y="1866410"/>
            <a:ext cx="1951196" cy="430723"/>
          </a:xfrm>
          <a:prstGeom prst="rect">
            <a:avLst/>
          </a:prstGeom>
        </p:spPr>
        <p:txBody>
          <a:bodyPr wrap="square" lIns="91402" tIns="45702" rIns="91402" bIns="45702">
            <a:spAutoFit/>
          </a:bodyPr>
          <a:lstStyle/>
          <a:p>
            <a:pPr algn="ct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点击添加标题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7474575" y="2324210"/>
            <a:ext cx="3032560" cy="93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29" name="矩形 28"/>
          <p:cNvSpPr/>
          <p:nvPr/>
        </p:nvSpPr>
        <p:spPr>
          <a:xfrm>
            <a:off x="2590666" y="4434653"/>
            <a:ext cx="1951196" cy="430723"/>
          </a:xfrm>
          <a:prstGeom prst="rect">
            <a:avLst/>
          </a:prstGeom>
        </p:spPr>
        <p:txBody>
          <a:bodyPr wrap="square" lIns="91402" tIns="45702" rIns="91402" bIns="45702">
            <a:spAutoFit/>
          </a:bodyPr>
          <a:lstStyle/>
          <a:p>
            <a:pPr algn="ct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点击添加标题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2077269" y="4892454"/>
            <a:ext cx="3032560" cy="93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31" name="矩形 30"/>
          <p:cNvSpPr/>
          <p:nvPr/>
        </p:nvSpPr>
        <p:spPr>
          <a:xfrm>
            <a:off x="7987971" y="4434653"/>
            <a:ext cx="1951196" cy="430723"/>
          </a:xfrm>
          <a:prstGeom prst="rect">
            <a:avLst/>
          </a:prstGeom>
        </p:spPr>
        <p:txBody>
          <a:bodyPr wrap="square" lIns="91402" tIns="45702" rIns="91402" bIns="45702">
            <a:spAutoFit/>
          </a:bodyPr>
          <a:lstStyle/>
          <a:p>
            <a:pPr algn="ct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点击添加标题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7474575" y="4892454"/>
            <a:ext cx="3032560" cy="93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250"/>
                                        <p:tgtEl>
                                          <p:spTgt spid="8"/>
                                        </p:tgtEl>
                                      </p:cBhvr>
                                    </p:animEffect>
                                  </p:childTnLst>
                                </p:cTn>
                              </p:par>
                            </p:childTnLst>
                          </p:cTn>
                        </p:par>
                        <p:par>
                          <p:cTn id="22" fill="hold">
                            <p:stCondLst>
                              <p:cond delay="1519"/>
                            </p:stCondLst>
                            <p:childTnLst>
                              <p:par>
                                <p:cTn id="23" presetID="18" presetClass="entr" presetSubtype="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trips(downRight)">
                                      <p:cBhvr>
                                        <p:cTn id="25" dur="400"/>
                                        <p:tgtEl>
                                          <p:spTgt spid="4"/>
                                        </p:tgtEl>
                                      </p:cBhvr>
                                    </p:animEffect>
                                  </p:childTnLst>
                                </p:cTn>
                              </p:par>
                            </p:childTnLst>
                          </p:cTn>
                        </p:par>
                        <p:par>
                          <p:cTn id="26" fill="hold">
                            <p:stCondLst>
                              <p:cond delay="2019"/>
                            </p:stCondLst>
                            <p:childTnLst>
                              <p:par>
                                <p:cTn id="27" presetID="14" presetClass="entr" presetSubtype="1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randombar(horizontal)">
                                      <p:cBhvr>
                                        <p:cTn id="29" dur="400"/>
                                        <p:tgtEl>
                                          <p:spTgt spid="25"/>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randombar(horizontal)">
                                      <p:cBhvr>
                                        <p:cTn id="32" dur="400"/>
                                        <p:tgtEl>
                                          <p:spTgt spid="26"/>
                                        </p:tgtEl>
                                      </p:cBhvr>
                                    </p:animEffect>
                                  </p:childTnLst>
                                </p:cTn>
                              </p:par>
                            </p:childTnLst>
                          </p:cTn>
                        </p:par>
                        <p:par>
                          <p:cTn id="33" fill="hold">
                            <p:stCondLst>
                              <p:cond delay="2519"/>
                            </p:stCondLst>
                            <p:childTnLst>
                              <p:par>
                                <p:cTn id="34" presetID="22" presetClass="entr" presetSubtype="4" fill="hold" nodeType="afterEffect">
                                  <p:stCondLst>
                                    <p:cond delay="25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250"/>
                                        <p:tgtEl>
                                          <p:spTgt spid="17"/>
                                        </p:tgtEl>
                                      </p:cBhvr>
                                    </p:animEffect>
                                  </p:childTnLst>
                                </p:cTn>
                              </p:par>
                            </p:childTnLst>
                          </p:cTn>
                        </p:par>
                        <p:par>
                          <p:cTn id="37" fill="hold">
                            <p:stCondLst>
                              <p:cond delay="3269"/>
                            </p:stCondLst>
                            <p:childTnLst>
                              <p:par>
                                <p:cTn id="38" presetID="18" presetClass="entr" presetSubtype="6"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strips(downRight)">
                                      <p:cBhvr>
                                        <p:cTn id="40" dur="400"/>
                                        <p:tgtEl>
                                          <p:spTgt spid="5"/>
                                        </p:tgtEl>
                                      </p:cBhvr>
                                    </p:animEffect>
                                  </p:childTnLst>
                                </p:cTn>
                              </p:par>
                            </p:childTnLst>
                          </p:cTn>
                        </p:par>
                        <p:par>
                          <p:cTn id="41" fill="hold">
                            <p:stCondLst>
                              <p:cond delay="3769"/>
                            </p:stCondLst>
                            <p:childTnLst>
                              <p:par>
                                <p:cTn id="42" presetID="14" presetClass="entr" presetSubtype="1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randombar(horizontal)">
                                      <p:cBhvr>
                                        <p:cTn id="44" dur="400"/>
                                        <p:tgtEl>
                                          <p:spTgt spid="27"/>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randombar(horizontal)">
                                      <p:cBhvr>
                                        <p:cTn id="47" dur="400"/>
                                        <p:tgtEl>
                                          <p:spTgt spid="28"/>
                                        </p:tgtEl>
                                      </p:cBhvr>
                                    </p:animEffect>
                                  </p:childTnLst>
                                </p:cTn>
                              </p:par>
                            </p:childTnLst>
                          </p:cTn>
                        </p:par>
                        <p:par>
                          <p:cTn id="48" fill="hold">
                            <p:stCondLst>
                              <p:cond delay="4269"/>
                            </p:stCondLst>
                            <p:childTnLst>
                              <p:par>
                                <p:cTn id="49" presetID="22" presetClass="entr" presetSubtype="4" fill="hold" nodeType="afterEffect">
                                  <p:stCondLst>
                                    <p:cond delay="25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250"/>
                                        <p:tgtEl>
                                          <p:spTgt spid="12"/>
                                        </p:tgtEl>
                                      </p:cBhvr>
                                    </p:animEffect>
                                  </p:childTnLst>
                                </p:cTn>
                              </p:par>
                            </p:childTnLst>
                          </p:cTn>
                        </p:par>
                        <p:par>
                          <p:cTn id="52" fill="hold">
                            <p:stCondLst>
                              <p:cond delay="5019"/>
                            </p:stCondLst>
                            <p:childTnLst>
                              <p:par>
                                <p:cTn id="53" presetID="18" presetClass="entr" presetSubtype="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strips(downRight)">
                                      <p:cBhvr>
                                        <p:cTn id="55" dur="400"/>
                                        <p:tgtEl>
                                          <p:spTgt spid="6"/>
                                        </p:tgtEl>
                                      </p:cBhvr>
                                    </p:animEffect>
                                  </p:childTnLst>
                                </p:cTn>
                              </p:par>
                            </p:childTnLst>
                          </p:cTn>
                        </p:par>
                        <p:par>
                          <p:cTn id="56" fill="hold">
                            <p:stCondLst>
                              <p:cond delay="5519"/>
                            </p:stCondLst>
                            <p:childTnLst>
                              <p:par>
                                <p:cTn id="57" presetID="14" presetClass="entr" presetSubtype="1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randombar(horizontal)">
                                      <p:cBhvr>
                                        <p:cTn id="59" dur="400"/>
                                        <p:tgtEl>
                                          <p:spTgt spid="2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randombar(horizontal)">
                                      <p:cBhvr>
                                        <p:cTn id="62" dur="400"/>
                                        <p:tgtEl>
                                          <p:spTgt spid="30"/>
                                        </p:tgtEl>
                                      </p:cBhvr>
                                    </p:animEffect>
                                  </p:childTnLst>
                                </p:cTn>
                              </p:par>
                            </p:childTnLst>
                          </p:cTn>
                        </p:par>
                        <p:par>
                          <p:cTn id="63" fill="hold">
                            <p:stCondLst>
                              <p:cond delay="6019"/>
                            </p:stCondLst>
                            <p:childTnLst>
                              <p:par>
                                <p:cTn id="64" presetID="22" presetClass="entr" presetSubtype="4" fill="hold" nodeType="afterEffect">
                                  <p:stCondLst>
                                    <p:cond delay="250"/>
                                  </p:stCondLst>
                                  <p:childTnLst>
                                    <p:set>
                                      <p:cBhvr>
                                        <p:cTn id="65" dur="1" fill="hold">
                                          <p:stCondLst>
                                            <p:cond delay="0"/>
                                          </p:stCondLst>
                                        </p:cTn>
                                        <p:tgtEl>
                                          <p:spTgt spid="22"/>
                                        </p:tgtEl>
                                        <p:attrNameLst>
                                          <p:attrName>style.visibility</p:attrName>
                                        </p:attrNameLst>
                                      </p:cBhvr>
                                      <p:to>
                                        <p:strVal val="visible"/>
                                      </p:to>
                                    </p:set>
                                    <p:animEffect transition="in" filter="wipe(down)">
                                      <p:cBhvr>
                                        <p:cTn id="66" dur="250"/>
                                        <p:tgtEl>
                                          <p:spTgt spid="22"/>
                                        </p:tgtEl>
                                      </p:cBhvr>
                                    </p:animEffect>
                                  </p:childTnLst>
                                </p:cTn>
                              </p:par>
                            </p:childTnLst>
                          </p:cTn>
                        </p:par>
                        <p:par>
                          <p:cTn id="67" fill="hold">
                            <p:stCondLst>
                              <p:cond delay="6769"/>
                            </p:stCondLst>
                            <p:childTnLst>
                              <p:par>
                                <p:cTn id="68" presetID="18" presetClass="entr" presetSubtype="6"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strips(downRight)">
                                      <p:cBhvr>
                                        <p:cTn id="70" dur="400"/>
                                        <p:tgtEl>
                                          <p:spTgt spid="7"/>
                                        </p:tgtEl>
                                      </p:cBhvr>
                                    </p:animEffect>
                                  </p:childTnLst>
                                </p:cTn>
                              </p:par>
                            </p:childTnLst>
                          </p:cTn>
                        </p:par>
                        <p:par>
                          <p:cTn id="71" fill="hold">
                            <p:stCondLst>
                              <p:cond delay="7269"/>
                            </p:stCondLst>
                            <p:childTnLst>
                              <p:par>
                                <p:cTn id="72" presetID="14" presetClass="entr" presetSubtype="10"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randombar(horizontal)">
                                      <p:cBhvr>
                                        <p:cTn id="74" dur="400"/>
                                        <p:tgtEl>
                                          <p:spTgt spid="31"/>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randombar(horizontal)">
                                      <p:cBhvr>
                                        <p:cTn id="77"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animBg="1"/>
      <p:bldP spid="6" grpId="0" animBg="1"/>
      <p:bldP spid="7" grpId="0" animBg="1"/>
      <p:bldP spid="25" grpId="0"/>
      <p:bldP spid="26" grpId="0"/>
      <p:bldP spid="27" grpId="0"/>
      <p:bldP spid="28" grpId="0"/>
      <p:bldP spid="29" grpId="0"/>
      <p:bldP spid="30" grpId="0"/>
      <p:bldP spid="31"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探究活动</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734332" y="2282971"/>
            <a:ext cx="1875951" cy="1521927"/>
            <a:chOff x="2733537" y="2282971"/>
            <a:chExt cx="1875950" cy="1521926"/>
          </a:xfrm>
          <a:solidFill>
            <a:srgbClr val="8EAE2A"/>
          </a:solidFill>
        </p:grpSpPr>
        <p:sp>
          <p:nvSpPr>
            <p:cNvPr id="5" name="Freeform 6@|5FFC:0|FBC:0|LFC:0|LBC:16777215"/>
            <p:cNvSpPr>
              <a:spLocks noEditPoints="1"/>
            </p:cNvSpPr>
            <p:nvPr/>
          </p:nvSpPr>
          <p:spPr bwMode="auto">
            <a:xfrm>
              <a:off x="2733537" y="2282971"/>
              <a:ext cx="1875950" cy="1521926"/>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7@|5FFC:0|FBC:0|LFC:0|LBC:16777215"/>
            <p:cNvSpPr>
              <a:spLocks noEditPoints="1"/>
            </p:cNvSpPr>
            <p:nvPr/>
          </p:nvSpPr>
          <p:spPr bwMode="auto">
            <a:xfrm>
              <a:off x="2738577" y="2284230"/>
              <a:ext cx="1865871" cy="1472791"/>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23@|5FFC:0|FBC:0|LFC:0|LBC:16777215"/>
            <p:cNvSpPr>
              <a:spLocks noEditPoints="1"/>
            </p:cNvSpPr>
            <p:nvPr/>
          </p:nvSpPr>
          <p:spPr bwMode="auto">
            <a:xfrm>
              <a:off x="3053545" y="2602979"/>
              <a:ext cx="1234675" cy="949943"/>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35@|5FFC:0|FBC:0|LFC:0|LBC:16777215"/>
            <p:cNvSpPr>
              <a:spLocks noEditPoints="1"/>
            </p:cNvSpPr>
            <p:nvPr/>
          </p:nvSpPr>
          <p:spPr bwMode="auto">
            <a:xfrm>
              <a:off x="3533556" y="3080470"/>
              <a:ext cx="274652" cy="277172"/>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36@|5FFC:0|FBC:0|LFC:0|LBC:16777215"/>
            <p:cNvSpPr/>
            <p:nvPr/>
          </p:nvSpPr>
          <p:spPr bwMode="auto">
            <a:xfrm>
              <a:off x="3349545" y="3501663"/>
              <a:ext cx="674806" cy="269612"/>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38@|5FFC:0|FBC:0|LFC:0|LBC:16777215"/>
            <p:cNvSpPr>
              <a:spLocks noEditPoints="1"/>
            </p:cNvSpPr>
            <p:nvPr/>
          </p:nvSpPr>
          <p:spPr bwMode="auto">
            <a:xfrm>
              <a:off x="3524737" y="3610877"/>
              <a:ext cx="302369" cy="91970"/>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41@|5FFC:0|FBC:0|LFC:0|LBC:16777215"/>
            <p:cNvSpPr/>
            <p:nvPr/>
          </p:nvSpPr>
          <p:spPr bwMode="auto">
            <a:xfrm flipH="1">
              <a:off x="3733754" y="2461873"/>
              <a:ext cx="467413" cy="671512"/>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66"/>
          <p:cNvGrpSpPr/>
          <p:nvPr/>
        </p:nvGrpSpPr>
        <p:grpSpPr>
          <a:xfrm>
            <a:off x="1224695" y="2467110"/>
            <a:ext cx="1336115" cy="1083967"/>
            <a:chOff x="3532020" y="1606907"/>
            <a:chExt cx="1954379" cy="1585554"/>
          </a:xfrm>
          <a:solidFill>
            <a:srgbClr val="5F7B06"/>
          </a:solidFill>
        </p:grpSpPr>
        <p:sp>
          <p:nvSpPr>
            <p:cNvPr id="13" name="Freeform 6@|5FFC:0|FBC:0|LFC:0|LBC:16777215"/>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5FFC:0|FBC:0|LFC:0|LBC:16777215"/>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23@|5FFC:0|FBC:0|LFC:0|LBC:16777215"/>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35@|5FFC:0|FBC:0|LFC:0|LBC:1677721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36@|5FFC:0|FBC:0|LFC:0|LBC:16777215"/>
            <p:cNvSpPr/>
            <p:nvPr/>
          </p:nvSpPr>
          <p:spPr bwMode="auto">
            <a:xfrm>
              <a:off x="4173782" y="2876550"/>
              <a:ext cx="703019"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41@|5FFC:0|FBC:0|LFC:0|LBC:16777215"/>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36"/>
          <p:cNvGrpSpPr/>
          <p:nvPr/>
        </p:nvGrpSpPr>
        <p:grpSpPr>
          <a:xfrm>
            <a:off x="4695593" y="1934883"/>
            <a:ext cx="2820460" cy="2288191"/>
            <a:chOff x="3532020" y="1606907"/>
            <a:chExt cx="1954379" cy="1585554"/>
          </a:xfrm>
          <a:solidFill>
            <a:srgbClr val="5F7B06"/>
          </a:solidFill>
        </p:grpSpPr>
        <p:sp>
          <p:nvSpPr>
            <p:cNvPr id="22" name="Freeform 6@|5FFC:0|FBC:0|LFC:0|LBC:16777215"/>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7@|5FFC:0|FBC:0|LFC:0|LBC:16777215"/>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3@|5FFC:0|FBC:0|LFC:0|LBC:16777215"/>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35@|5FFC:0|FBC:0|LFC:0|LBC:1677721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36@|5FFC:0|FBC:0|LFC:0|LBC:16777215"/>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38@|5FFC:0|FBC:0|LFC:0|LBC:16777215"/>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41@|5FFC:0|FBC:0|LFC:0|LBC:16777215"/>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46"/>
          <p:cNvGrpSpPr/>
          <p:nvPr/>
        </p:nvGrpSpPr>
        <p:grpSpPr>
          <a:xfrm>
            <a:off x="7636479" y="2282971"/>
            <a:ext cx="1875951" cy="1521927"/>
            <a:chOff x="3532020" y="1606907"/>
            <a:chExt cx="1954379" cy="1585554"/>
          </a:xfrm>
          <a:solidFill>
            <a:srgbClr val="8EAE2A"/>
          </a:solidFill>
        </p:grpSpPr>
        <p:sp>
          <p:nvSpPr>
            <p:cNvPr id="30" name="Freeform 6@|5FFC:0|FBC:0|LFC:0|LBC:16777215"/>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7@|5FFC:0|FBC:0|LFC:0|LBC:16777215"/>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3@|5FFC:0|FBC:0|LFC:0|LBC:16777215"/>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5@|5FFC:0|FBC:0|LFC:0|LBC:1677721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6@|5FFC:0|FBC:0|LFC:0|LBC:16777215"/>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8@|5FFC:0|FBC:0|LFC:0|LBC:16777215"/>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1@|5FFC:0|FBC:0|LFC:0|LBC:16777215"/>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76"/>
          <p:cNvGrpSpPr/>
          <p:nvPr/>
        </p:nvGrpSpPr>
        <p:grpSpPr>
          <a:xfrm>
            <a:off x="9675159" y="2467110"/>
            <a:ext cx="1336115" cy="1083967"/>
            <a:chOff x="3532020" y="1606907"/>
            <a:chExt cx="1954379" cy="1585554"/>
          </a:xfrm>
          <a:solidFill>
            <a:srgbClr val="5F7B06"/>
          </a:solidFill>
        </p:grpSpPr>
        <p:sp>
          <p:nvSpPr>
            <p:cNvPr id="38" name="Freeform 6@|5FFC:0|FBC:0|LFC:0|LBC:16777215"/>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7@|5FFC:0|FBC:0|LFC:0|LBC:16777215"/>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3@|5FFC:0|FBC:0|LFC:0|LBC:16777215"/>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5@|5FFC:0|FBC:0|LFC:0|LBC:1677721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6@|5FFC:0|FBC:0|LFC:0|LBC:16777215"/>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8@|5FFC:0|FBC:0|LFC:0|LBC:16777215"/>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41@|5FFC:0|FBC:0|LFC:0|LBC:16777215"/>
            <p:cNvSpPr/>
            <p:nvPr/>
          </p:nvSpPr>
          <p:spPr bwMode="auto">
            <a:xfrm rot="1867980">
              <a:off x="4230131" y="1700390"/>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defRPr/>
              </a:pPr>
              <a:endParaRPr 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TextBox 13"/>
          <p:cNvSpPr txBox="1"/>
          <p:nvPr/>
        </p:nvSpPr>
        <p:spPr>
          <a:xfrm>
            <a:off x="716259" y="3905398"/>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p:nvPr/>
        </p:nvSpPr>
        <p:spPr>
          <a:xfrm>
            <a:off x="1040349" y="4191304"/>
            <a:ext cx="169398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p:nvPr/>
        </p:nvSpPr>
        <p:spPr>
          <a:xfrm>
            <a:off x="2556878" y="4191542"/>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p:nvPr/>
        </p:nvSpPr>
        <p:spPr>
          <a:xfrm>
            <a:off x="2880967" y="4477447"/>
            <a:ext cx="169398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p:nvPr/>
        </p:nvSpPr>
        <p:spPr>
          <a:xfrm>
            <a:off x="4933047" y="4435226"/>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p:nvPr/>
        </p:nvSpPr>
        <p:spPr>
          <a:xfrm>
            <a:off x="5257137" y="4721131"/>
            <a:ext cx="169398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p:nvPr/>
        </p:nvSpPr>
        <p:spPr>
          <a:xfrm>
            <a:off x="7424185" y="4190778"/>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p:nvPr/>
        </p:nvSpPr>
        <p:spPr>
          <a:xfrm>
            <a:off x="7748274" y="4476683"/>
            <a:ext cx="169398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p:cNvSpPr txBox="1"/>
          <p:nvPr/>
        </p:nvSpPr>
        <p:spPr>
          <a:xfrm>
            <a:off x="9149837" y="3905398"/>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p:nvPr/>
        </p:nvSpPr>
        <p:spPr>
          <a:xfrm>
            <a:off x="9473925" y="4191304"/>
            <a:ext cx="169398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p:nvPr/>
        </p:nvSpPr>
        <p:spPr>
          <a:xfrm>
            <a:off x="5462274" y="3838533"/>
            <a:ext cx="1372819" cy="307777"/>
          </a:xfrm>
          <a:prstGeom prst="rect">
            <a:avLst/>
          </a:prstGeom>
          <a:noFill/>
        </p:spPr>
        <p:txBody>
          <a:bodyPr wrap="square" lIns="0" tIns="0" rIns="0" bIns="0" rtlCol="0" anchor="t" anchorCtr="0">
            <a:spAutoFit/>
          </a:bodyPr>
          <a:lstStyle/>
          <a:p>
            <a:pPr algn="ctr" defTabSz="1216660">
              <a:spcBef>
                <a:spcPct val="20000"/>
              </a:spcBef>
              <a:defRPr/>
            </a:pPr>
            <a:r>
              <a:rPr lang="en-US" sz="2000" b="1" dirty="0">
                <a:solidFill>
                  <a:srgbClr val="FFFFFF"/>
                </a:solidFill>
                <a:latin typeface="Arial" panose="020B0604020202020204" pitchFamily="34" charset="0"/>
                <a:ea typeface="微软雅黑" panose="020B0503020204020204" pitchFamily="34" charset="-122"/>
                <a:sym typeface="Arial" panose="020B0604020202020204" pitchFamily="34" charset="0"/>
              </a:rPr>
              <a:t>3</a:t>
            </a:r>
          </a:p>
        </p:txBody>
      </p:sp>
      <p:sp>
        <p:nvSpPr>
          <p:cNvPr id="56" name="TextBox 13"/>
          <p:cNvSpPr txBox="1"/>
          <p:nvPr/>
        </p:nvSpPr>
        <p:spPr>
          <a:xfrm>
            <a:off x="7903479" y="3541865"/>
            <a:ext cx="1372819" cy="215444"/>
          </a:xfrm>
          <a:prstGeom prst="rect">
            <a:avLst/>
          </a:prstGeom>
          <a:noFill/>
        </p:spPr>
        <p:txBody>
          <a:bodyPr wrap="square" lIns="0" tIns="0" rIns="0" bIns="0" rtlCol="0" anchor="t" anchorCtr="0">
            <a:spAutoFit/>
          </a:bodyPr>
          <a:lstStyle/>
          <a:p>
            <a:pPr algn="ctr" defTabSz="1216660">
              <a:spcBef>
                <a:spcPct val="20000"/>
              </a:spcBef>
              <a:defRPr/>
            </a:pPr>
            <a:r>
              <a:rPr lang="en-US" altLang="zh-CN" sz="1400" b="1" dirty="0">
                <a:solidFill>
                  <a:srgbClr val="FFFFFF"/>
                </a:solidFill>
                <a:latin typeface="Arial" panose="020B0604020202020204" pitchFamily="34" charset="0"/>
                <a:ea typeface="微软雅黑" panose="020B0503020204020204" pitchFamily="34" charset="-122"/>
                <a:sym typeface="Arial" panose="020B0604020202020204" pitchFamily="34" charset="0"/>
              </a:rPr>
              <a:t>4</a:t>
            </a:r>
            <a:endParaRPr lang="en-US" sz="14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
          <p:cNvSpPr txBox="1"/>
          <p:nvPr/>
        </p:nvSpPr>
        <p:spPr>
          <a:xfrm>
            <a:off x="9678749" y="3347702"/>
            <a:ext cx="1372819" cy="169277"/>
          </a:xfrm>
          <a:prstGeom prst="rect">
            <a:avLst/>
          </a:prstGeom>
          <a:noFill/>
        </p:spPr>
        <p:txBody>
          <a:bodyPr wrap="square" lIns="0" tIns="0" rIns="0" bIns="0" rtlCol="0" anchor="t" anchorCtr="0">
            <a:spAutoFit/>
          </a:bodyPr>
          <a:lstStyle/>
          <a:p>
            <a:pPr algn="ctr" defTabSz="1216660">
              <a:spcBef>
                <a:spcPct val="20000"/>
              </a:spcBef>
              <a:defRPr/>
            </a:pPr>
            <a:r>
              <a:rPr lang="en-US" altLang="zh-CN" sz="1100" b="1" dirty="0">
                <a:solidFill>
                  <a:srgbClr val="FFFFFF"/>
                </a:solidFill>
                <a:latin typeface="Arial" panose="020B0604020202020204" pitchFamily="34" charset="0"/>
                <a:ea typeface="微软雅黑" panose="020B0503020204020204" pitchFamily="34" charset="-122"/>
                <a:sym typeface="Arial" panose="020B0604020202020204" pitchFamily="34" charset="0"/>
              </a:rPr>
              <a:t>5</a:t>
            </a:r>
            <a:endParaRPr lang="en-US" sz="11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13"/>
          <p:cNvSpPr txBox="1"/>
          <p:nvPr/>
        </p:nvSpPr>
        <p:spPr>
          <a:xfrm flipH="1">
            <a:off x="2997597" y="3539653"/>
            <a:ext cx="1372819" cy="215444"/>
          </a:xfrm>
          <a:prstGeom prst="rect">
            <a:avLst/>
          </a:prstGeom>
          <a:noFill/>
        </p:spPr>
        <p:txBody>
          <a:bodyPr wrap="square" lIns="0" tIns="0" rIns="0" bIns="0" rtlCol="0" anchor="t" anchorCtr="0">
            <a:spAutoFit/>
          </a:bodyPr>
          <a:lstStyle/>
          <a:p>
            <a:pPr algn="ctr" defTabSz="1216660">
              <a:spcBef>
                <a:spcPct val="20000"/>
              </a:spcBef>
              <a:defRPr/>
            </a:pPr>
            <a:r>
              <a:rPr lang="en-US" altLang="zh-CN" sz="1400" b="1" dirty="0">
                <a:solidFill>
                  <a:srgbClr val="FFFFFF"/>
                </a:solidFill>
                <a:latin typeface="Arial" panose="020B0604020202020204" pitchFamily="34" charset="0"/>
                <a:ea typeface="微软雅黑" panose="020B0503020204020204" pitchFamily="34" charset="-122"/>
                <a:sym typeface="Arial" panose="020B0604020202020204" pitchFamily="34" charset="0"/>
              </a:rPr>
              <a:t>4</a:t>
            </a:r>
            <a:endParaRPr lang="en-US" sz="14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13"/>
          <p:cNvSpPr txBox="1"/>
          <p:nvPr/>
        </p:nvSpPr>
        <p:spPr>
          <a:xfrm flipH="1">
            <a:off x="1222327" y="3345490"/>
            <a:ext cx="1372819" cy="169277"/>
          </a:xfrm>
          <a:prstGeom prst="rect">
            <a:avLst/>
          </a:prstGeom>
          <a:noFill/>
        </p:spPr>
        <p:txBody>
          <a:bodyPr wrap="square" lIns="0" tIns="0" rIns="0" bIns="0" rtlCol="0" anchor="t" anchorCtr="0">
            <a:spAutoFit/>
          </a:bodyPr>
          <a:lstStyle/>
          <a:p>
            <a:pPr algn="ctr" defTabSz="1216660">
              <a:spcBef>
                <a:spcPct val="20000"/>
              </a:spcBef>
              <a:defRPr/>
            </a:pPr>
            <a:r>
              <a:rPr lang="en-US" altLang="zh-CN" sz="1100" b="1" dirty="0">
                <a:solidFill>
                  <a:srgbClr val="FFFFFF"/>
                </a:solidFill>
                <a:latin typeface="Arial" panose="020B0604020202020204" pitchFamily="34" charset="0"/>
                <a:ea typeface="微软雅黑" panose="020B0503020204020204" pitchFamily="34" charset="-122"/>
                <a:sym typeface="Arial" panose="020B0604020202020204" pitchFamily="34" charset="0"/>
              </a:rPr>
              <a:t>5</a:t>
            </a:r>
            <a:endParaRPr lang="en-US" sz="11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探究活动</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Isosceles Triangle 7"/>
          <p:cNvSpPr>
            <a:spLocks noChangeArrowheads="1"/>
          </p:cNvSpPr>
          <p:nvPr/>
        </p:nvSpPr>
        <p:spPr bwMode="auto">
          <a:xfrm rot="10800000">
            <a:off x="7095198" y="2410487"/>
            <a:ext cx="1533319" cy="1320800"/>
          </a:xfrm>
          <a:prstGeom prst="triangle">
            <a:avLst>
              <a:gd name="adj" fmla="val 50000"/>
            </a:avLst>
          </a:prstGeom>
          <a:solidFill>
            <a:srgbClr val="8EAE2A"/>
          </a:solidFill>
          <a:ln w="25400" algn="ctr">
            <a:noFill/>
            <a:miter lim="800000"/>
          </a:ln>
        </p:spPr>
        <p:txBody>
          <a:bodyPr rot="10800000" lIns="91412" tIns="45706" rIns="91412" bIns="45706"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id-ID"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 name="Isosceles Triangle 8"/>
          <p:cNvSpPr>
            <a:spLocks noChangeArrowheads="1"/>
          </p:cNvSpPr>
          <p:nvPr/>
        </p:nvSpPr>
        <p:spPr bwMode="auto">
          <a:xfrm rot="10800000">
            <a:off x="5398388" y="2410487"/>
            <a:ext cx="1531733" cy="1320800"/>
          </a:xfrm>
          <a:prstGeom prst="triangle">
            <a:avLst>
              <a:gd name="adj" fmla="val 50000"/>
            </a:avLst>
          </a:prstGeom>
          <a:solidFill>
            <a:srgbClr val="8EAE2A"/>
          </a:solidFill>
          <a:ln w="25400" algn="ctr">
            <a:noFill/>
            <a:miter lim="800000"/>
          </a:ln>
        </p:spPr>
        <p:txBody>
          <a:bodyPr rot="10800000" lIns="91412" tIns="45706" rIns="91412" bIns="45706"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id-ID"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 name="Isosceles Triangle 9"/>
          <p:cNvSpPr>
            <a:spLocks noChangeArrowheads="1"/>
          </p:cNvSpPr>
          <p:nvPr/>
        </p:nvSpPr>
        <p:spPr bwMode="auto">
          <a:xfrm rot="10800000">
            <a:off x="3699992" y="2410487"/>
            <a:ext cx="1533319" cy="1320800"/>
          </a:xfrm>
          <a:prstGeom prst="triangle">
            <a:avLst>
              <a:gd name="adj" fmla="val 50000"/>
            </a:avLst>
          </a:prstGeom>
          <a:solidFill>
            <a:srgbClr val="8EAE2A"/>
          </a:solidFill>
          <a:ln w="25400" algn="ctr">
            <a:noFill/>
            <a:miter lim="800000"/>
          </a:ln>
        </p:spPr>
        <p:txBody>
          <a:bodyPr rot="10800000" lIns="91412" tIns="45706" rIns="91412" bIns="45706"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id-ID"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 name="Isosceles Triangle 10"/>
          <p:cNvSpPr>
            <a:spLocks noChangeArrowheads="1"/>
          </p:cNvSpPr>
          <p:nvPr/>
        </p:nvSpPr>
        <p:spPr bwMode="auto">
          <a:xfrm>
            <a:off x="4555542" y="2731161"/>
            <a:ext cx="1531731" cy="1320800"/>
          </a:xfrm>
          <a:prstGeom prst="triangle">
            <a:avLst>
              <a:gd name="adj" fmla="val 50000"/>
            </a:avLst>
          </a:prstGeom>
          <a:solidFill>
            <a:srgbClr val="5F7B06"/>
          </a:solidFill>
          <a:ln w="25400" algn="ctr">
            <a:noFill/>
            <a:miter lim="800000"/>
          </a:ln>
        </p:spPr>
        <p:txBody>
          <a:bodyPr lIns="91412" tIns="45706" rIns="91412" bIns="45706"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id-ID"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 name="Isosceles Triangle 11"/>
          <p:cNvSpPr>
            <a:spLocks noChangeArrowheads="1"/>
          </p:cNvSpPr>
          <p:nvPr/>
        </p:nvSpPr>
        <p:spPr bwMode="auto">
          <a:xfrm>
            <a:off x="6253940" y="2731161"/>
            <a:ext cx="1531731" cy="1320800"/>
          </a:xfrm>
          <a:prstGeom prst="triangle">
            <a:avLst>
              <a:gd name="adj" fmla="val 50000"/>
            </a:avLst>
          </a:prstGeom>
          <a:solidFill>
            <a:srgbClr val="5F7B06"/>
          </a:solidFill>
          <a:ln w="25400" algn="ctr">
            <a:noFill/>
            <a:miter lim="800000"/>
          </a:ln>
        </p:spPr>
        <p:txBody>
          <a:bodyPr lIns="91412" tIns="45706" rIns="91412" bIns="45706"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id-ID"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pic>
        <p:nvPicPr>
          <p:cNvPr id="9" name="Group 12"/>
          <p:cNvPicPr preferRelativeResize="0">
            <a:picLocks noChangeArrowheads="1"/>
          </p:cNvPicPr>
          <p:nvPr/>
        </p:nvPicPr>
        <p:blipFill>
          <a:blip r:embed="rId4" cstate="print"/>
          <a:srcRect/>
          <a:stretch>
            <a:fillRect/>
          </a:stretch>
        </p:blipFill>
        <p:spPr bwMode="auto">
          <a:xfrm>
            <a:off x="4304750" y="2696237"/>
            <a:ext cx="341265" cy="341312"/>
          </a:xfrm>
          <a:prstGeom prst="rect">
            <a:avLst/>
          </a:prstGeom>
          <a:noFill/>
          <a:ln w="25400">
            <a:noFill/>
            <a:miter lim="800000"/>
            <a:headEnd/>
            <a:tailEnd/>
          </a:ln>
        </p:spPr>
      </p:pic>
      <p:pic>
        <p:nvPicPr>
          <p:cNvPr id="10" name="Group 15"/>
          <p:cNvPicPr preferRelativeResize="0">
            <a:picLocks noChangeArrowheads="1"/>
          </p:cNvPicPr>
          <p:nvPr/>
        </p:nvPicPr>
        <p:blipFill>
          <a:blip r:embed="rId5" cstate="print"/>
          <a:srcRect/>
          <a:stretch>
            <a:fillRect/>
          </a:stretch>
        </p:blipFill>
        <p:spPr bwMode="auto">
          <a:xfrm>
            <a:off x="5133314" y="3439190"/>
            <a:ext cx="347615" cy="354012"/>
          </a:xfrm>
          <a:prstGeom prst="rect">
            <a:avLst/>
          </a:prstGeom>
          <a:noFill/>
          <a:ln w="25400">
            <a:noFill/>
            <a:miter lim="800000"/>
            <a:headEnd/>
            <a:tailEnd/>
          </a:ln>
        </p:spPr>
      </p:pic>
      <p:pic>
        <p:nvPicPr>
          <p:cNvPr id="11" name="Group 18"/>
          <p:cNvPicPr preferRelativeResize="0">
            <a:picLocks noChangeArrowheads="1"/>
          </p:cNvPicPr>
          <p:nvPr/>
        </p:nvPicPr>
        <p:blipFill>
          <a:blip r:embed="rId6" cstate="print"/>
          <a:srcRect/>
          <a:stretch>
            <a:fillRect/>
          </a:stretch>
        </p:blipFill>
        <p:spPr bwMode="auto">
          <a:xfrm>
            <a:off x="6036477" y="2640674"/>
            <a:ext cx="273014" cy="390525"/>
          </a:xfrm>
          <a:prstGeom prst="rect">
            <a:avLst/>
          </a:prstGeom>
          <a:noFill/>
          <a:ln w="25400">
            <a:noFill/>
            <a:miter lim="800000"/>
            <a:headEnd/>
            <a:tailEnd/>
          </a:ln>
        </p:spPr>
      </p:pic>
      <p:pic>
        <p:nvPicPr>
          <p:cNvPr id="12" name="Group 21"/>
          <p:cNvPicPr preferRelativeResize="0">
            <a:picLocks noChangeArrowheads="1"/>
          </p:cNvPicPr>
          <p:nvPr/>
        </p:nvPicPr>
        <p:blipFill>
          <a:blip r:embed="rId7" cstate="print"/>
          <a:srcRect/>
          <a:stretch>
            <a:fillRect/>
          </a:stretch>
        </p:blipFill>
        <p:spPr bwMode="auto">
          <a:xfrm>
            <a:off x="6792028" y="3475699"/>
            <a:ext cx="426982" cy="298451"/>
          </a:xfrm>
          <a:prstGeom prst="rect">
            <a:avLst/>
          </a:prstGeom>
          <a:noFill/>
          <a:ln w="25400">
            <a:noFill/>
            <a:miter lim="800000"/>
            <a:headEnd/>
            <a:tailEnd/>
          </a:ln>
        </p:spPr>
      </p:pic>
      <p:pic>
        <p:nvPicPr>
          <p:cNvPr id="13" name="Group 30"/>
          <p:cNvPicPr preferRelativeResize="0">
            <a:picLocks noChangeArrowheads="1"/>
          </p:cNvPicPr>
          <p:nvPr/>
        </p:nvPicPr>
        <p:blipFill>
          <a:blip r:embed="rId8" cstate="print"/>
          <a:srcRect/>
          <a:stretch>
            <a:fillRect/>
          </a:stretch>
        </p:blipFill>
        <p:spPr bwMode="auto">
          <a:xfrm>
            <a:off x="7699956" y="2659724"/>
            <a:ext cx="322219" cy="346075"/>
          </a:xfrm>
          <a:prstGeom prst="rect">
            <a:avLst/>
          </a:prstGeom>
          <a:noFill/>
          <a:ln w="25400">
            <a:noFill/>
            <a:miter lim="800000"/>
            <a:headEnd/>
            <a:tailEnd/>
          </a:ln>
        </p:spPr>
      </p:pic>
      <p:cxnSp>
        <p:nvCxnSpPr>
          <p:cNvPr id="16" name="Straight Connector 33"/>
          <p:cNvCxnSpPr>
            <a:cxnSpLocks noChangeShapeType="1"/>
          </p:cNvCxnSpPr>
          <p:nvPr/>
        </p:nvCxnSpPr>
        <p:spPr bwMode="auto">
          <a:xfrm flipH="1">
            <a:off x="3357141" y="2094573"/>
            <a:ext cx="1109514" cy="0"/>
          </a:xfrm>
          <a:prstGeom prst="line">
            <a:avLst/>
          </a:prstGeom>
          <a:noFill/>
          <a:ln w="25400" algn="ctr">
            <a:solidFill>
              <a:srgbClr val="8EAE2A"/>
            </a:solidFill>
            <a:prstDash val="dash"/>
            <a:miter lim="800000"/>
            <a:tailEnd type="oval" w="med" len="med"/>
          </a:ln>
        </p:spPr>
      </p:cxnSp>
      <p:cxnSp>
        <p:nvCxnSpPr>
          <p:cNvPr id="17" name="Straight Connector 34"/>
          <p:cNvCxnSpPr>
            <a:cxnSpLocks noChangeShapeType="1"/>
          </p:cNvCxnSpPr>
          <p:nvPr/>
        </p:nvCxnSpPr>
        <p:spPr bwMode="auto">
          <a:xfrm>
            <a:off x="6163460" y="3747162"/>
            <a:ext cx="0" cy="828675"/>
          </a:xfrm>
          <a:prstGeom prst="line">
            <a:avLst/>
          </a:prstGeom>
          <a:noFill/>
          <a:ln w="25400" algn="ctr">
            <a:solidFill>
              <a:srgbClr val="8EAE2A"/>
            </a:solidFill>
            <a:prstDash val="dash"/>
            <a:miter lim="800000"/>
            <a:tailEnd type="oval" w="med" len="med"/>
          </a:ln>
        </p:spPr>
      </p:cxnSp>
      <p:cxnSp>
        <p:nvCxnSpPr>
          <p:cNvPr id="18" name="Straight Connector 35"/>
          <p:cNvCxnSpPr>
            <a:cxnSpLocks noChangeShapeType="1"/>
          </p:cNvCxnSpPr>
          <p:nvPr/>
        </p:nvCxnSpPr>
        <p:spPr bwMode="auto">
          <a:xfrm flipV="1">
            <a:off x="4465064" y="2091398"/>
            <a:ext cx="0" cy="319088"/>
          </a:xfrm>
          <a:prstGeom prst="line">
            <a:avLst/>
          </a:prstGeom>
          <a:noFill/>
          <a:ln w="25400" algn="ctr">
            <a:solidFill>
              <a:srgbClr val="8EAE2A"/>
            </a:solidFill>
            <a:prstDash val="dash"/>
            <a:miter lim="800000"/>
          </a:ln>
        </p:spPr>
      </p:cxnSp>
      <p:cxnSp>
        <p:nvCxnSpPr>
          <p:cNvPr id="19" name="Straight Connector 36"/>
          <p:cNvCxnSpPr>
            <a:cxnSpLocks noChangeShapeType="1"/>
          </p:cNvCxnSpPr>
          <p:nvPr/>
        </p:nvCxnSpPr>
        <p:spPr bwMode="auto">
          <a:xfrm flipH="1">
            <a:off x="7852335" y="2094573"/>
            <a:ext cx="1109514" cy="0"/>
          </a:xfrm>
          <a:prstGeom prst="line">
            <a:avLst/>
          </a:prstGeom>
          <a:noFill/>
          <a:ln w="25400" algn="ctr">
            <a:solidFill>
              <a:srgbClr val="8EAE2A"/>
            </a:solidFill>
            <a:prstDash val="dash"/>
            <a:miter lim="800000"/>
            <a:headEnd type="oval" w="med" len="med"/>
          </a:ln>
        </p:spPr>
      </p:cxnSp>
      <p:cxnSp>
        <p:nvCxnSpPr>
          <p:cNvPr id="20" name="Straight Connector 37"/>
          <p:cNvCxnSpPr>
            <a:cxnSpLocks noChangeShapeType="1"/>
          </p:cNvCxnSpPr>
          <p:nvPr/>
        </p:nvCxnSpPr>
        <p:spPr bwMode="auto">
          <a:xfrm flipV="1">
            <a:off x="7855507" y="2091398"/>
            <a:ext cx="0" cy="319088"/>
          </a:xfrm>
          <a:prstGeom prst="line">
            <a:avLst/>
          </a:prstGeom>
          <a:noFill/>
          <a:ln w="25400" algn="ctr">
            <a:solidFill>
              <a:srgbClr val="8EAE2A"/>
            </a:solidFill>
            <a:prstDash val="dash"/>
            <a:miter lim="800000"/>
          </a:ln>
        </p:spPr>
      </p:cxnSp>
      <p:cxnSp>
        <p:nvCxnSpPr>
          <p:cNvPr id="21" name="Straight Connector 38"/>
          <p:cNvCxnSpPr>
            <a:cxnSpLocks noChangeShapeType="1"/>
          </p:cNvCxnSpPr>
          <p:nvPr/>
        </p:nvCxnSpPr>
        <p:spPr bwMode="auto">
          <a:xfrm flipH="1">
            <a:off x="4212687" y="4364699"/>
            <a:ext cx="1109514" cy="0"/>
          </a:xfrm>
          <a:prstGeom prst="line">
            <a:avLst/>
          </a:prstGeom>
          <a:noFill/>
          <a:ln w="25400" algn="ctr">
            <a:solidFill>
              <a:srgbClr val="5F7B06"/>
            </a:solidFill>
            <a:prstDash val="dash"/>
            <a:miter lim="800000"/>
            <a:tailEnd type="oval" w="med" len="med"/>
          </a:ln>
        </p:spPr>
      </p:cxnSp>
      <p:cxnSp>
        <p:nvCxnSpPr>
          <p:cNvPr id="22" name="Straight Connector 39"/>
          <p:cNvCxnSpPr>
            <a:cxnSpLocks noChangeShapeType="1"/>
          </p:cNvCxnSpPr>
          <p:nvPr/>
        </p:nvCxnSpPr>
        <p:spPr bwMode="auto">
          <a:xfrm>
            <a:off x="5320612" y="4048788"/>
            <a:ext cx="0" cy="320674"/>
          </a:xfrm>
          <a:prstGeom prst="line">
            <a:avLst/>
          </a:prstGeom>
          <a:noFill/>
          <a:ln w="25400" algn="ctr">
            <a:solidFill>
              <a:srgbClr val="5F7B06"/>
            </a:solidFill>
            <a:prstDash val="dash"/>
            <a:miter lim="800000"/>
          </a:ln>
        </p:spPr>
      </p:cxnSp>
      <p:cxnSp>
        <p:nvCxnSpPr>
          <p:cNvPr id="23" name="Straight Connector 40"/>
          <p:cNvCxnSpPr>
            <a:cxnSpLocks noChangeShapeType="1"/>
          </p:cNvCxnSpPr>
          <p:nvPr/>
        </p:nvCxnSpPr>
        <p:spPr bwMode="auto">
          <a:xfrm flipH="1">
            <a:off x="7017420" y="4364699"/>
            <a:ext cx="1107925" cy="0"/>
          </a:xfrm>
          <a:prstGeom prst="line">
            <a:avLst/>
          </a:prstGeom>
          <a:noFill/>
          <a:ln w="25400" algn="ctr">
            <a:solidFill>
              <a:srgbClr val="5F7B06"/>
            </a:solidFill>
            <a:prstDash val="dash"/>
            <a:miter lim="800000"/>
            <a:headEnd type="oval" w="med" len="med"/>
          </a:ln>
        </p:spPr>
      </p:cxnSp>
      <p:cxnSp>
        <p:nvCxnSpPr>
          <p:cNvPr id="24" name="Straight Connector 41"/>
          <p:cNvCxnSpPr>
            <a:cxnSpLocks noChangeShapeType="1"/>
          </p:cNvCxnSpPr>
          <p:nvPr/>
        </p:nvCxnSpPr>
        <p:spPr bwMode="auto">
          <a:xfrm>
            <a:off x="7019008" y="4048788"/>
            <a:ext cx="0" cy="320674"/>
          </a:xfrm>
          <a:prstGeom prst="line">
            <a:avLst/>
          </a:prstGeom>
          <a:noFill/>
          <a:ln w="25400" algn="ctr">
            <a:solidFill>
              <a:srgbClr val="5F7B06"/>
            </a:solidFill>
            <a:prstDash val="dash"/>
            <a:miter lim="800000"/>
          </a:ln>
        </p:spPr>
      </p:cxnSp>
      <p:sp>
        <p:nvSpPr>
          <p:cNvPr id="25" name="TextBox 42"/>
          <p:cNvSpPr txBox="1">
            <a:spLocks noChangeArrowheads="1"/>
          </p:cNvSpPr>
          <p:nvPr/>
        </p:nvSpPr>
        <p:spPr bwMode="auto">
          <a:xfrm>
            <a:off x="1150814" y="1569113"/>
            <a:ext cx="2180931" cy="379435"/>
          </a:xfrm>
          <a:prstGeom prst="rect">
            <a:avLst/>
          </a:prstGeom>
          <a:noFill/>
          <a:ln w="9525">
            <a:noFill/>
            <a:miter lim="800000"/>
          </a:ln>
        </p:spPr>
        <p:txBody>
          <a:bodyPr lIns="91412" tIns="45706" rIns="91412" bIns="45706">
            <a:spAutoFit/>
          </a:bodyPr>
          <a:lstStyle/>
          <a:p>
            <a:pPr fontAlgn="base">
              <a:spcBef>
                <a:spcPct val="0"/>
              </a:spcBef>
              <a:spcAft>
                <a:spcPct val="0"/>
              </a:spcAft>
            </a:pPr>
            <a:r>
              <a:rPr lang="zh-CN" altLang="en-US" sz="1865"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zh-CN" altLang="id-ID" sz="1865"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TextBox 43"/>
          <p:cNvSpPr txBox="1">
            <a:spLocks noChangeArrowheads="1"/>
          </p:cNvSpPr>
          <p:nvPr/>
        </p:nvSpPr>
        <p:spPr bwMode="auto">
          <a:xfrm>
            <a:off x="1138114" y="1980274"/>
            <a:ext cx="2219026" cy="994859"/>
          </a:xfrm>
          <a:prstGeom prst="rect">
            <a:avLst/>
          </a:prstGeom>
          <a:noFill/>
          <a:ln w="25400">
            <a:noFill/>
            <a:miter lim="800000"/>
          </a:ln>
        </p:spPr>
        <p:txBody>
          <a:bodyPr lIns="91412" tIns="45706" rIns="91412" bIns="45706">
            <a:spAutoFit/>
          </a:bodyPr>
          <a:lstStyle/>
          <a:p>
            <a:pPr fontAlgn="base">
              <a:lnSpc>
                <a:spcPct val="110000"/>
              </a:lnSpc>
              <a:spcBef>
                <a:spcPct val="0"/>
              </a:spcBef>
              <a:spcAft>
                <a:spcPct val="0"/>
              </a:spcAft>
              <a:buFont typeface="Arial" panose="020B0604020202020204" pitchFamily="34" charset="0"/>
              <a:buNone/>
            </a:pPr>
            <a:r>
              <a:rPr lang="zh-CN" altLang="en-US" sz="1335" dirty="0">
                <a:solidFill>
                  <a:prstClr val="black">
                    <a:lumMod val="65000"/>
                    <a:lumOff val="35000"/>
                  </a:prst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p>
        </p:txBody>
      </p:sp>
      <p:sp>
        <p:nvSpPr>
          <p:cNvPr id="27" name="TextBox 44"/>
          <p:cNvSpPr txBox="1">
            <a:spLocks noChangeArrowheads="1"/>
          </p:cNvSpPr>
          <p:nvPr/>
        </p:nvSpPr>
        <p:spPr bwMode="auto">
          <a:xfrm>
            <a:off x="2015883" y="3818600"/>
            <a:ext cx="2001568" cy="379435"/>
          </a:xfrm>
          <a:prstGeom prst="rect">
            <a:avLst/>
          </a:prstGeom>
          <a:noFill/>
          <a:ln w="25400">
            <a:noFill/>
            <a:miter lim="800000"/>
          </a:ln>
        </p:spPr>
        <p:txBody>
          <a:bodyPr lIns="91412" tIns="45706" rIns="91412" bIns="45706">
            <a:spAutoFit/>
          </a:bodyPr>
          <a:lstStyle/>
          <a:p>
            <a:pPr fontAlgn="base">
              <a:spcBef>
                <a:spcPct val="0"/>
              </a:spcBef>
              <a:spcAft>
                <a:spcPct val="0"/>
              </a:spcAft>
            </a:pPr>
            <a:r>
              <a:rPr lang="zh-CN" altLang="en-US" sz="1865"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zh-CN" altLang="id-ID" sz="1865"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8" name="TextBox 45"/>
          <p:cNvSpPr txBox="1">
            <a:spLocks noChangeArrowheads="1"/>
          </p:cNvSpPr>
          <p:nvPr/>
        </p:nvSpPr>
        <p:spPr bwMode="auto">
          <a:xfrm>
            <a:off x="1990490" y="4229762"/>
            <a:ext cx="2217438" cy="994859"/>
          </a:xfrm>
          <a:prstGeom prst="rect">
            <a:avLst/>
          </a:prstGeom>
          <a:noFill/>
          <a:ln w="9525">
            <a:noFill/>
            <a:miter lim="800000"/>
          </a:ln>
        </p:spPr>
        <p:txBody>
          <a:bodyPr lIns="91412" tIns="45706" rIns="91412" bIns="45706">
            <a:spAutoFit/>
          </a:bodyPr>
          <a:lstStyle/>
          <a:p>
            <a:pPr fontAlgn="base">
              <a:lnSpc>
                <a:spcPct val="110000"/>
              </a:lnSpc>
              <a:spcBef>
                <a:spcPct val="0"/>
              </a:spcBef>
              <a:spcAft>
                <a:spcPct val="0"/>
              </a:spcAft>
              <a:buFont typeface="Arial" panose="020B0604020202020204" pitchFamily="34" charset="0"/>
              <a:buNone/>
            </a:pPr>
            <a:r>
              <a:rPr lang="zh-CN" altLang="en-US" sz="1335" dirty="0">
                <a:solidFill>
                  <a:prstClr val="black">
                    <a:lumMod val="65000"/>
                    <a:lumOff val="35000"/>
                  </a:prst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p>
        </p:txBody>
      </p:sp>
      <p:sp>
        <p:nvSpPr>
          <p:cNvPr id="29" name="TextBox 46"/>
          <p:cNvSpPr txBox="1">
            <a:spLocks noChangeArrowheads="1"/>
          </p:cNvSpPr>
          <p:nvPr/>
        </p:nvSpPr>
        <p:spPr bwMode="auto">
          <a:xfrm>
            <a:off x="8131698" y="3729699"/>
            <a:ext cx="3171397" cy="379435"/>
          </a:xfrm>
          <a:prstGeom prst="rect">
            <a:avLst/>
          </a:prstGeom>
          <a:noFill/>
          <a:ln w="9525">
            <a:noFill/>
            <a:miter lim="800000"/>
          </a:ln>
        </p:spPr>
        <p:txBody>
          <a:bodyPr lIns="91412" tIns="45706" rIns="91412" bIns="45706">
            <a:spAutoFit/>
          </a:bodyPr>
          <a:lstStyle/>
          <a:p>
            <a:pPr fontAlgn="base">
              <a:spcBef>
                <a:spcPct val="0"/>
              </a:spcBef>
              <a:spcAft>
                <a:spcPct val="0"/>
              </a:spcAft>
            </a:pPr>
            <a:r>
              <a:rPr lang="zh-CN" altLang="en-US" sz="1865"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zh-CN" altLang="id-ID" sz="1865"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0" name="TextBox 47"/>
          <p:cNvSpPr txBox="1">
            <a:spLocks noChangeArrowheads="1"/>
          </p:cNvSpPr>
          <p:nvPr/>
        </p:nvSpPr>
        <p:spPr bwMode="auto">
          <a:xfrm>
            <a:off x="8133285" y="4121810"/>
            <a:ext cx="2446008" cy="994796"/>
          </a:xfrm>
          <a:prstGeom prst="rect">
            <a:avLst/>
          </a:prstGeom>
          <a:noFill/>
          <a:ln w="9525">
            <a:noFill/>
            <a:miter lim="800000"/>
          </a:ln>
        </p:spPr>
        <p:txBody>
          <a:bodyPr lIns="91412" tIns="45706" rIns="91412" bIns="45706">
            <a:spAutoFit/>
          </a:bodyPr>
          <a:lstStyle/>
          <a:p>
            <a:pPr fontAlgn="base">
              <a:lnSpc>
                <a:spcPct val="110000"/>
              </a:lnSpc>
              <a:spcBef>
                <a:spcPct val="0"/>
              </a:spcBef>
              <a:spcAft>
                <a:spcPct val="0"/>
              </a:spcAft>
              <a:buFont typeface="Arial" panose="020B0604020202020204" pitchFamily="34" charset="0"/>
              <a:buNone/>
            </a:pPr>
            <a:r>
              <a:rPr lang="zh-CN" altLang="en-US" sz="1335" dirty="0">
                <a:solidFill>
                  <a:prstClr val="black">
                    <a:lumMod val="65000"/>
                    <a:lumOff val="35000"/>
                  </a:prst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p>
          <a:p>
            <a:pPr fontAlgn="base">
              <a:spcBef>
                <a:spcPct val="0"/>
              </a:spcBef>
              <a:spcAft>
                <a:spcPct val="0"/>
              </a:spcAft>
            </a:pPr>
            <a:endParaRPr lang="zh-CN" altLang="en-US" sz="1465" dirty="0">
              <a:solidFill>
                <a:prstClr val="black"/>
              </a:solidFill>
              <a:latin typeface="微软雅黑" panose="020B0503020204020204" pitchFamily="34" charset="-122"/>
              <a:ea typeface="微软雅黑" panose="020B0503020204020204" pitchFamily="34" charset="-122"/>
            </a:endParaRPr>
          </a:p>
        </p:txBody>
      </p:sp>
      <p:sp>
        <p:nvSpPr>
          <p:cNvPr id="31" name="TextBox 48"/>
          <p:cNvSpPr txBox="1">
            <a:spLocks noChangeArrowheads="1"/>
          </p:cNvSpPr>
          <p:nvPr/>
        </p:nvSpPr>
        <p:spPr bwMode="auto">
          <a:xfrm>
            <a:off x="8960257" y="1508787"/>
            <a:ext cx="2395215" cy="379435"/>
          </a:xfrm>
          <a:prstGeom prst="rect">
            <a:avLst/>
          </a:prstGeom>
          <a:noFill/>
          <a:ln w="9525">
            <a:noFill/>
            <a:miter lim="800000"/>
          </a:ln>
        </p:spPr>
        <p:txBody>
          <a:bodyPr lIns="91412" tIns="45706" rIns="91412" bIns="45706">
            <a:spAutoFit/>
          </a:bodyPr>
          <a:lstStyle/>
          <a:p>
            <a:pPr fontAlgn="base">
              <a:spcBef>
                <a:spcPct val="0"/>
              </a:spcBef>
              <a:spcAft>
                <a:spcPct val="0"/>
              </a:spcAft>
            </a:pPr>
            <a:r>
              <a:rPr lang="zh-CN" altLang="en-US" sz="1865"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zh-CN" altLang="id-ID" sz="1865"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2" name="TextBox 49"/>
          <p:cNvSpPr txBox="1">
            <a:spLocks noChangeArrowheads="1"/>
          </p:cNvSpPr>
          <p:nvPr/>
        </p:nvSpPr>
        <p:spPr bwMode="auto">
          <a:xfrm>
            <a:off x="8961848" y="1875497"/>
            <a:ext cx="2444420" cy="994796"/>
          </a:xfrm>
          <a:prstGeom prst="rect">
            <a:avLst/>
          </a:prstGeom>
          <a:noFill/>
          <a:ln w="9525">
            <a:noFill/>
            <a:miter lim="800000"/>
          </a:ln>
        </p:spPr>
        <p:txBody>
          <a:bodyPr lIns="91412" tIns="45706" rIns="91412" bIns="45706">
            <a:spAutoFit/>
          </a:bodyPr>
          <a:lstStyle/>
          <a:p>
            <a:pPr fontAlgn="base">
              <a:lnSpc>
                <a:spcPct val="110000"/>
              </a:lnSpc>
              <a:spcBef>
                <a:spcPct val="0"/>
              </a:spcBef>
              <a:spcAft>
                <a:spcPct val="0"/>
              </a:spcAft>
              <a:buFont typeface="Arial" panose="020B0604020202020204" pitchFamily="34" charset="0"/>
              <a:buNone/>
            </a:pPr>
            <a:r>
              <a:rPr lang="zh-CN" altLang="en-US" sz="1335" dirty="0">
                <a:solidFill>
                  <a:prstClr val="black">
                    <a:lumMod val="65000"/>
                    <a:lumOff val="35000"/>
                  </a:prst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p>
          <a:p>
            <a:pPr fontAlgn="base">
              <a:spcBef>
                <a:spcPct val="0"/>
              </a:spcBef>
              <a:spcAft>
                <a:spcPct val="0"/>
              </a:spcAft>
            </a:pPr>
            <a:endParaRPr lang="zh-CN" altLang="en-US" sz="1465" dirty="0">
              <a:solidFill>
                <a:prstClr val="black"/>
              </a:solidFill>
              <a:latin typeface="微软雅黑" panose="020B0503020204020204" pitchFamily="34" charset="-122"/>
              <a:ea typeface="微软雅黑" panose="020B0503020204020204" pitchFamily="34" charset="-122"/>
            </a:endParaRPr>
          </a:p>
        </p:txBody>
      </p:sp>
      <p:sp>
        <p:nvSpPr>
          <p:cNvPr id="33" name="TextBox 50"/>
          <p:cNvSpPr txBox="1">
            <a:spLocks noChangeArrowheads="1"/>
          </p:cNvSpPr>
          <p:nvPr/>
        </p:nvSpPr>
        <p:spPr bwMode="auto">
          <a:xfrm>
            <a:off x="5561882" y="4769511"/>
            <a:ext cx="1785697" cy="379435"/>
          </a:xfrm>
          <a:prstGeom prst="rect">
            <a:avLst/>
          </a:prstGeom>
          <a:noFill/>
          <a:ln w="9525">
            <a:noFill/>
            <a:miter lim="800000"/>
          </a:ln>
        </p:spPr>
        <p:txBody>
          <a:bodyPr lIns="91412" tIns="45706" rIns="91412" bIns="45706">
            <a:spAutoFit/>
          </a:bodyPr>
          <a:lstStyle/>
          <a:p>
            <a:pPr fontAlgn="base">
              <a:spcBef>
                <a:spcPct val="0"/>
              </a:spcBef>
              <a:spcAft>
                <a:spcPct val="0"/>
              </a:spcAft>
            </a:pPr>
            <a:r>
              <a:rPr lang="zh-CN" altLang="en-US" sz="1865"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id-ID" altLang="zh-CN" sz="1865"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4" name="TextBox 51"/>
          <p:cNvSpPr txBox="1">
            <a:spLocks noChangeArrowheads="1"/>
          </p:cNvSpPr>
          <p:nvPr/>
        </p:nvSpPr>
        <p:spPr bwMode="auto">
          <a:xfrm>
            <a:off x="5017442" y="5187023"/>
            <a:ext cx="2509500" cy="994796"/>
          </a:xfrm>
          <a:prstGeom prst="rect">
            <a:avLst/>
          </a:prstGeom>
          <a:noFill/>
          <a:ln w="9525">
            <a:noFill/>
            <a:miter lim="800000"/>
          </a:ln>
        </p:spPr>
        <p:txBody>
          <a:bodyPr lIns="91412" tIns="45706" rIns="91412" bIns="45706">
            <a:spAutoFit/>
          </a:bodyPr>
          <a:lstStyle/>
          <a:p>
            <a:pPr fontAlgn="base">
              <a:lnSpc>
                <a:spcPct val="110000"/>
              </a:lnSpc>
              <a:spcBef>
                <a:spcPct val="0"/>
              </a:spcBef>
              <a:spcAft>
                <a:spcPct val="0"/>
              </a:spcAft>
              <a:buFont typeface="Arial" panose="020B0604020202020204" pitchFamily="34" charset="0"/>
              <a:buNone/>
            </a:pPr>
            <a:r>
              <a:rPr lang="zh-CN" altLang="en-US" sz="1335" dirty="0">
                <a:solidFill>
                  <a:prstClr val="black">
                    <a:lumMod val="65000"/>
                    <a:lumOff val="35000"/>
                  </a:prst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p>
          <a:p>
            <a:pPr algn="ctr" fontAlgn="base">
              <a:spcBef>
                <a:spcPct val="0"/>
              </a:spcBef>
              <a:spcAft>
                <a:spcPct val="0"/>
              </a:spcAft>
            </a:pPr>
            <a:endParaRPr lang="zh-CN" altLang="en-US" sz="1465"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750" fill="hold"/>
                                        <p:tgtEl>
                                          <p:spTgt spid="6"/>
                                        </p:tgtEl>
                                        <p:attrNameLst>
                                          <p:attrName>ppt_x</p:attrName>
                                        </p:attrNameLst>
                                      </p:cBhvr>
                                      <p:tavLst>
                                        <p:tav tm="0">
                                          <p:val>
                                            <p:strVal val="#ppt_x"/>
                                          </p:val>
                                        </p:tav>
                                        <p:tav tm="100000">
                                          <p:val>
                                            <p:strVal val="#ppt_x"/>
                                          </p:val>
                                        </p:tav>
                                      </p:tavLst>
                                    </p:anim>
                                    <p:anim calcmode="lin" valueType="num">
                                      <p:cBhvr additive="base">
                                        <p:cTn id="22" dur="750" fill="hold"/>
                                        <p:tgtEl>
                                          <p:spTgt spid="6"/>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ppt_x"/>
                                          </p:val>
                                        </p:tav>
                                        <p:tav tm="100000">
                                          <p:val>
                                            <p:strVal val="#ppt_x"/>
                                          </p:val>
                                        </p:tav>
                                      </p:tavLst>
                                    </p:anim>
                                    <p:anim calcmode="lin" valueType="num">
                                      <p:cBhvr additive="base">
                                        <p:cTn id="26" dur="750" fill="hold"/>
                                        <p:tgtEl>
                                          <p:spTgt spid="9"/>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25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25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750" fill="hold"/>
                                        <p:tgtEl>
                                          <p:spTgt spid="10"/>
                                        </p:tgtEl>
                                        <p:attrNameLst>
                                          <p:attrName>ppt_x</p:attrName>
                                        </p:attrNameLst>
                                      </p:cBhvr>
                                      <p:tavLst>
                                        <p:tav tm="0">
                                          <p:val>
                                            <p:strVal val="#ppt_x"/>
                                          </p:val>
                                        </p:tav>
                                        <p:tav tm="100000">
                                          <p:val>
                                            <p:strVal val="#ppt_x"/>
                                          </p:val>
                                        </p:tav>
                                      </p:tavLst>
                                    </p:anim>
                                    <p:anim calcmode="lin" valueType="num">
                                      <p:cBhvr additive="base">
                                        <p:cTn id="34" dur="75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stCondLst>
                                    <p:cond delay="50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750" fill="hold"/>
                                        <p:tgtEl>
                                          <p:spTgt spid="5"/>
                                        </p:tgtEl>
                                        <p:attrNameLst>
                                          <p:attrName>ppt_x</p:attrName>
                                        </p:attrNameLst>
                                      </p:cBhvr>
                                      <p:tavLst>
                                        <p:tav tm="0">
                                          <p:val>
                                            <p:strVal val="#ppt_x"/>
                                          </p:val>
                                        </p:tav>
                                        <p:tav tm="100000">
                                          <p:val>
                                            <p:strVal val="#ppt_x"/>
                                          </p:val>
                                        </p:tav>
                                      </p:tavLst>
                                    </p:anim>
                                    <p:anim calcmode="lin" valueType="num">
                                      <p:cBhvr additive="base">
                                        <p:cTn id="38" dur="750" fill="hold"/>
                                        <p:tgtEl>
                                          <p:spTgt spid="5"/>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50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750" fill="hold"/>
                                        <p:tgtEl>
                                          <p:spTgt spid="11"/>
                                        </p:tgtEl>
                                        <p:attrNameLst>
                                          <p:attrName>ppt_x</p:attrName>
                                        </p:attrNameLst>
                                      </p:cBhvr>
                                      <p:tavLst>
                                        <p:tav tm="0">
                                          <p:val>
                                            <p:strVal val="#ppt_x"/>
                                          </p:val>
                                        </p:tav>
                                        <p:tav tm="100000">
                                          <p:val>
                                            <p:strVal val="#ppt_x"/>
                                          </p:val>
                                        </p:tav>
                                      </p:tavLst>
                                    </p:anim>
                                    <p:anim calcmode="lin" valueType="num">
                                      <p:cBhvr additive="base">
                                        <p:cTn id="42" dur="750" fill="hold"/>
                                        <p:tgtEl>
                                          <p:spTgt spid="11"/>
                                        </p:tgtEl>
                                        <p:attrNameLst>
                                          <p:attrName>ppt_y</p:attrName>
                                        </p:attrNameLst>
                                      </p:cBhvr>
                                      <p:tavLst>
                                        <p:tav tm="0">
                                          <p:val>
                                            <p:strVal val="0-#ppt_h/2"/>
                                          </p:val>
                                        </p:tav>
                                        <p:tav tm="100000">
                                          <p:val>
                                            <p:strVal val="#ppt_y"/>
                                          </p:val>
                                        </p:tav>
                                      </p:tavLst>
                                    </p:anim>
                                  </p:childTnLst>
                                </p:cTn>
                              </p:par>
                              <p:par>
                                <p:cTn id="43" presetID="2" presetClass="entr" presetSubtype="4" fill="hold" grpId="0" nodeType="withEffect">
                                  <p:stCondLst>
                                    <p:cond delay="75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750" fill="hold"/>
                                        <p:tgtEl>
                                          <p:spTgt spid="8"/>
                                        </p:tgtEl>
                                        <p:attrNameLst>
                                          <p:attrName>ppt_x</p:attrName>
                                        </p:attrNameLst>
                                      </p:cBhvr>
                                      <p:tavLst>
                                        <p:tav tm="0">
                                          <p:val>
                                            <p:strVal val="#ppt_x"/>
                                          </p:val>
                                        </p:tav>
                                        <p:tav tm="100000">
                                          <p:val>
                                            <p:strVal val="#ppt_x"/>
                                          </p:val>
                                        </p:tav>
                                      </p:tavLst>
                                    </p:anim>
                                    <p:anim calcmode="lin" valueType="num">
                                      <p:cBhvr additive="base">
                                        <p:cTn id="46" dur="75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75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750" fill="hold"/>
                                        <p:tgtEl>
                                          <p:spTgt spid="12"/>
                                        </p:tgtEl>
                                        <p:attrNameLst>
                                          <p:attrName>ppt_x</p:attrName>
                                        </p:attrNameLst>
                                      </p:cBhvr>
                                      <p:tavLst>
                                        <p:tav tm="0">
                                          <p:val>
                                            <p:strVal val="#ppt_x"/>
                                          </p:val>
                                        </p:tav>
                                        <p:tav tm="100000">
                                          <p:val>
                                            <p:strVal val="#ppt_x"/>
                                          </p:val>
                                        </p:tav>
                                      </p:tavLst>
                                    </p:anim>
                                    <p:anim calcmode="lin" valueType="num">
                                      <p:cBhvr additive="base">
                                        <p:cTn id="50" dur="75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100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750" fill="hold"/>
                                        <p:tgtEl>
                                          <p:spTgt spid="4"/>
                                        </p:tgtEl>
                                        <p:attrNameLst>
                                          <p:attrName>ppt_x</p:attrName>
                                        </p:attrNameLst>
                                      </p:cBhvr>
                                      <p:tavLst>
                                        <p:tav tm="0">
                                          <p:val>
                                            <p:strVal val="#ppt_x"/>
                                          </p:val>
                                        </p:tav>
                                        <p:tav tm="100000">
                                          <p:val>
                                            <p:strVal val="#ppt_x"/>
                                          </p:val>
                                        </p:tav>
                                      </p:tavLst>
                                    </p:anim>
                                    <p:anim calcmode="lin" valueType="num">
                                      <p:cBhvr additive="base">
                                        <p:cTn id="54" dur="750" fill="hold"/>
                                        <p:tgtEl>
                                          <p:spTgt spid="4"/>
                                        </p:tgtEl>
                                        <p:attrNameLst>
                                          <p:attrName>ppt_y</p:attrName>
                                        </p:attrNameLst>
                                      </p:cBhvr>
                                      <p:tavLst>
                                        <p:tav tm="0">
                                          <p:val>
                                            <p:strVal val="0-#ppt_h/2"/>
                                          </p:val>
                                        </p:tav>
                                        <p:tav tm="100000">
                                          <p:val>
                                            <p:strVal val="#ppt_y"/>
                                          </p:val>
                                        </p:tav>
                                      </p:tavLst>
                                    </p:anim>
                                  </p:childTnLst>
                                </p:cTn>
                              </p:par>
                              <p:par>
                                <p:cTn id="55" presetID="2" presetClass="entr" presetSubtype="1" fill="hold" nodeType="withEffect">
                                  <p:stCondLst>
                                    <p:cond delay="100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750" fill="hold"/>
                                        <p:tgtEl>
                                          <p:spTgt spid="13"/>
                                        </p:tgtEl>
                                        <p:attrNameLst>
                                          <p:attrName>ppt_x</p:attrName>
                                        </p:attrNameLst>
                                      </p:cBhvr>
                                      <p:tavLst>
                                        <p:tav tm="0">
                                          <p:val>
                                            <p:strVal val="#ppt_x"/>
                                          </p:val>
                                        </p:tav>
                                        <p:tav tm="100000">
                                          <p:val>
                                            <p:strVal val="#ppt_x"/>
                                          </p:val>
                                        </p:tav>
                                      </p:tavLst>
                                    </p:anim>
                                    <p:anim calcmode="lin" valueType="num">
                                      <p:cBhvr additive="base">
                                        <p:cTn id="58" dur="750" fill="hold"/>
                                        <p:tgtEl>
                                          <p:spTgt spid="13"/>
                                        </p:tgtEl>
                                        <p:attrNameLst>
                                          <p:attrName>ppt_y</p:attrName>
                                        </p:attrNameLst>
                                      </p:cBhvr>
                                      <p:tavLst>
                                        <p:tav tm="0">
                                          <p:val>
                                            <p:strVal val="0-#ppt_h/2"/>
                                          </p:val>
                                        </p:tav>
                                        <p:tav tm="100000">
                                          <p:val>
                                            <p:strVal val="#ppt_y"/>
                                          </p:val>
                                        </p:tav>
                                      </p:tavLst>
                                    </p:anim>
                                  </p:childTnLst>
                                </p:cTn>
                              </p:par>
                            </p:childTnLst>
                          </p:cTn>
                        </p:par>
                        <p:par>
                          <p:cTn id="59" fill="hold">
                            <p:stCondLst>
                              <p:cond delay="2019"/>
                            </p:stCondLst>
                            <p:childTnLst>
                              <p:par>
                                <p:cTn id="60" presetID="22" presetClass="entr" presetSubtype="4"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down)">
                                      <p:cBhvr>
                                        <p:cTn id="62" dur="500"/>
                                        <p:tgtEl>
                                          <p:spTgt spid="18"/>
                                        </p:tgtEl>
                                      </p:cBhvr>
                                    </p:animEffect>
                                  </p:childTnLst>
                                </p:cTn>
                              </p:par>
                              <p:par>
                                <p:cTn id="63" presetID="22" presetClass="entr" presetSubtype="1" fill="hold"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wipe(up)">
                                      <p:cBhvr>
                                        <p:cTn id="65" dur="500"/>
                                        <p:tgtEl>
                                          <p:spTgt spid="22"/>
                                        </p:tgtEl>
                                      </p:cBhvr>
                                    </p:animEffect>
                                  </p:childTnLst>
                                </p:cTn>
                              </p:par>
                              <p:par>
                                <p:cTn id="66" presetID="22" presetClass="entr" presetSubtype="1" fill="hold"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up)">
                                      <p:cBhvr>
                                        <p:cTn id="68" dur="500"/>
                                        <p:tgtEl>
                                          <p:spTgt spid="17"/>
                                        </p:tgtEl>
                                      </p:cBhvr>
                                    </p:animEffect>
                                  </p:childTnLst>
                                </p:cTn>
                              </p:par>
                              <p:par>
                                <p:cTn id="69" presetID="22" presetClass="entr" presetSubtype="1"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up)">
                                      <p:cBhvr>
                                        <p:cTn id="71" dur="500"/>
                                        <p:tgtEl>
                                          <p:spTgt spid="24"/>
                                        </p:tgtEl>
                                      </p:cBhvr>
                                    </p:animEffect>
                                  </p:childTnLst>
                                </p:cTn>
                              </p:par>
                              <p:par>
                                <p:cTn id="72" presetID="22" presetClass="entr" presetSubtype="4" fill="hold"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down)">
                                      <p:cBhvr>
                                        <p:cTn id="74" dur="500"/>
                                        <p:tgtEl>
                                          <p:spTgt spid="20"/>
                                        </p:tgtEl>
                                      </p:cBhvr>
                                    </p:animEffect>
                                  </p:childTnLst>
                                </p:cTn>
                              </p:par>
                            </p:childTnLst>
                          </p:cTn>
                        </p:par>
                        <p:par>
                          <p:cTn id="75" fill="hold">
                            <p:stCondLst>
                              <p:cond delay="2519"/>
                            </p:stCondLst>
                            <p:childTnLst>
                              <p:par>
                                <p:cTn id="76" presetID="22" presetClass="entr" presetSubtype="2"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right)">
                                      <p:cBhvr>
                                        <p:cTn id="78" dur="500"/>
                                        <p:tgtEl>
                                          <p:spTgt spid="16"/>
                                        </p:tgtEl>
                                      </p:cBhvr>
                                    </p:animEffect>
                                  </p:childTnLst>
                                </p:cTn>
                              </p:par>
                              <p:par>
                                <p:cTn id="79" presetID="22" presetClass="entr" presetSubtype="2" fill="hold"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ipe(right)">
                                      <p:cBhvr>
                                        <p:cTn id="81" dur="500"/>
                                        <p:tgtEl>
                                          <p:spTgt spid="21"/>
                                        </p:tgtEl>
                                      </p:cBhvr>
                                    </p:animEffect>
                                  </p:childTnLst>
                                </p:cTn>
                              </p:par>
                              <p:par>
                                <p:cTn id="82" presetID="22" presetClass="entr" presetSubtype="8" fill="hold"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wipe(left)">
                                      <p:cBhvr>
                                        <p:cTn id="84" dur="500"/>
                                        <p:tgtEl>
                                          <p:spTgt spid="23"/>
                                        </p:tgtEl>
                                      </p:cBhvr>
                                    </p:animEffect>
                                  </p:childTnLst>
                                </p:cTn>
                              </p:par>
                              <p:par>
                                <p:cTn id="85" presetID="22" presetClass="entr" presetSubtype="8" fill="hold"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500"/>
                                        <p:tgtEl>
                                          <p:spTgt spid="19"/>
                                        </p:tgtEl>
                                      </p:cBhvr>
                                    </p:animEffect>
                                  </p:childTnLst>
                                </p:cTn>
                              </p:par>
                            </p:childTnLst>
                          </p:cTn>
                        </p:par>
                        <p:par>
                          <p:cTn id="88" fill="hold">
                            <p:stCondLst>
                              <p:cond delay="3019"/>
                            </p:stCondLst>
                            <p:childTnLst>
                              <p:par>
                                <p:cTn id="89" presetID="10" presetClass="entr" presetSubtype="0"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500"/>
                                        <p:tgtEl>
                                          <p:spTgt spid="26"/>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fade">
                                      <p:cBhvr>
                                        <p:cTn id="97" dur="500"/>
                                        <p:tgtEl>
                                          <p:spTgt spid="27"/>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500"/>
                                        <p:tgtEl>
                                          <p:spTgt spid="2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50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500"/>
                                        <p:tgtEl>
                                          <p:spTgt spid="3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fade">
                                      <p:cBhvr>
                                        <p:cTn id="109" dur="500"/>
                                        <p:tgtEl>
                                          <p:spTgt spid="2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fade">
                                      <p:cBhvr>
                                        <p:cTn id="112" dur="500"/>
                                        <p:tgtEl>
                                          <p:spTgt spid="30"/>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500"/>
                                        <p:tgtEl>
                                          <p:spTgt spid="3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fade">
                                      <p:cBhvr>
                                        <p:cTn id="11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animBg="1"/>
      <p:bldP spid="6" grpId="0" animBg="1"/>
      <p:bldP spid="7" grpId="0" animBg="1"/>
      <p:bldP spid="8" grpId="0" animBg="1"/>
      <p:bldP spid="25" grpId="0"/>
      <p:bldP spid="26" grpId="0"/>
      <p:bldP spid="27" grpId="0"/>
      <p:bldP spid="28" grpId="0"/>
      <p:bldP spid="29" grpId="0"/>
      <p:bldP spid="30" grpId="0"/>
      <p:bldP spid="31" grpId="0"/>
      <p:bldP spid="32" grpId="0"/>
      <p:bldP spid="33"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任务评价</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Freeform 5"/>
          <p:cNvSpPr/>
          <p:nvPr/>
        </p:nvSpPr>
        <p:spPr bwMode="auto">
          <a:xfrm>
            <a:off x="3154519" y="2115629"/>
            <a:ext cx="2448912" cy="977709"/>
          </a:xfrm>
          <a:custGeom>
            <a:avLst/>
            <a:gdLst>
              <a:gd name="T0" fmla="*/ 281 w 1245"/>
              <a:gd name="T1" fmla="*/ 0 h 427"/>
              <a:gd name="T2" fmla="*/ 0 w 1245"/>
              <a:gd name="T3" fmla="*/ 427 h 427"/>
              <a:gd name="T4" fmla="*/ 1245 w 1245"/>
              <a:gd name="T5" fmla="*/ 427 h 427"/>
              <a:gd name="T6" fmla="*/ 963 w 1245"/>
              <a:gd name="T7" fmla="*/ 0 h 427"/>
              <a:gd name="T8" fmla="*/ 281 w 1245"/>
              <a:gd name="T9" fmla="*/ 0 h 427"/>
            </a:gdLst>
            <a:ahLst/>
            <a:cxnLst>
              <a:cxn ang="0">
                <a:pos x="T0" y="T1"/>
              </a:cxn>
              <a:cxn ang="0">
                <a:pos x="T2" y="T3"/>
              </a:cxn>
              <a:cxn ang="0">
                <a:pos x="T4" y="T5"/>
              </a:cxn>
              <a:cxn ang="0">
                <a:pos x="T6" y="T7"/>
              </a:cxn>
              <a:cxn ang="0">
                <a:pos x="T8" y="T9"/>
              </a:cxn>
            </a:cxnLst>
            <a:rect l="0" t="0" r="r" b="b"/>
            <a:pathLst>
              <a:path w="1245" h="427">
                <a:moveTo>
                  <a:pt x="281" y="0"/>
                </a:moveTo>
                <a:lnTo>
                  <a:pt x="0" y="427"/>
                </a:lnTo>
                <a:lnTo>
                  <a:pt x="1245" y="427"/>
                </a:lnTo>
                <a:lnTo>
                  <a:pt x="963" y="0"/>
                </a:lnTo>
                <a:lnTo>
                  <a:pt x="281" y="0"/>
                </a:lnTo>
                <a:close/>
              </a:path>
            </a:pathLst>
          </a:custGeom>
          <a:solidFill>
            <a:srgbClr val="5F7B06"/>
          </a:solidFill>
          <a:ln w="28575">
            <a:solidFill>
              <a:sysClr val="window" lastClr="FFFFFF">
                <a:lumMod val="95000"/>
              </a:sysClr>
            </a:solidFill>
          </a:ln>
        </p:spPr>
        <p:txBody>
          <a:bodyPr vert="horz" wrap="square" lIns="121882" tIns="60941" rIns="121882" bIns="60941"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black"/>
              </a:solidFill>
              <a:effectLst/>
              <a:uLnTx/>
              <a:uFillTx/>
            </a:endParaRPr>
          </a:p>
        </p:txBody>
      </p:sp>
      <p:sp>
        <p:nvSpPr>
          <p:cNvPr id="5" name="Freeform 6"/>
          <p:cNvSpPr/>
          <p:nvPr/>
        </p:nvSpPr>
        <p:spPr bwMode="auto">
          <a:xfrm>
            <a:off x="2597860" y="3093338"/>
            <a:ext cx="3560268" cy="975419"/>
          </a:xfrm>
          <a:custGeom>
            <a:avLst/>
            <a:gdLst>
              <a:gd name="T0" fmla="*/ 283 w 1810"/>
              <a:gd name="T1" fmla="*/ 0 h 426"/>
              <a:gd name="T2" fmla="*/ 0 w 1810"/>
              <a:gd name="T3" fmla="*/ 426 h 426"/>
              <a:gd name="T4" fmla="*/ 1810 w 1810"/>
              <a:gd name="T5" fmla="*/ 426 h 426"/>
              <a:gd name="T6" fmla="*/ 1528 w 1810"/>
              <a:gd name="T7" fmla="*/ 0 h 426"/>
              <a:gd name="T8" fmla="*/ 283 w 1810"/>
              <a:gd name="T9" fmla="*/ 0 h 426"/>
            </a:gdLst>
            <a:ahLst/>
            <a:cxnLst>
              <a:cxn ang="0">
                <a:pos x="T0" y="T1"/>
              </a:cxn>
              <a:cxn ang="0">
                <a:pos x="T2" y="T3"/>
              </a:cxn>
              <a:cxn ang="0">
                <a:pos x="T4" y="T5"/>
              </a:cxn>
              <a:cxn ang="0">
                <a:pos x="T6" y="T7"/>
              </a:cxn>
              <a:cxn ang="0">
                <a:pos x="T8" y="T9"/>
              </a:cxn>
            </a:cxnLst>
            <a:rect l="0" t="0" r="r" b="b"/>
            <a:pathLst>
              <a:path w="1810" h="426">
                <a:moveTo>
                  <a:pt x="283" y="0"/>
                </a:moveTo>
                <a:lnTo>
                  <a:pt x="0" y="426"/>
                </a:lnTo>
                <a:lnTo>
                  <a:pt x="1810" y="426"/>
                </a:lnTo>
                <a:lnTo>
                  <a:pt x="1528" y="0"/>
                </a:lnTo>
                <a:lnTo>
                  <a:pt x="283" y="0"/>
                </a:lnTo>
                <a:close/>
              </a:path>
            </a:pathLst>
          </a:custGeom>
          <a:solidFill>
            <a:srgbClr val="8EAE2A"/>
          </a:solidFill>
          <a:ln w="28575">
            <a:solidFill>
              <a:sysClr val="window" lastClr="FFFFFF">
                <a:lumMod val="95000"/>
              </a:sysClr>
            </a:solidFill>
          </a:ln>
        </p:spPr>
        <p:txBody>
          <a:bodyPr vert="horz" wrap="square" lIns="121882" tIns="60941" rIns="121882" bIns="60941"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black"/>
              </a:solidFill>
              <a:effectLst/>
              <a:uLnTx/>
              <a:uFillTx/>
            </a:endParaRPr>
          </a:p>
        </p:txBody>
      </p:sp>
      <p:sp>
        <p:nvSpPr>
          <p:cNvPr id="6" name="Freeform 7"/>
          <p:cNvSpPr/>
          <p:nvPr/>
        </p:nvSpPr>
        <p:spPr bwMode="auto">
          <a:xfrm>
            <a:off x="2045131" y="4068758"/>
            <a:ext cx="4665720" cy="973130"/>
          </a:xfrm>
          <a:custGeom>
            <a:avLst/>
            <a:gdLst>
              <a:gd name="T0" fmla="*/ 281 w 2372"/>
              <a:gd name="T1" fmla="*/ 0 h 425"/>
              <a:gd name="T2" fmla="*/ 0 w 2372"/>
              <a:gd name="T3" fmla="*/ 425 h 425"/>
              <a:gd name="T4" fmla="*/ 2372 w 2372"/>
              <a:gd name="T5" fmla="*/ 425 h 425"/>
              <a:gd name="T6" fmla="*/ 2091 w 2372"/>
              <a:gd name="T7" fmla="*/ 0 h 425"/>
              <a:gd name="T8" fmla="*/ 281 w 2372"/>
              <a:gd name="T9" fmla="*/ 0 h 425"/>
            </a:gdLst>
            <a:ahLst/>
            <a:cxnLst>
              <a:cxn ang="0">
                <a:pos x="T0" y="T1"/>
              </a:cxn>
              <a:cxn ang="0">
                <a:pos x="T2" y="T3"/>
              </a:cxn>
              <a:cxn ang="0">
                <a:pos x="T4" y="T5"/>
              </a:cxn>
              <a:cxn ang="0">
                <a:pos x="T6" y="T7"/>
              </a:cxn>
              <a:cxn ang="0">
                <a:pos x="T8" y="T9"/>
              </a:cxn>
            </a:cxnLst>
            <a:rect l="0" t="0" r="r" b="b"/>
            <a:pathLst>
              <a:path w="2372" h="425">
                <a:moveTo>
                  <a:pt x="281" y="0"/>
                </a:moveTo>
                <a:lnTo>
                  <a:pt x="0" y="425"/>
                </a:lnTo>
                <a:lnTo>
                  <a:pt x="2372" y="425"/>
                </a:lnTo>
                <a:lnTo>
                  <a:pt x="2091" y="0"/>
                </a:lnTo>
                <a:lnTo>
                  <a:pt x="281" y="0"/>
                </a:lnTo>
                <a:close/>
              </a:path>
            </a:pathLst>
          </a:custGeom>
          <a:solidFill>
            <a:srgbClr val="5F7B06"/>
          </a:solidFill>
          <a:ln w="28575">
            <a:solidFill>
              <a:sysClr val="window" lastClr="FFFFFF">
                <a:lumMod val="95000"/>
              </a:sysClr>
            </a:solidFill>
          </a:ln>
        </p:spPr>
        <p:txBody>
          <a:bodyPr vert="horz" wrap="square" lIns="121882" tIns="60941" rIns="121882" bIns="60941"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black"/>
              </a:solidFill>
              <a:effectLst/>
              <a:uLnTx/>
              <a:uFillTx/>
            </a:endParaRPr>
          </a:p>
        </p:txBody>
      </p:sp>
      <p:sp>
        <p:nvSpPr>
          <p:cNvPr id="7" name="Freeform 8"/>
          <p:cNvSpPr/>
          <p:nvPr/>
        </p:nvSpPr>
        <p:spPr bwMode="auto">
          <a:xfrm>
            <a:off x="1488473" y="5041885"/>
            <a:ext cx="5779042" cy="975419"/>
          </a:xfrm>
          <a:custGeom>
            <a:avLst/>
            <a:gdLst>
              <a:gd name="T0" fmla="*/ 283 w 2938"/>
              <a:gd name="T1" fmla="*/ 0 h 426"/>
              <a:gd name="T2" fmla="*/ 2655 w 2938"/>
              <a:gd name="T3" fmla="*/ 0 h 426"/>
              <a:gd name="T4" fmla="*/ 2938 w 2938"/>
              <a:gd name="T5" fmla="*/ 426 h 426"/>
              <a:gd name="T6" fmla="*/ 0 w 2938"/>
              <a:gd name="T7" fmla="*/ 426 h 426"/>
              <a:gd name="T8" fmla="*/ 283 w 2938"/>
              <a:gd name="T9" fmla="*/ 0 h 426"/>
            </a:gdLst>
            <a:ahLst/>
            <a:cxnLst>
              <a:cxn ang="0">
                <a:pos x="T0" y="T1"/>
              </a:cxn>
              <a:cxn ang="0">
                <a:pos x="T2" y="T3"/>
              </a:cxn>
              <a:cxn ang="0">
                <a:pos x="T4" y="T5"/>
              </a:cxn>
              <a:cxn ang="0">
                <a:pos x="T6" y="T7"/>
              </a:cxn>
              <a:cxn ang="0">
                <a:pos x="T8" y="T9"/>
              </a:cxn>
            </a:cxnLst>
            <a:rect l="0" t="0" r="r" b="b"/>
            <a:pathLst>
              <a:path w="2938" h="426">
                <a:moveTo>
                  <a:pt x="283" y="0"/>
                </a:moveTo>
                <a:lnTo>
                  <a:pt x="2655" y="0"/>
                </a:lnTo>
                <a:lnTo>
                  <a:pt x="2938" y="426"/>
                </a:lnTo>
                <a:lnTo>
                  <a:pt x="0" y="426"/>
                </a:lnTo>
                <a:lnTo>
                  <a:pt x="283" y="0"/>
                </a:lnTo>
                <a:close/>
              </a:path>
            </a:pathLst>
          </a:custGeom>
          <a:solidFill>
            <a:srgbClr val="8EAE2A"/>
          </a:solidFill>
          <a:ln w="28575">
            <a:solidFill>
              <a:sysClr val="window" lastClr="FFFFFF">
                <a:lumMod val="95000"/>
              </a:sysClr>
            </a:solidFill>
          </a:ln>
        </p:spPr>
        <p:txBody>
          <a:bodyPr vert="horz" wrap="square" lIns="121882" tIns="60941" rIns="121882" bIns="60941"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black"/>
              </a:solidFill>
              <a:effectLst/>
              <a:uLnTx/>
              <a:uFillTx/>
            </a:endParaRPr>
          </a:p>
        </p:txBody>
      </p:sp>
      <p:sp>
        <p:nvSpPr>
          <p:cNvPr id="8" name="Text Box 10"/>
          <p:cNvSpPr txBox="1">
            <a:spLocks noChangeArrowheads="1"/>
          </p:cNvSpPr>
          <p:nvPr/>
        </p:nvSpPr>
        <p:spPr bwMode="auto">
          <a:xfrm>
            <a:off x="2946945" y="5344987"/>
            <a:ext cx="2862093" cy="369185"/>
          </a:xfrm>
          <a:prstGeom prst="rect">
            <a:avLst/>
          </a:prstGeom>
          <a:noFill/>
          <a:ln w="9525">
            <a:noFill/>
            <a:miter lim="800000"/>
          </a:ln>
        </p:spPr>
        <p:txBody>
          <a:bodyPr wrap="square" lIns="60941" tIns="30471" rIns="60941" bIns="30471">
            <a:spAutoFit/>
          </a:bodyPr>
          <a:lstStyle/>
          <a:p>
            <a:pPr algn="ctr" defTabSz="1450340"/>
            <a:r>
              <a:rPr lang="zh-CN" altLang="en-US" sz="2000" b="1" dirty="0">
                <a:solidFill>
                  <a:prstClr val="white"/>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prstClr val="white"/>
              </a:solidFill>
              <a:latin typeface="微软雅黑" panose="020B0503020204020204" pitchFamily="34" charset="-122"/>
              <a:ea typeface="微软雅黑" panose="020B0503020204020204" pitchFamily="34" charset="-122"/>
              <a:cs typeface="Open Sans" pitchFamily="34" charset="0"/>
            </a:endParaRPr>
          </a:p>
        </p:txBody>
      </p:sp>
      <p:sp>
        <p:nvSpPr>
          <p:cNvPr id="9" name="Text Box 10"/>
          <p:cNvSpPr txBox="1">
            <a:spLocks noChangeArrowheads="1"/>
          </p:cNvSpPr>
          <p:nvPr/>
        </p:nvSpPr>
        <p:spPr bwMode="auto">
          <a:xfrm>
            <a:off x="2946945" y="4370714"/>
            <a:ext cx="2862093" cy="369185"/>
          </a:xfrm>
          <a:prstGeom prst="rect">
            <a:avLst/>
          </a:prstGeom>
          <a:noFill/>
          <a:ln w="9525">
            <a:noFill/>
            <a:miter lim="800000"/>
          </a:ln>
        </p:spPr>
        <p:txBody>
          <a:bodyPr wrap="square" lIns="60941" tIns="30471" rIns="60941" bIns="30471">
            <a:spAutoFit/>
          </a:bodyPr>
          <a:lstStyle/>
          <a:p>
            <a:pPr algn="ctr" defTabSz="1450340"/>
            <a:r>
              <a:rPr lang="zh-CN" altLang="en-US" sz="2000" b="1" dirty="0">
                <a:solidFill>
                  <a:prstClr val="white"/>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prstClr val="white"/>
              </a:solidFill>
              <a:latin typeface="微软雅黑" panose="020B0503020204020204" pitchFamily="34" charset="-122"/>
              <a:ea typeface="微软雅黑" panose="020B0503020204020204" pitchFamily="34" charset="-122"/>
              <a:cs typeface="Open Sans" pitchFamily="34" charset="0"/>
            </a:endParaRPr>
          </a:p>
        </p:txBody>
      </p:sp>
      <p:sp>
        <p:nvSpPr>
          <p:cNvPr id="10" name="Text Box 10"/>
          <p:cNvSpPr txBox="1">
            <a:spLocks noChangeArrowheads="1"/>
          </p:cNvSpPr>
          <p:nvPr/>
        </p:nvSpPr>
        <p:spPr bwMode="auto">
          <a:xfrm>
            <a:off x="3285255" y="3396439"/>
            <a:ext cx="2185475" cy="369185"/>
          </a:xfrm>
          <a:prstGeom prst="rect">
            <a:avLst/>
          </a:prstGeom>
          <a:noFill/>
          <a:ln w="9525">
            <a:noFill/>
            <a:miter lim="800000"/>
          </a:ln>
        </p:spPr>
        <p:txBody>
          <a:bodyPr wrap="square" lIns="60941" tIns="30471" rIns="60941" bIns="30471">
            <a:spAutoFit/>
          </a:bodyPr>
          <a:lstStyle/>
          <a:p>
            <a:pPr algn="ctr" defTabSz="1450340"/>
            <a:r>
              <a:rPr lang="zh-CN" altLang="en-US" sz="2000" b="1" dirty="0">
                <a:solidFill>
                  <a:prstClr val="white"/>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prstClr val="white"/>
              </a:solidFill>
              <a:latin typeface="微软雅黑" panose="020B0503020204020204" pitchFamily="34" charset="-122"/>
              <a:ea typeface="微软雅黑" panose="020B0503020204020204" pitchFamily="34" charset="-122"/>
              <a:cs typeface="Open Sans" pitchFamily="34" charset="0"/>
            </a:endParaRPr>
          </a:p>
        </p:txBody>
      </p:sp>
      <p:sp>
        <p:nvSpPr>
          <p:cNvPr id="11" name="Text Box 10"/>
          <p:cNvSpPr txBox="1">
            <a:spLocks noChangeArrowheads="1"/>
          </p:cNvSpPr>
          <p:nvPr/>
        </p:nvSpPr>
        <p:spPr bwMode="auto">
          <a:xfrm>
            <a:off x="3445102" y="2419875"/>
            <a:ext cx="1865783" cy="369185"/>
          </a:xfrm>
          <a:prstGeom prst="rect">
            <a:avLst/>
          </a:prstGeom>
          <a:noFill/>
          <a:ln w="9525">
            <a:noFill/>
            <a:miter lim="800000"/>
          </a:ln>
        </p:spPr>
        <p:txBody>
          <a:bodyPr wrap="square" lIns="60941" tIns="30471" rIns="60941" bIns="30471">
            <a:spAutoFit/>
          </a:bodyPr>
          <a:lstStyle/>
          <a:p>
            <a:pPr algn="ctr" defTabSz="1450340"/>
            <a:r>
              <a:rPr lang="zh-CN" altLang="en-US" sz="2000" b="1" dirty="0">
                <a:solidFill>
                  <a:prstClr val="white"/>
                </a:solidFill>
                <a:latin typeface="微软雅黑" panose="020B0503020204020204" pitchFamily="34" charset="-122"/>
                <a:ea typeface="微软雅黑" panose="020B0503020204020204" pitchFamily="34" charset="-122"/>
                <a:cs typeface="Open Sans" pitchFamily="34" charset="0"/>
              </a:rPr>
              <a:t>添加文字</a:t>
            </a:r>
            <a:endParaRPr lang="en-US" sz="2000" b="1" dirty="0">
              <a:solidFill>
                <a:prstClr val="white"/>
              </a:solidFill>
              <a:latin typeface="微软雅黑" panose="020B0503020204020204" pitchFamily="34" charset="-122"/>
              <a:ea typeface="微软雅黑" panose="020B0503020204020204" pitchFamily="34" charset="-122"/>
              <a:cs typeface="Open Sans" pitchFamily="34" charset="0"/>
            </a:endParaRPr>
          </a:p>
        </p:txBody>
      </p:sp>
      <p:sp>
        <p:nvSpPr>
          <p:cNvPr id="12" name="Oval 11"/>
          <p:cNvSpPr/>
          <p:nvPr/>
        </p:nvSpPr>
        <p:spPr>
          <a:xfrm>
            <a:off x="5163943" y="2463054"/>
            <a:ext cx="282859" cy="282859"/>
          </a:xfrm>
          <a:prstGeom prst="ellipse">
            <a:avLst/>
          </a:prstGeom>
          <a:solidFill>
            <a:srgbClr val="6D4409"/>
          </a:solidFill>
          <a:ln w="28575" cap="flat" cmpd="sng" algn="ctr">
            <a:solidFill>
              <a:sysClr val="window" lastClr="FFFFFF">
                <a:lumMod val="95000"/>
              </a:sysClr>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white"/>
              </a:solidFill>
              <a:effectLst/>
              <a:uLnTx/>
              <a:uFillTx/>
              <a:latin typeface="Calibri" panose="020F0502020204030204"/>
            </a:endParaRPr>
          </a:p>
        </p:txBody>
      </p:sp>
      <p:sp>
        <p:nvSpPr>
          <p:cNvPr id="13" name="Oval 12"/>
          <p:cNvSpPr/>
          <p:nvPr/>
        </p:nvSpPr>
        <p:spPr>
          <a:xfrm>
            <a:off x="5724716" y="3439618"/>
            <a:ext cx="282859" cy="282859"/>
          </a:xfrm>
          <a:prstGeom prst="ellipse">
            <a:avLst/>
          </a:prstGeom>
          <a:solidFill>
            <a:srgbClr val="66845E"/>
          </a:solidFill>
          <a:ln w="28575" cap="flat" cmpd="sng" algn="ctr">
            <a:solidFill>
              <a:sysClr val="window" lastClr="FFFFFF">
                <a:lumMod val="95000"/>
              </a:sysClr>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white"/>
              </a:solidFill>
              <a:effectLst/>
              <a:uLnTx/>
              <a:uFillTx/>
              <a:latin typeface="Calibri" panose="020F0502020204030204"/>
            </a:endParaRPr>
          </a:p>
        </p:txBody>
      </p:sp>
      <p:sp>
        <p:nvSpPr>
          <p:cNvPr id="16" name="Oval 13"/>
          <p:cNvSpPr/>
          <p:nvPr/>
        </p:nvSpPr>
        <p:spPr>
          <a:xfrm>
            <a:off x="6292486" y="4413894"/>
            <a:ext cx="282859" cy="282859"/>
          </a:xfrm>
          <a:prstGeom prst="ellipse">
            <a:avLst/>
          </a:prstGeom>
          <a:solidFill>
            <a:srgbClr val="6D4409"/>
          </a:solidFill>
          <a:ln w="28575" cap="flat" cmpd="sng" algn="ctr">
            <a:solidFill>
              <a:sysClr val="window" lastClr="FFFFFF">
                <a:lumMod val="95000"/>
              </a:sysClr>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white"/>
              </a:solidFill>
              <a:effectLst/>
              <a:uLnTx/>
              <a:uFillTx/>
              <a:latin typeface="Calibri" panose="020F0502020204030204"/>
            </a:endParaRPr>
          </a:p>
        </p:txBody>
      </p:sp>
      <p:sp>
        <p:nvSpPr>
          <p:cNvPr id="17" name="Oval 14"/>
          <p:cNvSpPr/>
          <p:nvPr/>
        </p:nvSpPr>
        <p:spPr>
          <a:xfrm>
            <a:off x="6849293" y="5388166"/>
            <a:ext cx="282859" cy="282859"/>
          </a:xfrm>
          <a:prstGeom prst="ellipse">
            <a:avLst/>
          </a:prstGeom>
          <a:solidFill>
            <a:srgbClr val="66845E"/>
          </a:solidFill>
          <a:ln w="28575" cap="flat" cmpd="sng" algn="ctr">
            <a:solidFill>
              <a:sysClr val="window" lastClr="FFFFFF">
                <a:lumMod val="95000"/>
              </a:sysClr>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white"/>
              </a:solidFill>
              <a:effectLst/>
              <a:uLnTx/>
              <a:uFillTx/>
              <a:latin typeface="Calibri" panose="020F0502020204030204"/>
            </a:endParaRPr>
          </a:p>
        </p:txBody>
      </p:sp>
      <p:sp>
        <p:nvSpPr>
          <p:cNvPr id="18" name="肘形接點 23"/>
          <p:cNvSpPr>
            <a:spLocks noChangeShapeType="1"/>
          </p:cNvSpPr>
          <p:nvPr/>
        </p:nvSpPr>
        <p:spPr bwMode="auto">
          <a:xfrm rot="5400000" flipH="1" flipV="1">
            <a:off x="6195262" y="995020"/>
            <a:ext cx="703559" cy="2232506"/>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6447"/>
              <a:gd name="connsiteY0-8" fmla="*/ 0 h 2200551"/>
              <a:gd name="connsiteX1-9" fmla="*/ 626447 w 626447"/>
              <a:gd name="connsiteY1-10" fmla="*/ 464024 h 2200551"/>
              <a:gd name="connsiteX2-11" fmla="*/ 622250 w 626447"/>
              <a:gd name="connsiteY2-12" fmla="*/ 2200551 h 2200551"/>
            </a:gdLst>
            <a:ahLst/>
            <a:cxnLst>
              <a:cxn ang="0">
                <a:pos x="connsiteX0-1" y="connsiteY0-2"/>
              </a:cxn>
              <a:cxn ang="0">
                <a:pos x="connsiteX1-3" y="connsiteY1-4"/>
              </a:cxn>
              <a:cxn ang="0">
                <a:pos x="connsiteX2-5" y="connsiteY2-6"/>
              </a:cxn>
            </a:cxnLst>
            <a:rect l="l" t="t" r="r" b="b"/>
            <a:pathLst>
              <a:path w="626447" h="2200551" fill="none">
                <a:moveTo>
                  <a:pt x="0" y="0"/>
                </a:moveTo>
                <a:lnTo>
                  <a:pt x="626447" y="464024"/>
                </a:lnTo>
                <a:cubicBezTo>
                  <a:pt x="626447" y="1220203"/>
                  <a:pt x="622250" y="1444372"/>
                  <a:pt x="622250" y="2200551"/>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pPr defTabSz="913765"/>
            <a:endParaRPr lang="zh-CN" altLang="en-US" sz="1400" dirty="0">
              <a:solidFill>
                <a:prstClr val="black"/>
              </a:solidFill>
              <a:ea typeface="微软雅黑" panose="020B0503020204020204" pitchFamily="34" charset="-122"/>
            </a:endParaRPr>
          </a:p>
        </p:txBody>
      </p:sp>
      <p:sp>
        <p:nvSpPr>
          <p:cNvPr id="19" name="矩形 18"/>
          <p:cNvSpPr/>
          <p:nvPr/>
        </p:nvSpPr>
        <p:spPr>
          <a:xfrm>
            <a:off x="7876969" y="1366841"/>
            <a:ext cx="1313103" cy="430723"/>
          </a:xfrm>
          <a:prstGeom prst="rect">
            <a:avLst/>
          </a:prstGeom>
        </p:spPr>
        <p:txBody>
          <a:bodyPr wrap="none" lIns="91402" tIns="45702" rIns="91402" bIns="45702">
            <a:spAutoFit/>
          </a:bodyPr>
          <a:lstStyle/>
          <a:p>
            <a:pP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7876968" y="1716930"/>
            <a:ext cx="2982396" cy="6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a:t>
            </a:r>
          </a:p>
        </p:txBody>
      </p:sp>
      <p:sp>
        <p:nvSpPr>
          <p:cNvPr id="21" name="肘形接點 23"/>
          <p:cNvSpPr>
            <a:spLocks noChangeShapeType="1"/>
          </p:cNvSpPr>
          <p:nvPr/>
        </p:nvSpPr>
        <p:spPr bwMode="auto">
          <a:xfrm rot="5400000" flipH="1" flipV="1">
            <a:off x="6606347" y="2444112"/>
            <a:ext cx="458177" cy="1655720"/>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6447"/>
              <a:gd name="connsiteY0-8" fmla="*/ 0 h 2084046"/>
              <a:gd name="connsiteX1-9" fmla="*/ 626447 w 626447"/>
              <a:gd name="connsiteY1-10" fmla="*/ 464024 h 2084046"/>
              <a:gd name="connsiteX2-11" fmla="*/ 626446 w 626447"/>
              <a:gd name="connsiteY2-12" fmla="*/ 2084046 h 2084046"/>
            </a:gdLst>
            <a:ahLst/>
            <a:cxnLst>
              <a:cxn ang="0">
                <a:pos x="connsiteX0-1" y="connsiteY0-2"/>
              </a:cxn>
              <a:cxn ang="0">
                <a:pos x="connsiteX1-3" y="connsiteY1-4"/>
              </a:cxn>
              <a:cxn ang="0">
                <a:pos x="connsiteX2-5" y="connsiteY2-6"/>
              </a:cxn>
            </a:cxnLst>
            <a:rect l="l" t="t" r="r" b="b"/>
            <a:pathLst>
              <a:path w="626447" h="2084046" fill="none">
                <a:moveTo>
                  <a:pt x="0" y="0"/>
                </a:moveTo>
                <a:lnTo>
                  <a:pt x="626447" y="464024"/>
                </a:lnTo>
                <a:cubicBezTo>
                  <a:pt x="626447" y="1220203"/>
                  <a:pt x="626446" y="1327867"/>
                  <a:pt x="626446" y="2084046"/>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pPr defTabSz="913765"/>
            <a:endParaRPr lang="zh-CN" altLang="en-US" sz="1400" dirty="0">
              <a:solidFill>
                <a:prstClr val="black"/>
              </a:solidFill>
              <a:ea typeface="微软雅黑" panose="020B0503020204020204" pitchFamily="34" charset="-122"/>
            </a:endParaRPr>
          </a:p>
        </p:txBody>
      </p:sp>
      <p:sp>
        <p:nvSpPr>
          <p:cNvPr id="22" name="矩形 21"/>
          <p:cNvSpPr/>
          <p:nvPr/>
        </p:nvSpPr>
        <p:spPr>
          <a:xfrm>
            <a:off x="7876969" y="2651984"/>
            <a:ext cx="1313103" cy="430723"/>
          </a:xfrm>
          <a:prstGeom prst="rect">
            <a:avLst/>
          </a:prstGeom>
        </p:spPr>
        <p:txBody>
          <a:bodyPr wrap="none" lIns="91402" tIns="45702" rIns="91402" bIns="45702">
            <a:spAutoFit/>
          </a:bodyPr>
          <a:lstStyle/>
          <a:p>
            <a:pP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7876968" y="3002074"/>
            <a:ext cx="2982396" cy="6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cxnSp>
        <p:nvCxnSpPr>
          <p:cNvPr id="24" name="直接连接符 23"/>
          <p:cNvCxnSpPr>
            <a:stCxn id="16" idx="6"/>
          </p:cNvCxnSpPr>
          <p:nvPr/>
        </p:nvCxnSpPr>
        <p:spPr>
          <a:xfrm flipV="1">
            <a:off x="6575344" y="4547505"/>
            <a:ext cx="1087951" cy="7820"/>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25" name="直接连接符 24"/>
          <p:cNvCxnSpPr/>
          <p:nvPr/>
        </p:nvCxnSpPr>
        <p:spPr>
          <a:xfrm flipV="1">
            <a:off x="7132152" y="5505756"/>
            <a:ext cx="531143" cy="1"/>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sp>
        <p:nvSpPr>
          <p:cNvPr id="26" name="矩形 25"/>
          <p:cNvSpPr/>
          <p:nvPr/>
        </p:nvSpPr>
        <p:spPr>
          <a:xfrm>
            <a:off x="7876969" y="3991654"/>
            <a:ext cx="1313103" cy="430723"/>
          </a:xfrm>
          <a:prstGeom prst="rect">
            <a:avLst/>
          </a:prstGeom>
        </p:spPr>
        <p:txBody>
          <a:bodyPr wrap="none" lIns="91402" tIns="45702" rIns="91402" bIns="45702">
            <a:spAutoFit/>
          </a:bodyPr>
          <a:lstStyle/>
          <a:p>
            <a:pP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7876968" y="4341744"/>
            <a:ext cx="2982396" cy="6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a:t>
            </a:r>
          </a:p>
        </p:txBody>
      </p:sp>
      <p:sp>
        <p:nvSpPr>
          <p:cNvPr id="28" name="矩形 27"/>
          <p:cNvSpPr/>
          <p:nvPr/>
        </p:nvSpPr>
        <p:spPr>
          <a:xfrm>
            <a:off x="7876969" y="5331373"/>
            <a:ext cx="1313103" cy="430723"/>
          </a:xfrm>
          <a:prstGeom prst="rect">
            <a:avLst/>
          </a:prstGeom>
        </p:spPr>
        <p:txBody>
          <a:bodyPr wrap="none" lIns="91402" tIns="45702" rIns="91402" bIns="45702">
            <a:spAutoFit/>
          </a:bodyPr>
          <a:lstStyle/>
          <a:p>
            <a:pPr defTabSz="913765"/>
            <a:r>
              <a:rPr lang="zh-CN" altLang="en-US" sz="2200"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2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7876968" y="5681463"/>
            <a:ext cx="2982396" cy="6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marL="0" marR="0" lvl="0" indent="0" defTabSz="913765"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1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300"/>
                                        <p:tgtEl>
                                          <p:spTgt spid="4"/>
                                        </p:tgtEl>
                                        <p:attrNameLst>
                                          <p:attrName>ppt_y</p:attrName>
                                        </p:attrNameLst>
                                      </p:cBhvr>
                                      <p:tavLst>
                                        <p:tav tm="0">
                                          <p:val>
                                            <p:strVal val="#ppt_y-#ppt_h*1.125000"/>
                                          </p:val>
                                        </p:tav>
                                        <p:tav tm="100000">
                                          <p:val>
                                            <p:strVal val="#ppt_y"/>
                                          </p:val>
                                        </p:tav>
                                      </p:tavLst>
                                    </p:anim>
                                    <p:animEffect transition="in" filter="wipe(down)">
                                      <p:cBhvr>
                                        <p:cTn id="22" dur="300"/>
                                        <p:tgtEl>
                                          <p:spTgt spid="4"/>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300"/>
                                        <p:tgtEl>
                                          <p:spTgt spid="11"/>
                                        </p:tgtEl>
                                        <p:attrNameLst>
                                          <p:attrName>ppt_y</p:attrName>
                                        </p:attrNameLst>
                                      </p:cBhvr>
                                      <p:tavLst>
                                        <p:tav tm="0">
                                          <p:val>
                                            <p:strVal val="#ppt_y-#ppt_h*1.125000"/>
                                          </p:val>
                                        </p:tav>
                                        <p:tav tm="100000">
                                          <p:val>
                                            <p:strVal val="#ppt_y"/>
                                          </p:val>
                                        </p:tav>
                                      </p:tavLst>
                                    </p:anim>
                                    <p:animEffect transition="in" filter="wipe(down)">
                                      <p:cBhvr>
                                        <p:cTn id="26" dur="300"/>
                                        <p:tgtEl>
                                          <p:spTgt spid="11"/>
                                        </p:tgtEl>
                                      </p:cBhvr>
                                    </p:animEffect>
                                  </p:childTnLst>
                                </p:cTn>
                              </p:par>
                            </p:childTnLst>
                          </p:cTn>
                        </p:par>
                        <p:par>
                          <p:cTn id="27" fill="hold">
                            <p:stCondLst>
                              <p:cond delay="1519"/>
                            </p:stCondLst>
                            <p:childTnLst>
                              <p:par>
                                <p:cTn id="28" presetID="1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300"/>
                                        <p:tgtEl>
                                          <p:spTgt spid="5"/>
                                        </p:tgtEl>
                                        <p:attrNameLst>
                                          <p:attrName>ppt_y</p:attrName>
                                        </p:attrNameLst>
                                      </p:cBhvr>
                                      <p:tavLst>
                                        <p:tav tm="0">
                                          <p:val>
                                            <p:strVal val="#ppt_y-#ppt_h*1.125000"/>
                                          </p:val>
                                        </p:tav>
                                        <p:tav tm="100000">
                                          <p:val>
                                            <p:strVal val="#ppt_y"/>
                                          </p:val>
                                        </p:tav>
                                      </p:tavLst>
                                    </p:anim>
                                    <p:animEffect transition="in" filter="wipe(down)">
                                      <p:cBhvr>
                                        <p:cTn id="31" dur="300"/>
                                        <p:tgtEl>
                                          <p:spTgt spid="5"/>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300"/>
                                        <p:tgtEl>
                                          <p:spTgt spid="10"/>
                                        </p:tgtEl>
                                        <p:attrNameLst>
                                          <p:attrName>ppt_y</p:attrName>
                                        </p:attrNameLst>
                                      </p:cBhvr>
                                      <p:tavLst>
                                        <p:tav tm="0">
                                          <p:val>
                                            <p:strVal val="#ppt_y-#ppt_h*1.125000"/>
                                          </p:val>
                                        </p:tav>
                                        <p:tav tm="100000">
                                          <p:val>
                                            <p:strVal val="#ppt_y"/>
                                          </p:val>
                                        </p:tav>
                                      </p:tavLst>
                                    </p:anim>
                                    <p:animEffect transition="in" filter="wipe(down)">
                                      <p:cBhvr>
                                        <p:cTn id="35" dur="300"/>
                                        <p:tgtEl>
                                          <p:spTgt spid="10"/>
                                        </p:tgtEl>
                                      </p:cBhvr>
                                    </p:animEffect>
                                  </p:childTnLst>
                                </p:cTn>
                              </p:par>
                            </p:childTnLst>
                          </p:cTn>
                        </p:par>
                        <p:par>
                          <p:cTn id="36" fill="hold">
                            <p:stCondLst>
                              <p:cond delay="2019"/>
                            </p:stCondLst>
                            <p:childTnLst>
                              <p:par>
                                <p:cTn id="37" presetID="12" presetClass="entr" presetSubtype="1"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300"/>
                                        <p:tgtEl>
                                          <p:spTgt spid="6"/>
                                        </p:tgtEl>
                                        <p:attrNameLst>
                                          <p:attrName>ppt_y</p:attrName>
                                        </p:attrNameLst>
                                      </p:cBhvr>
                                      <p:tavLst>
                                        <p:tav tm="0">
                                          <p:val>
                                            <p:strVal val="#ppt_y-#ppt_h*1.125000"/>
                                          </p:val>
                                        </p:tav>
                                        <p:tav tm="100000">
                                          <p:val>
                                            <p:strVal val="#ppt_y"/>
                                          </p:val>
                                        </p:tav>
                                      </p:tavLst>
                                    </p:anim>
                                    <p:animEffect transition="in" filter="wipe(down)">
                                      <p:cBhvr>
                                        <p:cTn id="40" dur="300"/>
                                        <p:tgtEl>
                                          <p:spTgt spid="6"/>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300"/>
                                        <p:tgtEl>
                                          <p:spTgt spid="9"/>
                                        </p:tgtEl>
                                        <p:attrNameLst>
                                          <p:attrName>ppt_y</p:attrName>
                                        </p:attrNameLst>
                                      </p:cBhvr>
                                      <p:tavLst>
                                        <p:tav tm="0">
                                          <p:val>
                                            <p:strVal val="#ppt_y-#ppt_h*1.125000"/>
                                          </p:val>
                                        </p:tav>
                                        <p:tav tm="100000">
                                          <p:val>
                                            <p:strVal val="#ppt_y"/>
                                          </p:val>
                                        </p:tav>
                                      </p:tavLst>
                                    </p:anim>
                                    <p:animEffect transition="in" filter="wipe(down)">
                                      <p:cBhvr>
                                        <p:cTn id="44" dur="300"/>
                                        <p:tgtEl>
                                          <p:spTgt spid="9"/>
                                        </p:tgtEl>
                                      </p:cBhvr>
                                    </p:animEffect>
                                  </p:childTnLst>
                                </p:cTn>
                              </p:par>
                            </p:childTnLst>
                          </p:cTn>
                        </p:par>
                        <p:par>
                          <p:cTn id="45" fill="hold">
                            <p:stCondLst>
                              <p:cond delay="2519"/>
                            </p:stCondLst>
                            <p:childTnLst>
                              <p:par>
                                <p:cTn id="46" presetID="12" presetClass="entr" presetSubtype="1"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300"/>
                                        <p:tgtEl>
                                          <p:spTgt spid="7"/>
                                        </p:tgtEl>
                                        <p:attrNameLst>
                                          <p:attrName>ppt_y</p:attrName>
                                        </p:attrNameLst>
                                      </p:cBhvr>
                                      <p:tavLst>
                                        <p:tav tm="0">
                                          <p:val>
                                            <p:strVal val="#ppt_y-#ppt_h*1.125000"/>
                                          </p:val>
                                        </p:tav>
                                        <p:tav tm="100000">
                                          <p:val>
                                            <p:strVal val="#ppt_y"/>
                                          </p:val>
                                        </p:tav>
                                      </p:tavLst>
                                    </p:anim>
                                    <p:animEffect transition="in" filter="wipe(down)">
                                      <p:cBhvr>
                                        <p:cTn id="49" dur="300"/>
                                        <p:tgtEl>
                                          <p:spTgt spid="7"/>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300"/>
                                        <p:tgtEl>
                                          <p:spTgt spid="8"/>
                                        </p:tgtEl>
                                        <p:attrNameLst>
                                          <p:attrName>ppt_y</p:attrName>
                                        </p:attrNameLst>
                                      </p:cBhvr>
                                      <p:tavLst>
                                        <p:tav tm="0">
                                          <p:val>
                                            <p:strVal val="#ppt_y-#ppt_h*1.125000"/>
                                          </p:val>
                                        </p:tav>
                                        <p:tav tm="100000">
                                          <p:val>
                                            <p:strVal val="#ppt_y"/>
                                          </p:val>
                                        </p:tav>
                                      </p:tavLst>
                                    </p:anim>
                                    <p:animEffect transition="in" filter="wipe(down)">
                                      <p:cBhvr>
                                        <p:cTn id="53" dur="300"/>
                                        <p:tgtEl>
                                          <p:spTgt spid="8"/>
                                        </p:tgtEl>
                                      </p:cBhvr>
                                    </p:animEffect>
                                  </p:childTnLst>
                                </p:cTn>
                              </p:par>
                            </p:childTnLst>
                          </p:cTn>
                        </p:par>
                        <p:par>
                          <p:cTn id="54" fill="hold">
                            <p:stCondLst>
                              <p:cond delay="3019"/>
                            </p:stCondLst>
                            <p:childTnLst>
                              <p:par>
                                <p:cTn id="55" presetID="2" presetClass="entr" presetSubtype="4" fill="hold" grpId="0" nodeType="afterEffect">
                                  <p:stCondLst>
                                    <p:cond delay="25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250" fill="hold"/>
                                        <p:tgtEl>
                                          <p:spTgt spid="17"/>
                                        </p:tgtEl>
                                        <p:attrNameLst>
                                          <p:attrName>ppt_x</p:attrName>
                                        </p:attrNameLst>
                                      </p:cBhvr>
                                      <p:tavLst>
                                        <p:tav tm="0">
                                          <p:val>
                                            <p:strVal val="#ppt_x"/>
                                          </p:val>
                                        </p:tav>
                                        <p:tav tm="100000">
                                          <p:val>
                                            <p:strVal val="#ppt_x"/>
                                          </p:val>
                                        </p:tav>
                                      </p:tavLst>
                                    </p:anim>
                                    <p:anim calcmode="lin" valueType="num">
                                      <p:cBhvr additive="base">
                                        <p:cTn id="58" dur="250" fill="hold"/>
                                        <p:tgtEl>
                                          <p:spTgt spid="17"/>
                                        </p:tgtEl>
                                        <p:attrNameLst>
                                          <p:attrName>ppt_y</p:attrName>
                                        </p:attrNameLst>
                                      </p:cBhvr>
                                      <p:tavLst>
                                        <p:tav tm="0">
                                          <p:val>
                                            <p:strVal val="1+#ppt_h/2"/>
                                          </p:val>
                                        </p:tav>
                                        <p:tav tm="100000">
                                          <p:val>
                                            <p:strVal val="#ppt_y"/>
                                          </p:val>
                                        </p:tav>
                                      </p:tavLst>
                                    </p:anim>
                                  </p:childTnLst>
                                </p:cTn>
                              </p:par>
                            </p:childTnLst>
                          </p:cTn>
                        </p:par>
                        <p:par>
                          <p:cTn id="59" fill="hold">
                            <p:stCondLst>
                              <p:cond delay="3769"/>
                            </p:stCondLst>
                            <p:childTnLst>
                              <p:par>
                                <p:cTn id="60" presetID="2" presetClass="entr" presetSubtype="4"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250" fill="hold"/>
                                        <p:tgtEl>
                                          <p:spTgt spid="16"/>
                                        </p:tgtEl>
                                        <p:attrNameLst>
                                          <p:attrName>ppt_x</p:attrName>
                                        </p:attrNameLst>
                                      </p:cBhvr>
                                      <p:tavLst>
                                        <p:tav tm="0">
                                          <p:val>
                                            <p:strVal val="#ppt_x"/>
                                          </p:val>
                                        </p:tav>
                                        <p:tav tm="100000">
                                          <p:val>
                                            <p:strVal val="#ppt_x"/>
                                          </p:val>
                                        </p:tav>
                                      </p:tavLst>
                                    </p:anim>
                                    <p:anim calcmode="lin" valueType="num">
                                      <p:cBhvr additive="base">
                                        <p:cTn id="63" dur="250" fill="hold"/>
                                        <p:tgtEl>
                                          <p:spTgt spid="16"/>
                                        </p:tgtEl>
                                        <p:attrNameLst>
                                          <p:attrName>ppt_y</p:attrName>
                                        </p:attrNameLst>
                                      </p:cBhvr>
                                      <p:tavLst>
                                        <p:tav tm="0">
                                          <p:val>
                                            <p:strVal val="1+#ppt_h/2"/>
                                          </p:val>
                                        </p:tav>
                                        <p:tav tm="100000">
                                          <p:val>
                                            <p:strVal val="#ppt_y"/>
                                          </p:val>
                                        </p:tav>
                                      </p:tavLst>
                                    </p:anim>
                                  </p:childTnLst>
                                </p:cTn>
                              </p:par>
                            </p:childTnLst>
                          </p:cTn>
                        </p:par>
                        <p:par>
                          <p:cTn id="64" fill="hold">
                            <p:stCondLst>
                              <p:cond delay="4269"/>
                            </p:stCondLst>
                            <p:childTnLst>
                              <p:par>
                                <p:cTn id="65" presetID="2" presetClass="entr" presetSubtype="4"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250" fill="hold"/>
                                        <p:tgtEl>
                                          <p:spTgt spid="13"/>
                                        </p:tgtEl>
                                        <p:attrNameLst>
                                          <p:attrName>ppt_x</p:attrName>
                                        </p:attrNameLst>
                                      </p:cBhvr>
                                      <p:tavLst>
                                        <p:tav tm="0">
                                          <p:val>
                                            <p:strVal val="#ppt_x"/>
                                          </p:val>
                                        </p:tav>
                                        <p:tav tm="100000">
                                          <p:val>
                                            <p:strVal val="#ppt_x"/>
                                          </p:val>
                                        </p:tav>
                                      </p:tavLst>
                                    </p:anim>
                                    <p:anim calcmode="lin" valueType="num">
                                      <p:cBhvr additive="base">
                                        <p:cTn id="68" dur="250" fill="hold"/>
                                        <p:tgtEl>
                                          <p:spTgt spid="13"/>
                                        </p:tgtEl>
                                        <p:attrNameLst>
                                          <p:attrName>ppt_y</p:attrName>
                                        </p:attrNameLst>
                                      </p:cBhvr>
                                      <p:tavLst>
                                        <p:tav tm="0">
                                          <p:val>
                                            <p:strVal val="1+#ppt_h/2"/>
                                          </p:val>
                                        </p:tav>
                                        <p:tav tm="100000">
                                          <p:val>
                                            <p:strVal val="#ppt_y"/>
                                          </p:val>
                                        </p:tav>
                                      </p:tavLst>
                                    </p:anim>
                                  </p:childTnLst>
                                </p:cTn>
                              </p:par>
                            </p:childTnLst>
                          </p:cTn>
                        </p:par>
                        <p:par>
                          <p:cTn id="69" fill="hold">
                            <p:stCondLst>
                              <p:cond delay="4769"/>
                            </p:stCondLst>
                            <p:childTnLst>
                              <p:par>
                                <p:cTn id="70" presetID="2" presetClass="entr" presetSubtype="4"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additive="base">
                                        <p:cTn id="72" dur="250" fill="hold"/>
                                        <p:tgtEl>
                                          <p:spTgt spid="12"/>
                                        </p:tgtEl>
                                        <p:attrNameLst>
                                          <p:attrName>ppt_x</p:attrName>
                                        </p:attrNameLst>
                                      </p:cBhvr>
                                      <p:tavLst>
                                        <p:tav tm="0">
                                          <p:val>
                                            <p:strVal val="#ppt_x"/>
                                          </p:val>
                                        </p:tav>
                                        <p:tav tm="100000">
                                          <p:val>
                                            <p:strVal val="#ppt_x"/>
                                          </p:val>
                                        </p:tav>
                                      </p:tavLst>
                                    </p:anim>
                                    <p:anim calcmode="lin" valueType="num">
                                      <p:cBhvr additive="base">
                                        <p:cTn id="73" dur="250" fill="hold"/>
                                        <p:tgtEl>
                                          <p:spTgt spid="12"/>
                                        </p:tgtEl>
                                        <p:attrNameLst>
                                          <p:attrName>ppt_y</p:attrName>
                                        </p:attrNameLst>
                                      </p:cBhvr>
                                      <p:tavLst>
                                        <p:tav tm="0">
                                          <p:val>
                                            <p:strVal val="1+#ppt_h/2"/>
                                          </p:val>
                                        </p:tav>
                                        <p:tav tm="100000">
                                          <p:val>
                                            <p:strVal val="#ppt_y"/>
                                          </p:val>
                                        </p:tav>
                                      </p:tavLst>
                                    </p:anim>
                                  </p:childTnLst>
                                </p:cTn>
                              </p:par>
                            </p:childTnLst>
                          </p:cTn>
                        </p:par>
                        <p:par>
                          <p:cTn id="74" fill="hold">
                            <p:stCondLst>
                              <p:cond delay="5269"/>
                            </p:stCondLst>
                            <p:childTnLst>
                              <p:par>
                                <p:cTn id="75" presetID="2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500"/>
                                        <p:tgtEl>
                                          <p:spTgt spid="18"/>
                                        </p:tgtEl>
                                      </p:cBhvr>
                                    </p:animEffect>
                                  </p:childTnLst>
                                </p:cTn>
                              </p:par>
                            </p:childTnLst>
                          </p:cTn>
                        </p:par>
                        <p:par>
                          <p:cTn id="78" fill="hold">
                            <p:stCondLst>
                              <p:cond delay="5769"/>
                            </p:stCondLst>
                            <p:childTnLst>
                              <p:par>
                                <p:cTn id="79" presetID="22" presetClass="entr" presetSubtype="8"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left)">
                                      <p:cBhvr>
                                        <p:cTn id="81" dur="500"/>
                                        <p:tgtEl>
                                          <p:spTgt spid="1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left)">
                                      <p:cBhvr>
                                        <p:cTn id="84" dur="500"/>
                                        <p:tgtEl>
                                          <p:spTgt spid="20"/>
                                        </p:tgtEl>
                                      </p:cBhvr>
                                    </p:animEffect>
                                  </p:childTnLst>
                                </p:cTn>
                              </p:par>
                            </p:childTnLst>
                          </p:cTn>
                        </p:par>
                        <p:par>
                          <p:cTn id="85" fill="hold">
                            <p:stCondLst>
                              <p:cond delay="6269"/>
                            </p:stCondLst>
                            <p:childTnLst>
                              <p:par>
                                <p:cTn id="86" presetID="22" presetClass="entr" presetSubtype="8" fill="hold" grpId="0" nodeType="after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wipe(left)">
                                      <p:cBhvr>
                                        <p:cTn id="88" dur="450"/>
                                        <p:tgtEl>
                                          <p:spTgt spid="21"/>
                                        </p:tgtEl>
                                      </p:cBhvr>
                                    </p:animEffect>
                                  </p:childTnLst>
                                </p:cTn>
                              </p:par>
                            </p:childTnLst>
                          </p:cTn>
                        </p:par>
                        <p:par>
                          <p:cTn id="89" fill="hold">
                            <p:stCondLst>
                              <p:cond delay="6769"/>
                            </p:stCondLst>
                            <p:childTnLst>
                              <p:par>
                                <p:cTn id="90" presetID="22" presetClass="entr" presetSubtype="8"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wipe(left)">
                                      <p:cBhvr>
                                        <p:cTn id="92" dur="500"/>
                                        <p:tgtEl>
                                          <p:spTgt spid="22"/>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wipe(left)">
                                      <p:cBhvr>
                                        <p:cTn id="95" dur="500"/>
                                        <p:tgtEl>
                                          <p:spTgt spid="23"/>
                                        </p:tgtEl>
                                      </p:cBhvr>
                                    </p:animEffect>
                                  </p:childTnLst>
                                </p:cTn>
                              </p:par>
                            </p:childTnLst>
                          </p:cTn>
                        </p:par>
                        <p:par>
                          <p:cTn id="96" fill="hold">
                            <p:stCondLst>
                              <p:cond delay="7269"/>
                            </p:stCondLst>
                            <p:childTnLst>
                              <p:par>
                                <p:cTn id="97" presetID="22" presetClass="entr" presetSubtype="8" fill="hold" nodeType="after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wipe(left)">
                                      <p:cBhvr>
                                        <p:cTn id="99" dur="350"/>
                                        <p:tgtEl>
                                          <p:spTgt spid="24"/>
                                        </p:tgtEl>
                                      </p:cBhvr>
                                    </p:animEffect>
                                  </p:childTnLst>
                                </p:cTn>
                              </p:par>
                            </p:childTnLst>
                          </p:cTn>
                        </p:par>
                        <p:par>
                          <p:cTn id="100" fill="hold">
                            <p:stCondLst>
                              <p:cond delay="7769"/>
                            </p:stCondLst>
                            <p:childTnLst>
                              <p:par>
                                <p:cTn id="101" presetID="22" presetClass="entr" presetSubtype="8"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left)">
                                      <p:cBhvr>
                                        <p:cTn id="103" dur="500"/>
                                        <p:tgtEl>
                                          <p:spTgt spid="2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left)">
                                      <p:cBhvr>
                                        <p:cTn id="106" dur="500"/>
                                        <p:tgtEl>
                                          <p:spTgt spid="27"/>
                                        </p:tgtEl>
                                      </p:cBhvr>
                                    </p:animEffect>
                                  </p:childTnLst>
                                </p:cTn>
                              </p:par>
                            </p:childTnLst>
                          </p:cTn>
                        </p:par>
                        <p:par>
                          <p:cTn id="107" fill="hold">
                            <p:stCondLst>
                              <p:cond delay="8269"/>
                            </p:stCondLst>
                            <p:childTnLst>
                              <p:par>
                                <p:cTn id="108" presetID="22" presetClass="entr" presetSubtype="8" fill="hold" nodeType="afterEffect">
                                  <p:stCondLst>
                                    <p:cond delay="0"/>
                                  </p:stCondLst>
                                  <p:childTnLst>
                                    <p:set>
                                      <p:cBhvr>
                                        <p:cTn id="109" dur="1" fill="hold">
                                          <p:stCondLst>
                                            <p:cond delay="0"/>
                                          </p:stCondLst>
                                        </p:cTn>
                                        <p:tgtEl>
                                          <p:spTgt spid="25"/>
                                        </p:tgtEl>
                                        <p:attrNameLst>
                                          <p:attrName>style.visibility</p:attrName>
                                        </p:attrNameLst>
                                      </p:cBhvr>
                                      <p:to>
                                        <p:strVal val="visible"/>
                                      </p:to>
                                    </p:set>
                                    <p:animEffect transition="in" filter="wipe(left)">
                                      <p:cBhvr>
                                        <p:cTn id="110" dur="250"/>
                                        <p:tgtEl>
                                          <p:spTgt spid="25"/>
                                        </p:tgtEl>
                                      </p:cBhvr>
                                    </p:animEffect>
                                  </p:childTnLst>
                                </p:cTn>
                              </p:par>
                            </p:childTnLst>
                          </p:cTn>
                        </p:par>
                        <p:par>
                          <p:cTn id="111" fill="hold">
                            <p:stCondLst>
                              <p:cond delay="8769"/>
                            </p:stCondLst>
                            <p:childTnLst>
                              <p:par>
                                <p:cTn id="112" presetID="22" presetClass="entr" presetSubtype="8" fill="hold" grpId="0" nodeType="after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wipe(left)">
                                      <p:cBhvr>
                                        <p:cTn id="114" dur="500"/>
                                        <p:tgtEl>
                                          <p:spTgt spid="28"/>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wipe(left)">
                                      <p:cBhvr>
                                        <p:cTn id="1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animBg="1"/>
      <p:bldP spid="6" grpId="0" animBg="1"/>
      <p:bldP spid="7" grpId="0" animBg="1"/>
      <p:bldP spid="8" grpId="0"/>
      <p:bldP spid="9" grpId="0"/>
      <p:bldP spid="10" grpId="0"/>
      <p:bldP spid="11" grpId="0"/>
      <p:bldP spid="12" grpId="0" animBg="1"/>
      <p:bldP spid="13" grpId="0" animBg="1"/>
      <p:bldP spid="16" grpId="0" animBg="1"/>
      <p:bldP spid="17" grpId="0" animBg="1"/>
      <p:bldP spid="18" grpId="0" animBg="1"/>
      <p:bldP spid="19" grpId="0"/>
      <p:bldP spid="20" grpId="0"/>
      <p:bldP spid="21" grpId="0" animBg="1"/>
      <p:bldP spid="22" grpId="0"/>
      <p:bldP spid="23" grpId="0"/>
      <p:bldP spid="26" grpId="0"/>
      <p:bldP spid="27" grpId="0"/>
      <p:bldP spid="28" grpId="0"/>
      <p:bldP spid="2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任务评价</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椭圆 3"/>
          <p:cNvSpPr/>
          <p:nvPr/>
        </p:nvSpPr>
        <p:spPr>
          <a:xfrm>
            <a:off x="3046562" y="1983147"/>
            <a:ext cx="1300671" cy="1302257"/>
          </a:xfrm>
          <a:prstGeom prst="ellipse">
            <a:avLst/>
          </a:prstGeom>
          <a:solidFill>
            <a:srgbClr val="8EAE2A"/>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 name="TextBox 4"/>
          <p:cNvSpPr txBox="1"/>
          <p:nvPr/>
        </p:nvSpPr>
        <p:spPr>
          <a:xfrm>
            <a:off x="3287664" y="2051353"/>
            <a:ext cx="942193" cy="861133"/>
          </a:xfrm>
          <a:prstGeom prst="rect">
            <a:avLst/>
          </a:prstGeom>
          <a:noFill/>
        </p:spPr>
        <p:txBody>
          <a:bodyPr wrap="square" rtlCol="0">
            <a:spAutoFit/>
          </a:bodyPr>
          <a:lstStyle/>
          <a:p>
            <a:pPr defTabSz="913130">
              <a:defRPr/>
            </a:pPr>
            <a:r>
              <a:rPr lang="en-US" altLang="zh-CN" sz="4995" b="1" dirty="0">
                <a:solidFill>
                  <a:prstClr val="white"/>
                </a:solidFill>
                <a:latin typeface="微软雅黑" panose="020B0503020204020204" pitchFamily="34" charset="-122"/>
                <a:ea typeface="微软雅黑" panose="020B0503020204020204" pitchFamily="34" charset="-122"/>
              </a:rPr>
              <a:t>3</a:t>
            </a:r>
            <a:r>
              <a:rPr lang="zh-CN" altLang="en-US" sz="1800" b="1" dirty="0">
                <a:solidFill>
                  <a:prstClr val="white"/>
                </a:solidFill>
                <a:latin typeface="微软雅黑" panose="020B0503020204020204" pitchFamily="34" charset="-122"/>
                <a:ea typeface="微软雅黑" panose="020B0503020204020204" pitchFamily="34" charset="-122"/>
              </a:rPr>
              <a:t>件</a:t>
            </a:r>
          </a:p>
        </p:txBody>
      </p:sp>
      <p:sp>
        <p:nvSpPr>
          <p:cNvPr id="6" name="TextBox 5"/>
          <p:cNvSpPr txBox="1"/>
          <p:nvPr/>
        </p:nvSpPr>
        <p:spPr>
          <a:xfrm>
            <a:off x="3160078" y="2706449"/>
            <a:ext cx="1008609" cy="522579"/>
          </a:xfrm>
          <a:prstGeom prst="rect">
            <a:avLst/>
          </a:prstGeom>
          <a:noFill/>
        </p:spPr>
        <p:txBody>
          <a:bodyPr wrap="none" rtlCol="0">
            <a:spAutoFit/>
          </a:bodyPr>
          <a:lstStyle/>
          <a:p>
            <a:pPr algn="ctr" defTabSz="913130">
              <a:defRPr/>
            </a:pPr>
            <a:r>
              <a:rPr lang="zh-CN" altLang="en-US" sz="1400" dirty="0">
                <a:solidFill>
                  <a:prstClr val="white"/>
                </a:solidFill>
                <a:latin typeface="微软雅黑" panose="020B0503020204020204" pitchFamily="34" charset="-122"/>
                <a:ea typeface="微软雅黑" panose="020B0503020204020204" pitchFamily="34" charset="-122"/>
              </a:rPr>
              <a:t>完成了</a:t>
            </a:r>
            <a:r>
              <a:rPr lang="en-US" altLang="zh-CN" sz="1400" dirty="0">
                <a:solidFill>
                  <a:prstClr val="white"/>
                </a:solidFill>
                <a:latin typeface="微软雅黑" panose="020B0503020204020204" pitchFamily="34" charset="-122"/>
                <a:ea typeface="微软雅黑" panose="020B0503020204020204" pitchFamily="34" charset="-122"/>
              </a:rPr>
              <a:t>3</a:t>
            </a:r>
            <a:r>
              <a:rPr lang="zh-CN" altLang="en-US" sz="1400" dirty="0">
                <a:solidFill>
                  <a:prstClr val="white"/>
                </a:solidFill>
                <a:latin typeface="微软雅黑" panose="020B0503020204020204" pitchFamily="34" charset="-122"/>
                <a:ea typeface="微软雅黑" panose="020B0503020204020204" pitchFamily="34" charset="-122"/>
              </a:rPr>
              <a:t>件</a:t>
            </a:r>
            <a:endParaRPr lang="en-US" altLang="zh-CN" sz="1400" dirty="0">
              <a:solidFill>
                <a:prstClr val="white"/>
              </a:solidFill>
              <a:latin typeface="微软雅黑" panose="020B0503020204020204" pitchFamily="34" charset="-122"/>
              <a:ea typeface="微软雅黑" panose="020B0503020204020204" pitchFamily="34" charset="-122"/>
            </a:endParaRPr>
          </a:p>
          <a:p>
            <a:pPr algn="ctr" defTabSz="913130">
              <a:defRPr/>
            </a:pPr>
            <a:r>
              <a:rPr lang="zh-CN" altLang="en-US" sz="1400" dirty="0">
                <a:solidFill>
                  <a:prstClr val="white"/>
                </a:solidFill>
                <a:latin typeface="微软雅黑" panose="020B0503020204020204" pitchFamily="34" charset="-122"/>
                <a:ea typeface="微软雅黑" panose="020B0503020204020204" pitchFamily="34" charset="-122"/>
              </a:rPr>
              <a:t>大事</a:t>
            </a:r>
          </a:p>
        </p:txBody>
      </p:sp>
      <p:sp>
        <p:nvSpPr>
          <p:cNvPr id="7" name="椭圆 6"/>
          <p:cNvSpPr/>
          <p:nvPr/>
        </p:nvSpPr>
        <p:spPr>
          <a:xfrm>
            <a:off x="4504266" y="1983147"/>
            <a:ext cx="1302258" cy="1302257"/>
          </a:xfrm>
          <a:prstGeom prst="ellipse">
            <a:avLst/>
          </a:prstGeom>
          <a:solidFill>
            <a:srgbClr val="5F7B06"/>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 name="TextBox 7"/>
          <p:cNvSpPr txBox="1"/>
          <p:nvPr/>
        </p:nvSpPr>
        <p:spPr>
          <a:xfrm>
            <a:off x="4788193" y="2116389"/>
            <a:ext cx="766128" cy="707245"/>
          </a:xfrm>
          <a:prstGeom prst="rect">
            <a:avLst/>
          </a:prstGeom>
          <a:noFill/>
        </p:spPr>
        <p:txBody>
          <a:bodyPr wrap="square" rtlCol="0">
            <a:spAutoFit/>
          </a:bodyPr>
          <a:lstStyle/>
          <a:p>
            <a:pPr defTabSz="913130">
              <a:defRPr/>
            </a:pPr>
            <a:r>
              <a:rPr lang="zh-CN" altLang="en-US" sz="3995" b="1" dirty="0">
                <a:solidFill>
                  <a:prstClr val="white"/>
                </a:solidFill>
                <a:latin typeface="微软雅黑" panose="020B0503020204020204" pitchFamily="34" charset="-122"/>
                <a:ea typeface="微软雅黑" panose="020B0503020204020204" pitchFamily="34" charset="-122"/>
              </a:rPr>
              <a:t>奖</a:t>
            </a:r>
          </a:p>
        </p:txBody>
      </p:sp>
      <p:sp>
        <p:nvSpPr>
          <p:cNvPr id="9" name="TextBox 8"/>
          <p:cNvSpPr txBox="1"/>
          <p:nvPr/>
        </p:nvSpPr>
        <p:spPr>
          <a:xfrm>
            <a:off x="4703990" y="2677896"/>
            <a:ext cx="902811" cy="522579"/>
          </a:xfrm>
          <a:prstGeom prst="rect">
            <a:avLst/>
          </a:prstGeom>
          <a:noFill/>
        </p:spPr>
        <p:txBody>
          <a:bodyPr wrap="none" rtlCol="0">
            <a:spAutoFit/>
          </a:bodyPr>
          <a:lstStyle/>
          <a:p>
            <a:pPr algn="ctr" defTabSz="913130">
              <a:defRPr/>
            </a:pPr>
            <a:r>
              <a:rPr lang="zh-CN" altLang="en-US" sz="1400" dirty="0">
                <a:solidFill>
                  <a:prstClr val="white"/>
                </a:solidFill>
                <a:latin typeface="微软雅黑" panose="020B0503020204020204" pitchFamily="34" charset="-122"/>
                <a:ea typeface="微软雅黑" panose="020B0503020204020204" pitchFamily="34" charset="-122"/>
              </a:rPr>
              <a:t>首次获得</a:t>
            </a:r>
            <a:endParaRPr lang="en-US" altLang="zh-CN" sz="1400" dirty="0">
              <a:solidFill>
                <a:prstClr val="white"/>
              </a:solidFill>
              <a:latin typeface="微软雅黑" panose="020B0503020204020204" pitchFamily="34" charset="-122"/>
              <a:ea typeface="微软雅黑" panose="020B0503020204020204" pitchFamily="34" charset="-122"/>
            </a:endParaRPr>
          </a:p>
          <a:p>
            <a:pPr algn="ctr" defTabSz="913130">
              <a:defRPr/>
            </a:pPr>
            <a:r>
              <a:rPr lang="zh-CN" altLang="en-US" sz="1400" dirty="0">
                <a:solidFill>
                  <a:prstClr val="white"/>
                </a:solidFill>
                <a:latin typeface="微软雅黑" panose="020B0503020204020204" pitchFamily="34" charset="-122"/>
                <a:ea typeface="微软雅黑" panose="020B0503020204020204" pitchFamily="34" charset="-122"/>
              </a:rPr>
              <a:t>某某奖</a:t>
            </a:r>
          </a:p>
        </p:txBody>
      </p:sp>
      <p:sp>
        <p:nvSpPr>
          <p:cNvPr id="10" name="椭圆 9"/>
          <p:cNvSpPr/>
          <p:nvPr/>
        </p:nvSpPr>
        <p:spPr>
          <a:xfrm>
            <a:off x="6033348" y="1983147"/>
            <a:ext cx="1302258" cy="1302257"/>
          </a:xfrm>
          <a:prstGeom prst="ellipse">
            <a:avLst/>
          </a:prstGeom>
          <a:solidFill>
            <a:srgbClr val="8EAE2A"/>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 name="TextBox 10"/>
          <p:cNvSpPr txBox="1"/>
          <p:nvPr/>
        </p:nvSpPr>
        <p:spPr>
          <a:xfrm>
            <a:off x="6253827" y="2052941"/>
            <a:ext cx="1105571" cy="799578"/>
          </a:xfrm>
          <a:prstGeom prst="rect">
            <a:avLst/>
          </a:prstGeom>
          <a:noFill/>
        </p:spPr>
        <p:txBody>
          <a:bodyPr wrap="square" rtlCol="0">
            <a:spAutoFit/>
          </a:bodyPr>
          <a:lstStyle/>
          <a:p>
            <a:pPr defTabSz="913130">
              <a:defRPr/>
            </a:pPr>
            <a:r>
              <a:rPr lang="en-US" altLang="zh-CN" sz="4595" b="1" dirty="0">
                <a:solidFill>
                  <a:prstClr val="white"/>
                </a:solidFill>
                <a:latin typeface="微软雅黑" panose="020B0503020204020204" pitchFamily="34" charset="-122"/>
                <a:ea typeface="微软雅黑" panose="020B0503020204020204" pitchFamily="34" charset="-122"/>
              </a:rPr>
              <a:t>5</a:t>
            </a:r>
            <a:r>
              <a:rPr lang="zh-CN" altLang="en-US" sz="1400" b="1" dirty="0">
                <a:solidFill>
                  <a:prstClr val="white"/>
                </a:solidFill>
                <a:latin typeface="微软雅黑" panose="020B0503020204020204" pitchFamily="34" charset="-122"/>
                <a:ea typeface="微软雅黑" panose="020B0503020204020204" pitchFamily="34" charset="-122"/>
              </a:rPr>
              <a:t>百万</a:t>
            </a:r>
          </a:p>
        </p:txBody>
      </p:sp>
      <p:sp>
        <p:nvSpPr>
          <p:cNvPr id="12" name="TextBox 11"/>
          <p:cNvSpPr txBox="1"/>
          <p:nvPr/>
        </p:nvSpPr>
        <p:spPr>
          <a:xfrm>
            <a:off x="6158372" y="2633484"/>
            <a:ext cx="1082348" cy="522579"/>
          </a:xfrm>
          <a:prstGeom prst="rect">
            <a:avLst/>
          </a:prstGeom>
          <a:noFill/>
        </p:spPr>
        <p:txBody>
          <a:bodyPr wrap="none" rtlCol="0">
            <a:spAutoFit/>
          </a:bodyPr>
          <a:lstStyle/>
          <a:p>
            <a:pPr algn="ctr" defTabSz="913130">
              <a:defRPr/>
            </a:pPr>
            <a:r>
              <a:rPr lang="zh-CN" altLang="en-US" sz="1400" dirty="0">
                <a:solidFill>
                  <a:prstClr val="white"/>
                </a:solidFill>
                <a:latin typeface="微软雅黑" panose="020B0503020204020204" pitchFamily="34" charset="-122"/>
                <a:ea typeface="微软雅黑" panose="020B0503020204020204" pitchFamily="34" charset="-122"/>
              </a:rPr>
              <a:t>销售额突破</a:t>
            </a:r>
            <a:endParaRPr lang="en-US" altLang="zh-CN" sz="1400" dirty="0">
              <a:solidFill>
                <a:prstClr val="white"/>
              </a:solidFill>
              <a:latin typeface="微软雅黑" panose="020B0503020204020204" pitchFamily="34" charset="-122"/>
              <a:ea typeface="微软雅黑" panose="020B0503020204020204" pitchFamily="34" charset="-122"/>
            </a:endParaRPr>
          </a:p>
          <a:p>
            <a:pPr algn="ctr" defTabSz="913130">
              <a:defRPr/>
            </a:pPr>
            <a:r>
              <a:rPr lang="en-US" altLang="zh-CN" sz="1400" dirty="0">
                <a:solidFill>
                  <a:prstClr val="white"/>
                </a:solidFill>
                <a:latin typeface="微软雅黑" panose="020B0503020204020204" pitchFamily="34" charset="-122"/>
                <a:ea typeface="微软雅黑" panose="020B0503020204020204" pitchFamily="34" charset="-122"/>
              </a:rPr>
              <a:t>500</a:t>
            </a:r>
            <a:r>
              <a:rPr lang="zh-CN" altLang="en-US" sz="1400" dirty="0">
                <a:solidFill>
                  <a:prstClr val="white"/>
                </a:solidFill>
                <a:latin typeface="微软雅黑" panose="020B0503020204020204" pitchFamily="34" charset="-122"/>
                <a:ea typeface="微软雅黑" panose="020B0503020204020204" pitchFamily="34" charset="-122"/>
              </a:rPr>
              <a:t>万</a:t>
            </a:r>
          </a:p>
        </p:txBody>
      </p:sp>
      <p:sp>
        <p:nvSpPr>
          <p:cNvPr id="13" name="椭圆 12"/>
          <p:cNvSpPr/>
          <p:nvPr/>
        </p:nvSpPr>
        <p:spPr>
          <a:xfrm>
            <a:off x="1352518" y="1983147"/>
            <a:ext cx="1300671" cy="1302257"/>
          </a:xfrm>
          <a:prstGeom prst="ellipse">
            <a:avLst/>
          </a:prstGeom>
          <a:solidFill>
            <a:srgbClr val="5F7B06"/>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6" name="TextBox 13"/>
          <p:cNvSpPr txBox="1"/>
          <p:nvPr/>
        </p:nvSpPr>
        <p:spPr>
          <a:xfrm>
            <a:off x="1389000" y="2129078"/>
            <a:ext cx="1241982" cy="645882"/>
          </a:xfrm>
          <a:prstGeom prst="rect">
            <a:avLst/>
          </a:prstGeom>
          <a:noFill/>
        </p:spPr>
        <p:txBody>
          <a:bodyPr wrap="square" rtlCol="0">
            <a:spAutoFit/>
          </a:bodyPr>
          <a:lstStyle/>
          <a:p>
            <a:pPr defTabSz="913130">
              <a:defRPr/>
            </a:pPr>
            <a:r>
              <a:rPr lang="en-US" altLang="zh-CN" sz="3595" b="1" dirty="0">
                <a:solidFill>
                  <a:prstClr val="white"/>
                </a:solidFill>
                <a:latin typeface="微软雅黑" panose="020B0503020204020204" pitchFamily="34" charset="-122"/>
                <a:ea typeface="微软雅黑" panose="020B0503020204020204" pitchFamily="34" charset="-122"/>
              </a:rPr>
              <a:t>105</a:t>
            </a:r>
            <a:r>
              <a:rPr lang="en-US" altLang="zh-CN" sz="1400" b="1" dirty="0">
                <a:solidFill>
                  <a:prstClr val="white"/>
                </a:solidFill>
                <a:latin typeface="微软雅黑" panose="020B0503020204020204" pitchFamily="34" charset="-122"/>
                <a:ea typeface="微软雅黑" panose="020B0503020204020204" pitchFamily="34" charset="-122"/>
              </a:rPr>
              <a:t>%</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17" name="TextBox 14"/>
          <p:cNvSpPr txBox="1"/>
          <p:nvPr/>
        </p:nvSpPr>
        <p:spPr>
          <a:xfrm>
            <a:off x="1388569" y="2633484"/>
            <a:ext cx="1261884" cy="522579"/>
          </a:xfrm>
          <a:prstGeom prst="rect">
            <a:avLst/>
          </a:prstGeom>
          <a:noFill/>
        </p:spPr>
        <p:txBody>
          <a:bodyPr wrap="none" rtlCol="0">
            <a:spAutoFit/>
          </a:bodyPr>
          <a:lstStyle/>
          <a:p>
            <a:pPr algn="ctr" defTabSz="913130">
              <a:defRPr/>
            </a:pPr>
            <a:r>
              <a:rPr lang="zh-CN" altLang="en-US" sz="1400" dirty="0">
                <a:solidFill>
                  <a:prstClr val="white"/>
                </a:solidFill>
                <a:latin typeface="微软雅黑" panose="020B0503020204020204" pitchFamily="34" charset="-122"/>
                <a:ea typeface="微软雅黑" panose="020B0503020204020204" pitchFamily="34" charset="-122"/>
              </a:rPr>
              <a:t>完成季度计划</a:t>
            </a:r>
            <a:endParaRPr lang="en-US" altLang="zh-CN" sz="1400" dirty="0">
              <a:solidFill>
                <a:prstClr val="white"/>
              </a:solidFill>
              <a:latin typeface="微软雅黑" panose="020B0503020204020204" pitchFamily="34" charset="-122"/>
              <a:ea typeface="微软雅黑" panose="020B0503020204020204" pitchFamily="34" charset="-122"/>
            </a:endParaRPr>
          </a:p>
          <a:p>
            <a:pPr algn="ctr" defTabSz="913130">
              <a:defRPr/>
            </a:pPr>
            <a:r>
              <a:rPr lang="en-US" altLang="zh-CN" sz="1400" dirty="0">
                <a:solidFill>
                  <a:prstClr val="white"/>
                </a:solidFill>
                <a:latin typeface="微软雅黑" panose="020B0503020204020204" pitchFamily="34" charset="-122"/>
                <a:ea typeface="微软雅黑" panose="020B0503020204020204" pitchFamily="34" charset="-122"/>
              </a:rPr>
              <a:t>105%</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18" name="TextBox 15"/>
          <p:cNvSpPr txBox="1"/>
          <p:nvPr/>
        </p:nvSpPr>
        <p:spPr>
          <a:xfrm>
            <a:off x="1105074" y="3501126"/>
            <a:ext cx="6347909" cy="1836528"/>
          </a:xfrm>
          <a:prstGeom prst="rect">
            <a:avLst/>
          </a:prstGeom>
          <a:noFill/>
          <a:ln w="9525">
            <a:noFill/>
          </a:ln>
        </p:spPr>
        <p:txBody>
          <a:bodyPr>
            <a:spAutoFit/>
          </a:bodyPr>
          <a:lstStyle/>
          <a:p>
            <a:pPr algn="just" defTabSz="913765">
              <a:lnSpc>
                <a:spcPct val="120000"/>
              </a:lnSpc>
            </a:pPr>
            <a:r>
              <a:rPr lang="zh-CN" altLang="en-US" sz="1350" dirty="0">
                <a:solidFill>
                  <a:prstClr val="black"/>
                </a:solidFill>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endParaRPr lang="en-US" altLang="zh-CN" sz="1350" dirty="0">
              <a:solidFill>
                <a:prstClr val="black"/>
              </a:solidFill>
              <a:latin typeface="微软雅黑" panose="020B0503020204020204" pitchFamily="34" charset="-122"/>
              <a:ea typeface="微软雅黑" panose="020B0503020204020204" pitchFamily="34" charset="-122"/>
            </a:endParaRPr>
          </a:p>
          <a:p>
            <a:pPr algn="just" defTabSz="913765">
              <a:lnSpc>
                <a:spcPct val="120000"/>
              </a:lnSpc>
            </a:pPr>
            <a:r>
              <a:rPr lang="zh-CN" altLang="en-US" sz="1350" dirty="0">
                <a:solidFill>
                  <a:prstClr val="black"/>
                </a:solidFill>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p>
          <a:p>
            <a:pPr algn="just" defTabSz="913765">
              <a:lnSpc>
                <a:spcPct val="120000"/>
              </a:lnSpc>
            </a:pPr>
            <a:r>
              <a:rPr lang="zh-CN" altLang="en-US" sz="1350" dirty="0">
                <a:solidFill>
                  <a:prstClr val="black"/>
                </a:solidFill>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p>
          <a:p>
            <a:pPr algn="just" defTabSz="913765">
              <a:lnSpc>
                <a:spcPct val="120000"/>
              </a:lnSpc>
            </a:pPr>
            <a:endParaRPr lang="zh-CN" altLang="en-US" sz="1350" dirty="0">
              <a:solidFill>
                <a:prstClr val="black"/>
              </a:solidFill>
              <a:latin typeface="微软雅黑" panose="020B0503020204020204" pitchFamily="34" charset="-122"/>
              <a:ea typeface="微软雅黑" panose="020B0503020204020204" pitchFamily="34" charset="-122"/>
            </a:endParaRPr>
          </a:p>
        </p:txBody>
      </p:sp>
      <p:sp>
        <p:nvSpPr>
          <p:cNvPr id="19" name="矩形 18"/>
          <p:cNvSpPr/>
          <p:nvPr/>
        </p:nvSpPr>
        <p:spPr bwMode="auto">
          <a:xfrm>
            <a:off x="8398348" y="700763"/>
            <a:ext cx="2663203" cy="1782871"/>
          </a:xfrm>
          <a:prstGeom prst="rect">
            <a:avLst/>
          </a:prstGeom>
          <a:blipFill>
            <a:blip r:embed="rId4"/>
            <a:stretch>
              <a:fillRect/>
            </a:stretch>
          </a:blipFill>
          <a:ln w="9525" cap="flat" cmpd="sng" algn="ctr">
            <a:solidFill>
              <a:srgbClr val="E7E6E6">
                <a:lumMod val="40000"/>
                <a:lumOff val="60000"/>
              </a:srgbClr>
            </a:solidFill>
            <a:prstDash val="solid"/>
            <a:round/>
            <a:headEnd type="none" w="med" len="med"/>
            <a:tailEnd type="none" w="med" len="med"/>
          </a:ln>
          <a:effectLst/>
        </p:spPr>
        <p:txBody>
          <a:bodyPr vert="horz" wrap="square" lIns="91364" tIns="45682" rIns="91364" bIns="45682" numCol="1" rtlCol="0" anchor="t" anchorCtr="0" compatLnSpc="1"/>
          <a:lstStyle/>
          <a:p>
            <a:pPr marL="0" marR="0" lvl="0" indent="0" defTabSz="91313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0" name="矩形 19"/>
          <p:cNvSpPr/>
          <p:nvPr/>
        </p:nvSpPr>
        <p:spPr bwMode="auto">
          <a:xfrm>
            <a:off x="8398348" y="2651769"/>
            <a:ext cx="2663203" cy="1782871"/>
          </a:xfrm>
          <a:prstGeom prst="rect">
            <a:avLst/>
          </a:prstGeom>
          <a:blipFill>
            <a:blip r:embed="rId5"/>
            <a:stretch>
              <a:fillRect/>
            </a:stretch>
          </a:blipFill>
          <a:ln w="9525" cap="flat" cmpd="sng" algn="ctr">
            <a:solidFill>
              <a:srgbClr val="E7E6E6">
                <a:lumMod val="40000"/>
                <a:lumOff val="60000"/>
              </a:srgbClr>
            </a:solidFill>
            <a:prstDash val="solid"/>
            <a:round/>
            <a:headEnd type="none" w="med" len="med"/>
            <a:tailEnd type="none" w="med" len="med"/>
          </a:ln>
          <a:effectLst/>
        </p:spPr>
        <p:txBody>
          <a:bodyPr vert="horz" wrap="square" lIns="91364" tIns="45682" rIns="91364" bIns="45682" numCol="1" rtlCol="0" anchor="t" anchorCtr="0" compatLnSpc="1"/>
          <a:lstStyle/>
          <a:p>
            <a:pPr marL="0" marR="0" lvl="0" indent="0" defTabSz="91313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1" name="矩形 20"/>
          <p:cNvSpPr/>
          <p:nvPr/>
        </p:nvSpPr>
        <p:spPr bwMode="auto">
          <a:xfrm>
            <a:off x="8398348" y="4601190"/>
            <a:ext cx="2663203" cy="1782871"/>
          </a:xfrm>
          <a:prstGeom prst="rect">
            <a:avLst/>
          </a:prstGeom>
          <a:blipFill>
            <a:blip r:embed="rId6"/>
            <a:stretch>
              <a:fillRect/>
            </a:stretch>
          </a:blipFill>
          <a:ln w="9525" cap="flat" cmpd="sng" algn="ctr">
            <a:solidFill>
              <a:srgbClr val="E7E6E6">
                <a:lumMod val="40000"/>
                <a:lumOff val="60000"/>
              </a:srgbClr>
            </a:solidFill>
            <a:prstDash val="solid"/>
            <a:round/>
            <a:headEnd type="none" w="med" len="med"/>
            <a:tailEnd type="none" w="med" len="med"/>
          </a:ln>
          <a:effectLst/>
        </p:spPr>
        <p:txBody>
          <a:bodyPr vert="horz" wrap="square" lIns="91364" tIns="45682" rIns="91364" bIns="45682" numCol="1" rtlCol="0" anchor="t" anchorCtr="0" compatLnSpc="1"/>
          <a:lstStyle/>
          <a:p>
            <a:pPr marL="0" marR="0" lvl="0" indent="0" defTabSz="91313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5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Scale>
                                      <p:cBhvr>
                                        <p:cTn id="2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3"/>
                                        </p:tgtEl>
                                        <p:attrNameLst>
                                          <p:attrName>ppt_x</p:attrName>
                                          <p:attrName>ppt_y</p:attrName>
                                        </p:attrNameLst>
                                      </p:cBhvr>
                                    </p:animMotion>
                                    <p:animEffect transition="in" filter="fade">
                                      <p:cBhvr>
                                        <p:cTn id="23" dur="1000"/>
                                        <p:tgtEl>
                                          <p:spTgt spid="13"/>
                                        </p:tgtEl>
                                      </p:cBhvr>
                                    </p:animEffect>
                                  </p:childTnLst>
                                </p:cTn>
                              </p:par>
                              <p:par>
                                <p:cTn id="24" presetID="52" presetClass="entr" presetSubtype="0" fill="hold" grpId="0" nodeType="withEffect">
                                  <p:stCondLst>
                                    <p:cond delay="200"/>
                                  </p:stCondLst>
                                  <p:childTnLst>
                                    <p:set>
                                      <p:cBhvr>
                                        <p:cTn id="25" dur="1" fill="hold">
                                          <p:stCondLst>
                                            <p:cond delay="0"/>
                                          </p:stCondLst>
                                        </p:cTn>
                                        <p:tgtEl>
                                          <p:spTgt spid="4"/>
                                        </p:tgtEl>
                                        <p:attrNameLst>
                                          <p:attrName>style.visibility</p:attrName>
                                        </p:attrNameLst>
                                      </p:cBhvr>
                                      <p:to>
                                        <p:strVal val="visible"/>
                                      </p:to>
                                    </p:set>
                                    <p:animScale>
                                      <p:cBhvr>
                                        <p:cTn id="26"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4"/>
                                        </p:tgtEl>
                                        <p:attrNameLst>
                                          <p:attrName>ppt_x</p:attrName>
                                          <p:attrName>ppt_y</p:attrName>
                                        </p:attrNameLst>
                                      </p:cBhvr>
                                    </p:animMotion>
                                    <p:animEffect transition="in" filter="fade">
                                      <p:cBhvr>
                                        <p:cTn id="28" dur="1000"/>
                                        <p:tgtEl>
                                          <p:spTgt spid="4"/>
                                        </p:tgtEl>
                                      </p:cBhvr>
                                    </p:animEffect>
                                  </p:childTnLst>
                                </p:cTn>
                              </p:par>
                              <p:par>
                                <p:cTn id="29" presetID="52" presetClass="entr" presetSubtype="0" fill="hold" grpId="0" nodeType="withEffect">
                                  <p:stCondLst>
                                    <p:cond delay="400"/>
                                  </p:stCondLst>
                                  <p:childTnLst>
                                    <p:set>
                                      <p:cBhvr>
                                        <p:cTn id="30" dur="1" fill="hold">
                                          <p:stCondLst>
                                            <p:cond delay="0"/>
                                          </p:stCondLst>
                                        </p:cTn>
                                        <p:tgtEl>
                                          <p:spTgt spid="7"/>
                                        </p:tgtEl>
                                        <p:attrNameLst>
                                          <p:attrName>style.visibility</p:attrName>
                                        </p:attrNameLst>
                                      </p:cBhvr>
                                      <p:to>
                                        <p:strVal val="visible"/>
                                      </p:to>
                                    </p:set>
                                    <p:animScale>
                                      <p:cBhvr>
                                        <p:cTn id="3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7"/>
                                        </p:tgtEl>
                                        <p:attrNameLst>
                                          <p:attrName>ppt_x</p:attrName>
                                          <p:attrName>ppt_y</p:attrName>
                                        </p:attrNameLst>
                                      </p:cBhvr>
                                    </p:animMotion>
                                    <p:animEffect transition="in" filter="fade">
                                      <p:cBhvr>
                                        <p:cTn id="33" dur="1000"/>
                                        <p:tgtEl>
                                          <p:spTgt spid="7"/>
                                        </p:tgtEl>
                                      </p:cBhvr>
                                    </p:animEffect>
                                  </p:childTnLst>
                                </p:cTn>
                              </p:par>
                              <p:par>
                                <p:cTn id="34" presetID="52" presetClass="entr" presetSubtype="0" fill="hold" grpId="0" nodeType="withEffect">
                                  <p:stCondLst>
                                    <p:cond delay="600"/>
                                  </p:stCondLst>
                                  <p:childTnLst>
                                    <p:set>
                                      <p:cBhvr>
                                        <p:cTn id="35" dur="1" fill="hold">
                                          <p:stCondLst>
                                            <p:cond delay="0"/>
                                          </p:stCondLst>
                                        </p:cTn>
                                        <p:tgtEl>
                                          <p:spTgt spid="10"/>
                                        </p:tgtEl>
                                        <p:attrNameLst>
                                          <p:attrName>style.visibility</p:attrName>
                                        </p:attrNameLst>
                                      </p:cBhvr>
                                      <p:to>
                                        <p:strVal val="visible"/>
                                      </p:to>
                                    </p:set>
                                    <p:animScale>
                                      <p:cBhvr>
                                        <p:cTn id="36"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0"/>
                                        </p:tgtEl>
                                        <p:attrNameLst>
                                          <p:attrName>ppt_x</p:attrName>
                                          <p:attrName>ppt_y</p:attrName>
                                        </p:attrNameLst>
                                      </p:cBhvr>
                                    </p:animMotion>
                                    <p:animEffect transition="in" filter="fade">
                                      <p:cBhvr>
                                        <p:cTn id="38" dur="1000"/>
                                        <p:tgtEl>
                                          <p:spTgt spid="10"/>
                                        </p:tgtEl>
                                      </p:cBhvr>
                                    </p:animEffect>
                                  </p:childTnLst>
                                </p:cTn>
                              </p:par>
                            </p:childTnLst>
                          </p:cTn>
                        </p:par>
                        <p:par>
                          <p:cTn id="39" fill="hold">
                            <p:stCondLst>
                              <p:cond delay="2019"/>
                            </p:stCondLst>
                            <p:childTnLst>
                              <p:par>
                                <p:cTn id="40" presetID="31"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 calcmode="lin" valueType="num">
                                      <p:cBhvr>
                                        <p:cTn id="44" dur="500" fill="hold"/>
                                        <p:tgtEl>
                                          <p:spTgt spid="16"/>
                                        </p:tgtEl>
                                        <p:attrNameLst>
                                          <p:attrName>style.rotation</p:attrName>
                                        </p:attrNameLst>
                                      </p:cBhvr>
                                      <p:tavLst>
                                        <p:tav tm="0">
                                          <p:val>
                                            <p:fltVal val="90"/>
                                          </p:val>
                                        </p:tav>
                                        <p:tav tm="100000">
                                          <p:val>
                                            <p:fltVal val="0"/>
                                          </p:val>
                                        </p:tav>
                                      </p:tavLst>
                                    </p:anim>
                                    <p:animEffect transition="in" filter="fade">
                                      <p:cBhvr>
                                        <p:cTn id="45" dur="500"/>
                                        <p:tgtEl>
                                          <p:spTgt spid="16"/>
                                        </p:tgtEl>
                                      </p:cBhvr>
                                    </p:animEffect>
                                  </p:childTnLst>
                                </p:cTn>
                              </p:par>
                            </p:childTnLst>
                          </p:cTn>
                        </p:par>
                        <p:par>
                          <p:cTn id="46" fill="hold">
                            <p:stCondLst>
                              <p:cond delay="2519"/>
                            </p:stCondLst>
                            <p:childTnLst>
                              <p:par>
                                <p:cTn id="47" presetID="22" presetClass="entr" presetSubtype="1"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300"/>
                                        <p:tgtEl>
                                          <p:spTgt spid="17"/>
                                        </p:tgtEl>
                                      </p:cBhvr>
                                    </p:animEffect>
                                  </p:childTnLst>
                                </p:cTn>
                              </p:par>
                            </p:childTnLst>
                          </p:cTn>
                        </p:par>
                        <p:par>
                          <p:cTn id="50" fill="hold">
                            <p:stCondLst>
                              <p:cond delay="3019"/>
                            </p:stCondLst>
                            <p:childTnLst>
                              <p:par>
                                <p:cTn id="51" presetID="31"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p:cTn id="53" dur="500" fill="hold"/>
                                        <p:tgtEl>
                                          <p:spTgt spid="5"/>
                                        </p:tgtEl>
                                        <p:attrNameLst>
                                          <p:attrName>ppt_w</p:attrName>
                                        </p:attrNameLst>
                                      </p:cBhvr>
                                      <p:tavLst>
                                        <p:tav tm="0">
                                          <p:val>
                                            <p:fltVal val="0"/>
                                          </p:val>
                                        </p:tav>
                                        <p:tav tm="100000">
                                          <p:val>
                                            <p:strVal val="#ppt_w"/>
                                          </p:val>
                                        </p:tav>
                                      </p:tavLst>
                                    </p:anim>
                                    <p:anim calcmode="lin" valueType="num">
                                      <p:cBhvr>
                                        <p:cTn id="54" dur="500" fill="hold"/>
                                        <p:tgtEl>
                                          <p:spTgt spid="5"/>
                                        </p:tgtEl>
                                        <p:attrNameLst>
                                          <p:attrName>ppt_h</p:attrName>
                                        </p:attrNameLst>
                                      </p:cBhvr>
                                      <p:tavLst>
                                        <p:tav tm="0">
                                          <p:val>
                                            <p:fltVal val="0"/>
                                          </p:val>
                                        </p:tav>
                                        <p:tav tm="100000">
                                          <p:val>
                                            <p:strVal val="#ppt_h"/>
                                          </p:val>
                                        </p:tav>
                                      </p:tavLst>
                                    </p:anim>
                                    <p:anim calcmode="lin" valueType="num">
                                      <p:cBhvr>
                                        <p:cTn id="55" dur="500" fill="hold"/>
                                        <p:tgtEl>
                                          <p:spTgt spid="5"/>
                                        </p:tgtEl>
                                        <p:attrNameLst>
                                          <p:attrName>style.rotation</p:attrName>
                                        </p:attrNameLst>
                                      </p:cBhvr>
                                      <p:tavLst>
                                        <p:tav tm="0">
                                          <p:val>
                                            <p:fltVal val="90"/>
                                          </p:val>
                                        </p:tav>
                                        <p:tav tm="100000">
                                          <p:val>
                                            <p:fltVal val="0"/>
                                          </p:val>
                                        </p:tav>
                                      </p:tavLst>
                                    </p:anim>
                                    <p:animEffect transition="in" filter="fade">
                                      <p:cBhvr>
                                        <p:cTn id="56" dur="500"/>
                                        <p:tgtEl>
                                          <p:spTgt spid="5"/>
                                        </p:tgtEl>
                                      </p:cBhvr>
                                    </p:animEffect>
                                  </p:childTnLst>
                                </p:cTn>
                              </p:par>
                            </p:childTnLst>
                          </p:cTn>
                        </p:par>
                        <p:par>
                          <p:cTn id="57" fill="hold">
                            <p:stCondLst>
                              <p:cond delay="3519"/>
                            </p:stCondLst>
                            <p:childTnLst>
                              <p:par>
                                <p:cTn id="58" presetID="22" presetClass="entr" presetSubtype="1"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up)">
                                      <p:cBhvr>
                                        <p:cTn id="60" dur="300"/>
                                        <p:tgtEl>
                                          <p:spTgt spid="6"/>
                                        </p:tgtEl>
                                      </p:cBhvr>
                                    </p:animEffect>
                                  </p:childTnLst>
                                </p:cTn>
                              </p:par>
                            </p:childTnLst>
                          </p:cTn>
                        </p:par>
                        <p:par>
                          <p:cTn id="61" fill="hold">
                            <p:stCondLst>
                              <p:cond delay="4019"/>
                            </p:stCondLst>
                            <p:childTnLst>
                              <p:par>
                                <p:cTn id="62" presetID="31"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ppt_w</p:attrName>
                                        </p:attrNameLst>
                                      </p:cBhvr>
                                      <p:tavLst>
                                        <p:tav tm="0">
                                          <p:val>
                                            <p:fltVal val="0"/>
                                          </p:val>
                                        </p:tav>
                                        <p:tav tm="100000">
                                          <p:val>
                                            <p:strVal val="#ppt_w"/>
                                          </p:val>
                                        </p:tav>
                                      </p:tavLst>
                                    </p:anim>
                                    <p:anim calcmode="lin" valueType="num">
                                      <p:cBhvr>
                                        <p:cTn id="65" dur="500" fill="hold"/>
                                        <p:tgtEl>
                                          <p:spTgt spid="8"/>
                                        </p:tgtEl>
                                        <p:attrNameLst>
                                          <p:attrName>ppt_h</p:attrName>
                                        </p:attrNameLst>
                                      </p:cBhvr>
                                      <p:tavLst>
                                        <p:tav tm="0">
                                          <p:val>
                                            <p:fltVal val="0"/>
                                          </p:val>
                                        </p:tav>
                                        <p:tav tm="100000">
                                          <p:val>
                                            <p:strVal val="#ppt_h"/>
                                          </p:val>
                                        </p:tav>
                                      </p:tavLst>
                                    </p:anim>
                                    <p:anim calcmode="lin" valueType="num">
                                      <p:cBhvr>
                                        <p:cTn id="66" dur="500" fill="hold"/>
                                        <p:tgtEl>
                                          <p:spTgt spid="8"/>
                                        </p:tgtEl>
                                        <p:attrNameLst>
                                          <p:attrName>style.rotation</p:attrName>
                                        </p:attrNameLst>
                                      </p:cBhvr>
                                      <p:tavLst>
                                        <p:tav tm="0">
                                          <p:val>
                                            <p:fltVal val="90"/>
                                          </p:val>
                                        </p:tav>
                                        <p:tav tm="100000">
                                          <p:val>
                                            <p:fltVal val="0"/>
                                          </p:val>
                                        </p:tav>
                                      </p:tavLst>
                                    </p:anim>
                                    <p:animEffect transition="in" filter="fade">
                                      <p:cBhvr>
                                        <p:cTn id="67" dur="500"/>
                                        <p:tgtEl>
                                          <p:spTgt spid="8"/>
                                        </p:tgtEl>
                                      </p:cBhvr>
                                    </p:animEffect>
                                  </p:childTnLst>
                                </p:cTn>
                              </p:par>
                            </p:childTnLst>
                          </p:cTn>
                        </p:par>
                        <p:par>
                          <p:cTn id="68" fill="hold">
                            <p:stCondLst>
                              <p:cond delay="4519"/>
                            </p:stCondLst>
                            <p:childTnLst>
                              <p:par>
                                <p:cTn id="69" presetID="22" presetClass="entr" presetSubtype="1" fill="hold" grpId="0" nodeType="after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wipe(up)">
                                      <p:cBhvr>
                                        <p:cTn id="71" dur="300"/>
                                        <p:tgtEl>
                                          <p:spTgt spid="9"/>
                                        </p:tgtEl>
                                      </p:cBhvr>
                                    </p:animEffect>
                                  </p:childTnLst>
                                </p:cTn>
                              </p:par>
                            </p:childTnLst>
                          </p:cTn>
                        </p:par>
                        <p:par>
                          <p:cTn id="72" fill="hold">
                            <p:stCondLst>
                              <p:cond delay="5019"/>
                            </p:stCondLst>
                            <p:childTnLst>
                              <p:par>
                                <p:cTn id="73" presetID="31" presetClass="entr" presetSubtype="0"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p:cTn id="75" dur="500" fill="hold"/>
                                        <p:tgtEl>
                                          <p:spTgt spid="11"/>
                                        </p:tgtEl>
                                        <p:attrNameLst>
                                          <p:attrName>ppt_w</p:attrName>
                                        </p:attrNameLst>
                                      </p:cBhvr>
                                      <p:tavLst>
                                        <p:tav tm="0">
                                          <p:val>
                                            <p:fltVal val="0"/>
                                          </p:val>
                                        </p:tav>
                                        <p:tav tm="100000">
                                          <p:val>
                                            <p:strVal val="#ppt_w"/>
                                          </p:val>
                                        </p:tav>
                                      </p:tavLst>
                                    </p:anim>
                                    <p:anim calcmode="lin" valueType="num">
                                      <p:cBhvr>
                                        <p:cTn id="76" dur="500" fill="hold"/>
                                        <p:tgtEl>
                                          <p:spTgt spid="11"/>
                                        </p:tgtEl>
                                        <p:attrNameLst>
                                          <p:attrName>ppt_h</p:attrName>
                                        </p:attrNameLst>
                                      </p:cBhvr>
                                      <p:tavLst>
                                        <p:tav tm="0">
                                          <p:val>
                                            <p:fltVal val="0"/>
                                          </p:val>
                                        </p:tav>
                                        <p:tav tm="100000">
                                          <p:val>
                                            <p:strVal val="#ppt_h"/>
                                          </p:val>
                                        </p:tav>
                                      </p:tavLst>
                                    </p:anim>
                                    <p:anim calcmode="lin" valueType="num">
                                      <p:cBhvr>
                                        <p:cTn id="77" dur="500" fill="hold"/>
                                        <p:tgtEl>
                                          <p:spTgt spid="11"/>
                                        </p:tgtEl>
                                        <p:attrNameLst>
                                          <p:attrName>style.rotation</p:attrName>
                                        </p:attrNameLst>
                                      </p:cBhvr>
                                      <p:tavLst>
                                        <p:tav tm="0">
                                          <p:val>
                                            <p:fltVal val="90"/>
                                          </p:val>
                                        </p:tav>
                                        <p:tav tm="100000">
                                          <p:val>
                                            <p:fltVal val="0"/>
                                          </p:val>
                                        </p:tav>
                                      </p:tavLst>
                                    </p:anim>
                                    <p:animEffect transition="in" filter="fade">
                                      <p:cBhvr>
                                        <p:cTn id="78" dur="500"/>
                                        <p:tgtEl>
                                          <p:spTgt spid="11"/>
                                        </p:tgtEl>
                                      </p:cBhvr>
                                    </p:animEffect>
                                  </p:childTnLst>
                                </p:cTn>
                              </p:par>
                            </p:childTnLst>
                          </p:cTn>
                        </p:par>
                        <p:par>
                          <p:cTn id="79" fill="hold">
                            <p:stCondLst>
                              <p:cond delay="5519"/>
                            </p:stCondLst>
                            <p:childTnLst>
                              <p:par>
                                <p:cTn id="80" presetID="22" presetClass="entr" presetSubtype="1"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up)">
                                      <p:cBhvr>
                                        <p:cTn id="82" dur="300"/>
                                        <p:tgtEl>
                                          <p:spTgt spid="12"/>
                                        </p:tgtEl>
                                      </p:cBhvr>
                                    </p:animEffect>
                                  </p:childTnLst>
                                </p:cTn>
                              </p:par>
                            </p:childTnLst>
                          </p:cTn>
                        </p:par>
                        <p:par>
                          <p:cTn id="83" fill="hold">
                            <p:stCondLst>
                              <p:cond delay="6019"/>
                            </p:stCondLst>
                            <p:childTnLst>
                              <p:par>
                                <p:cTn id="84" presetID="22" presetClass="entr" presetSubtype="1"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up)">
                                      <p:cBhvr>
                                        <p:cTn id="86" dur="500"/>
                                        <p:tgtEl>
                                          <p:spTgt spid="18"/>
                                        </p:tgtEl>
                                      </p:cBhvr>
                                    </p:animEffect>
                                  </p:childTnLst>
                                </p:cTn>
                              </p:par>
                            </p:childTnLst>
                          </p:cTn>
                        </p:par>
                        <p:par>
                          <p:cTn id="87" fill="hold">
                            <p:stCondLst>
                              <p:cond delay="6519"/>
                            </p:stCondLst>
                            <p:childTnLst>
                              <p:par>
                                <p:cTn id="88" presetID="22" presetClass="entr" presetSubtype="2" fill="hold" grpId="0"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wipe(right)">
                                      <p:cBhvr>
                                        <p:cTn id="90" dur="300"/>
                                        <p:tgtEl>
                                          <p:spTgt spid="19"/>
                                        </p:tgtEl>
                                      </p:cBhvr>
                                    </p:animEffect>
                                  </p:childTnLst>
                                </p:cTn>
                              </p:par>
                              <p:par>
                                <p:cTn id="91" presetID="22" presetClass="entr" presetSubtype="2" fill="hold" grpId="0" nodeType="withEffect">
                                  <p:stCondLst>
                                    <p:cond delay="200"/>
                                  </p:stCondLst>
                                  <p:childTnLst>
                                    <p:set>
                                      <p:cBhvr>
                                        <p:cTn id="92" dur="1" fill="hold">
                                          <p:stCondLst>
                                            <p:cond delay="0"/>
                                          </p:stCondLst>
                                        </p:cTn>
                                        <p:tgtEl>
                                          <p:spTgt spid="20"/>
                                        </p:tgtEl>
                                        <p:attrNameLst>
                                          <p:attrName>style.visibility</p:attrName>
                                        </p:attrNameLst>
                                      </p:cBhvr>
                                      <p:to>
                                        <p:strVal val="visible"/>
                                      </p:to>
                                    </p:set>
                                    <p:animEffect transition="in" filter="wipe(right)">
                                      <p:cBhvr>
                                        <p:cTn id="93" dur="300"/>
                                        <p:tgtEl>
                                          <p:spTgt spid="20"/>
                                        </p:tgtEl>
                                      </p:cBhvr>
                                    </p:animEffect>
                                  </p:childTnLst>
                                </p:cTn>
                              </p:par>
                              <p:par>
                                <p:cTn id="94" presetID="22" presetClass="entr" presetSubtype="2" fill="hold" grpId="0" nodeType="withEffect">
                                  <p:stCondLst>
                                    <p:cond delay="400"/>
                                  </p:stCondLst>
                                  <p:childTnLst>
                                    <p:set>
                                      <p:cBhvr>
                                        <p:cTn id="95" dur="1" fill="hold">
                                          <p:stCondLst>
                                            <p:cond delay="0"/>
                                          </p:stCondLst>
                                        </p:cTn>
                                        <p:tgtEl>
                                          <p:spTgt spid="21"/>
                                        </p:tgtEl>
                                        <p:attrNameLst>
                                          <p:attrName>style.visibility</p:attrName>
                                        </p:attrNameLst>
                                      </p:cBhvr>
                                      <p:to>
                                        <p:strVal val="visible"/>
                                      </p:to>
                                    </p:set>
                                    <p:animEffect transition="in" filter="wipe(right)">
                                      <p:cBhvr>
                                        <p:cTn id="96" dur="3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p:bldP spid="6" grpId="0"/>
      <p:bldP spid="7" grpId="0" animBg="1"/>
      <p:bldP spid="8" grpId="0"/>
      <p:bldP spid="9" grpId="0"/>
      <p:bldP spid="10" grpId="0" animBg="1"/>
      <p:bldP spid="11" grpId="0"/>
      <p:bldP spid="12" grpId="0"/>
      <p:bldP spid="13" grpId="0" animBg="1"/>
      <p:bldP spid="16" grpId="0"/>
      <p:bldP spid="17" grpId="0"/>
      <p:bldP spid="18" grpId="0"/>
      <p:bldP spid="19" grpId="0" animBg="1"/>
      <p:bldP spid="20" grpId="0" animBg="1"/>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课堂练习</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7691" y="1287320"/>
            <a:ext cx="6013223" cy="4427704"/>
          </a:xfrm>
          <a:prstGeom prst="rect">
            <a:avLst/>
          </a:prstGeom>
          <a:noFill/>
          <a:ln w="9525">
            <a:noFill/>
          </a:ln>
        </p:spPr>
      </p:pic>
      <p:sp>
        <p:nvSpPr>
          <p:cNvPr id="5" name="文本占位符 2"/>
          <p:cNvSpPr txBox="1"/>
          <p:nvPr/>
        </p:nvSpPr>
        <p:spPr>
          <a:xfrm>
            <a:off x="1465137" y="1405029"/>
            <a:ext cx="4439730" cy="1322157"/>
          </a:xfrm>
          <a:prstGeom prst="rect">
            <a:avLst/>
          </a:prstGeom>
          <a:noFill/>
          <a:ln w="9525">
            <a:noFill/>
          </a:ln>
        </p:spPr>
        <p:txBody>
          <a:bodyPr>
            <a:spAutoFit/>
          </a:bodyPr>
          <a:lstStyle/>
          <a:p>
            <a:pPr algn="just" defTabSz="913765"/>
            <a:r>
              <a:rPr lang="zh-CN" altLang="en-US" sz="2000" dirty="0">
                <a:solidFill>
                  <a:srgbClr val="42494D"/>
                </a:solidFill>
                <a:latin typeface="微软雅黑" panose="020B0503020204020204" pitchFamily="34" charset="-122"/>
                <a:ea typeface="微软雅黑" panose="020B0503020204020204" pitchFamily="34" charset="-122"/>
              </a:rPr>
              <a:t>我们的职务的目的是为公司创造剩余价值、所以应当是员工主动帮老板分析问题，解决问题，把老板“藏到幕后”。</a:t>
            </a:r>
          </a:p>
        </p:txBody>
      </p:sp>
      <p:grpSp>
        <p:nvGrpSpPr>
          <p:cNvPr id="6" name="组合 5"/>
          <p:cNvGrpSpPr/>
          <p:nvPr/>
        </p:nvGrpSpPr>
        <p:grpSpPr>
          <a:xfrm>
            <a:off x="954387" y="1482753"/>
            <a:ext cx="550406" cy="550405"/>
            <a:chOff x="890988" y="1767939"/>
            <a:chExt cx="551018" cy="551018"/>
          </a:xfrm>
        </p:grpSpPr>
        <p:sp>
          <p:nvSpPr>
            <p:cNvPr id="7" name="椭圆 6"/>
            <p:cNvSpPr/>
            <p:nvPr/>
          </p:nvSpPr>
          <p:spPr>
            <a:xfrm>
              <a:off x="890988" y="1767939"/>
              <a:ext cx="551018" cy="551018"/>
            </a:xfrm>
            <a:prstGeom prst="ellipse">
              <a:avLst/>
            </a:prstGeom>
            <a:solidFill>
              <a:srgbClr val="8EAE2A"/>
            </a:solidFill>
            <a:ln w="9525">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endParaRPr>
            </a:p>
          </p:txBody>
        </p:sp>
        <p:sp>
          <p:nvSpPr>
            <p:cNvPr id="8" name="TextBox 7"/>
            <p:cNvSpPr txBox="1"/>
            <p:nvPr/>
          </p:nvSpPr>
          <p:spPr>
            <a:xfrm>
              <a:off x="983392" y="1781838"/>
              <a:ext cx="366212" cy="523483"/>
            </a:xfrm>
            <a:prstGeom prst="rect">
              <a:avLst/>
            </a:prstGeom>
            <a:noFill/>
          </p:spPr>
          <p:txBody>
            <a:bodyPr wrap="none" rtlCol="0">
              <a:spAutoFit/>
            </a:bodyPr>
            <a:lstStyle/>
            <a:p>
              <a:pPr marL="0" marR="0" lvl="0" indent="0" algn="ctr" defTabSz="91313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prstClr val="white"/>
                  </a:solidFill>
                  <a:effectLst/>
                  <a:uLnTx/>
                  <a:uFillTx/>
                  <a:latin typeface="宋体" panose="02010600030101010101" pitchFamily="2" charset="-122"/>
                </a:rPr>
                <a:t>1</a:t>
              </a:r>
              <a:endParaRPr kumimoji="0" lang="zh-CN" altLang="en-US" sz="2800" b="1" i="0" u="none" strike="noStrike" kern="0" cap="none" spc="0" normalizeH="0" baseline="0" noProof="0" dirty="0">
                <a:ln>
                  <a:noFill/>
                </a:ln>
                <a:solidFill>
                  <a:prstClr val="white"/>
                </a:solidFill>
                <a:effectLst/>
                <a:uLnTx/>
                <a:uFillTx/>
                <a:latin typeface="宋体" panose="02010600030101010101" pitchFamily="2" charset="-122"/>
              </a:endParaRPr>
            </a:p>
          </p:txBody>
        </p:sp>
      </p:grpSp>
      <p:sp>
        <p:nvSpPr>
          <p:cNvPr id="9" name="文本占位符 2"/>
          <p:cNvSpPr txBox="1"/>
          <p:nvPr/>
        </p:nvSpPr>
        <p:spPr>
          <a:xfrm>
            <a:off x="1488929" y="3146660"/>
            <a:ext cx="4415936" cy="707245"/>
          </a:xfrm>
          <a:prstGeom prst="rect">
            <a:avLst/>
          </a:prstGeom>
          <a:noFill/>
          <a:ln w="9525">
            <a:noFill/>
          </a:ln>
        </p:spPr>
        <p:txBody>
          <a:bodyPr>
            <a:spAutoFit/>
          </a:bodyPr>
          <a:lstStyle/>
          <a:p>
            <a:pPr algn="just" defTabSz="913765"/>
            <a:r>
              <a:rPr lang="zh-CN" altLang="en-US" sz="2000" dirty="0">
                <a:solidFill>
                  <a:prstClr val="black"/>
                </a:solidFill>
                <a:latin typeface="微软雅黑" panose="020B0503020204020204" pitchFamily="34" charset="-122"/>
                <a:ea typeface="微软雅黑" panose="020B0503020204020204" pitchFamily="34" charset="-122"/>
              </a:rPr>
              <a:t>管理人员应当各司其职，主动为老板承提相应的责任。</a:t>
            </a:r>
          </a:p>
        </p:txBody>
      </p:sp>
      <p:grpSp>
        <p:nvGrpSpPr>
          <p:cNvPr id="10" name="组合 9"/>
          <p:cNvGrpSpPr/>
          <p:nvPr/>
        </p:nvGrpSpPr>
        <p:grpSpPr>
          <a:xfrm>
            <a:off x="954387" y="3225972"/>
            <a:ext cx="550406" cy="550407"/>
            <a:chOff x="890988" y="1767939"/>
            <a:chExt cx="551018" cy="551018"/>
          </a:xfrm>
        </p:grpSpPr>
        <p:sp>
          <p:nvSpPr>
            <p:cNvPr id="11" name="椭圆 10"/>
            <p:cNvSpPr/>
            <p:nvPr/>
          </p:nvSpPr>
          <p:spPr bwMode="auto">
            <a:xfrm>
              <a:off x="890988" y="1767939"/>
              <a:ext cx="551018" cy="551018"/>
            </a:xfrm>
            <a:prstGeom prst="ellipse">
              <a:avLst/>
            </a:prstGeom>
            <a:solidFill>
              <a:srgbClr val="5F7B06"/>
            </a:solidFill>
            <a:ln w="9525" cap="flat" cmpd="sng" algn="ctr">
              <a:noFill/>
              <a:prstDash val="solid"/>
              <a:round/>
              <a:headEnd type="none" w="med" len="med"/>
              <a:tailEnd type="none" w="med" len="med"/>
            </a:ln>
            <a:effectLst/>
          </p:spPr>
          <p:txBody>
            <a:bodyPr vert="horz" wrap="square" lIns="91364" tIns="45682" rIns="91364" bIns="45682" numCol="1" rtlCol="0" anchor="t" anchorCtr="0" compatLnSpc="1"/>
            <a:lstStyle/>
            <a:p>
              <a:pPr marL="0" marR="0" lvl="0" indent="0" defTabSz="91313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12" name="TextBox 11"/>
            <p:cNvSpPr txBox="1"/>
            <p:nvPr/>
          </p:nvSpPr>
          <p:spPr>
            <a:xfrm>
              <a:off x="983392" y="1781838"/>
              <a:ext cx="366212" cy="523480"/>
            </a:xfrm>
            <a:prstGeom prst="rect">
              <a:avLst/>
            </a:prstGeom>
            <a:noFill/>
          </p:spPr>
          <p:txBody>
            <a:bodyPr wrap="none" rtlCol="0">
              <a:spAutoFit/>
            </a:bodyPr>
            <a:lstStyle/>
            <a:p>
              <a:pPr marL="0" marR="0" lvl="0" indent="0" algn="ctr" defTabSz="91313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prstClr val="white"/>
                  </a:solidFill>
                  <a:effectLst/>
                  <a:uLnTx/>
                  <a:uFillTx/>
                  <a:latin typeface="宋体" panose="02010600030101010101" pitchFamily="2" charset="-122"/>
                </a:rPr>
                <a:t>2</a:t>
              </a:r>
              <a:endParaRPr kumimoji="0" lang="zh-CN" altLang="en-US" sz="2800" b="1" i="0" u="none" strike="noStrike" kern="0" cap="none" spc="0" normalizeH="0" baseline="0" noProof="0" dirty="0">
                <a:ln>
                  <a:noFill/>
                </a:ln>
                <a:solidFill>
                  <a:prstClr val="white"/>
                </a:solidFill>
                <a:effectLst/>
                <a:uLnTx/>
                <a:uFillTx/>
                <a:latin typeface="宋体" panose="02010600030101010101" pitchFamily="2" charset="-122"/>
              </a:endParaRPr>
            </a:p>
          </p:txBody>
        </p:sp>
      </p:grpSp>
      <p:sp>
        <p:nvSpPr>
          <p:cNvPr id="13" name="文本占位符 2"/>
          <p:cNvSpPr txBox="1"/>
          <p:nvPr/>
        </p:nvSpPr>
        <p:spPr>
          <a:xfrm>
            <a:off x="1465137" y="4461607"/>
            <a:ext cx="4439730" cy="1014701"/>
          </a:xfrm>
          <a:prstGeom prst="rect">
            <a:avLst/>
          </a:prstGeom>
          <a:noFill/>
          <a:ln w="9525">
            <a:noFill/>
          </a:ln>
        </p:spPr>
        <p:txBody>
          <a:bodyPr>
            <a:spAutoFit/>
          </a:bodyPr>
          <a:lstStyle/>
          <a:p>
            <a:pPr algn="just" defTabSz="913765"/>
            <a:r>
              <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rPr>
              <a:t>制度制定后要落实到实处，如果制度执行难，要么是制度问题，要么是人的问题。</a:t>
            </a:r>
          </a:p>
        </p:txBody>
      </p:sp>
      <p:grpSp>
        <p:nvGrpSpPr>
          <p:cNvPr id="16" name="组合 15"/>
          <p:cNvGrpSpPr/>
          <p:nvPr/>
        </p:nvGrpSpPr>
        <p:grpSpPr>
          <a:xfrm>
            <a:off x="954387" y="4693191"/>
            <a:ext cx="550406" cy="550405"/>
            <a:chOff x="890988" y="1767939"/>
            <a:chExt cx="551018" cy="551018"/>
          </a:xfrm>
        </p:grpSpPr>
        <p:sp>
          <p:nvSpPr>
            <p:cNvPr id="17" name="椭圆 14"/>
            <p:cNvSpPr/>
            <p:nvPr/>
          </p:nvSpPr>
          <p:spPr>
            <a:xfrm>
              <a:off x="890988" y="1767939"/>
              <a:ext cx="551018" cy="551018"/>
            </a:xfrm>
            <a:prstGeom prst="ellipse">
              <a:avLst/>
            </a:prstGeom>
            <a:solidFill>
              <a:srgbClr val="8EAE2A"/>
            </a:solidFill>
            <a:ln w="9525">
              <a:noFill/>
            </a:ln>
          </p:spPr>
          <p:txBody>
            <a:bodyPr/>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endParaRPr>
            </a:p>
          </p:txBody>
        </p:sp>
        <p:sp>
          <p:nvSpPr>
            <p:cNvPr id="18" name="TextBox 15"/>
            <p:cNvSpPr txBox="1"/>
            <p:nvPr/>
          </p:nvSpPr>
          <p:spPr>
            <a:xfrm>
              <a:off x="983392" y="1781838"/>
              <a:ext cx="366212" cy="523483"/>
            </a:xfrm>
            <a:prstGeom prst="rect">
              <a:avLst/>
            </a:prstGeom>
            <a:noFill/>
          </p:spPr>
          <p:txBody>
            <a:bodyPr wrap="none" rtlCol="0">
              <a:spAutoFit/>
            </a:bodyPr>
            <a:lstStyle/>
            <a:p>
              <a:pPr marL="0" marR="0" lvl="0" indent="0" algn="ctr" defTabSz="91313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prstClr val="white"/>
                  </a:solidFill>
                  <a:effectLst/>
                  <a:uLnTx/>
                  <a:uFillTx/>
                  <a:latin typeface="宋体" panose="02010600030101010101" pitchFamily="2" charset="-122"/>
                </a:rPr>
                <a:t>3</a:t>
              </a:r>
              <a:endParaRPr kumimoji="0" lang="zh-CN" altLang="en-US" sz="2800" b="1" i="0" u="none" strike="noStrike" kern="0" cap="none" spc="0" normalizeH="0" baseline="0" noProof="0" dirty="0">
                <a:ln>
                  <a:noFill/>
                </a:ln>
                <a:solidFill>
                  <a:prstClr val="white"/>
                </a:solidFill>
                <a:effectLst/>
                <a:uLnTx/>
                <a:uFillTx/>
                <a:latin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19"/>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2019"/>
                            </p:stCondLst>
                            <p:childTnLst>
                              <p:par>
                                <p:cTn id="28" presetID="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2519"/>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3019"/>
                            </p:stCondLst>
                            <p:childTnLst>
                              <p:par>
                                <p:cTn id="37" presetID="2" presetClass="entr" presetSubtype="8"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0-#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childTnLst>
                          </p:cTn>
                        </p:par>
                        <p:par>
                          <p:cTn id="41" fill="hold">
                            <p:stCondLst>
                              <p:cond delay="3519"/>
                            </p:stCondLst>
                            <p:childTnLst>
                              <p:par>
                                <p:cTn id="42" presetID="2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P spid="9"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课堂练习</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六边形 3"/>
          <p:cNvSpPr/>
          <p:nvPr/>
        </p:nvSpPr>
        <p:spPr>
          <a:xfrm>
            <a:off x="1946575" y="2468131"/>
            <a:ext cx="1558732" cy="1343735"/>
          </a:xfrm>
          <a:prstGeom prst="hexagon">
            <a:avLst/>
          </a:prstGeom>
          <a:solidFill>
            <a:srgbClr val="5F7B06"/>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algn="ctr" defTabSz="1218565">
              <a:defRPr/>
            </a:pPr>
            <a:endParaRPr lang="zh-CN" altLang="en-US" sz="2400" kern="0">
              <a:solidFill>
                <a:prstClr val="white"/>
              </a:solidFill>
              <a:latin typeface="微软雅黑" panose="020B0503020204020204" pitchFamily="34" charset="-122"/>
            </a:endParaRPr>
          </a:p>
        </p:txBody>
      </p:sp>
      <p:sp>
        <p:nvSpPr>
          <p:cNvPr id="5" name="矩形 15"/>
          <p:cNvSpPr>
            <a:spLocks noChangeArrowheads="1"/>
          </p:cNvSpPr>
          <p:nvPr/>
        </p:nvSpPr>
        <p:spPr bwMode="auto">
          <a:xfrm>
            <a:off x="2192201" y="2825778"/>
            <a:ext cx="902811" cy="652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1218565">
              <a:lnSpc>
                <a:spcPct val="130000"/>
              </a:lnSpc>
            </a:pPr>
            <a:r>
              <a:rPr lang="zh-CN" altLang="en-US" sz="28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2135"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六边形 5"/>
          <p:cNvSpPr/>
          <p:nvPr/>
        </p:nvSpPr>
        <p:spPr>
          <a:xfrm>
            <a:off x="5209931" y="2468131"/>
            <a:ext cx="1558732" cy="1343735"/>
          </a:xfrm>
          <a:prstGeom prst="hexagon">
            <a:avLst/>
          </a:prstGeom>
          <a:solidFill>
            <a:srgbClr val="5F7B06"/>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algn="ctr" defTabSz="1218565">
              <a:defRPr/>
            </a:pPr>
            <a:endParaRPr lang="zh-CN" altLang="en-US" sz="2400" kern="0">
              <a:solidFill>
                <a:prstClr val="white"/>
              </a:solidFill>
              <a:latin typeface="微软雅黑" panose="020B0503020204020204" pitchFamily="34" charset="-122"/>
            </a:endParaRPr>
          </a:p>
        </p:txBody>
      </p:sp>
      <p:sp>
        <p:nvSpPr>
          <p:cNvPr id="7" name="矩形 15"/>
          <p:cNvSpPr>
            <a:spLocks noChangeArrowheads="1"/>
          </p:cNvSpPr>
          <p:nvPr/>
        </p:nvSpPr>
        <p:spPr bwMode="auto">
          <a:xfrm>
            <a:off x="5455556" y="2825778"/>
            <a:ext cx="902811" cy="652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1218565">
              <a:lnSpc>
                <a:spcPct val="130000"/>
              </a:lnSpc>
            </a:pPr>
            <a:r>
              <a:rPr lang="zh-CN" altLang="en-US" sz="28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2135"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六边形 7"/>
          <p:cNvSpPr/>
          <p:nvPr/>
        </p:nvSpPr>
        <p:spPr>
          <a:xfrm>
            <a:off x="8473286" y="2468131"/>
            <a:ext cx="1558732" cy="1343735"/>
          </a:xfrm>
          <a:prstGeom prst="hexagon">
            <a:avLst/>
          </a:prstGeom>
          <a:solidFill>
            <a:srgbClr val="5F7B06"/>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algn="ctr" defTabSz="1218565">
              <a:defRPr/>
            </a:pPr>
            <a:endParaRPr lang="zh-CN" altLang="en-US" sz="2400" kern="0">
              <a:solidFill>
                <a:prstClr val="white"/>
              </a:solidFill>
              <a:latin typeface="微软雅黑" panose="020B0503020204020204" pitchFamily="34" charset="-122"/>
            </a:endParaRPr>
          </a:p>
        </p:txBody>
      </p:sp>
      <p:sp>
        <p:nvSpPr>
          <p:cNvPr id="9" name="矩形 15"/>
          <p:cNvSpPr>
            <a:spLocks noChangeArrowheads="1"/>
          </p:cNvSpPr>
          <p:nvPr/>
        </p:nvSpPr>
        <p:spPr bwMode="auto">
          <a:xfrm>
            <a:off x="8718912" y="2825778"/>
            <a:ext cx="902811" cy="652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1218565">
              <a:lnSpc>
                <a:spcPct val="130000"/>
              </a:lnSpc>
            </a:pPr>
            <a:r>
              <a:rPr lang="zh-CN" altLang="en-US" sz="28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2135"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六边形 9"/>
          <p:cNvSpPr/>
          <p:nvPr/>
        </p:nvSpPr>
        <p:spPr>
          <a:xfrm>
            <a:off x="3505306" y="3454219"/>
            <a:ext cx="1558732" cy="1343735"/>
          </a:xfrm>
          <a:prstGeom prst="hexagon">
            <a:avLst/>
          </a:prstGeom>
          <a:solidFill>
            <a:srgbClr val="8EAE2A"/>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algn="ctr" defTabSz="1218565">
              <a:defRPr/>
            </a:pPr>
            <a:endParaRPr lang="zh-CN" altLang="en-US" sz="2400" kern="0">
              <a:solidFill>
                <a:prstClr val="white"/>
              </a:solidFill>
              <a:latin typeface="微软雅黑" panose="020B0503020204020204" pitchFamily="34" charset="-122"/>
            </a:endParaRPr>
          </a:p>
        </p:txBody>
      </p:sp>
      <p:sp>
        <p:nvSpPr>
          <p:cNvPr id="11" name="矩形 15"/>
          <p:cNvSpPr>
            <a:spLocks noChangeArrowheads="1"/>
          </p:cNvSpPr>
          <p:nvPr/>
        </p:nvSpPr>
        <p:spPr bwMode="auto">
          <a:xfrm>
            <a:off x="3823879" y="3811866"/>
            <a:ext cx="902811" cy="652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1218565">
              <a:lnSpc>
                <a:spcPct val="130000"/>
              </a:lnSpc>
            </a:pPr>
            <a:r>
              <a:rPr lang="zh-CN" altLang="en-US" sz="28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2135"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六边形 11"/>
          <p:cNvSpPr/>
          <p:nvPr/>
        </p:nvSpPr>
        <p:spPr>
          <a:xfrm>
            <a:off x="6768661" y="3454219"/>
            <a:ext cx="1558732" cy="1343735"/>
          </a:xfrm>
          <a:prstGeom prst="hexagon">
            <a:avLst/>
          </a:prstGeom>
          <a:solidFill>
            <a:srgbClr val="8EAE2A"/>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algn="ctr" defTabSz="1218565">
              <a:defRPr/>
            </a:pPr>
            <a:endParaRPr lang="zh-CN" altLang="en-US" sz="2400" kern="0">
              <a:solidFill>
                <a:prstClr val="white"/>
              </a:solidFill>
              <a:latin typeface="微软雅黑" panose="020B0503020204020204" pitchFamily="34" charset="-122"/>
            </a:endParaRPr>
          </a:p>
        </p:txBody>
      </p:sp>
      <p:sp>
        <p:nvSpPr>
          <p:cNvPr id="13" name="矩形 15"/>
          <p:cNvSpPr>
            <a:spLocks noChangeArrowheads="1"/>
          </p:cNvSpPr>
          <p:nvPr/>
        </p:nvSpPr>
        <p:spPr bwMode="auto">
          <a:xfrm>
            <a:off x="7087234" y="3811866"/>
            <a:ext cx="902811" cy="652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1218565">
              <a:lnSpc>
                <a:spcPct val="130000"/>
              </a:lnSpc>
            </a:pPr>
            <a:r>
              <a:rPr lang="zh-CN" altLang="en-US" sz="28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2135"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文本框 347"/>
          <p:cNvSpPr txBox="1"/>
          <p:nvPr/>
        </p:nvSpPr>
        <p:spPr>
          <a:xfrm>
            <a:off x="2035116" y="4193175"/>
            <a:ext cx="1397245" cy="502573"/>
          </a:xfrm>
          <a:prstGeom prst="rect">
            <a:avLst/>
          </a:prstGeom>
          <a:noFill/>
        </p:spPr>
        <p:txBody>
          <a:bodyPr wrap="square" rtlCol="0">
            <a:spAutoFit/>
          </a:bodyPr>
          <a:lstStyle/>
          <a:p>
            <a:pPr defTabSz="1218565">
              <a:spcBef>
                <a:spcPts val="600"/>
              </a:spcBef>
            </a:pPr>
            <a:r>
              <a:rPr lang="zh-CN" altLang="en-US" sz="1335" dirty="0">
                <a:solidFill>
                  <a:srgbClr val="080808"/>
                </a:solidFill>
                <a:latin typeface="微软雅黑" panose="020B0503020204020204" pitchFamily="34" charset="-122"/>
                <a:ea typeface="微软雅黑" panose="020B0503020204020204" pitchFamily="34" charset="-122"/>
              </a:rPr>
              <a:t>在此处添加文字在此处添加</a:t>
            </a:r>
          </a:p>
        </p:txBody>
      </p:sp>
      <p:sp>
        <p:nvSpPr>
          <p:cNvPr id="17" name="文本框 347"/>
          <p:cNvSpPr txBox="1"/>
          <p:nvPr/>
        </p:nvSpPr>
        <p:spPr>
          <a:xfrm>
            <a:off x="5334944" y="4193175"/>
            <a:ext cx="1397245" cy="502573"/>
          </a:xfrm>
          <a:prstGeom prst="rect">
            <a:avLst/>
          </a:prstGeom>
          <a:noFill/>
        </p:spPr>
        <p:txBody>
          <a:bodyPr wrap="square" rtlCol="0">
            <a:spAutoFit/>
          </a:bodyPr>
          <a:lstStyle/>
          <a:p>
            <a:pPr defTabSz="1218565">
              <a:spcBef>
                <a:spcPts val="600"/>
              </a:spcBef>
            </a:pPr>
            <a:r>
              <a:rPr lang="zh-CN" altLang="en-US" sz="1335" dirty="0">
                <a:solidFill>
                  <a:srgbClr val="080808"/>
                </a:solidFill>
                <a:latin typeface="微软雅黑" panose="020B0503020204020204" pitchFamily="34" charset="-122"/>
                <a:ea typeface="微软雅黑" panose="020B0503020204020204" pitchFamily="34" charset="-122"/>
              </a:rPr>
              <a:t>在此处添加文字在此处添加</a:t>
            </a:r>
          </a:p>
        </p:txBody>
      </p:sp>
      <p:sp>
        <p:nvSpPr>
          <p:cNvPr id="18" name="文本框 347"/>
          <p:cNvSpPr txBox="1"/>
          <p:nvPr/>
        </p:nvSpPr>
        <p:spPr>
          <a:xfrm>
            <a:off x="8634773" y="4193175"/>
            <a:ext cx="1397245" cy="502573"/>
          </a:xfrm>
          <a:prstGeom prst="rect">
            <a:avLst/>
          </a:prstGeom>
          <a:noFill/>
        </p:spPr>
        <p:txBody>
          <a:bodyPr wrap="square" rtlCol="0">
            <a:spAutoFit/>
          </a:bodyPr>
          <a:lstStyle/>
          <a:p>
            <a:pPr defTabSz="1218565">
              <a:spcBef>
                <a:spcPts val="600"/>
              </a:spcBef>
            </a:pPr>
            <a:r>
              <a:rPr lang="zh-CN" altLang="en-US" sz="1335" dirty="0">
                <a:solidFill>
                  <a:srgbClr val="080808"/>
                </a:solidFill>
                <a:latin typeface="微软雅黑" panose="020B0503020204020204" pitchFamily="34" charset="-122"/>
                <a:ea typeface="微软雅黑" panose="020B0503020204020204" pitchFamily="34" charset="-122"/>
              </a:rPr>
              <a:t>在此处添加文字在此处添加</a:t>
            </a:r>
          </a:p>
        </p:txBody>
      </p:sp>
      <p:sp>
        <p:nvSpPr>
          <p:cNvPr id="19" name="文本框 347"/>
          <p:cNvSpPr txBox="1"/>
          <p:nvPr/>
        </p:nvSpPr>
        <p:spPr>
          <a:xfrm>
            <a:off x="3630321" y="2510702"/>
            <a:ext cx="1397245" cy="502573"/>
          </a:xfrm>
          <a:prstGeom prst="rect">
            <a:avLst/>
          </a:prstGeom>
          <a:noFill/>
        </p:spPr>
        <p:txBody>
          <a:bodyPr wrap="square" rtlCol="0">
            <a:spAutoFit/>
          </a:bodyPr>
          <a:lstStyle/>
          <a:p>
            <a:pPr defTabSz="1218565">
              <a:spcBef>
                <a:spcPts val="600"/>
              </a:spcBef>
            </a:pPr>
            <a:r>
              <a:rPr lang="zh-CN" altLang="en-US" sz="1335" dirty="0">
                <a:solidFill>
                  <a:srgbClr val="080808"/>
                </a:solidFill>
                <a:latin typeface="微软雅黑" panose="020B0503020204020204" pitchFamily="34" charset="-122"/>
                <a:ea typeface="微软雅黑" panose="020B0503020204020204" pitchFamily="34" charset="-122"/>
              </a:rPr>
              <a:t>在此处添加文字在此处添加</a:t>
            </a:r>
          </a:p>
        </p:txBody>
      </p:sp>
      <p:sp>
        <p:nvSpPr>
          <p:cNvPr id="20" name="文本框 347"/>
          <p:cNvSpPr txBox="1"/>
          <p:nvPr/>
        </p:nvSpPr>
        <p:spPr>
          <a:xfrm>
            <a:off x="6930149" y="2510702"/>
            <a:ext cx="1397245" cy="502573"/>
          </a:xfrm>
          <a:prstGeom prst="rect">
            <a:avLst/>
          </a:prstGeom>
          <a:noFill/>
        </p:spPr>
        <p:txBody>
          <a:bodyPr wrap="square" rtlCol="0">
            <a:spAutoFit/>
          </a:bodyPr>
          <a:lstStyle/>
          <a:p>
            <a:pPr defTabSz="1218565">
              <a:spcBef>
                <a:spcPts val="600"/>
              </a:spcBef>
            </a:pPr>
            <a:r>
              <a:rPr lang="zh-CN" altLang="en-US" sz="1335" dirty="0">
                <a:solidFill>
                  <a:srgbClr val="080808"/>
                </a:solidFill>
                <a:latin typeface="微软雅黑" panose="020B0503020204020204" pitchFamily="34" charset="-122"/>
                <a:ea typeface="微软雅黑" panose="020B0503020204020204" pitchFamily="34" charset="-122"/>
              </a:rPr>
              <a:t>在此处添加文字在此处添加</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Effect transition="in" filter="fade">
                                      <p:cBhvr>
                                        <p:cTn id="64" dur="500"/>
                                        <p:tgtEl>
                                          <p:spTgt spid="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fltVal val="0"/>
                                          </p:val>
                                        </p:tav>
                                        <p:tav tm="100000">
                                          <p:val>
                                            <p:strVal val="#ppt_h"/>
                                          </p:val>
                                        </p:tav>
                                      </p:tavLst>
                                    </p:anim>
                                    <p:animEffect transition="in" filter="fade">
                                      <p:cBhvr>
                                        <p:cTn id="69" dur="500"/>
                                        <p:tgtEl>
                                          <p:spTgt spid="8"/>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anim calcmode="lin" valueType="num">
                                      <p:cBhvr>
                                        <p:cTn id="75" dur="500" fill="hold"/>
                                        <p:tgtEl>
                                          <p:spTgt spid="19"/>
                                        </p:tgtEl>
                                        <p:attrNameLst>
                                          <p:attrName>ppt_x</p:attrName>
                                        </p:attrNameLst>
                                      </p:cBhvr>
                                      <p:tavLst>
                                        <p:tav tm="0">
                                          <p:val>
                                            <p:strVal val="#ppt_x"/>
                                          </p:val>
                                        </p:tav>
                                        <p:tav tm="100000">
                                          <p:val>
                                            <p:strVal val="#ppt_x"/>
                                          </p:val>
                                        </p:tav>
                                      </p:tavLst>
                                    </p:anim>
                                    <p:anim calcmode="lin" valueType="num">
                                      <p:cBhvr>
                                        <p:cTn id="76" dur="500" fill="hold"/>
                                        <p:tgtEl>
                                          <p:spTgt spid="1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anim calcmode="lin" valueType="num">
                                      <p:cBhvr>
                                        <p:cTn id="80" dur="500" fill="hold"/>
                                        <p:tgtEl>
                                          <p:spTgt spid="20"/>
                                        </p:tgtEl>
                                        <p:attrNameLst>
                                          <p:attrName>ppt_x</p:attrName>
                                        </p:attrNameLst>
                                      </p:cBhvr>
                                      <p:tavLst>
                                        <p:tav tm="0">
                                          <p:val>
                                            <p:strVal val="#ppt_x"/>
                                          </p:val>
                                        </p:tav>
                                        <p:tav tm="100000">
                                          <p:val>
                                            <p:strVal val="#ppt_x"/>
                                          </p:val>
                                        </p:tav>
                                      </p:tavLst>
                                    </p:anim>
                                    <p:anim calcmode="lin" valueType="num">
                                      <p:cBhvr>
                                        <p:cTn id="81" dur="500" fill="hold"/>
                                        <p:tgtEl>
                                          <p:spTgt spid="20"/>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anim calcmode="lin" valueType="num">
                                      <p:cBhvr>
                                        <p:cTn id="85" dur="500" fill="hold"/>
                                        <p:tgtEl>
                                          <p:spTgt spid="16"/>
                                        </p:tgtEl>
                                        <p:attrNameLst>
                                          <p:attrName>ppt_x</p:attrName>
                                        </p:attrNameLst>
                                      </p:cBhvr>
                                      <p:tavLst>
                                        <p:tav tm="0">
                                          <p:val>
                                            <p:strVal val="#ppt_x"/>
                                          </p:val>
                                        </p:tav>
                                        <p:tav tm="100000">
                                          <p:val>
                                            <p:strVal val="#ppt_x"/>
                                          </p:val>
                                        </p:tav>
                                      </p:tavLst>
                                    </p:anim>
                                    <p:anim calcmode="lin" valueType="num">
                                      <p:cBhvr>
                                        <p:cTn id="86" dur="500" fill="hold"/>
                                        <p:tgtEl>
                                          <p:spTgt spid="16"/>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fade">
                                      <p:cBhvr>
                                        <p:cTn id="89" dur="500"/>
                                        <p:tgtEl>
                                          <p:spTgt spid="17"/>
                                        </p:tgtEl>
                                      </p:cBhvr>
                                    </p:animEffect>
                                    <p:anim calcmode="lin" valueType="num">
                                      <p:cBhvr>
                                        <p:cTn id="90" dur="500" fill="hold"/>
                                        <p:tgtEl>
                                          <p:spTgt spid="17"/>
                                        </p:tgtEl>
                                        <p:attrNameLst>
                                          <p:attrName>ppt_x</p:attrName>
                                        </p:attrNameLst>
                                      </p:cBhvr>
                                      <p:tavLst>
                                        <p:tav tm="0">
                                          <p:val>
                                            <p:strVal val="#ppt_x"/>
                                          </p:val>
                                        </p:tav>
                                        <p:tav tm="100000">
                                          <p:val>
                                            <p:strVal val="#ppt_x"/>
                                          </p:val>
                                        </p:tav>
                                      </p:tavLst>
                                    </p:anim>
                                    <p:anim calcmode="lin" valueType="num">
                                      <p:cBhvr>
                                        <p:cTn id="91" dur="500" fill="hold"/>
                                        <p:tgtEl>
                                          <p:spTgt spid="17"/>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500"/>
                                        <p:tgtEl>
                                          <p:spTgt spid="18"/>
                                        </p:tgtEl>
                                      </p:cBhvr>
                                    </p:animEffect>
                                    <p:anim calcmode="lin" valueType="num">
                                      <p:cBhvr>
                                        <p:cTn id="95" dur="500" fill="hold"/>
                                        <p:tgtEl>
                                          <p:spTgt spid="18"/>
                                        </p:tgtEl>
                                        <p:attrNameLst>
                                          <p:attrName>ppt_x</p:attrName>
                                        </p:attrNameLst>
                                      </p:cBhvr>
                                      <p:tavLst>
                                        <p:tav tm="0">
                                          <p:val>
                                            <p:strVal val="#ppt_x"/>
                                          </p:val>
                                        </p:tav>
                                        <p:tav tm="100000">
                                          <p:val>
                                            <p:strVal val="#ppt_x"/>
                                          </p:val>
                                        </p:tav>
                                      </p:tavLst>
                                    </p:anim>
                                    <p:anim calcmode="lin" valueType="num">
                                      <p:cBhvr>
                                        <p:cTn id="96"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animBg="1"/>
      <p:bldP spid="5" grpId="0"/>
      <p:bldP spid="6" grpId="0" animBg="1"/>
      <p:bldP spid="7" grpId="0"/>
      <p:bldP spid="8" grpId="0" animBg="1"/>
      <p:bldP spid="9" grpId="0"/>
      <p:bldP spid="10" grpId="0" animBg="1"/>
      <p:bldP spid="11" grpId="0"/>
      <p:bldP spid="12" grpId="0" animBg="1"/>
      <p:bldP spid="13" grpId="0"/>
      <p:bldP spid="16" grpId="0"/>
      <p:bldP spid="17" grpId="0"/>
      <p:bldP spid="18" grpId="0"/>
      <p:bldP spid="19" grpId="0"/>
      <p:bldP spid="20"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887" y="533400"/>
            <a:ext cx="9420225" cy="5791200"/>
          </a:xfrm>
          <a:prstGeom prst="rect">
            <a:avLst/>
          </a:prstGeom>
        </p:spPr>
      </p:pic>
      <p:sp>
        <p:nvSpPr>
          <p:cNvPr id="38" name="矩形 37"/>
          <p:cNvSpPr/>
          <p:nvPr/>
        </p:nvSpPr>
        <p:spPr>
          <a:xfrm>
            <a:off x="4918499" y="1685896"/>
            <a:ext cx="3024041" cy="820546"/>
          </a:xfrm>
          <a:prstGeom prst="rect">
            <a:avLst/>
          </a:prstGeom>
          <a:noFill/>
          <a:ln>
            <a:noFill/>
          </a:ln>
        </p:spPr>
        <p:txBody>
          <a:bodyPr vert="horz" wrap="square" lIns="0" tIns="0" rIns="0" bIns="0" numCol="1" anchor="t" anchorCtr="0" compatLnSpc="1">
            <a:spAutoFit/>
          </a:bodyPr>
          <a:lstStyle/>
          <a:p>
            <a:pPr defTabSz="913130" fontAlgn="base">
              <a:spcBef>
                <a:spcPct val="0"/>
              </a:spcBef>
              <a:spcAft>
                <a:spcPct val="0"/>
              </a:spcAft>
              <a:defRPr/>
            </a:pPr>
            <a:r>
              <a:rPr lang="zh-CN" altLang="en-US" sz="5330" b="1" smtClean="0">
                <a:solidFill>
                  <a:srgbClr val="5F7B06"/>
                </a:solidFill>
                <a:latin typeface="微软雅黑" panose="020B0503020204020204" pitchFamily="34" charset="-122"/>
                <a:ea typeface="微软雅黑" panose="020B0503020204020204" pitchFamily="34" charset="-122"/>
              </a:rPr>
              <a:t>教学反思</a:t>
            </a:r>
            <a:endParaRPr lang="zh-CN" altLang="en-US" sz="5330" b="1" dirty="0">
              <a:solidFill>
                <a:srgbClr val="5F7B06"/>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3780392" y="2947060"/>
            <a:ext cx="1478324" cy="399789"/>
          </a:xfrm>
          <a:prstGeom prst="rect">
            <a:avLst/>
          </a:prstGeom>
          <a:noFill/>
        </p:spPr>
        <p:txBody>
          <a:bodyPr wrap="square" rtlCol="0">
            <a:spAutoFit/>
          </a:bodyPr>
          <a:lstStyle/>
          <a:p>
            <a:pPr defTabSz="913130" fontAlgn="base">
              <a:spcBef>
                <a:spcPct val="0"/>
              </a:spcBef>
              <a:spcAft>
                <a:spcPct val="0"/>
              </a:spcAft>
              <a:defRPr/>
            </a:pPr>
            <a:r>
              <a:rPr lang="zh-CN" altLang="en-US" sz="200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0" name="TextBox 26"/>
          <p:cNvSpPr txBox="1"/>
          <p:nvPr/>
        </p:nvSpPr>
        <p:spPr>
          <a:xfrm>
            <a:off x="5916983" y="2947059"/>
            <a:ext cx="1608390" cy="399789"/>
          </a:xfrm>
          <a:prstGeom prst="rect">
            <a:avLst/>
          </a:prstGeom>
          <a:noFill/>
          <a:ln w="9525">
            <a:noFill/>
          </a:ln>
        </p:spPr>
        <p:txBody>
          <a:bodyPr>
            <a:spAutoFit/>
          </a:bodyPr>
          <a:lstStyle/>
          <a:p>
            <a:pPr defTabSz="913130" fontAlgn="base">
              <a:spcBef>
                <a:spcPct val="0"/>
              </a:spcBef>
              <a:spcAft>
                <a:spcPct val="0"/>
              </a:spcAft>
            </a:pPr>
            <a:r>
              <a:rPr lang="zh-CN" altLang="en-US" sz="200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1" name="Freeform 21"/>
          <p:cNvSpPr>
            <a:spLocks noEditPoints="1"/>
          </p:cNvSpPr>
          <p:nvPr/>
        </p:nvSpPr>
        <p:spPr>
          <a:xfrm>
            <a:off x="3498052"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prstClr val="black">
                  <a:lumMod val="75000"/>
                  <a:lumOff val="25000"/>
                </a:prstClr>
              </a:solidFill>
            </a:endParaRPr>
          </a:p>
        </p:txBody>
      </p:sp>
      <p:sp>
        <p:nvSpPr>
          <p:cNvPr id="42" name="Freeform 22"/>
          <p:cNvSpPr>
            <a:spLocks noEditPoints="1"/>
          </p:cNvSpPr>
          <p:nvPr/>
        </p:nvSpPr>
        <p:spPr>
          <a:xfrm>
            <a:off x="5620365"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prstClr val="black">
                  <a:lumMod val="75000"/>
                  <a:lumOff val="25000"/>
                </a:prstClr>
              </a:solidFill>
            </a:endParaRPr>
          </a:p>
        </p:txBody>
      </p:sp>
      <p:sp>
        <p:nvSpPr>
          <p:cNvPr id="43" name="TextBox 13"/>
          <p:cNvSpPr txBox="1"/>
          <p:nvPr/>
        </p:nvSpPr>
        <p:spPr>
          <a:xfrm>
            <a:off x="8126537" y="2947059"/>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4" name="Freeform 22"/>
          <p:cNvSpPr>
            <a:spLocks noEditPoints="1"/>
          </p:cNvSpPr>
          <p:nvPr/>
        </p:nvSpPr>
        <p:spPr>
          <a:xfrm>
            <a:off x="7828334" y="3012093"/>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prstClr val="black">
                  <a:lumMod val="75000"/>
                  <a:lumOff val="25000"/>
                </a:prstClr>
              </a:solidFill>
            </a:endParaRPr>
          </a:p>
        </p:txBody>
      </p:sp>
      <p:sp>
        <p:nvSpPr>
          <p:cNvPr id="45" name="TextBox 13"/>
          <p:cNvSpPr txBox="1"/>
          <p:nvPr/>
        </p:nvSpPr>
        <p:spPr>
          <a:xfrm>
            <a:off x="3777228" y="3465574"/>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6" name="Freeform 22"/>
          <p:cNvSpPr>
            <a:spLocks noEditPoints="1"/>
          </p:cNvSpPr>
          <p:nvPr/>
        </p:nvSpPr>
        <p:spPr>
          <a:xfrm>
            <a:off x="3504417" y="3530608"/>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prstClr val="black">
                  <a:lumMod val="75000"/>
                  <a:lumOff val="25000"/>
                </a:prstClr>
              </a:solidFill>
            </a:endParaRPr>
          </a:p>
        </p:txBody>
      </p:sp>
      <p:sp>
        <p:nvSpPr>
          <p:cNvPr id="47" name="TextBox 13"/>
          <p:cNvSpPr txBox="1"/>
          <p:nvPr/>
        </p:nvSpPr>
        <p:spPr>
          <a:xfrm>
            <a:off x="5916983" y="3465574"/>
            <a:ext cx="2025557" cy="399789"/>
          </a:xfrm>
          <a:prstGeom prst="rect">
            <a:avLst/>
          </a:prstGeom>
          <a:noFill/>
          <a:ln w="9525">
            <a:noFill/>
          </a:ln>
        </p:spPr>
        <p:txBody>
          <a:bodyPr>
            <a:spAutoFit/>
          </a:bodyPr>
          <a:lstStyle/>
          <a:p>
            <a:pPr defTabSz="913130" fontAlgn="base">
              <a:spcBef>
                <a:spcPct val="0"/>
              </a:spcBef>
              <a:spcAft>
                <a:spcPct val="0"/>
              </a:spcAft>
            </a:pPr>
            <a:r>
              <a:rPr lang="zh-CN" altLang="en-US" sz="200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8" name="Freeform 22"/>
          <p:cNvSpPr>
            <a:spLocks noEditPoints="1"/>
          </p:cNvSpPr>
          <p:nvPr/>
        </p:nvSpPr>
        <p:spPr>
          <a:xfrm>
            <a:off x="5631476" y="3530608"/>
            <a:ext cx="266479" cy="268065"/>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5F7B06"/>
          </a:solidFill>
          <a:ln w="9525">
            <a:noFill/>
          </a:ln>
        </p:spPr>
        <p:txBody>
          <a:bodyPr/>
          <a:lstStyle/>
          <a:p>
            <a:pPr defTabSz="913130" fontAlgn="base">
              <a:spcBef>
                <a:spcPct val="0"/>
              </a:spcBef>
              <a:spcAft>
                <a:spcPct val="0"/>
              </a:spcAft>
            </a:pPr>
            <a:endParaRPr lang="zh-CN" altLang="en-US" sz="1800">
              <a:solidFill>
                <a:prstClr val="black">
                  <a:lumMod val="75000"/>
                  <a:lumOff val="2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8"/>
                                        </p:tgtEl>
                                        <p:attrNameLst>
                                          <p:attrName>style.visibility</p:attrName>
                                        </p:attrNameLst>
                                      </p:cBhvr>
                                      <p:to>
                                        <p:strVal val="visible"/>
                                      </p:to>
                                    </p:set>
                                    <p:anim by="(-#ppt_w*2)" calcmode="lin" valueType="num">
                                      <p:cBhvr rctx="PPT">
                                        <p:cTn id="13" dur="300" autoRev="1" fill="hold">
                                          <p:stCondLst>
                                            <p:cond delay="0"/>
                                          </p:stCondLst>
                                        </p:cTn>
                                        <p:tgtEl>
                                          <p:spTgt spid="38"/>
                                        </p:tgtEl>
                                        <p:attrNameLst>
                                          <p:attrName>ppt_w</p:attrName>
                                        </p:attrNameLst>
                                      </p:cBhvr>
                                    </p:anim>
                                    <p:anim by="(#ppt_w*0.50)" calcmode="lin" valueType="num">
                                      <p:cBhvr>
                                        <p:cTn id="14" dur="300" decel="50000" autoRev="1" fill="hold">
                                          <p:stCondLst>
                                            <p:cond delay="0"/>
                                          </p:stCondLst>
                                        </p:cTn>
                                        <p:tgtEl>
                                          <p:spTgt spid="38"/>
                                        </p:tgtEl>
                                        <p:attrNameLst>
                                          <p:attrName>ppt_x</p:attrName>
                                        </p:attrNameLst>
                                      </p:cBhvr>
                                    </p:anim>
                                    <p:anim from="(-#ppt_h/2)" to="(#ppt_y)" calcmode="lin" valueType="num">
                                      <p:cBhvr>
                                        <p:cTn id="15" dur="600" fill="hold">
                                          <p:stCondLst>
                                            <p:cond delay="0"/>
                                          </p:stCondLst>
                                        </p:cTn>
                                        <p:tgtEl>
                                          <p:spTgt spid="38"/>
                                        </p:tgtEl>
                                        <p:attrNameLst>
                                          <p:attrName>ppt_y</p:attrName>
                                        </p:attrNameLst>
                                      </p:cBhvr>
                                    </p:anim>
                                    <p:animRot by="21600000">
                                      <p:cBhvr>
                                        <p:cTn id="16" dur="600" fill="hold">
                                          <p:stCondLst>
                                            <p:cond delay="0"/>
                                          </p:stCondLst>
                                        </p:cTn>
                                        <p:tgtEl>
                                          <p:spTgt spid="38"/>
                                        </p:tgtEl>
                                        <p:attrNameLst>
                                          <p:attrName>r</p:attrName>
                                        </p:attrNameLst>
                                      </p:cBhvr>
                                    </p:animRot>
                                  </p:childTnLst>
                                </p:cTn>
                              </p:par>
                            </p:childTnLst>
                          </p:cTn>
                        </p:par>
                        <p:par>
                          <p:cTn id="17" fill="hold">
                            <p:stCondLst>
                              <p:cond delay="1779"/>
                            </p:stCondLst>
                            <p:childTnLst>
                              <p:par>
                                <p:cTn id="18" presetID="2" presetClass="entr" presetSubtype="12"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0-#ppt_w/2"/>
                                          </p:val>
                                        </p:tav>
                                        <p:tav tm="100000">
                                          <p:val>
                                            <p:strVal val="#ppt_x"/>
                                          </p:val>
                                        </p:tav>
                                      </p:tavLst>
                                    </p:anim>
                                    <p:anim calcmode="lin" valueType="num">
                                      <p:cBhvr additive="base">
                                        <p:cTn id="21" dur="500" fill="hold"/>
                                        <p:tgtEl>
                                          <p:spTgt spid="41"/>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0-#ppt_w/2"/>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0-#ppt_w/2"/>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0-#ppt_w/2"/>
                                          </p:val>
                                        </p:tav>
                                        <p:tav tm="100000">
                                          <p:val>
                                            <p:strVal val="#ppt_x"/>
                                          </p:val>
                                        </p:tav>
                                      </p:tavLst>
                                    </p:anim>
                                    <p:anim calcmode="lin" valueType="num">
                                      <p:cBhvr additive="base">
                                        <p:cTn id="33" dur="500" fill="hold"/>
                                        <p:tgtEl>
                                          <p:spTgt spid="4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0-#ppt_w/2"/>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par>
                          <p:cTn id="38" fill="hold">
                            <p:stCondLst>
                              <p:cond delay="2279"/>
                            </p:stCondLst>
                            <p:childTnLst>
                              <p:par>
                                <p:cTn id="39" presetID="22" presetClass="entr" presetSubtype="8"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left)">
                                      <p:cBhvr>
                                        <p:cTn id="41" dur="500"/>
                                        <p:tgtEl>
                                          <p:spTgt spid="3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left)">
                                      <p:cBhvr>
                                        <p:cTn id="50" dur="500"/>
                                        <p:tgtEl>
                                          <p:spTgt spid="4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left)">
                                      <p:cBhvr>
                                        <p:cTn id="5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45" grpId="0"/>
      <p:bldP spid="4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教学反思</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Cloud Callout 8"/>
          <p:cNvSpPr/>
          <p:nvPr/>
        </p:nvSpPr>
        <p:spPr bwMode="auto">
          <a:xfrm>
            <a:off x="6282964" y="197108"/>
            <a:ext cx="3673428" cy="2379976"/>
          </a:xfrm>
          <a:prstGeom prst="cloudCallout">
            <a:avLst>
              <a:gd name="adj1" fmla="val -66639"/>
              <a:gd name="adj2" fmla="val 117063"/>
            </a:avLst>
          </a:prstGeom>
          <a:solidFill>
            <a:srgbClr val="8EAE2A"/>
          </a:solidFill>
          <a:ln w="9525" cap="flat" cmpd="sng" algn="ctr">
            <a:noFill/>
            <a:prstDash val="solid"/>
            <a:headEnd type="none" w="med" len="med"/>
            <a:tailEnd type="none" w="med" len="med"/>
          </a:ln>
          <a:effectLst/>
        </p:spPr>
        <p:txBody>
          <a:bodyPr wrap="none" lIns="0" tIns="35821" rIns="35821" bIns="71637" anchor="b"/>
          <a:lstStyle/>
          <a:p>
            <a:pPr marL="0" marR="0" lvl="0" indent="0" defTabSz="1213485" eaLnBrk="1" fontAlgn="auto" latinLnBrk="0" hangingPunct="1">
              <a:lnSpc>
                <a:spcPct val="100000"/>
              </a:lnSpc>
              <a:spcBef>
                <a:spcPts val="0"/>
              </a:spcBef>
              <a:spcAft>
                <a:spcPts val="0"/>
              </a:spcAft>
              <a:buClrTx/>
              <a:buSzTx/>
              <a:buFontTx/>
              <a:buNone/>
              <a:defRPr/>
            </a:pPr>
            <a:r>
              <a:rPr kumimoji="0" lang="zh-CN" altLang="en-US"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rPr>
              <a:t>单击填加问题三？</a:t>
            </a:r>
            <a:endParaRPr kumimoji="0" lang="en-US" altLang="zh-CN"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endParaRPr>
          </a:p>
          <a:p>
            <a:pPr marL="0" marR="0" lvl="0" indent="0" defTabSz="1213485" eaLnBrk="1" fontAlgn="auto" latinLnBrk="0" hangingPunct="1">
              <a:lnSpc>
                <a:spcPct val="100000"/>
              </a:lnSpc>
              <a:spcBef>
                <a:spcPts val="0"/>
              </a:spcBef>
              <a:spcAft>
                <a:spcPts val="0"/>
              </a:spcAft>
              <a:buClrTx/>
              <a:buSzTx/>
              <a:buFontTx/>
              <a:buNone/>
              <a:defRPr/>
            </a:pPr>
            <a:endParaRPr kumimoji="0" lang="en-US" altLang="zh-CN"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endParaRPr>
          </a:p>
        </p:txBody>
      </p:sp>
      <p:sp>
        <p:nvSpPr>
          <p:cNvPr id="5" name="Cloud Callout 9"/>
          <p:cNvSpPr/>
          <p:nvPr/>
        </p:nvSpPr>
        <p:spPr bwMode="auto">
          <a:xfrm>
            <a:off x="406904" y="3248368"/>
            <a:ext cx="3793260" cy="2037916"/>
          </a:xfrm>
          <a:prstGeom prst="cloudCallout">
            <a:avLst>
              <a:gd name="adj1" fmla="val 68799"/>
              <a:gd name="adj2" fmla="val 17194"/>
            </a:avLst>
          </a:prstGeom>
          <a:solidFill>
            <a:srgbClr val="8EAE2A"/>
          </a:solidFill>
          <a:ln w="9525" cap="flat" cmpd="sng" algn="ctr">
            <a:noFill/>
            <a:prstDash val="solid"/>
            <a:headEnd type="none" w="med" len="med"/>
            <a:tailEnd type="none" w="med" len="med"/>
          </a:ln>
          <a:effectLst/>
        </p:spPr>
        <p:txBody>
          <a:bodyPr wrap="none" lIns="0" tIns="35821" rIns="35821" bIns="71637" anchor="b"/>
          <a:lstStyle/>
          <a:p>
            <a:pPr marL="0" marR="0" lvl="0" indent="0" defTabSz="1213485" eaLnBrk="1" fontAlgn="auto" latinLnBrk="0" hangingPunct="1">
              <a:lnSpc>
                <a:spcPct val="100000"/>
              </a:lnSpc>
              <a:spcBef>
                <a:spcPts val="0"/>
              </a:spcBef>
              <a:spcAft>
                <a:spcPts val="0"/>
              </a:spcAft>
              <a:buClrTx/>
              <a:buSzTx/>
              <a:buFontTx/>
              <a:buNone/>
              <a:defRPr/>
            </a:pPr>
            <a:r>
              <a:rPr kumimoji="0" lang="zh-CN" altLang="en-US"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rPr>
              <a:t>单击填加问题一？</a:t>
            </a:r>
            <a:endParaRPr kumimoji="0" lang="en-US" altLang="zh-CN"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endParaRPr>
          </a:p>
          <a:p>
            <a:pPr marL="0" marR="0" lvl="0" indent="0" defTabSz="1213485" eaLnBrk="1" fontAlgn="auto" latinLnBrk="0" hangingPunct="1">
              <a:lnSpc>
                <a:spcPct val="100000"/>
              </a:lnSpc>
              <a:spcBef>
                <a:spcPts val="0"/>
              </a:spcBef>
              <a:spcAft>
                <a:spcPts val="0"/>
              </a:spcAft>
              <a:buClrTx/>
              <a:buSzTx/>
              <a:buFontTx/>
              <a:buNone/>
              <a:defRPr/>
            </a:pPr>
            <a:endParaRPr kumimoji="0" lang="en-US"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endParaRPr>
          </a:p>
        </p:txBody>
      </p:sp>
      <p:sp>
        <p:nvSpPr>
          <p:cNvPr id="6" name="Cloud Callout 11"/>
          <p:cNvSpPr/>
          <p:nvPr/>
        </p:nvSpPr>
        <p:spPr bwMode="auto">
          <a:xfrm>
            <a:off x="8322308" y="2524038"/>
            <a:ext cx="3251366" cy="2182854"/>
          </a:xfrm>
          <a:prstGeom prst="cloudCallout">
            <a:avLst>
              <a:gd name="adj1" fmla="val -90339"/>
              <a:gd name="adj2" fmla="val 18228"/>
            </a:avLst>
          </a:prstGeom>
          <a:solidFill>
            <a:srgbClr val="5F7B06"/>
          </a:solidFill>
          <a:ln w="9525" cap="flat" cmpd="sng" algn="ctr">
            <a:noFill/>
            <a:prstDash val="solid"/>
            <a:headEnd type="none" w="med" len="med"/>
            <a:tailEnd type="none" w="med" len="med"/>
          </a:ln>
          <a:effectLst/>
        </p:spPr>
        <p:txBody>
          <a:bodyPr wrap="none" lIns="0" tIns="35821" rIns="35821" bIns="71637" anchor="b"/>
          <a:lstStyle/>
          <a:p>
            <a:pPr marL="0" marR="0" lvl="0" indent="0" defTabSz="1213485" eaLnBrk="1" fontAlgn="auto" latinLnBrk="0" hangingPunct="1">
              <a:lnSpc>
                <a:spcPct val="100000"/>
              </a:lnSpc>
              <a:spcBef>
                <a:spcPts val="0"/>
              </a:spcBef>
              <a:spcAft>
                <a:spcPts val="0"/>
              </a:spcAft>
              <a:buClrTx/>
              <a:buSzTx/>
              <a:buFontTx/>
              <a:buNone/>
              <a:defRPr/>
            </a:pPr>
            <a:r>
              <a:rPr kumimoji="0" lang="zh-CN" altLang="en-US"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rPr>
              <a:t>单击填加问题四？</a:t>
            </a:r>
            <a:endParaRPr kumimoji="0" lang="en-US" altLang="zh-CN"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endParaRPr>
          </a:p>
          <a:p>
            <a:pPr marL="0" marR="0" lvl="0" indent="0" defTabSz="1213485" eaLnBrk="1" fontAlgn="auto" latinLnBrk="0" hangingPunct="1">
              <a:lnSpc>
                <a:spcPct val="100000"/>
              </a:lnSpc>
              <a:spcBef>
                <a:spcPts val="0"/>
              </a:spcBef>
              <a:spcAft>
                <a:spcPts val="0"/>
              </a:spcAft>
              <a:buClrTx/>
              <a:buSzTx/>
              <a:buFontTx/>
              <a:buNone/>
              <a:defRPr/>
            </a:pPr>
            <a:endParaRPr kumimoji="0" lang="en-US" altLang="zh-CN"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endParaRPr>
          </a:p>
        </p:txBody>
      </p:sp>
      <p:sp>
        <p:nvSpPr>
          <p:cNvPr id="7" name="Cloud Callout 12"/>
          <p:cNvSpPr/>
          <p:nvPr/>
        </p:nvSpPr>
        <p:spPr bwMode="auto">
          <a:xfrm>
            <a:off x="1942271" y="1132187"/>
            <a:ext cx="3793260" cy="1725284"/>
          </a:xfrm>
          <a:prstGeom prst="cloudCallout">
            <a:avLst>
              <a:gd name="adj1" fmla="val 44578"/>
              <a:gd name="adj2" fmla="val 117581"/>
            </a:avLst>
          </a:prstGeom>
          <a:solidFill>
            <a:srgbClr val="5F7B06"/>
          </a:solidFill>
          <a:ln w="9525" cap="flat" cmpd="sng" algn="ctr">
            <a:noFill/>
            <a:prstDash val="solid"/>
            <a:headEnd type="none" w="med" len="med"/>
            <a:tailEnd type="none" w="med" len="med"/>
          </a:ln>
          <a:effectLst/>
        </p:spPr>
        <p:txBody>
          <a:bodyPr lIns="0" tIns="35821" rIns="35821" bIns="71637" anchor="b"/>
          <a:lstStyle/>
          <a:p>
            <a:pPr marL="0" marR="0" lvl="0" indent="0" algn="ctr" defTabSz="1213485" eaLnBrk="1" fontAlgn="auto" latinLnBrk="0" hangingPunct="1">
              <a:lnSpc>
                <a:spcPct val="100000"/>
              </a:lnSpc>
              <a:spcBef>
                <a:spcPts val="0"/>
              </a:spcBef>
              <a:spcAft>
                <a:spcPts val="0"/>
              </a:spcAft>
              <a:buClrTx/>
              <a:buSzTx/>
              <a:buFontTx/>
              <a:buNone/>
              <a:defRPr/>
            </a:pPr>
            <a:r>
              <a:rPr kumimoji="0" lang="zh-CN" altLang="en-US"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rPr>
              <a:t>单击填加问题二？</a:t>
            </a:r>
            <a:endParaRPr kumimoji="0" lang="en-US" altLang="zh-CN"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endParaRPr>
          </a:p>
          <a:p>
            <a:pPr marL="0" marR="0" lvl="0" indent="0" defTabSz="1213485" eaLnBrk="1" fontAlgn="auto" latinLnBrk="0" hangingPunct="1">
              <a:lnSpc>
                <a:spcPct val="100000"/>
              </a:lnSpc>
              <a:spcBef>
                <a:spcPts val="0"/>
              </a:spcBef>
              <a:spcAft>
                <a:spcPts val="0"/>
              </a:spcAft>
              <a:buClrTx/>
              <a:buSzTx/>
              <a:buFontTx/>
              <a:buNone/>
              <a:defRPr/>
            </a:pPr>
            <a:endParaRPr kumimoji="0" lang="en-US" altLang="zh-CN" sz="2130"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7358" y="3652798"/>
            <a:ext cx="5024992" cy="29464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519"/>
                            </p:stCondLst>
                            <p:childTnLst>
                              <p:par>
                                <p:cTn id="24" presetID="32" presetClass="emph" presetSubtype="0" fill="hold" nodeType="afterEffect">
                                  <p:stCondLst>
                                    <p:cond delay="0"/>
                                  </p:stCondLst>
                                  <p:childTnLst>
                                    <p:animRot by="120000">
                                      <p:cBhvr>
                                        <p:cTn id="25" dur="100" fill="hold">
                                          <p:stCondLst>
                                            <p:cond delay="0"/>
                                          </p:stCondLst>
                                        </p:cTn>
                                        <p:tgtEl>
                                          <p:spTgt spid="8"/>
                                        </p:tgtEl>
                                        <p:attrNameLst>
                                          <p:attrName>r</p:attrName>
                                        </p:attrNameLst>
                                      </p:cBhvr>
                                    </p:animRot>
                                    <p:animRot by="-240000">
                                      <p:cBhvr>
                                        <p:cTn id="26" dur="200" fill="hold">
                                          <p:stCondLst>
                                            <p:cond delay="200"/>
                                          </p:stCondLst>
                                        </p:cTn>
                                        <p:tgtEl>
                                          <p:spTgt spid="8"/>
                                        </p:tgtEl>
                                        <p:attrNameLst>
                                          <p:attrName>r</p:attrName>
                                        </p:attrNameLst>
                                      </p:cBhvr>
                                    </p:animRot>
                                    <p:animRot by="240000">
                                      <p:cBhvr>
                                        <p:cTn id="27" dur="200" fill="hold">
                                          <p:stCondLst>
                                            <p:cond delay="400"/>
                                          </p:stCondLst>
                                        </p:cTn>
                                        <p:tgtEl>
                                          <p:spTgt spid="8"/>
                                        </p:tgtEl>
                                        <p:attrNameLst>
                                          <p:attrName>r</p:attrName>
                                        </p:attrNameLst>
                                      </p:cBhvr>
                                    </p:animRot>
                                    <p:animRot by="-240000">
                                      <p:cBhvr>
                                        <p:cTn id="28" dur="200" fill="hold">
                                          <p:stCondLst>
                                            <p:cond delay="600"/>
                                          </p:stCondLst>
                                        </p:cTn>
                                        <p:tgtEl>
                                          <p:spTgt spid="8"/>
                                        </p:tgtEl>
                                        <p:attrNameLst>
                                          <p:attrName>r</p:attrName>
                                        </p:attrNameLst>
                                      </p:cBhvr>
                                    </p:animRot>
                                    <p:animRot by="120000">
                                      <p:cBhvr>
                                        <p:cTn id="29" dur="200" fill="hold">
                                          <p:stCondLst>
                                            <p:cond delay="800"/>
                                          </p:stCondLst>
                                        </p:cTn>
                                        <p:tgtEl>
                                          <p:spTgt spid="8"/>
                                        </p:tgtEl>
                                        <p:attrNameLst>
                                          <p:attrName>r</p:attrName>
                                        </p:attrNameLst>
                                      </p:cBhvr>
                                    </p:animRot>
                                  </p:childTnLst>
                                </p:cTn>
                              </p:par>
                            </p:childTnLst>
                          </p:cTn>
                        </p:par>
                        <p:par>
                          <p:cTn id="30" fill="hold">
                            <p:stCondLst>
                              <p:cond delay="2519"/>
                            </p:stCondLst>
                            <p:childTnLst>
                              <p:par>
                                <p:cTn id="31" presetID="10"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par>
                          <p:cTn id="34" fill="hold">
                            <p:stCondLst>
                              <p:cond delay="3019"/>
                            </p:stCondLst>
                            <p:childTnLst>
                              <p:par>
                                <p:cTn id="35" presetID="10"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par>
                          <p:cTn id="38" fill="hold">
                            <p:stCondLst>
                              <p:cond delay="3519"/>
                            </p:stCondLst>
                            <p:childTnLst>
                              <p:par>
                                <p:cTn id="39" presetID="10"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019"/>
                            </p:stCondLst>
                            <p:childTnLst>
                              <p:par>
                                <p:cTn id="43" presetID="10"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教学反思</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Freeform 6"/>
          <p:cNvSpPr/>
          <p:nvPr/>
        </p:nvSpPr>
        <p:spPr bwMode="auto">
          <a:xfrm>
            <a:off x="3033145" y="5395930"/>
            <a:ext cx="1186355" cy="797540"/>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8EAE2A"/>
          </a:solidFill>
          <a:ln w="57150">
            <a:solidFill>
              <a:sysClr val="window" lastClr="FFFFFF"/>
            </a:solidFill>
          </a:ln>
          <a:effectLst>
            <a:innerShdw blurRad="63500" dist="50800" dir="13500000">
              <a:prstClr val="black">
                <a:alpha val="50000"/>
              </a:prstClr>
            </a:innerShdw>
          </a:effectLst>
        </p:spPr>
        <p:txBody>
          <a:bodyPr lIns="84889" tIns="42445" rIns="84889" bIns="42445"/>
          <a:lstStyle/>
          <a:p>
            <a:pPr marL="0" marR="0" lvl="0" indent="0" defTabSz="1132205" eaLnBrk="1" fontAlgn="auto" latinLnBrk="0" hangingPunct="1">
              <a:lnSpc>
                <a:spcPct val="100000"/>
              </a:lnSpc>
              <a:spcBef>
                <a:spcPts val="0"/>
              </a:spcBef>
              <a:spcAft>
                <a:spcPts val="0"/>
              </a:spcAft>
              <a:buClrTx/>
              <a:buSzTx/>
              <a:buFontTx/>
              <a:buNone/>
              <a:defRPr/>
            </a:pPr>
            <a:endParaRPr kumimoji="0" lang="zh-CN" altLang="en-US" sz="1755"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5" name="Freeform 8"/>
          <p:cNvSpPr/>
          <p:nvPr/>
        </p:nvSpPr>
        <p:spPr bwMode="auto">
          <a:xfrm>
            <a:off x="1829013" y="1109112"/>
            <a:ext cx="3606457" cy="4217453"/>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5F7B06"/>
          </a:solidFill>
          <a:ln w="57150">
            <a:solidFill>
              <a:sysClr val="window" lastClr="FFFFFF"/>
            </a:solidFill>
          </a:ln>
          <a:effectLst>
            <a:innerShdw blurRad="63500" dist="50800" dir="13500000">
              <a:prstClr val="black">
                <a:alpha val="50000"/>
              </a:prstClr>
            </a:innerShdw>
          </a:effectLst>
        </p:spPr>
        <p:txBody>
          <a:bodyPr lIns="84889" tIns="42445" rIns="84889" bIns="42445"/>
          <a:lstStyle/>
          <a:p>
            <a:pPr marL="0" marR="0" lvl="0" indent="0" defTabSz="1132205" eaLnBrk="1" fontAlgn="auto" latinLnBrk="0" hangingPunct="1">
              <a:lnSpc>
                <a:spcPct val="100000"/>
              </a:lnSpc>
              <a:spcBef>
                <a:spcPts val="0"/>
              </a:spcBef>
              <a:spcAft>
                <a:spcPts val="0"/>
              </a:spcAft>
              <a:buClrTx/>
              <a:buSzTx/>
              <a:buFontTx/>
              <a:buNone/>
              <a:defRPr/>
            </a:pPr>
            <a:endParaRPr kumimoji="0" lang="zh-CN" altLang="en-US" sz="1755"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6" name="Freeform 9"/>
          <p:cNvSpPr/>
          <p:nvPr/>
        </p:nvSpPr>
        <p:spPr bwMode="auto">
          <a:xfrm>
            <a:off x="2763584" y="1051823"/>
            <a:ext cx="2467499" cy="152337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5F7B06"/>
          </a:solidFill>
          <a:ln w="57150">
            <a:solidFill>
              <a:sysClr val="window" lastClr="FFFFFF"/>
            </a:solidFill>
          </a:ln>
          <a:effectLst>
            <a:innerShdw blurRad="63500" dist="50800" dir="13500000">
              <a:prstClr val="black">
                <a:alpha val="50000"/>
              </a:prstClr>
            </a:innerShdw>
          </a:effectLst>
        </p:spPr>
        <p:txBody>
          <a:bodyPr lIns="84889" tIns="42445" rIns="84889" bIns="42445"/>
          <a:lstStyle/>
          <a:p>
            <a:pPr marL="0" marR="0" lvl="0" indent="0" defTabSz="1132205" eaLnBrk="1" fontAlgn="auto" latinLnBrk="0" hangingPunct="1">
              <a:lnSpc>
                <a:spcPct val="100000"/>
              </a:lnSpc>
              <a:spcBef>
                <a:spcPts val="0"/>
              </a:spcBef>
              <a:spcAft>
                <a:spcPts val="0"/>
              </a:spcAft>
              <a:buClrTx/>
              <a:buSzTx/>
              <a:buFontTx/>
              <a:buNone/>
              <a:defRPr/>
            </a:pPr>
            <a:endParaRPr kumimoji="0" lang="zh-CN" altLang="en-US" sz="1755"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7" name="Freeform 10"/>
          <p:cNvSpPr/>
          <p:nvPr/>
        </p:nvSpPr>
        <p:spPr bwMode="auto">
          <a:xfrm>
            <a:off x="4063982" y="1915210"/>
            <a:ext cx="1389263" cy="2200920"/>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8EAE2A"/>
          </a:solidFill>
          <a:ln w="57150">
            <a:solidFill>
              <a:sysClr val="window" lastClr="FFFFFF"/>
            </a:solidFill>
          </a:ln>
          <a:effectLst>
            <a:innerShdw blurRad="63500" dist="50800" dir="13500000">
              <a:prstClr val="black">
                <a:alpha val="50000"/>
              </a:prstClr>
            </a:innerShdw>
          </a:effectLst>
        </p:spPr>
        <p:txBody>
          <a:bodyPr lIns="84889" tIns="42445" rIns="84889" bIns="42445"/>
          <a:lstStyle/>
          <a:p>
            <a:pPr marL="0" marR="0" lvl="0" indent="0" defTabSz="1132205" eaLnBrk="1" fontAlgn="auto" latinLnBrk="0" hangingPunct="1">
              <a:lnSpc>
                <a:spcPct val="100000"/>
              </a:lnSpc>
              <a:spcBef>
                <a:spcPts val="0"/>
              </a:spcBef>
              <a:spcAft>
                <a:spcPts val="0"/>
              </a:spcAft>
              <a:buClrTx/>
              <a:buSzTx/>
              <a:buFontTx/>
              <a:buNone/>
              <a:defRPr/>
            </a:pPr>
            <a:endParaRPr kumimoji="0" lang="zh-CN" altLang="en-US" sz="1755"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8" name="Freeform 11"/>
          <p:cNvSpPr/>
          <p:nvPr/>
        </p:nvSpPr>
        <p:spPr bwMode="auto">
          <a:xfrm>
            <a:off x="1829013" y="1283032"/>
            <a:ext cx="1524044" cy="2244821"/>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8EAE2A"/>
          </a:solidFill>
          <a:ln w="57150">
            <a:solidFill>
              <a:sysClr val="window" lastClr="FFFFFF"/>
            </a:solidFill>
          </a:ln>
          <a:effectLst>
            <a:innerShdw blurRad="63500" dist="50800" dir="13500000">
              <a:prstClr val="black">
                <a:alpha val="50000"/>
              </a:prstClr>
            </a:innerShdw>
          </a:effectLst>
        </p:spPr>
        <p:txBody>
          <a:bodyPr lIns="84889" tIns="42445" rIns="84889" bIns="42445"/>
          <a:lstStyle/>
          <a:p>
            <a:pPr marL="0" marR="0" lvl="0" indent="0" defTabSz="1132205" eaLnBrk="1" fontAlgn="auto" latinLnBrk="0" hangingPunct="1">
              <a:lnSpc>
                <a:spcPct val="100000"/>
              </a:lnSpc>
              <a:spcBef>
                <a:spcPts val="0"/>
              </a:spcBef>
              <a:spcAft>
                <a:spcPts val="0"/>
              </a:spcAft>
              <a:buClrTx/>
              <a:buSzTx/>
              <a:buFontTx/>
              <a:buNone/>
              <a:defRPr/>
            </a:pPr>
            <a:endParaRPr kumimoji="0" lang="zh-CN" altLang="en-US" sz="1755"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grpSp>
        <p:nvGrpSpPr>
          <p:cNvPr id="9" name="组合 41"/>
          <p:cNvGrpSpPr/>
          <p:nvPr/>
        </p:nvGrpSpPr>
        <p:grpSpPr bwMode="auto">
          <a:xfrm>
            <a:off x="1958209" y="1901686"/>
            <a:ext cx="1075861" cy="1112167"/>
            <a:chOff x="1681435" y="1637023"/>
            <a:chExt cx="1152128" cy="1207583"/>
          </a:xfrm>
        </p:grpSpPr>
        <p:sp>
          <p:nvSpPr>
            <p:cNvPr id="10" name="TextBox 58"/>
            <p:cNvSpPr txBox="1"/>
            <p:nvPr/>
          </p:nvSpPr>
          <p:spPr>
            <a:xfrm>
              <a:off x="2007774" y="1637023"/>
              <a:ext cx="474136" cy="645110"/>
            </a:xfrm>
            <a:prstGeom prst="rect">
              <a:avLst/>
            </a:prstGeom>
            <a:noFill/>
          </p:spPr>
          <p:txBody>
            <a:bodyPr wrap="none">
              <a:spAutoFit/>
            </a:bodyPr>
            <a:lstStyle/>
            <a:p>
              <a:pPr defTabSz="1132205">
                <a:defRPr/>
              </a:pPr>
              <a:r>
                <a:rPr lang="en-US" altLang="zh-CN" sz="3260" b="1" dirty="0">
                  <a:solidFill>
                    <a:srgbClr val="F8F8F8"/>
                  </a:solidFill>
                  <a:latin typeface="微软雅黑" panose="020B0503020204020204" pitchFamily="34" charset="-122"/>
                  <a:ea typeface="微软雅黑" panose="020B0503020204020204" pitchFamily="34" charset="-122"/>
                </a:rPr>
                <a:t>1</a:t>
              </a:r>
              <a:endParaRPr lang="zh-CN" altLang="en-US" sz="3260" b="1" dirty="0">
                <a:solidFill>
                  <a:srgbClr val="F8F8F8"/>
                </a:solidFill>
                <a:latin typeface="微软雅黑" panose="020B0503020204020204" pitchFamily="34" charset="-122"/>
                <a:ea typeface="微软雅黑" panose="020B0503020204020204" pitchFamily="34" charset="-122"/>
              </a:endParaRPr>
            </a:p>
          </p:txBody>
        </p:sp>
        <p:sp>
          <p:nvSpPr>
            <p:cNvPr id="11" name="TextBox 61"/>
            <p:cNvSpPr txBox="1"/>
            <p:nvPr/>
          </p:nvSpPr>
          <p:spPr>
            <a:xfrm>
              <a:off x="1681435" y="2157585"/>
              <a:ext cx="1152128" cy="687021"/>
            </a:xfrm>
            <a:prstGeom prst="rect">
              <a:avLst/>
            </a:prstGeom>
            <a:noFill/>
          </p:spPr>
          <p:txBody>
            <a:bodyPr>
              <a:spAutoFit/>
            </a:bodyPr>
            <a:lstStyle/>
            <a:p>
              <a:pPr algn="ctr" defTabSz="1132205">
                <a:defRPr/>
              </a:pPr>
              <a:r>
                <a:rPr lang="zh-CN" altLang="en-US" sz="1755" dirty="0">
                  <a:solidFill>
                    <a:srgbClr val="F8F8F8"/>
                  </a:solidFill>
                  <a:latin typeface="微软雅黑" panose="020B0503020204020204" pitchFamily="34" charset="-122"/>
                  <a:ea typeface="微软雅黑" panose="020B0503020204020204" pitchFamily="34" charset="-122"/>
                </a:rPr>
                <a:t>请输入您的文字</a:t>
              </a:r>
            </a:p>
          </p:txBody>
        </p:sp>
      </p:grpSp>
      <p:grpSp>
        <p:nvGrpSpPr>
          <p:cNvPr id="12" name="组合 44"/>
          <p:cNvGrpSpPr/>
          <p:nvPr/>
        </p:nvGrpSpPr>
        <p:grpSpPr bwMode="auto">
          <a:xfrm>
            <a:off x="3487454" y="1149090"/>
            <a:ext cx="1074003" cy="1093880"/>
            <a:chOff x="3362324" y="871906"/>
            <a:chExt cx="1152128" cy="1187771"/>
          </a:xfrm>
        </p:grpSpPr>
        <p:sp>
          <p:nvSpPr>
            <p:cNvPr id="13" name="TextBox 70"/>
            <p:cNvSpPr txBox="1"/>
            <p:nvPr/>
          </p:nvSpPr>
          <p:spPr>
            <a:xfrm>
              <a:off x="3615472" y="871906"/>
              <a:ext cx="431965" cy="561306"/>
            </a:xfrm>
            <a:prstGeom prst="rect">
              <a:avLst/>
            </a:prstGeom>
            <a:noFill/>
          </p:spPr>
          <p:txBody>
            <a:bodyPr wrap="none">
              <a:spAutoFit/>
            </a:bodyPr>
            <a:lstStyle/>
            <a:p>
              <a:pPr defTabSz="1132205">
                <a:defRPr/>
              </a:pPr>
              <a:r>
                <a:rPr lang="en-US" altLang="zh-CN" sz="2760" b="1" dirty="0">
                  <a:solidFill>
                    <a:srgbClr val="F8F8F8"/>
                  </a:solidFill>
                  <a:latin typeface="微软雅黑" panose="020B0503020204020204" pitchFamily="34" charset="-122"/>
                  <a:ea typeface="微软雅黑" panose="020B0503020204020204" pitchFamily="34" charset="-122"/>
                </a:rPr>
                <a:t>2</a:t>
              </a:r>
              <a:endParaRPr lang="zh-CN" altLang="en-US" sz="2760" b="1" dirty="0">
                <a:solidFill>
                  <a:srgbClr val="F8F8F8"/>
                </a:solidFill>
                <a:latin typeface="微软雅黑" panose="020B0503020204020204" pitchFamily="34" charset="-122"/>
                <a:ea typeface="微软雅黑" panose="020B0503020204020204" pitchFamily="34" charset="-122"/>
              </a:endParaRPr>
            </a:p>
          </p:txBody>
        </p:sp>
        <p:sp>
          <p:nvSpPr>
            <p:cNvPr id="16" name="TextBox 71"/>
            <p:cNvSpPr txBox="1"/>
            <p:nvPr/>
          </p:nvSpPr>
          <p:spPr>
            <a:xfrm>
              <a:off x="3362324" y="1414682"/>
              <a:ext cx="1152128" cy="644995"/>
            </a:xfrm>
            <a:prstGeom prst="rect">
              <a:avLst/>
            </a:prstGeom>
            <a:noFill/>
          </p:spPr>
          <p:txBody>
            <a:bodyPr>
              <a:spAutoFit/>
            </a:bodyPr>
            <a:lstStyle/>
            <a:p>
              <a:pPr algn="ctr" defTabSz="1132205">
                <a:defRPr/>
              </a:pPr>
              <a:r>
                <a:rPr lang="zh-CN" altLang="en-US" sz="1630" dirty="0">
                  <a:solidFill>
                    <a:srgbClr val="F8F8F8"/>
                  </a:solidFill>
                  <a:latin typeface="微软雅黑" panose="020B0503020204020204" pitchFamily="34" charset="-122"/>
                  <a:ea typeface="微软雅黑" panose="020B0503020204020204" pitchFamily="34" charset="-122"/>
                </a:rPr>
                <a:t>请输入您的文字</a:t>
              </a:r>
            </a:p>
          </p:txBody>
        </p:sp>
      </p:grpSp>
      <p:grpSp>
        <p:nvGrpSpPr>
          <p:cNvPr id="17" name="组合 47"/>
          <p:cNvGrpSpPr/>
          <p:nvPr/>
        </p:nvGrpSpPr>
        <p:grpSpPr bwMode="auto">
          <a:xfrm>
            <a:off x="4249289" y="2390405"/>
            <a:ext cx="1075861" cy="1197646"/>
            <a:chOff x="4138032" y="2168050"/>
            <a:chExt cx="1152128" cy="1298717"/>
          </a:xfrm>
        </p:grpSpPr>
        <p:sp>
          <p:nvSpPr>
            <p:cNvPr id="18" name="TextBox 73"/>
            <p:cNvSpPr txBox="1"/>
            <p:nvPr/>
          </p:nvSpPr>
          <p:spPr>
            <a:xfrm>
              <a:off x="4464371" y="2168050"/>
              <a:ext cx="474136" cy="644277"/>
            </a:xfrm>
            <a:prstGeom prst="rect">
              <a:avLst/>
            </a:prstGeom>
            <a:noFill/>
          </p:spPr>
          <p:txBody>
            <a:bodyPr wrap="none">
              <a:spAutoFit/>
            </a:bodyPr>
            <a:lstStyle/>
            <a:p>
              <a:pPr defTabSz="1132205">
                <a:defRPr/>
              </a:pPr>
              <a:r>
                <a:rPr lang="en-US" altLang="zh-CN" sz="3260" b="1" dirty="0">
                  <a:solidFill>
                    <a:srgbClr val="F8F8F8"/>
                  </a:solidFill>
                  <a:latin typeface="微软雅黑" panose="020B0503020204020204" pitchFamily="34" charset="-122"/>
                  <a:ea typeface="微软雅黑" panose="020B0503020204020204" pitchFamily="34" charset="-122"/>
                </a:rPr>
                <a:t>3</a:t>
              </a:r>
              <a:endParaRPr lang="zh-CN" altLang="en-US" sz="3260" b="1" dirty="0">
                <a:solidFill>
                  <a:srgbClr val="F8F8F8"/>
                </a:solidFill>
                <a:latin typeface="微软雅黑" panose="020B0503020204020204" pitchFamily="34" charset="-122"/>
                <a:ea typeface="微软雅黑" panose="020B0503020204020204" pitchFamily="34" charset="-122"/>
              </a:endParaRPr>
            </a:p>
          </p:txBody>
        </p:sp>
        <p:sp>
          <p:nvSpPr>
            <p:cNvPr id="19" name="TextBox 74"/>
            <p:cNvSpPr txBox="1"/>
            <p:nvPr/>
          </p:nvSpPr>
          <p:spPr>
            <a:xfrm>
              <a:off x="4138032" y="2780633"/>
              <a:ext cx="1152128" cy="686134"/>
            </a:xfrm>
            <a:prstGeom prst="rect">
              <a:avLst/>
            </a:prstGeom>
            <a:noFill/>
          </p:spPr>
          <p:txBody>
            <a:bodyPr>
              <a:spAutoFit/>
            </a:bodyPr>
            <a:lstStyle/>
            <a:p>
              <a:pPr algn="ctr" defTabSz="1132205">
                <a:defRPr/>
              </a:pPr>
              <a:r>
                <a:rPr lang="zh-CN" altLang="en-US" sz="1755" dirty="0">
                  <a:solidFill>
                    <a:srgbClr val="F8F8F8"/>
                  </a:solidFill>
                  <a:latin typeface="微软雅黑" panose="020B0503020204020204" pitchFamily="34" charset="-122"/>
                  <a:ea typeface="微软雅黑" panose="020B0503020204020204" pitchFamily="34" charset="-122"/>
                </a:rPr>
                <a:t>请输入您的文字</a:t>
              </a:r>
            </a:p>
          </p:txBody>
        </p:sp>
      </p:grpSp>
      <p:grpSp>
        <p:nvGrpSpPr>
          <p:cNvPr id="20" name="组合 50"/>
          <p:cNvGrpSpPr/>
          <p:nvPr/>
        </p:nvGrpSpPr>
        <p:grpSpPr bwMode="auto">
          <a:xfrm>
            <a:off x="3123259" y="3772946"/>
            <a:ext cx="1075861" cy="1104735"/>
            <a:chOff x="2930276" y="3668024"/>
            <a:chExt cx="1152128" cy="1198283"/>
          </a:xfrm>
        </p:grpSpPr>
        <p:sp>
          <p:nvSpPr>
            <p:cNvPr id="21" name="TextBox 76"/>
            <p:cNvSpPr txBox="1"/>
            <p:nvPr/>
          </p:nvSpPr>
          <p:spPr>
            <a:xfrm>
              <a:off x="3256615" y="3668024"/>
              <a:ext cx="474136" cy="644448"/>
            </a:xfrm>
            <a:prstGeom prst="rect">
              <a:avLst/>
            </a:prstGeom>
            <a:noFill/>
          </p:spPr>
          <p:txBody>
            <a:bodyPr wrap="none">
              <a:spAutoFit/>
            </a:bodyPr>
            <a:lstStyle/>
            <a:p>
              <a:pPr defTabSz="1132205">
                <a:defRPr/>
              </a:pPr>
              <a:r>
                <a:rPr lang="en-US" altLang="zh-CN" sz="3260" b="1" dirty="0">
                  <a:solidFill>
                    <a:srgbClr val="F8F8F8"/>
                  </a:solidFill>
                  <a:latin typeface="微软雅黑" panose="020B0503020204020204" pitchFamily="34" charset="-122"/>
                  <a:ea typeface="微软雅黑" panose="020B0503020204020204" pitchFamily="34" charset="-122"/>
                </a:rPr>
                <a:t>4</a:t>
              </a:r>
              <a:endParaRPr lang="zh-CN" altLang="en-US" sz="3260" b="1" dirty="0">
                <a:solidFill>
                  <a:srgbClr val="F8F8F8"/>
                </a:solidFill>
                <a:latin typeface="微软雅黑" panose="020B0503020204020204" pitchFamily="34" charset="-122"/>
                <a:ea typeface="微软雅黑" panose="020B0503020204020204" pitchFamily="34" charset="-122"/>
              </a:endParaRPr>
            </a:p>
          </p:txBody>
        </p:sp>
        <p:sp>
          <p:nvSpPr>
            <p:cNvPr id="22" name="TextBox 77"/>
            <p:cNvSpPr txBox="1"/>
            <p:nvPr/>
          </p:nvSpPr>
          <p:spPr>
            <a:xfrm>
              <a:off x="2930276" y="4179990"/>
              <a:ext cx="1152128" cy="686317"/>
            </a:xfrm>
            <a:prstGeom prst="rect">
              <a:avLst/>
            </a:prstGeom>
            <a:noFill/>
          </p:spPr>
          <p:txBody>
            <a:bodyPr>
              <a:spAutoFit/>
            </a:bodyPr>
            <a:lstStyle/>
            <a:p>
              <a:pPr algn="ctr" defTabSz="1132205">
                <a:defRPr/>
              </a:pPr>
              <a:r>
                <a:rPr lang="zh-CN" altLang="en-US" sz="1755" dirty="0">
                  <a:solidFill>
                    <a:srgbClr val="F8F8F8"/>
                  </a:solidFill>
                  <a:latin typeface="微软雅黑" panose="020B0503020204020204" pitchFamily="34" charset="-122"/>
                  <a:ea typeface="微软雅黑" panose="020B0503020204020204" pitchFamily="34" charset="-122"/>
                </a:rPr>
                <a:t>请输入您的文字</a:t>
              </a:r>
            </a:p>
          </p:txBody>
        </p:sp>
      </p:grpSp>
      <p:sp>
        <p:nvSpPr>
          <p:cNvPr id="23" name="TextBox 78"/>
          <p:cNvSpPr txBox="1"/>
          <p:nvPr/>
        </p:nvSpPr>
        <p:spPr>
          <a:xfrm>
            <a:off x="3073090" y="5566168"/>
            <a:ext cx="1074003" cy="355921"/>
          </a:xfrm>
          <a:prstGeom prst="rect">
            <a:avLst/>
          </a:prstGeom>
          <a:noFill/>
        </p:spPr>
        <p:txBody>
          <a:bodyPr lIns="84889" tIns="42445" rIns="84889" bIns="42445">
            <a:spAutoFit/>
          </a:bodyPr>
          <a:lstStyle/>
          <a:p>
            <a:pPr algn="ctr" defTabSz="1132205">
              <a:defRPr/>
            </a:pPr>
            <a:r>
              <a:rPr lang="zh-CN" altLang="en-US" sz="1755" b="1" dirty="0">
                <a:solidFill>
                  <a:srgbClr val="F8F8F8"/>
                </a:solidFill>
                <a:latin typeface="微软雅黑" panose="020B0503020204020204" pitchFamily="34" charset="-122"/>
                <a:ea typeface="微软雅黑" panose="020B0503020204020204" pitchFamily="34" charset="-122"/>
              </a:rPr>
              <a:t>标题</a:t>
            </a:r>
          </a:p>
        </p:txBody>
      </p:sp>
      <p:sp>
        <p:nvSpPr>
          <p:cNvPr id="24" name="TextBox 79"/>
          <p:cNvSpPr txBox="1"/>
          <p:nvPr/>
        </p:nvSpPr>
        <p:spPr>
          <a:xfrm>
            <a:off x="7451780" y="1541777"/>
            <a:ext cx="3760867" cy="838233"/>
          </a:xfrm>
          <a:prstGeom prst="rect">
            <a:avLst/>
          </a:prstGeom>
          <a:noFill/>
        </p:spPr>
        <p:txBody>
          <a:bodyPr lIns="84889" tIns="42445" rIns="84889" bIns="42445">
            <a:spAutoFit/>
          </a:bodyPr>
          <a:lstStyle/>
          <a:p>
            <a:pPr defTabSz="1132205">
              <a:lnSpc>
                <a:spcPct val="150000"/>
              </a:lnSpc>
              <a:defRPr/>
            </a:pPr>
            <a:r>
              <a:rPr lang="zh-CN" altLang="en-US" sz="1630" dirty="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630" dirty="0">
              <a:solidFill>
                <a:srgbClr val="262626"/>
              </a:solidFill>
              <a:latin typeface="微软雅黑" panose="020B0503020204020204" pitchFamily="34" charset="-122"/>
              <a:ea typeface="微软雅黑" panose="020B0503020204020204" pitchFamily="34" charset="-122"/>
            </a:endParaRPr>
          </a:p>
          <a:p>
            <a:pPr defTabSz="1132205">
              <a:lnSpc>
                <a:spcPct val="150000"/>
              </a:lnSpc>
              <a:defRPr/>
            </a:pPr>
            <a:r>
              <a:rPr lang="zh-CN" altLang="en-US" sz="1630" dirty="0">
                <a:solidFill>
                  <a:srgbClr val="262626"/>
                </a:solidFill>
                <a:latin typeface="微软雅黑" panose="020B0503020204020204" pitchFamily="34" charset="-122"/>
                <a:ea typeface="微软雅黑" panose="020B0503020204020204" pitchFamily="34" charset="-122"/>
              </a:rPr>
              <a:t>请输入您的文字请输入您的文字</a:t>
            </a:r>
          </a:p>
        </p:txBody>
      </p:sp>
      <p:grpSp>
        <p:nvGrpSpPr>
          <p:cNvPr id="25" name="组合 55"/>
          <p:cNvGrpSpPr/>
          <p:nvPr/>
        </p:nvGrpSpPr>
        <p:grpSpPr>
          <a:xfrm>
            <a:off x="6330779" y="1542509"/>
            <a:ext cx="897598" cy="886861"/>
            <a:chOff x="6409426" y="1173624"/>
            <a:chExt cx="962086" cy="962084"/>
          </a:xfrm>
          <a:solidFill>
            <a:srgbClr val="FF0000"/>
          </a:solidFill>
        </p:grpSpPr>
        <p:sp>
          <p:nvSpPr>
            <p:cNvPr id="26" name="椭圆 25"/>
            <p:cNvSpPr/>
            <p:nvPr/>
          </p:nvSpPr>
          <p:spPr bwMode="auto">
            <a:xfrm>
              <a:off x="6409426" y="1173624"/>
              <a:ext cx="962086" cy="962084"/>
            </a:xfrm>
            <a:prstGeom prst="ellipse">
              <a:avLst/>
            </a:prstGeom>
            <a:solidFill>
              <a:srgbClr val="8EAE2A"/>
            </a:solidFill>
            <a:ln w="57150">
              <a:solidFill>
                <a:sysClr val="window" lastClr="FFFFFF"/>
              </a:solidFill>
            </a:ln>
            <a:effectLst>
              <a:innerShdw blurRad="63500" dist="50800" dir="13500000">
                <a:prstClr val="black">
                  <a:alpha val="50000"/>
                </a:prstClr>
              </a:innerShdw>
            </a:effectLst>
          </p:spPr>
          <p:txBody>
            <a:bodyPr/>
            <a:lstStyle/>
            <a:p>
              <a:pPr marL="0" marR="0" lvl="0" indent="0" defTabSz="1132205" eaLnBrk="1" fontAlgn="auto" latinLnBrk="0" hangingPunct="1">
                <a:lnSpc>
                  <a:spcPct val="100000"/>
                </a:lnSpc>
                <a:spcBef>
                  <a:spcPts val="0"/>
                </a:spcBef>
                <a:spcAft>
                  <a:spcPts val="0"/>
                </a:spcAft>
                <a:buClrTx/>
                <a:buSzTx/>
                <a:buFontTx/>
                <a:buNone/>
                <a:defRPr/>
              </a:pPr>
              <a:endParaRPr kumimoji="0" lang="zh-CN" altLang="en-US" sz="1755"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27" name="TextBox 82"/>
            <p:cNvSpPr txBox="1"/>
            <p:nvPr/>
          </p:nvSpPr>
          <p:spPr>
            <a:xfrm>
              <a:off x="6653351" y="1318964"/>
              <a:ext cx="474559" cy="644531"/>
            </a:xfrm>
            <a:prstGeom prst="rect">
              <a:avLst/>
            </a:prstGeom>
            <a:noFill/>
          </p:spPr>
          <p:txBody>
            <a:bodyPr wrap="none">
              <a:spAutoFit/>
            </a:bodyPr>
            <a:lstStyle/>
            <a:p>
              <a:pPr marL="0" marR="0" lvl="0" indent="0" defTabSz="1132205" eaLnBrk="1" fontAlgn="auto" latinLnBrk="0" hangingPunct="1">
                <a:lnSpc>
                  <a:spcPct val="100000"/>
                </a:lnSpc>
                <a:spcBef>
                  <a:spcPts val="0"/>
                </a:spcBef>
                <a:spcAft>
                  <a:spcPts val="0"/>
                </a:spcAft>
                <a:buClrTx/>
                <a:buSzTx/>
                <a:buFontTx/>
                <a:buNone/>
                <a:defRPr/>
              </a:pPr>
              <a:r>
                <a:rPr kumimoji="0" lang="en-US" altLang="zh-CN" sz="326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rPr>
                <a:t>1</a:t>
              </a:r>
              <a:endParaRPr kumimoji="0" lang="zh-CN" altLang="en-US" sz="326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grpSp>
      <p:grpSp>
        <p:nvGrpSpPr>
          <p:cNvPr id="28" name="组合 58"/>
          <p:cNvGrpSpPr/>
          <p:nvPr/>
        </p:nvGrpSpPr>
        <p:grpSpPr>
          <a:xfrm>
            <a:off x="6330779" y="2720390"/>
            <a:ext cx="897598" cy="886860"/>
            <a:chOff x="6409426" y="2394908"/>
            <a:chExt cx="962086" cy="962084"/>
          </a:xfrm>
          <a:solidFill>
            <a:srgbClr val="FF6600"/>
          </a:solidFill>
        </p:grpSpPr>
        <p:sp>
          <p:nvSpPr>
            <p:cNvPr id="29" name="椭圆 28"/>
            <p:cNvSpPr/>
            <p:nvPr/>
          </p:nvSpPr>
          <p:spPr bwMode="auto">
            <a:xfrm>
              <a:off x="6409426" y="2394908"/>
              <a:ext cx="962086" cy="962084"/>
            </a:xfrm>
            <a:prstGeom prst="ellipse">
              <a:avLst/>
            </a:prstGeom>
            <a:solidFill>
              <a:srgbClr val="5F7B06"/>
            </a:solidFill>
            <a:ln w="57150">
              <a:solidFill>
                <a:sysClr val="window" lastClr="FFFFFF"/>
              </a:solidFill>
            </a:ln>
            <a:effectLst>
              <a:innerShdw blurRad="63500" dist="50800" dir="13500000">
                <a:prstClr val="black">
                  <a:alpha val="50000"/>
                </a:prstClr>
              </a:innerShdw>
            </a:effectLst>
          </p:spPr>
          <p:txBody>
            <a:bodyPr/>
            <a:lstStyle/>
            <a:p>
              <a:pPr marL="0" marR="0" lvl="0" indent="0" defTabSz="1132205" eaLnBrk="1" fontAlgn="auto" latinLnBrk="0" hangingPunct="1">
                <a:lnSpc>
                  <a:spcPct val="100000"/>
                </a:lnSpc>
                <a:spcBef>
                  <a:spcPts val="0"/>
                </a:spcBef>
                <a:spcAft>
                  <a:spcPts val="0"/>
                </a:spcAft>
                <a:buClrTx/>
                <a:buSzTx/>
                <a:buFontTx/>
                <a:buNone/>
                <a:defRPr/>
              </a:pPr>
              <a:endParaRPr kumimoji="0" lang="zh-CN" altLang="en-US" sz="1755"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30" name="TextBox 85"/>
            <p:cNvSpPr txBox="1"/>
            <p:nvPr/>
          </p:nvSpPr>
          <p:spPr>
            <a:xfrm>
              <a:off x="6635865" y="2536283"/>
              <a:ext cx="495177" cy="686477"/>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defTabSz="1132205" eaLnBrk="1" fontAlgn="auto" latinLnBrk="0" hangingPunct="1">
                <a:lnSpc>
                  <a:spcPct val="100000"/>
                </a:lnSpc>
                <a:spcBef>
                  <a:spcPts val="0"/>
                </a:spcBef>
                <a:spcAft>
                  <a:spcPts val="0"/>
                </a:spcAft>
                <a:buClrTx/>
                <a:buSzTx/>
                <a:buFontTx/>
                <a:buNone/>
                <a:defRPr/>
              </a:pPr>
              <a:r>
                <a:rPr kumimoji="0" lang="en-US" altLang="zh-CN" sz="351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rPr>
                <a:t>2</a:t>
              </a:r>
              <a:endParaRPr kumimoji="0" lang="zh-CN" altLang="en-US" sz="351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grpSp>
      <p:grpSp>
        <p:nvGrpSpPr>
          <p:cNvPr id="31" name="组合 61"/>
          <p:cNvGrpSpPr/>
          <p:nvPr/>
        </p:nvGrpSpPr>
        <p:grpSpPr>
          <a:xfrm>
            <a:off x="6330772" y="3869198"/>
            <a:ext cx="897598" cy="886861"/>
            <a:chOff x="6409429" y="3568104"/>
            <a:chExt cx="962087" cy="962084"/>
          </a:xfrm>
          <a:solidFill>
            <a:srgbClr val="FFC000"/>
          </a:solidFill>
        </p:grpSpPr>
        <p:sp>
          <p:nvSpPr>
            <p:cNvPr id="32" name="椭圆 31"/>
            <p:cNvSpPr/>
            <p:nvPr/>
          </p:nvSpPr>
          <p:spPr bwMode="auto">
            <a:xfrm>
              <a:off x="6409429" y="3568104"/>
              <a:ext cx="962087" cy="962084"/>
            </a:xfrm>
            <a:prstGeom prst="ellipse">
              <a:avLst/>
            </a:prstGeom>
            <a:solidFill>
              <a:srgbClr val="8EAE2A"/>
            </a:solidFill>
            <a:ln w="57150">
              <a:solidFill>
                <a:sysClr val="window" lastClr="FFFFFF"/>
              </a:solidFill>
            </a:ln>
            <a:effectLst>
              <a:innerShdw blurRad="63500" dist="50800" dir="13500000">
                <a:prstClr val="black">
                  <a:alpha val="50000"/>
                </a:prstClr>
              </a:innerShdw>
            </a:effectLst>
          </p:spPr>
          <p:txBody>
            <a:bodyPr/>
            <a:lstStyle/>
            <a:p>
              <a:pPr marL="0" marR="0" lvl="0" indent="0" defTabSz="1132205" eaLnBrk="1" fontAlgn="auto" latinLnBrk="0" hangingPunct="1">
                <a:lnSpc>
                  <a:spcPct val="100000"/>
                </a:lnSpc>
                <a:spcBef>
                  <a:spcPts val="0"/>
                </a:spcBef>
                <a:spcAft>
                  <a:spcPts val="0"/>
                </a:spcAft>
                <a:buClrTx/>
                <a:buSzTx/>
                <a:buFontTx/>
                <a:buNone/>
                <a:defRPr/>
              </a:pPr>
              <a:endParaRPr kumimoji="0" lang="zh-CN" altLang="en-US" sz="1755"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33" name="TextBox 88"/>
            <p:cNvSpPr txBox="1"/>
            <p:nvPr/>
          </p:nvSpPr>
          <p:spPr>
            <a:xfrm>
              <a:off x="6635869" y="3702117"/>
              <a:ext cx="495178" cy="68647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defTabSz="1132205" eaLnBrk="1" fontAlgn="auto" latinLnBrk="0" hangingPunct="1">
                <a:lnSpc>
                  <a:spcPct val="100000"/>
                </a:lnSpc>
                <a:spcBef>
                  <a:spcPts val="0"/>
                </a:spcBef>
                <a:spcAft>
                  <a:spcPts val="0"/>
                </a:spcAft>
                <a:buClrTx/>
                <a:buSzTx/>
                <a:buFontTx/>
                <a:buNone/>
                <a:defRPr/>
              </a:pPr>
              <a:r>
                <a:rPr kumimoji="0" lang="en-US" altLang="zh-CN" sz="351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rPr>
                <a:t>3</a:t>
              </a:r>
              <a:endParaRPr kumimoji="0" lang="zh-CN" altLang="en-US" sz="351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grpSp>
      <p:grpSp>
        <p:nvGrpSpPr>
          <p:cNvPr id="34" name="组合 64"/>
          <p:cNvGrpSpPr/>
          <p:nvPr/>
        </p:nvGrpSpPr>
        <p:grpSpPr>
          <a:xfrm>
            <a:off x="6330779" y="5001190"/>
            <a:ext cx="897598" cy="886862"/>
            <a:chOff x="6409426" y="4869160"/>
            <a:chExt cx="962086" cy="962084"/>
          </a:xfrm>
          <a:solidFill>
            <a:srgbClr val="7030A0"/>
          </a:solidFill>
        </p:grpSpPr>
        <p:sp>
          <p:nvSpPr>
            <p:cNvPr id="35" name="椭圆 34"/>
            <p:cNvSpPr/>
            <p:nvPr/>
          </p:nvSpPr>
          <p:spPr bwMode="auto">
            <a:xfrm>
              <a:off x="6409426" y="4869160"/>
              <a:ext cx="962086" cy="962084"/>
            </a:xfrm>
            <a:prstGeom prst="ellipse">
              <a:avLst/>
            </a:prstGeom>
            <a:solidFill>
              <a:srgbClr val="5F7B06"/>
            </a:solidFill>
            <a:ln w="57150">
              <a:solidFill>
                <a:sysClr val="window" lastClr="FFFFFF"/>
              </a:solidFill>
            </a:ln>
            <a:effectLst>
              <a:innerShdw blurRad="63500" dist="50800" dir="13500000">
                <a:prstClr val="black">
                  <a:alpha val="50000"/>
                </a:prstClr>
              </a:innerShdw>
            </a:effectLst>
          </p:spPr>
          <p:txBody>
            <a:bodyPr/>
            <a:lstStyle/>
            <a:p>
              <a:pPr marL="0" marR="0" lvl="0" indent="0" defTabSz="1132205" eaLnBrk="1" fontAlgn="auto" latinLnBrk="0" hangingPunct="1">
                <a:lnSpc>
                  <a:spcPct val="100000"/>
                </a:lnSpc>
                <a:spcBef>
                  <a:spcPts val="0"/>
                </a:spcBef>
                <a:spcAft>
                  <a:spcPts val="0"/>
                </a:spcAft>
                <a:buClrTx/>
                <a:buSzTx/>
                <a:buFontTx/>
                <a:buNone/>
                <a:defRPr/>
              </a:pPr>
              <a:endParaRPr kumimoji="0" lang="zh-CN" altLang="en-US" sz="1755"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36" name="TextBox 91"/>
            <p:cNvSpPr txBox="1"/>
            <p:nvPr/>
          </p:nvSpPr>
          <p:spPr>
            <a:xfrm>
              <a:off x="6616831" y="5005505"/>
              <a:ext cx="495177" cy="686475"/>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defTabSz="1132205" eaLnBrk="1" fontAlgn="auto" latinLnBrk="0" hangingPunct="1">
                <a:lnSpc>
                  <a:spcPct val="100000"/>
                </a:lnSpc>
                <a:spcBef>
                  <a:spcPts val="0"/>
                </a:spcBef>
                <a:spcAft>
                  <a:spcPts val="0"/>
                </a:spcAft>
                <a:buClrTx/>
                <a:buSzTx/>
                <a:buFontTx/>
                <a:buNone/>
                <a:defRPr/>
              </a:pPr>
              <a:r>
                <a:rPr kumimoji="0" lang="en-US" altLang="zh-CN" sz="351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rPr>
                <a:t>4</a:t>
              </a:r>
              <a:endParaRPr kumimoji="0" lang="zh-CN" altLang="en-US" sz="351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grpSp>
      <p:sp>
        <p:nvSpPr>
          <p:cNvPr id="37" name="TextBox 92"/>
          <p:cNvSpPr txBox="1"/>
          <p:nvPr/>
        </p:nvSpPr>
        <p:spPr>
          <a:xfrm>
            <a:off x="7451780" y="2688378"/>
            <a:ext cx="3760867" cy="838233"/>
          </a:xfrm>
          <a:prstGeom prst="rect">
            <a:avLst/>
          </a:prstGeom>
          <a:noFill/>
        </p:spPr>
        <p:txBody>
          <a:bodyPr lIns="84889" tIns="42445" rIns="84889" bIns="42445">
            <a:spAutoFit/>
          </a:bodyPr>
          <a:lstStyle/>
          <a:p>
            <a:pPr defTabSz="1132205">
              <a:lnSpc>
                <a:spcPct val="150000"/>
              </a:lnSpc>
              <a:defRPr/>
            </a:pPr>
            <a:r>
              <a:rPr lang="zh-CN" altLang="en-US" sz="1630" dirty="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630" dirty="0">
              <a:solidFill>
                <a:srgbClr val="262626"/>
              </a:solidFill>
              <a:latin typeface="微软雅黑" panose="020B0503020204020204" pitchFamily="34" charset="-122"/>
              <a:ea typeface="微软雅黑" panose="020B0503020204020204" pitchFamily="34" charset="-122"/>
            </a:endParaRPr>
          </a:p>
          <a:p>
            <a:pPr defTabSz="1132205">
              <a:lnSpc>
                <a:spcPct val="150000"/>
              </a:lnSpc>
              <a:defRPr/>
            </a:pPr>
            <a:r>
              <a:rPr lang="zh-CN" altLang="en-US" sz="1630" dirty="0">
                <a:solidFill>
                  <a:srgbClr val="262626"/>
                </a:solidFill>
                <a:latin typeface="微软雅黑" panose="020B0503020204020204" pitchFamily="34" charset="-122"/>
                <a:ea typeface="微软雅黑" panose="020B0503020204020204" pitchFamily="34" charset="-122"/>
              </a:rPr>
              <a:t>请输入您的文字请输入您的文字</a:t>
            </a:r>
          </a:p>
        </p:txBody>
      </p:sp>
      <p:sp>
        <p:nvSpPr>
          <p:cNvPr id="38" name="TextBox 93"/>
          <p:cNvSpPr txBox="1"/>
          <p:nvPr/>
        </p:nvSpPr>
        <p:spPr>
          <a:xfrm>
            <a:off x="7451780" y="3850234"/>
            <a:ext cx="3760867" cy="838233"/>
          </a:xfrm>
          <a:prstGeom prst="rect">
            <a:avLst/>
          </a:prstGeom>
          <a:noFill/>
        </p:spPr>
        <p:txBody>
          <a:bodyPr lIns="84889" tIns="42445" rIns="84889" bIns="42445">
            <a:spAutoFit/>
          </a:bodyPr>
          <a:lstStyle/>
          <a:p>
            <a:pPr defTabSz="1132205">
              <a:lnSpc>
                <a:spcPct val="150000"/>
              </a:lnSpc>
              <a:defRPr/>
            </a:pPr>
            <a:r>
              <a:rPr lang="zh-CN" altLang="en-US" sz="1630" dirty="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630" dirty="0">
              <a:solidFill>
                <a:srgbClr val="262626"/>
              </a:solidFill>
              <a:latin typeface="微软雅黑" panose="020B0503020204020204" pitchFamily="34" charset="-122"/>
              <a:ea typeface="微软雅黑" panose="020B0503020204020204" pitchFamily="34" charset="-122"/>
            </a:endParaRPr>
          </a:p>
          <a:p>
            <a:pPr defTabSz="1132205">
              <a:lnSpc>
                <a:spcPct val="150000"/>
              </a:lnSpc>
              <a:defRPr/>
            </a:pPr>
            <a:r>
              <a:rPr lang="zh-CN" altLang="en-US" sz="1630" dirty="0">
                <a:solidFill>
                  <a:srgbClr val="262626"/>
                </a:solidFill>
                <a:latin typeface="微软雅黑" panose="020B0503020204020204" pitchFamily="34" charset="-122"/>
                <a:ea typeface="微软雅黑" panose="020B0503020204020204" pitchFamily="34" charset="-122"/>
              </a:rPr>
              <a:t>请输入您的文字请输入您的文字</a:t>
            </a:r>
          </a:p>
        </p:txBody>
      </p:sp>
      <p:sp>
        <p:nvSpPr>
          <p:cNvPr id="39" name="TextBox 94"/>
          <p:cNvSpPr txBox="1"/>
          <p:nvPr/>
        </p:nvSpPr>
        <p:spPr>
          <a:xfrm>
            <a:off x="7451780" y="4990758"/>
            <a:ext cx="3760867" cy="838233"/>
          </a:xfrm>
          <a:prstGeom prst="rect">
            <a:avLst/>
          </a:prstGeom>
          <a:noFill/>
        </p:spPr>
        <p:txBody>
          <a:bodyPr lIns="84889" tIns="42445" rIns="84889" bIns="42445">
            <a:spAutoFit/>
          </a:bodyPr>
          <a:lstStyle/>
          <a:p>
            <a:pPr defTabSz="1132205">
              <a:lnSpc>
                <a:spcPct val="150000"/>
              </a:lnSpc>
              <a:defRPr/>
            </a:pPr>
            <a:r>
              <a:rPr lang="zh-CN" altLang="en-US" sz="1630" dirty="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630" dirty="0">
              <a:solidFill>
                <a:srgbClr val="262626"/>
              </a:solidFill>
              <a:latin typeface="微软雅黑" panose="020B0503020204020204" pitchFamily="34" charset="-122"/>
              <a:ea typeface="微软雅黑" panose="020B0503020204020204" pitchFamily="34" charset="-122"/>
            </a:endParaRPr>
          </a:p>
          <a:p>
            <a:pPr defTabSz="1132205">
              <a:lnSpc>
                <a:spcPct val="150000"/>
              </a:lnSpc>
              <a:defRPr/>
            </a:pPr>
            <a:r>
              <a:rPr lang="zh-CN" altLang="en-US" sz="1630" dirty="0">
                <a:solidFill>
                  <a:srgbClr val="262626"/>
                </a:solidFill>
                <a:latin typeface="微软雅黑" panose="020B0503020204020204" pitchFamily="34" charset="-122"/>
                <a:ea typeface="微软雅黑" panose="020B0503020204020204" pitchFamily="34" charset="-122"/>
              </a:rPr>
              <a:t>请输入您的文字请输入您的文字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300"/>
                                        <p:tgtEl>
                                          <p:spTgt spid="8"/>
                                        </p:tgtEl>
                                      </p:cBhvr>
                                    </p:animEffect>
                                  </p:childTnLst>
                                </p:cTn>
                              </p:par>
                            </p:childTnLst>
                          </p:cTn>
                        </p:par>
                        <p:par>
                          <p:cTn id="22" fill="hold">
                            <p:stCondLst>
                              <p:cond delay="1519"/>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300"/>
                                        <p:tgtEl>
                                          <p:spTgt spid="6"/>
                                        </p:tgtEl>
                                      </p:cBhvr>
                                    </p:animEffect>
                                  </p:childTnLst>
                                </p:cTn>
                              </p:par>
                            </p:childTnLst>
                          </p:cTn>
                        </p:par>
                        <p:par>
                          <p:cTn id="26" fill="hold">
                            <p:stCondLst>
                              <p:cond delay="2019"/>
                            </p:stCondLst>
                            <p:childTnLst>
                              <p:par>
                                <p:cTn id="27" presetID="22" presetClass="entr" presetSubtype="1"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300"/>
                                        <p:tgtEl>
                                          <p:spTgt spid="7"/>
                                        </p:tgtEl>
                                      </p:cBhvr>
                                    </p:animEffect>
                                  </p:childTnLst>
                                </p:cTn>
                              </p:par>
                            </p:childTnLst>
                          </p:cTn>
                        </p:par>
                        <p:par>
                          <p:cTn id="30" fill="hold">
                            <p:stCondLst>
                              <p:cond delay="2519"/>
                            </p:stCondLst>
                            <p:childTnLst>
                              <p:par>
                                <p:cTn id="31" presetID="22" presetClass="entr" presetSubtype="1"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300"/>
                                        <p:tgtEl>
                                          <p:spTgt spid="5"/>
                                        </p:tgtEl>
                                      </p:cBhvr>
                                    </p:animEffect>
                                  </p:childTnLst>
                                </p:cTn>
                              </p:par>
                            </p:childTnLst>
                          </p:cTn>
                        </p:par>
                        <p:par>
                          <p:cTn id="34" fill="hold">
                            <p:stCondLst>
                              <p:cond delay="3019"/>
                            </p:stCondLst>
                            <p:childTnLst>
                              <p:par>
                                <p:cTn id="35" presetID="31"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 calcmode="lin" valueType="num">
                                      <p:cBhvr>
                                        <p:cTn id="39" dur="500" fill="hold"/>
                                        <p:tgtEl>
                                          <p:spTgt spid="9"/>
                                        </p:tgtEl>
                                        <p:attrNameLst>
                                          <p:attrName>style.rotation</p:attrName>
                                        </p:attrNameLst>
                                      </p:cBhvr>
                                      <p:tavLst>
                                        <p:tav tm="0">
                                          <p:val>
                                            <p:fltVal val="90"/>
                                          </p:val>
                                        </p:tav>
                                        <p:tav tm="100000">
                                          <p:val>
                                            <p:fltVal val="0"/>
                                          </p:val>
                                        </p:tav>
                                      </p:tavLst>
                                    </p:anim>
                                    <p:animEffect transition="in" filter="fade">
                                      <p:cBhvr>
                                        <p:cTn id="40" dur="5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 calcmode="lin" valueType="num">
                                      <p:cBhvr>
                                        <p:cTn id="45" dur="500" fill="hold"/>
                                        <p:tgtEl>
                                          <p:spTgt spid="12"/>
                                        </p:tgtEl>
                                        <p:attrNameLst>
                                          <p:attrName>style.rotation</p:attrName>
                                        </p:attrNameLst>
                                      </p:cBhvr>
                                      <p:tavLst>
                                        <p:tav tm="0">
                                          <p:val>
                                            <p:fltVal val="90"/>
                                          </p:val>
                                        </p:tav>
                                        <p:tav tm="100000">
                                          <p:val>
                                            <p:fltVal val="0"/>
                                          </p:val>
                                        </p:tav>
                                      </p:tavLst>
                                    </p:anim>
                                    <p:animEffect transition="in" filter="fade">
                                      <p:cBhvr>
                                        <p:cTn id="46" dur="500"/>
                                        <p:tgtEl>
                                          <p:spTgt spid="12"/>
                                        </p:tgtEl>
                                      </p:cBhvr>
                                    </p:animEffect>
                                  </p:childTnLst>
                                </p:cTn>
                              </p:par>
                              <p:par>
                                <p:cTn id="47" presetID="3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90"/>
                                          </p:val>
                                        </p:tav>
                                        <p:tav tm="100000">
                                          <p:val>
                                            <p:fltVal val="0"/>
                                          </p:val>
                                        </p:tav>
                                      </p:tavLst>
                                    </p:anim>
                                    <p:animEffect transition="in" filter="fade">
                                      <p:cBhvr>
                                        <p:cTn id="52" dur="500"/>
                                        <p:tgtEl>
                                          <p:spTgt spid="17"/>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childTnLst>
                          </p:cTn>
                        </p:par>
                        <p:par>
                          <p:cTn id="59" fill="hold">
                            <p:stCondLst>
                              <p:cond delay="3519"/>
                            </p:stCondLst>
                            <p:childTnLst>
                              <p:par>
                                <p:cTn id="60" presetID="42" presetClass="entr" presetSubtype="0"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1000"/>
                                        <p:tgtEl>
                                          <p:spTgt spid="4"/>
                                        </p:tgtEl>
                                      </p:cBhvr>
                                    </p:animEffect>
                                    <p:anim calcmode="lin" valueType="num">
                                      <p:cBhvr>
                                        <p:cTn id="63" dur="1000" fill="hold"/>
                                        <p:tgtEl>
                                          <p:spTgt spid="4"/>
                                        </p:tgtEl>
                                        <p:attrNameLst>
                                          <p:attrName>ppt_x</p:attrName>
                                        </p:attrNameLst>
                                      </p:cBhvr>
                                      <p:tavLst>
                                        <p:tav tm="0">
                                          <p:val>
                                            <p:strVal val="#ppt_x"/>
                                          </p:val>
                                        </p:tav>
                                        <p:tav tm="100000">
                                          <p:val>
                                            <p:strVal val="#ppt_x"/>
                                          </p:val>
                                        </p:tav>
                                      </p:tavLst>
                                    </p:anim>
                                    <p:anim calcmode="lin" valueType="num">
                                      <p:cBhvr>
                                        <p:cTn id="64" dur="10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childTnLst>
                          </p:cTn>
                        </p:par>
                        <p:par>
                          <p:cTn id="70" fill="hold">
                            <p:stCondLst>
                              <p:cond delay="4519"/>
                            </p:stCondLst>
                            <p:childTnLst>
                              <p:par>
                                <p:cTn id="71" presetID="21" presetClass="entr" presetSubtype="1"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heel(1)">
                                      <p:cBhvr>
                                        <p:cTn id="73" dur="500"/>
                                        <p:tgtEl>
                                          <p:spTgt spid="25"/>
                                        </p:tgtEl>
                                      </p:cBhvr>
                                    </p:animEffect>
                                  </p:childTnLst>
                                </p:cTn>
                              </p:par>
                            </p:childTnLst>
                          </p:cTn>
                        </p:par>
                        <p:par>
                          <p:cTn id="74" fill="hold">
                            <p:stCondLst>
                              <p:cond delay="5019"/>
                            </p:stCondLst>
                            <p:childTnLst>
                              <p:par>
                                <p:cTn id="75" presetID="22" presetClass="entr" presetSubtype="8" fill="hold" grpId="0"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ipe(left)">
                                      <p:cBhvr>
                                        <p:cTn id="77" dur="500"/>
                                        <p:tgtEl>
                                          <p:spTgt spid="24"/>
                                        </p:tgtEl>
                                      </p:cBhvr>
                                    </p:animEffect>
                                  </p:childTnLst>
                                </p:cTn>
                              </p:par>
                            </p:childTnLst>
                          </p:cTn>
                        </p:par>
                        <p:par>
                          <p:cTn id="78" fill="hold">
                            <p:stCondLst>
                              <p:cond delay="5519"/>
                            </p:stCondLst>
                            <p:childTnLst>
                              <p:par>
                                <p:cTn id="79" presetID="21" presetClass="entr" presetSubtype="1" fill="hold"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wheel(1)">
                                      <p:cBhvr>
                                        <p:cTn id="81" dur="500"/>
                                        <p:tgtEl>
                                          <p:spTgt spid="28"/>
                                        </p:tgtEl>
                                      </p:cBhvr>
                                    </p:animEffect>
                                  </p:childTnLst>
                                </p:cTn>
                              </p:par>
                            </p:childTnLst>
                          </p:cTn>
                        </p:par>
                        <p:par>
                          <p:cTn id="82" fill="hold">
                            <p:stCondLst>
                              <p:cond delay="6019"/>
                            </p:stCondLst>
                            <p:childTnLst>
                              <p:par>
                                <p:cTn id="83" presetID="22" presetClass="entr" presetSubtype="8"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wipe(left)">
                                      <p:cBhvr>
                                        <p:cTn id="85" dur="500"/>
                                        <p:tgtEl>
                                          <p:spTgt spid="37"/>
                                        </p:tgtEl>
                                      </p:cBhvr>
                                    </p:animEffect>
                                  </p:childTnLst>
                                </p:cTn>
                              </p:par>
                            </p:childTnLst>
                          </p:cTn>
                        </p:par>
                        <p:par>
                          <p:cTn id="86" fill="hold">
                            <p:stCondLst>
                              <p:cond delay="6519"/>
                            </p:stCondLst>
                            <p:childTnLst>
                              <p:par>
                                <p:cTn id="87" presetID="21" presetClass="entr" presetSubtype="1" fill="hold"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wheel(1)">
                                      <p:cBhvr>
                                        <p:cTn id="89" dur="500"/>
                                        <p:tgtEl>
                                          <p:spTgt spid="31"/>
                                        </p:tgtEl>
                                      </p:cBhvr>
                                    </p:animEffect>
                                  </p:childTnLst>
                                </p:cTn>
                              </p:par>
                            </p:childTnLst>
                          </p:cTn>
                        </p:par>
                        <p:par>
                          <p:cTn id="90" fill="hold">
                            <p:stCondLst>
                              <p:cond delay="7019"/>
                            </p:stCondLst>
                            <p:childTnLst>
                              <p:par>
                                <p:cTn id="91" presetID="22" presetClass="entr" presetSubtype="8" fill="hold" grpId="0" nodeType="after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wipe(left)">
                                      <p:cBhvr>
                                        <p:cTn id="93" dur="500"/>
                                        <p:tgtEl>
                                          <p:spTgt spid="38"/>
                                        </p:tgtEl>
                                      </p:cBhvr>
                                    </p:animEffect>
                                  </p:childTnLst>
                                </p:cTn>
                              </p:par>
                            </p:childTnLst>
                          </p:cTn>
                        </p:par>
                        <p:par>
                          <p:cTn id="94" fill="hold">
                            <p:stCondLst>
                              <p:cond delay="7519"/>
                            </p:stCondLst>
                            <p:childTnLst>
                              <p:par>
                                <p:cTn id="95" presetID="21" presetClass="entr" presetSubtype="1" fill="hold" nodeType="after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wheel(1)">
                                      <p:cBhvr>
                                        <p:cTn id="97" dur="500"/>
                                        <p:tgtEl>
                                          <p:spTgt spid="34"/>
                                        </p:tgtEl>
                                      </p:cBhvr>
                                    </p:animEffect>
                                  </p:childTnLst>
                                </p:cTn>
                              </p:par>
                            </p:childTnLst>
                          </p:cTn>
                        </p:par>
                        <p:par>
                          <p:cTn id="98" fill="hold">
                            <p:stCondLst>
                              <p:cond delay="8019"/>
                            </p:stCondLst>
                            <p:childTnLst>
                              <p:par>
                                <p:cTn id="99" presetID="22" presetClass="entr" presetSubtype="8"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wipe(left)">
                                      <p:cBhvr>
                                        <p:cTn id="10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3" grpId="0"/>
      <p:bldP spid="24" grpId="0"/>
      <p:bldP spid="37" grpId="0"/>
      <p:bldP spid="38" grpId="0"/>
      <p:bldP spid="39"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教学反思</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Freeform 5"/>
          <p:cNvSpPr/>
          <p:nvPr/>
        </p:nvSpPr>
        <p:spPr bwMode="auto">
          <a:xfrm rot="18900000">
            <a:off x="3466800" y="2132224"/>
            <a:ext cx="933205" cy="3955885"/>
          </a:xfrm>
          <a:custGeom>
            <a:avLst/>
            <a:gdLst>
              <a:gd name="T0" fmla="*/ 142 w 279"/>
              <a:gd name="T1" fmla="*/ 1183 h 1183"/>
              <a:gd name="T2" fmla="*/ 40 w 279"/>
              <a:gd name="T3" fmla="*/ 1143 h 1183"/>
              <a:gd name="T4" fmla="*/ 0 w 279"/>
              <a:gd name="T5" fmla="*/ 1051 h 1183"/>
              <a:gd name="T6" fmla="*/ 0 w 279"/>
              <a:gd name="T7" fmla="*/ 45 h 1183"/>
              <a:gd name="T8" fmla="*/ 45 w 279"/>
              <a:gd name="T9" fmla="*/ 0 h 1183"/>
              <a:gd name="T10" fmla="*/ 90 w 279"/>
              <a:gd name="T11" fmla="*/ 45 h 1183"/>
              <a:gd name="T12" fmla="*/ 90 w 279"/>
              <a:gd name="T13" fmla="*/ 1051 h 1183"/>
              <a:gd name="T14" fmla="*/ 103 w 279"/>
              <a:gd name="T15" fmla="*/ 1077 h 1183"/>
              <a:gd name="T16" fmla="*/ 145 w 279"/>
              <a:gd name="T17" fmla="*/ 1093 h 1183"/>
              <a:gd name="T18" fmla="*/ 189 w 279"/>
              <a:gd name="T19" fmla="*/ 1051 h 1183"/>
              <a:gd name="T20" fmla="*/ 189 w 279"/>
              <a:gd name="T21" fmla="*/ 1007 h 1183"/>
              <a:gd name="T22" fmla="*/ 234 w 279"/>
              <a:gd name="T23" fmla="*/ 962 h 1183"/>
              <a:gd name="T24" fmla="*/ 279 w 279"/>
              <a:gd name="T25" fmla="*/ 1007 h 1183"/>
              <a:gd name="T26" fmla="*/ 279 w 279"/>
              <a:gd name="T27" fmla="*/ 1051 h 1183"/>
              <a:gd name="T28" fmla="*/ 149 w 279"/>
              <a:gd name="T29" fmla="*/ 1183 h 1183"/>
              <a:gd name="T30" fmla="*/ 142 w 279"/>
              <a:gd name="T31" fmla="*/ 118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9" h="1183">
                <a:moveTo>
                  <a:pt x="142" y="1183"/>
                </a:moveTo>
                <a:cubicBezTo>
                  <a:pt x="104" y="1183"/>
                  <a:pt x="67" y="1169"/>
                  <a:pt x="40" y="1143"/>
                </a:cubicBezTo>
                <a:cubicBezTo>
                  <a:pt x="14" y="1118"/>
                  <a:pt x="0" y="1085"/>
                  <a:pt x="0" y="1051"/>
                </a:cubicBezTo>
                <a:cubicBezTo>
                  <a:pt x="0" y="45"/>
                  <a:pt x="0" y="45"/>
                  <a:pt x="0" y="45"/>
                </a:cubicBezTo>
                <a:cubicBezTo>
                  <a:pt x="0" y="20"/>
                  <a:pt x="20" y="0"/>
                  <a:pt x="45" y="0"/>
                </a:cubicBezTo>
                <a:cubicBezTo>
                  <a:pt x="70" y="0"/>
                  <a:pt x="90" y="20"/>
                  <a:pt x="90" y="45"/>
                </a:cubicBezTo>
                <a:cubicBezTo>
                  <a:pt x="90" y="1051"/>
                  <a:pt x="90" y="1051"/>
                  <a:pt x="90" y="1051"/>
                </a:cubicBezTo>
                <a:cubicBezTo>
                  <a:pt x="90" y="1060"/>
                  <a:pt x="95" y="1070"/>
                  <a:pt x="103" y="1077"/>
                </a:cubicBezTo>
                <a:cubicBezTo>
                  <a:pt x="114" y="1088"/>
                  <a:pt x="129" y="1093"/>
                  <a:pt x="145" y="1093"/>
                </a:cubicBezTo>
                <a:cubicBezTo>
                  <a:pt x="170" y="1092"/>
                  <a:pt x="189" y="1073"/>
                  <a:pt x="189" y="1051"/>
                </a:cubicBezTo>
                <a:cubicBezTo>
                  <a:pt x="189" y="1007"/>
                  <a:pt x="189" y="1007"/>
                  <a:pt x="189" y="1007"/>
                </a:cubicBezTo>
                <a:cubicBezTo>
                  <a:pt x="189" y="982"/>
                  <a:pt x="209" y="962"/>
                  <a:pt x="234" y="962"/>
                </a:cubicBezTo>
                <a:cubicBezTo>
                  <a:pt x="259" y="962"/>
                  <a:pt x="279" y="982"/>
                  <a:pt x="279" y="1007"/>
                </a:cubicBezTo>
                <a:cubicBezTo>
                  <a:pt x="279" y="1051"/>
                  <a:pt x="279" y="1051"/>
                  <a:pt x="279" y="1051"/>
                </a:cubicBezTo>
                <a:cubicBezTo>
                  <a:pt x="279" y="1122"/>
                  <a:pt x="222" y="1180"/>
                  <a:pt x="149" y="1183"/>
                </a:cubicBezTo>
                <a:cubicBezTo>
                  <a:pt x="147" y="1183"/>
                  <a:pt x="144" y="1183"/>
                  <a:pt x="142" y="1183"/>
                </a:cubicBezTo>
                <a:close/>
              </a:path>
            </a:pathLst>
          </a:custGeom>
          <a:solidFill>
            <a:srgbClr val="C1C7D0"/>
          </a:solidFill>
          <a:ln>
            <a:noFill/>
          </a:ln>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6"/>
          <p:cNvSpPr/>
          <p:nvPr/>
        </p:nvSpPr>
        <p:spPr bwMode="auto">
          <a:xfrm rot="18900000">
            <a:off x="860065" y="3526491"/>
            <a:ext cx="1881940" cy="1722405"/>
          </a:xfrm>
          <a:custGeom>
            <a:avLst/>
            <a:gdLst>
              <a:gd name="T0" fmla="*/ 563 w 563"/>
              <a:gd name="T1" fmla="*/ 0 h 515"/>
              <a:gd name="T2" fmla="*/ 0 w 563"/>
              <a:gd name="T3" fmla="*/ 482 h 515"/>
              <a:gd name="T4" fmla="*/ 113 w 563"/>
              <a:gd name="T5" fmla="*/ 474 h 515"/>
              <a:gd name="T6" fmla="*/ 367 w 563"/>
              <a:gd name="T7" fmla="*/ 515 h 515"/>
              <a:gd name="T8" fmla="*/ 563 w 563"/>
              <a:gd name="T9" fmla="*/ 0 h 515"/>
            </a:gdLst>
            <a:ahLst/>
            <a:cxnLst>
              <a:cxn ang="0">
                <a:pos x="T0" y="T1"/>
              </a:cxn>
              <a:cxn ang="0">
                <a:pos x="T2" y="T3"/>
              </a:cxn>
              <a:cxn ang="0">
                <a:pos x="T4" y="T5"/>
              </a:cxn>
              <a:cxn ang="0">
                <a:pos x="T6" y="T7"/>
              </a:cxn>
              <a:cxn ang="0">
                <a:pos x="T8" y="T9"/>
              </a:cxn>
            </a:cxnLst>
            <a:rect l="0" t="0" r="r" b="b"/>
            <a:pathLst>
              <a:path w="563" h="515">
                <a:moveTo>
                  <a:pt x="563" y="0"/>
                </a:moveTo>
                <a:cubicBezTo>
                  <a:pt x="283" y="47"/>
                  <a:pt x="61" y="238"/>
                  <a:pt x="0" y="482"/>
                </a:cubicBezTo>
                <a:cubicBezTo>
                  <a:pt x="37" y="477"/>
                  <a:pt x="74" y="474"/>
                  <a:pt x="113" y="474"/>
                </a:cubicBezTo>
                <a:cubicBezTo>
                  <a:pt x="202" y="474"/>
                  <a:pt x="288" y="489"/>
                  <a:pt x="367" y="515"/>
                </a:cubicBezTo>
                <a:cubicBezTo>
                  <a:pt x="372" y="384"/>
                  <a:pt x="406" y="170"/>
                  <a:pt x="563" y="0"/>
                </a:cubicBezTo>
                <a:close/>
              </a:path>
            </a:pathLst>
          </a:custGeom>
          <a:solidFill>
            <a:srgbClr val="5F7B06"/>
          </a:solidFill>
          <a:ln>
            <a:noFill/>
          </a:ln>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7"/>
          <p:cNvSpPr/>
          <p:nvPr/>
        </p:nvSpPr>
        <p:spPr bwMode="auto">
          <a:xfrm rot="18900000">
            <a:off x="1909916" y="2495378"/>
            <a:ext cx="1754879" cy="1776055"/>
          </a:xfrm>
          <a:custGeom>
            <a:avLst/>
            <a:gdLst>
              <a:gd name="T0" fmla="*/ 251 w 525"/>
              <a:gd name="T1" fmla="*/ 0 h 531"/>
              <a:gd name="T2" fmla="*/ 242 w 525"/>
              <a:gd name="T3" fmla="*/ 0 h 531"/>
              <a:gd name="T4" fmla="*/ 0 w 525"/>
              <a:gd name="T5" fmla="*/ 529 h 531"/>
              <a:gd name="T6" fmla="*/ 259 w 525"/>
              <a:gd name="T7" fmla="*/ 486 h 531"/>
              <a:gd name="T8" fmla="*/ 525 w 525"/>
              <a:gd name="T9" fmla="*/ 531 h 531"/>
              <a:gd name="T10" fmla="*/ 251 w 525"/>
              <a:gd name="T11" fmla="*/ 0 h 531"/>
            </a:gdLst>
            <a:ahLst/>
            <a:cxnLst>
              <a:cxn ang="0">
                <a:pos x="T0" y="T1"/>
              </a:cxn>
              <a:cxn ang="0">
                <a:pos x="T2" y="T3"/>
              </a:cxn>
              <a:cxn ang="0">
                <a:pos x="T4" y="T5"/>
              </a:cxn>
              <a:cxn ang="0">
                <a:pos x="T6" y="T7"/>
              </a:cxn>
              <a:cxn ang="0">
                <a:pos x="T8" y="T9"/>
              </a:cxn>
              <a:cxn ang="0">
                <a:pos x="T10" y="T11"/>
              </a:cxn>
            </a:cxnLst>
            <a:rect l="0" t="0" r="r" b="b"/>
            <a:pathLst>
              <a:path w="525" h="531">
                <a:moveTo>
                  <a:pt x="251" y="0"/>
                </a:moveTo>
                <a:cubicBezTo>
                  <a:pt x="248" y="0"/>
                  <a:pt x="245" y="0"/>
                  <a:pt x="242" y="0"/>
                </a:cubicBezTo>
                <a:cubicBezTo>
                  <a:pt x="45" y="161"/>
                  <a:pt x="5" y="394"/>
                  <a:pt x="0" y="529"/>
                </a:cubicBezTo>
                <a:cubicBezTo>
                  <a:pt x="81" y="501"/>
                  <a:pt x="168" y="486"/>
                  <a:pt x="259" y="486"/>
                </a:cubicBezTo>
                <a:cubicBezTo>
                  <a:pt x="353" y="486"/>
                  <a:pt x="443" y="502"/>
                  <a:pt x="525" y="531"/>
                </a:cubicBezTo>
                <a:cubicBezTo>
                  <a:pt x="516" y="396"/>
                  <a:pt x="467" y="155"/>
                  <a:pt x="251" y="0"/>
                </a:cubicBezTo>
                <a:close/>
              </a:path>
            </a:pathLst>
          </a:custGeom>
          <a:solidFill>
            <a:srgbClr val="8EAE2A"/>
          </a:solidFill>
          <a:ln>
            <a:noFill/>
          </a:ln>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8"/>
          <p:cNvSpPr/>
          <p:nvPr/>
        </p:nvSpPr>
        <p:spPr bwMode="auto">
          <a:xfrm rot="18900000">
            <a:off x="2768458" y="1566003"/>
            <a:ext cx="1952531" cy="1728053"/>
          </a:xfrm>
          <a:custGeom>
            <a:avLst/>
            <a:gdLst>
              <a:gd name="T0" fmla="*/ 0 w 584"/>
              <a:gd name="T1" fmla="*/ 0 h 517"/>
              <a:gd name="T2" fmla="*/ 223 w 584"/>
              <a:gd name="T3" fmla="*/ 517 h 517"/>
              <a:gd name="T4" fmla="*/ 471 w 584"/>
              <a:gd name="T5" fmla="*/ 478 h 517"/>
              <a:gd name="T6" fmla="*/ 584 w 584"/>
              <a:gd name="T7" fmla="*/ 486 h 517"/>
              <a:gd name="T8" fmla="*/ 0 w 584"/>
              <a:gd name="T9" fmla="*/ 0 h 517"/>
            </a:gdLst>
            <a:ahLst/>
            <a:cxnLst>
              <a:cxn ang="0">
                <a:pos x="T0" y="T1"/>
              </a:cxn>
              <a:cxn ang="0">
                <a:pos x="T2" y="T3"/>
              </a:cxn>
              <a:cxn ang="0">
                <a:pos x="T4" y="T5"/>
              </a:cxn>
              <a:cxn ang="0">
                <a:pos x="T6" y="T7"/>
              </a:cxn>
              <a:cxn ang="0">
                <a:pos x="T8" y="T9"/>
              </a:cxn>
            </a:cxnLst>
            <a:rect l="0" t="0" r="r" b="b"/>
            <a:pathLst>
              <a:path w="584" h="517">
                <a:moveTo>
                  <a:pt x="0" y="0"/>
                </a:moveTo>
                <a:cubicBezTo>
                  <a:pt x="170" y="167"/>
                  <a:pt x="213" y="386"/>
                  <a:pt x="223" y="517"/>
                </a:cubicBezTo>
                <a:cubicBezTo>
                  <a:pt x="300" y="492"/>
                  <a:pt x="384" y="478"/>
                  <a:pt x="471" y="478"/>
                </a:cubicBezTo>
                <a:cubicBezTo>
                  <a:pt x="509" y="478"/>
                  <a:pt x="547" y="481"/>
                  <a:pt x="584" y="486"/>
                </a:cubicBezTo>
                <a:cubicBezTo>
                  <a:pt x="521" y="236"/>
                  <a:pt x="290" y="42"/>
                  <a:pt x="0" y="0"/>
                </a:cubicBezTo>
                <a:close/>
              </a:path>
            </a:pathLst>
          </a:custGeom>
          <a:solidFill>
            <a:srgbClr val="5F7B06"/>
          </a:solidFill>
          <a:ln>
            <a:noFill/>
          </a:ln>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12"/>
          <p:cNvSpPr>
            <a:spLocks noChangeArrowheads="1"/>
          </p:cNvSpPr>
          <p:nvPr/>
        </p:nvSpPr>
        <p:spPr bwMode="auto">
          <a:xfrm>
            <a:off x="6610182" y="2227781"/>
            <a:ext cx="180000" cy="180000"/>
          </a:xfrm>
          <a:prstGeom prst="ellipse">
            <a:avLst/>
          </a:prstGeom>
          <a:solidFill>
            <a:srgbClr val="5F7B06"/>
          </a:solidFill>
          <a:ln>
            <a:noFill/>
          </a:ln>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2"/>
          <p:cNvSpPr>
            <a:spLocks noEditPoints="1"/>
          </p:cNvSpPr>
          <p:nvPr/>
        </p:nvSpPr>
        <p:spPr bwMode="auto">
          <a:xfrm rot="20105549">
            <a:off x="1537935" y="4303749"/>
            <a:ext cx="558007" cy="432231"/>
          </a:xfrm>
          <a:custGeom>
            <a:avLst/>
            <a:gdLst>
              <a:gd name="T0" fmla="*/ 251 w 559"/>
              <a:gd name="T1" fmla="*/ 433 h 433"/>
              <a:gd name="T2" fmla="*/ 112 w 559"/>
              <a:gd name="T3" fmla="*/ 433 h 433"/>
              <a:gd name="T4" fmla="*/ 112 w 559"/>
              <a:gd name="T5" fmla="*/ 255 h 433"/>
              <a:gd name="T6" fmla="*/ 0 w 559"/>
              <a:gd name="T7" fmla="*/ 255 h 433"/>
              <a:gd name="T8" fmla="*/ 287 w 559"/>
              <a:gd name="T9" fmla="*/ 0 h 433"/>
              <a:gd name="T10" fmla="*/ 344 w 559"/>
              <a:gd name="T11" fmla="*/ 52 h 433"/>
              <a:gd name="T12" fmla="*/ 344 w 559"/>
              <a:gd name="T13" fmla="*/ 42 h 433"/>
              <a:gd name="T14" fmla="*/ 431 w 559"/>
              <a:gd name="T15" fmla="*/ 42 h 433"/>
              <a:gd name="T16" fmla="*/ 431 w 559"/>
              <a:gd name="T17" fmla="*/ 125 h 433"/>
              <a:gd name="T18" fmla="*/ 559 w 559"/>
              <a:gd name="T19" fmla="*/ 255 h 433"/>
              <a:gd name="T20" fmla="*/ 460 w 559"/>
              <a:gd name="T21" fmla="*/ 255 h 433"/>
              <a:gd name="T22" fmla="*/ 460 w 559"/>
              <a:gd name="T23" fmla="*/ 428 h 433"/>
              <a:gd name="T24" fmla="*/ 320 w 559"/>
              <a:gd name="T25" fmla="*/ 428 h 433"/>
              <a:gd name="T26" fmla="*/ 320 w 559"/>
              <a:gd name="T27" fmla="*/ 312 h 433"/>
              <a:gd name="T28" fmla="*/ 251 w 559"/>
              <a:gd name="T29" fmla="*/ 312 h 433"/>
              <a:gd name="T30" fmla="*/ 251 w 559"/>
              <a:gd name="T31" fmla="*/ 433 h 433"/>
              <a:gd name="T32" fmla="*/ 142 w 559"/>
              <a:gd name="T33" fmla="*/ 400 h 433"/>
              <a:gd name="T34" fmla="*/ 221 w 559"/>
              <a:gd name="T35" fmla="*/ 400 h 433"/>
              <a:gd name="T36" fmla="*/ 221 w 559"/>
              <a:gd name="T37" fmla="*/ 279 h 433"/>
              <a:gd name="T38" fmla="*/ 351 w 559"/>
              <a:gd name="T39" fmla="*/ 279 h 433"/>
              <a:gd name="T40" fmla="*/ 351 w 559"/>
              <a:gd name="T41" fmla="*/ 397 h 433"/>
              <a:gd name="T42" fmla="*/ 429 w 559"/>
              <a:gd name="T43" fmla="*/ 397 h 433"/>
              <a:gd name="T44" fmla="*/ 429 w 559"/>
              <a:gd name="T45" fmla="*/ 222 h 433"/>
              <a:gd name="T46" fmla="*/ 481 w 559"/>
              <a:gd name="T47" fmla="*/ 222 h 433"/>
              <a:gd name="T48" fmla="*/ 398 w 559"/>
              <a:gd name="T49" fmla="*/ 137 h 433"/>
              <a:gd name="T50" fmla="*/ 398 w 559"/>
              <a:gd name="T51" fmla="*/ 73 h 433"/>
              <a:gd name="T52" fmla="*/ 377 w 559"/>
              <a:gd name="T53" fmla="*/ 73 h 433"/>
              <a:gd name="T54" fmla="*/ 377 w 559"/>
              <a:gd name="T55" fmla="*/ 125 h 433"/>
              <a:gd name="T56" fmla="*/ 287 w 559"/>
              <a:gd name="T57" fmla="*/ 42 h 433"/>
              <a:gd name="T58" fmla="*/ 86 w 559"/>
              <a:gd name="T59" fmla="*/ 222 h 433"/>
              <a:gd name="T60" fmla="*/ 142 w 559"/>
              <a:gd name="T61" fmla="*/ 222 h 433"/>
              <a:gd name="T62" fmla="*/ 142 w 559"/>
              <a:gd name="T63" fmla="*/ 40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33">
                <a:moveTo>
                  <a:pt x="251" y="433"/>
                </a:moveTo>
                <a:lnTo>
                  <a:pt x="112" y="433"/>
                </a:lnTo>
                <a:lnTo>
                  <a:pt x="112" y="255"/>
                </a:lnTo>
                <a:lnTo>
                  <a:pt x="0" y="255"/>
                </a:lnTo>
                <a:lnTo>
                  <a:pt x="287" y="0"/>
                </a:lnTo>
                <a:lnTo>
                  <a:pt x="344" y="52"/>
                </a:lnTo>
                <a:lnTo>
                  <a:pt x="344" y="42"/>
                </a:lnTo>
                <a:lnTo>
                  <a:pt x="431" y="42"/>
                </a:lnTo>
                <a:lnTo>
                  <a:pt x="431" y="125"/>
                </a:lnTo>
                <a:lnTo>
                  <a:pt x="559" y="255"/>
                </a:lnTo>
                <a:lnTo>
                  <a:pt x="460" y="255"/>
                </a:lnTo>
                <a:lnTo>
                  <a:pt x="460" y="428"/>
                </a:lnTo>
                <a:lnTo>
                  <a:pt x="320" y="428"/>
                </a:lnTo>
                <a:lnTo>
                  <a:pt x="320" y="312"/>
                </a:lnTo>
                <a:lnTo>
                  <a:pt x="251" y="312"/>
                </a:lnTo>
                <a:lnTo>
                  <a:pt x="251" y="433"/>
                </a:lnTo>
                <a:close/>
                <a:moveTo>
                  <a:pt x="142" y="400"/>
                </a:moveTo>
                <a:lnTo>
                  <a:pt x="221" y="400"/>
                </a:lnTo>
                <a:lnTo>
                  <a:pt x="221" y="279"/>
                </a:lnTo>
                <a:lnTo>
                  <a:pt x="351" y="279"/>
                </a:lnTo>
                <a:lnTo>
                  <a:pt x="351" y="397"/>
                </a:lnTo>
                <a:lnTo>
                  <a:pt x="429" y="397"/>
                </a:lnTo>
                <a:lnTo>
                  <a:pt x="429" y="222"/>
                </a:lnTo>
                <a:lnTo>
                  <a:pt x="481" y="222"/>
                </a:lnTo>
                <a:lnTo>
                  <a:pt x="398" y="137"/>
                </a:lnTo>
                <a:lnTo>
                  <a:pt x="398" y="73"/>
                </a:lnTo>
                <a:lnTo>
                  <a:pt x="377" y="73"/>
                </a:lnTo>
                <a:lnTo>
                  <a:pt x="377" y="125"/>
                </a:lnTo>
                <a:lnTo>
                  <a:pt x="287" y="42"/>
                </a:lnTo>
                <a:lnTo>
                  <a:pt x="86" y="222"/>
                </a:lnTo>
                <a:lnTo>
                  <a:pt x="142" y="222"/>
                </a:lnTo>
                <a:lnTo>
                  <a:pt x="142" y="400"/>
                </a:lnTo>
                <a:close/>
              </a:path>
            </a:pathLst>
          </a:custGeom>
          <a:solidFill>
            <a:sysClr val="window" lastClr="FFFFFF"/>
          </a:solidFill>
          <a:ln>
            <a:noFill/>
          </a:ln>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20"/>
          <p:cNvSpPr/>
          <p:nvPr/>
        </p:nvSpPr>
        <p:spPr bwMode="auto">
          <a:xfrm>
            <a:off x="2896883" y="3172149"/>
            <a:ext cx="161579" cy="142511"/>
          </a:xfrm>
          <a:custGeom>
            <a:avLst/>
            <a:gdLst>
              <a:gd name="T0" fmla="*/ 53 w 68"/>
              <a:gd name="T1" fmla="*/ 31 h 60"/>
              <a:gd name="T2" fmla="*/ 48 w 68"/>
              <a:gd name="T3" fmla="*/ 23 h 60"/>
              <a:gd name="T4" fmla="*/ 41 w 68"/>
              <a:gd name="T5" fmla="*/ 8 h 60"/>
              <a:gd name="T6" fmla="*/ 38 w 68"/>
              <a:gd name="T7" fmla="*/ 5 h 60"/>
              <a:gd name="T8" fmla="*/ 26 w 68"/>
              <a:gd name="T9" fmla="*/ 1 h 60"/>
              <a:gd name="T10" fmla="*/ 4 w 68"/>
              <a:gd name="T11" fmla="*/ 20 h 60"/>
              <a:gd name="T12" fmla="*/ 0 w 68"/>
              <a:gd name="T13" fmla="*/ 27 h 60"/>
              <a:gd name="T14" fmla="*/ 14 w 68"/>
              <a:gd name="T15" fmla="*/ 52 h 60"/>
              <a:gd name="T16" fmla="*/ 2 w 68"/>
              <a:gd name="T17" fmla="*/ 60 h 60"/>
              <a:gd name="T18" fmla="*/ 46 w 68"/>
              <a:gd name="T19" fmla="*/ 60 h 60"/>
              <a:gd name="T20" fmla="*/ 68 w 68"/>
              <a:gd name="T21" fmla="*/ 22 h 60"/>
              <a:gd name="T22" fmla="*/ 53 w 68"/>
              <a:gd name="T23"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60">
                <a:moveTo>
                  <a:pt x="53" y="31"/>
                </a:moveTo>
                <a:cubicBezTo>
                  <a:pt x="51" y="28"/>
                  <a:pt x="50" y="26"/>
                  <a:pt x="48" y="23"/>
                </a:cubicBezTo>
                <a:cubicBezTo>
                  <a:pt x="46" y="18"/>
                  <a:pt x="43" y="13"/>
                  <a:pt x="41" y="8"/>
                </a:cubicBezTo>
                <a:cubicBezTo>
                  <a:pt x="40" y="7"/>
                  <a:pt x="39" y="6"/>
                  <a:pt x="38" y="5"/>
                </a:cubicBezTo>
                <a:cubicBezTo>
                  <a:pt x="35" y="1"/>
                  <a:pt x="30" y="0"/>
                  <a:pt x="26" y="1"/>
                </a:cubicBezTo>
                <a:cubicBezTo>
                  <a:pt x="13" y="2"/>
                  <a:pt x="4" y="19"/>
                  <a:pt x="4" y="20"/>
                </a:cubicBezTo>
                <a:cubicBezTo>
                  <a:pt x="0" y="27"/>
                  <a:pt x="0" y="27"/>
                  <a:pt x="0" y="27"/>
                </a:cubicBezTo>
                <a:cubicBezTo>
                  <a:pt x="3" y="32"/>
                  <a:pt x="14" y="52"/>
                  <a:pt x="14" y="52"/>
                </a:cubicBezTo>
                <a:cubicBezTo>
                  <a:pt x="2" y="60"/>
                  <a:pt x="2" y="60"/>
                  <a:pt x="2" y="60"/>
                </a:cubicBezTo>
                <a:cubicBezTo>
                  <a:pt x="46" y="60"/>
                  <a:pt x="46" y="60"/>
                  <a:pt x="46" y="60"/>
                </a:cubicBezTo>
                <a:cubicBezTo>
                  <a:pt x="68" y="22"/>
                  <a:pt x="68" y="22"/>
                  <a:pt x="68" y="22"/>
                </a:cubicBezTo>
                <a:lnTo>
                  <a:pt x="53" y="31"/>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21"/>
          <p:cNvSpPr/>
          <p:nvPr/>
        </p:nvSpPr>
        <p:spPr bwMode="auto">
          <a:xfrm>
            <a:off x="2739317" y="3165123"/>
            <a:ext cx="192691" cy="153551"/>
          </a:xfrm>
          <a:custGeom>
            <a:avLst/>
            <a:gdLst>
              <a:gd name="T0" fmla="*/ 65 w 81"/>
              <a:gd name="T1" fmla="*/ 20 h 65"/>
              <a:gd name="T2" fmla="*/ 81 w 81"/>
              <a:gd name="T3" fmla="*/ 1 h 65"/>
              <a:gd name="T4" fmla="*/ 80 w 81"/>
              <a:gd name="T5" fmla="*/ 1 h 65"/>
              <a:gd name="T6" fmla="*/ 42 w 81"/>
              <a:gd name="T7" fmla="*/ 0 h 65"/>
              <a:gd name="T8" fmla="*/ 18 w 81"/>
              <a:gd name="T9" fmla="*/ 12 h 65"/>
              <a:gd name="T10" fmla="*/ 0 w 81"/>
              <a:gd name="T11" fmla="*/ 43 h 65"/>
              <a:gd name="T12" fmla="*/ 40 w 81"/>
              <a:gd name="T13" fmla="*/ 65 h 65"/>
              <a:gd name="T14" fmla="*/ 65 w 81"/>
              <a:gd name="T15" fmla="*/ 2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65">
                <a:moveTo>
                  <a:pt x="65" y="20"/>
                </a:moveTo>
                <a:cubicBezTo>
                  <a:pt x="68" y="14"/>
                  <a:pt x="74" y="6"/>
                  <a:pt x="81" y="1"/>
                </a:cubicBezTo>
                <a:cubicBezTo>
                  <a:pt x="81" y="1"/>
                  <a:pt x="80" y="1"/>
                  <a:pt x="80" y="1"/>
                </a:cubicBezTo>
                <a:cubicBezTo>
                  <a:pt x="80" y="1"/>
                  <a:pt x="57" y="1"/>
                  <a:pt x="42" y="0"/>
                </a:cubicBezTo>
                <a:cubicBezTo>
                  <a:pt x="31" y="0"/>
                  <a:pt x="22" y="5"/>
                  <a:pt x="18" y="12"/>
                </a:cubicBezTo>
                <a:cubicBezTo>
                  <a:pt x="0" y="43"/>
                  <a:pt x="0" y="43"/>
                  <a:pt x="0" y="43"/>
                </a:cubicBezTo>
                <a:cubicBezTo>
                  <a:pt x="40" y="65"/>
                  <a:pt x="40" y="65"/>
                  <a:pt x="40" y="65"/>
                </a:cubicBezTo>
                <a:cubicBezTo>
                  <a:pt x="44" y="57"/>
                  <a:pt x="65" y="20"/>
                  <a:pt x="65" y="2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22"/>
          <p:cNvSpPr/>
          <p:nvPr/>
        </p:nvSpPr>
        <p:spPr bwMode="auto">
          <a:xfrm>
            <a:off x="2671073" y="3314659"/>
            <a:ext cx="158568" cy="135485"/>
          </a:xfrm>
          <a:custGeom>
            <a:avLst/>
            <a:gdLst>
              <a:gd name="T0" fmla="*/ 17 w 67"/>
              <a:gd name="T1" fmla="*/ 9 h 57"/>
              <a:gd name="T2" fmla="*/ 12 w 67"/>
              <a:gd name="T3" fmla="*/ 16 h 57"/>
              <a:gd name="T4" fmla="*/ 3 w 67"/>
              <a:gd name="T5" fmla="*/ 30 h 57"/>
              <a:gd name="T6" fmla="*/ 1 w 67"/>
              <a:gd name="T7" fmla="*/ 34 h 57"/>
              <a:gd name="T8" fmla="*/ 3 w 67"/>
              <a:gd name="T9" fmla="*/ 47 h 57"/>
              <a:gd name="T10" fmla="*/ 30 w 67"/>
              <a:gd name="T11" fmla="*/ 56 h 57"/>
              <a:gd name="T12" fmla="*/ 38 w 67"/>
              <a:gd name="T13" fmla="*/ 56 h 57"/>
              <a:gd name="T14" fmla="*/ 54 w 67"/>
              <a:gd name="T15" fmla="*/ 32 h 57"/>
              <a:gd name="T16" fmla="*/ 67 w 67"/>
              <a:gd name="T17" fmla="*/ 40 h 57"/>
              <a:gd name="T18" fmla="*/ 45 w 67"/>
              <a:gd name="T19" fmla="*/ 0 h 57"/>
              <a:gd name="T20" fmla="*/ 2 w 67"/>
              <a:gd name="T21" fmla="*/ 0 h 57"/>
              <a:gd name="T22" fmla="*/ 17 w 67"/>
              <a:gd name="T23"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57">
                <a:moveTo>
                  <a:pt x="17" y="9"/>
                </a:moveTo>
                <a:cubicBezTo>
                  <a:pt x="15" y="11"/>
                  <a:pt x="14" y="14"/>
                  <a:pt x="12" y="16"/>
                </a:cubicBezTo>
                <a:cubicBezTo>
                  <a:pt x="9" y="21"/>
                  <a:pt x="6" y="25"/>
                  <a:pt x="3" y="30"/>
                </a:cubicBezTo>
                <a:cubicBezTo>
                  <a:pt x="2" y="31"/>
                  <a:pt x="1" y="33"/>
                  <a:pt x="1" y="34"/>
                </a:cubicBezTo>
                <a:cubicBezTo>
                  <a:pt x="0" y="38"/>
                  <a:pt x="1" y="43"/>
                  <a:pt x="3" y="47"/>
                </a:cubicBezTo>
                <a:cubicBezTo>
                  <a:pt x="11" y="57"/>
                  <a:pt x="30" y="56"/>
                  <a:pt x="30" y="56"/>
                </a:cubicBezTo>
                <a:cubicBezTo>
                  <a:pt x="38" y="56"/>
                  <a:pt x="38" y="56"/>
                  <a:pt x="38" y="56"/>
                </a:cubicBezTo>
                <a:cubicBezTo>
                  <a:pt x="42" y="51"/>
                  <a:pt x="54" y="32"/>
                  <a:pt x="54" y="32"/>
                </a:cubicBezTo>
                <a:cubicBezTo>
                  <a:pt x="67" y="40"/>
                  <a:pt x="67" y="40"/>
                  <a:pt x="67" y="40"/>
                </a:cubicBezTo>
                <a:cubicBezTo>
                  <a:pt x="45" y="0"/>
                  <a:pt x="45" y="0"/>
                  <a:pt x="45" y="0"/>
                </a:cubicBezTo>
                <a:cubicBezTo>
                  <a:pt x="2" y="0"/>
                  <a:pt x="2" y="0"/>
                  <a:pt x="2" y="0"/>
                </a:cubicBezTo>
                <a:lnTo>
                  <a:pt x="17" y="9"/>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3"/>
          <p:cNvSpPr/>
          <p:nvPr/>
        </p:nvSpPr>
        <p:spPr bwMode="auto">
          <a:xfrm>
            <a:off x="2685124" y="3450145"/>
            <a:ext cx="180647" cy="120431"/>
          </a:xfrm>
          <a:custGeom>
            <a:avLst/>
            <a:gdLst>
              <a:gd name="T0" fmla="*/ 25 w 76"/>
              <a:gd name="T1" fmla="*/ 6 h 51"/>
              <a:gd name="T2" fmla="*/ 0 w 76"/>
              <a:gd name="T3" fmla="*/ 0 h 51"/>
              <a:gd name="T4" fmla="*/ 1 w 76"/>
              <a:gd name="T5" fmla="*/ 1 h 51"/>
              <a:gd name="T6" fmla="*/ 18 w 76"/>
              <a:gd name="T7" fmla="*/ 35 h 51"/>
              <a:gd name="T8" fmla="*/ 40 w 76"/>
              <a:gd name="T9" fmla="*/ 51 h 51"/>
              <a:gd name="T10" fmla="*/ 76 w 76"/>
              <a:gd name="T11" fmla="*/ 51 h 51"/>
              <a:gd name="T12" fmla="*/ 76 w 76"/>
              <a:gd name="T13" fmla="*/ 6 h 51"/>
              <a:gd name="T14" fmla="*/ 25 w 76"/>
              <a:gd name="T15" fmla="*/ 6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51">
                <a:moveTo>
                  <a:pt x="25" y="6"/>
                </a:moveTo>
                <a:cubicBezTo>
                  <a:pt x="18" y="6"/>
                  <a:pt x="8" y="4"/>
                  <a:pt x="0" y="0"/>
                </a:cubicBezTo>
                <a:cubicBezTo>
                  <a:pt x="0" y="1"/>
                  <a:pt x="1" y="1"/>
                  <a:pt x="1" y="1"/>
                </a:cubicBezTo>
                <a:cubicBezTo>
                  <a:pt x="1" y="1"/>
                  <a:pt x="12" y="22"/>
                  <a:pt x="18" y="35"/>
                </a:cubicBezTo>
                <a:cubicBezTo>
                  <a:pt x="24" y="45"/>
                  <a:pt x="32" y="50"/>
                  <a:pt x="40" y="51"/>
                </a:cubicBezTo>
                <a:cubicBezTo>
                  <a:pt x="76" y="51"/>
                  <a:pt x="76" y="51"/>
                  <a:pt x="76" y="51"/>
                </a:cubicBezTo>
                <a:cubicBezTo>
                  <a:pt x="76" y="6"/>
                  <a:pt x="76" y="6"/>
                  <a:pt x="76" y="6"/>
                </a:cubicBezTo>
                <a:cubicBezTo>
                  <a:pt x="67" y="6"/>
                  <a:pt x="24" y="6"/>
                  <a:pt x="25" y="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4"/>
          <p:cNvSpPr/>
          <p:nvPr/>
        </p:nvSpPr>
        <p:spPr bwMode="auto">
          <a:xfrm>
            <a:off x="2896882" y="3421039"/>
            <a:ext cx="156560" cy="180647"/>
          </a:xfrm>
          <a:custGeom>
            <a:avLst/>
            <a:gdLst>
              <a:gd name="T0" fmla="*/ 22 w 66"/>
              <a:gd name="T1" fmla="*/ 58 h 76"/>
              <a:gd name="T2" fmla="*/ 31 w 66"/>
              <a:gd name="T3" fmla="*/ 59 h 76"/>
              <a:gd name="T4" fmla="*/ 48 w 66"/>
              <a:gd name="T5" fmla="*/ 59 h 76"/>
              <a:gd name="T6" fmla="*/ 52 w 66"/>
              <a:gd name="T7" fmla="*/ 58 h 76"/>
              <a:gd name="T8" fmla="*/ 61 w 66"/>
              <a:gd name="T9" fmla="*/ 49 h 76"/>
              <a:gd name="T10" fmla="*/ 55 w 66"/>
              <a:gd name="T11" fmla="*/ 21 h 76"/>
              <a:gd name="T12" fmla="*/ 51 w 66"/>
              <a:gd name="T13" fmla="*/ 14 h 76"/>
              <a:gd name="T14" fmla="*/ 21 w 66"/>
              <a:gd name="T15" fmla="*/ 14 h 76"/>
              <a:gd name="T16" fmla="*/ 21 w 66"/>
              <a:gd name="T17" fmla="*/ 0 h 76"/>
              <a:gd name="T18" fmla="*/ 0 w 66"/>
              <a:gd name="T19" fmla="*/ 39 h 76"/>
              <a:gd name="T20" fmla="*/ 22 w 66"/>
              <a:gd name="T21" fmla="*/ 76 h 76"/>
              <a:gd name="T22" fmla="*/ 22 w 66"/>
              <a:gd name="T23" fmla="*/ 5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76">
                <a:moveTo>
                  <a:pt x="22" y="58"/>
                </a:moveTo>
                <a:cubicBezTo>
                  <a:pt x="25" y="58"/>
                  <a:pt x="28" y="59"/>
                  <a:pt x="31" y="59"/>
                </a:cubicBezTo>
                <a:cubicBezTo>
                  <a:pt x="36" y="59"/>
                  <a:pt x="42" y="59"/>
                  <a:pt x="48" y="59"/>
                </a:cubicBezTo>
                <a:cubicBezTo>
                  <a:pt x="49" y="59"/>
                  <a:pt x="50" y="59"/>
                  <a:pt x="52" y="58"/>
                </a:cubicBezTo>
                <a:cubicBezTo>
                  <a:pt x="56" y="57"/>
                  <a:pt x="59" y="54"/>
                  <a:pt x="61" y="49"/>
                </a:cubicBezTo>
                <a:cubicBezTo>
                  <a:pt x="66" y="38"/>
                  <a:pt x="55" y="21"/>
                  <a:pt x="55" y="21"/>
                </a:cubicBezTo>
                <a:cubicBezTo>
                  <a:pt x="51" y="14"/>
                  <a:pt x="51" y="14"/>
                  <a:pt x="51" y="14"/>
                </a:cubicBezTo>
                <a:cubicBezTo>
                  <a:pt x="44" y="14"/>
                  <a:pt x="21" y="14"/>
                  <a:pt x="21" y="14"/>
                </a:cubicBezTo>
                <a:cubicBezTo>
                  <a:pt x="21" y="0"/>
                  <a:pt x="21" y="0"/>
                  <a:pt x="21" y="0"/>
                </a:cubicBezTo>
                <a:cubicBezTo>
                  <a:pt x="0" y="39"/>
                  <a:pt x="0" y="39"/>
                  <a:pt x="0" y="39"/>
                </a:cubicBezTo>
                <a:cubicBezTo>
                  <a:pt x="22" y="76"/>
                  <a:pt x="22" y="76"/>
                  <a:pt x="22" y="76"/>
                </a:cubicBezTo>
                <a:lnTo>
                  <a:pt x="22" y="58"/>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25"/>
          <p:cNvSpPr/>
          <p:nvPr/>
        </p:nvSpPr>
        <p:spPr bwMode="auto">
          <a:xfrm>
            <a:off x="2972151" y="3302617"/>
            <a:ext cx="147528" cy="218783"/>
          </a:xfrm>
          <a:custGeom>
            <a:avLst/>
            <a:gdLst>
              <a:gd name="T0" fmla="*/ 28 w 62"/>
              <a:gd name="T1" fmla="*/ 68 h 92"/>
              <a:gd name="T2" fmla="*/ 37 w 62"/>
              <a:gd name="T3" fmla="*/ 92 h 92"/>
              <a:gd name="T4" fmla="*/ 37 w 62"/>
              <a:gd name="T5" fmla="*/ 90 h 92"/>
              <a:gd name="T6" fmla="*/ 56 w 62"/>
              <a:gd name="T7" fmla="*/ 57 h 92"/>
              <a:gd name="T8" fmla="*/ 58 w 62"/>
              <a:gd name="T9" fmla="*/ 31 h 92"/>
              <a:gd name="T10" fmla="*/ 38 w 62"/>
              <a:gd name="T11" fmla="*/ 0 h 92"/>
              <a:gd name="T12" fmla="*/ 0 w 62"/>
              <a:gd name="T13" fmla="*/ 24 h 92"/>
              <a:gd name="T14" fmla="*/ 28 w 6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2">
                <a:moveTo>
                  <a:pt x="28" y="68"/>
                </a:moveTo>
                <a:cubicBezTo>
                  <a:pt x="32" y="73"/>
                  <a:pt x="36" y="83"/>
                  <a:pt x="37" y="92"/>
                </a:cubicBezTo>
                <a:cubicBezTo>
                  <a:pt x="37" y="91"/>
                  <a:pt x="37" y="90"/>
                  <a:pt x="37" y="90"/>
                </a:cubicBezTo>
                <a:cubicBezTo>
                  <a:pt x="37" y="90"/>
                  <a:pt x="48" y="70"/>
                  <a:pt x="56" y="57"/>
                </a:cubicBezTo>
                <a:cubicBezTo>
                  <a:pt x="62" y="47"/>
                  <a:pt x="61" y="37"/>
                  <a:pt x="58" y="31"/>
                </a:cubicBezTo>
                <a:cubicBezTo>
                  <a:pt x="38" y="0"/>
                  <a:pt x="38" y="0"/>
                  <a:pt x="38" y="0"/>
                </a:cubicBezTo>
                <a:cubicBezTo>
                  <a:pt x="0" y="24"/>
                  <a:pt x="0" y="24"/>
                  <a:pt x="0" y="24"/>
                </a:cubicBezTo>
                <a:cubicBezTo>
                  <a:pt x="5" y="32"/>
                  <a:pt x="28" y="68"/>
                  <a:pt x="28" y="6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9"/>
          <p:cNvSpPr>
            <a:spLocks noEditPoints="1"/>
          </p:cNvSpPr>
          <p:nvPr/>
        </p:nvSpPr>
        <p:spPr bwMode="auto">
          <a:xfrm>
            <a:off x="3778173" y="2135031"/>
            <a:ext cx="515108" cy="517483"/>
          </a:xfrm>
          <a:custGeom>
            <a:avLst/>
            <a:gdLst>
              <a:gd name="T0" fmla="*/ 91 w 181"/>
              <a:gd name="T1" fmla="*/ 15 h 181"/>
              <a:gd name="T2" fmla="*/ 166 w 181"/>
              <a:gd name="T3" fmla="*/ 91 h 181"/>
              <a:gd name="T4" fmla="*/ 91 w 181"/>
              <a:gd name="T5" fmla="*/ 166 h 181"/>
              <a:gd name="T6" fmla="*/ 15 w 181"/>
              <a:gd name="T7" fmla="*/ 91 h 181"/>
              <a:gd name="T8" fmla="*/ 91 w 181"/>
              <a:gd name="T9" fmla="*/ 15 h 181"/>
              <a:gd name="T10" fmla="*/ 91 w 181"/>
              <a:gd name="T11" fmla="*/ 0 h 181"/>
              <a:gd name="T12" fmla="*/ 0 w 181"/>
              <a:gd name="T13" fmla="*/ 91 h 181"/>
              <a:gd name="T14" fmla="*/ 91 w 181"/>
              <a:gd name="T15" fmla="*/ 181 h 181"/>
              <a:gd name="T16" fmla="*/ 181 w 181"/>
              <a:gd name="T17" fmla="*/ 91 h 181"/>
              <a:gd name="T18" fmla="*/ 91 w 181"/>
              <a:gd name="T1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181">
                <a:moveTo>
                  <a:pt x="91" y="15"/>
                </a:moveTo>
                <a:cubicBezTo>
                  <a:pt x="132" y="15"/>
                  <a:pt x="166" y="49"/>
                  <a:pt x="166" y="91"/>
                </a:cubicBezTo>
                <a:cubicBezTo>
                  <a:pt x="166" y="132"/>
                  <a:pt x="132" y="166"/>
                  <a:pt x="91" y="166"/>
                </a:cubicBezTo>
                <a:cubicBezTo>
                  <a:pt x="49" y="166"/>
                  <a:pt x="15" y="132"/>
                  <a:pt x="15" y="91"/>
                </a:cubicBezTo>
                <a:cubicBezTo>
                  <a:pt x="15" y="49"/>
                  <a:pt x="49" y="15"/>
                  <a:pt x="91" y="15"/>
                </a:cubicBezTo>
                <a:moveTo>
                  <a:pt x="91" y="0"/>
                </a:moveTo>
                <a:cubicBezTo>
                  <a:pt x="41" y="0"/>
                  <a:pt x="0" y="41"/>
                  <a:pt x="0" y="91"/>
                </a:cubicBezTo>
                <a:cubicBezTo>
                  <a:pt x="0" y="141"/>
                  <a:pt x="41" y="181"/>
                  <a:pt x="91" y="181"/>
                </a:cubicBezTo>
                <a:cubicBezTo>
                  <a:pt x="141" y="181"/>
                  <a:pt x="181" y="141"/>
                  <a:pt x="181" y="91"/>
                </a:cubicBezTo>
                <a:cubicBezTo>
                  <a:pt x="181" y="41"/>
                  <a:pt x="141" y="0"/>
                  <a:pt x="91"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30"/>
          <p:cNvSpPr>
            <a:spLocks noEditPoints="1"/>
          </p:cNvSpPr>
          <p:nvPr/>
        </p:nvSpPr>
        <p:spPr bwMode="auto">
          <a:xfrm>
            <a:off x="3898051" y="2169452"/>
            <a:ext cx="276545" cy="448643"/>
          </a:xfrm>
          <a:custGeom>
            <a:avLst/>
            <a:gdLst>
              <a:gd name="T0" fmla="*/ 49 w 97"/>
              <a:gd name="T1" fmla="*/ 157 h 157"/>
              <a:gd name="T2" fmla="*/ 0 w 97"/>
              <a:gd name="T3" fmla="*/ 79 h 157"/>
              <a:gd name="T4" fmla="*/ 49 w 97"/>
              <a:gd name="T5" fmla="*/ 0 h 157"/>
              <a:gd name="T6" fmla="*/ 97 w 97"/>
              <a:gd name="T7" fmla="*/ 79 h 157"/>
              <a:gd name="T8" fmla="*/ 49 w 97"/>
              <a:gd name="T9" fmla="*/ 157 h 157"/>
              <a:gd name="T10" fmla="*/ 49 w 97"/>
              <a:gd name="T11" fmla="*/ 6 h 157"/>
              <a:gd name="T12" fmla="*/ 6 w 97"/>
              <a:gd name="T13" fmla="*/ 79 h 157"/>
              <a:gd name="T14" fmla="*/ 49 w 97"/>
              <a:gd name="T15" fmla="*/ 152 h 157"/>
              <a:gd name="T16" fmla="*/ 92 w 97"/>
              <a:gd name="T17" fmla="*/ 79 h 157"/>
              <a:gd name="T18" fmla="*/ 49 w 97"/>
              <a:gd name="T19" fmla="*/ 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57">
                <a:moveTo>
                  <a:pt x="49" y="157"/>
                </a:moveTo>
                <a:cubicBezTo>
                  <a:pt x="22" y="157"/>
                  <a:pt x="0" y="122"/>
                  <a:pt x="0" y="79"/>
                </a:cubicBezTo>
                <a:cubicBezTo>
                  <a:pt x="0" y="35"/>
                  <a:pt x="22" y="0"/>
                  <a:pt x="49" y="0"/>
                </a:cubicBezTo>
                <a:cubicBezTo>
                  <a:pt x="75" y="0"/>
                  <a:pt x="97" y="35"/>
                  <a:pt x="97" y="79"/>
                </a:cubicBezTo>
                <a:cubicBezTo>
                  <a:pt x="97" y="122"/>
                  <a:pt x="75" y="157"/>
                  <a:pt x="49" y="157"/>
                </a:cubicBezTo>
                <a:close/>
                <a:moveTo>
                  <a:pt x="49" y="6"/>
                </a:moveTo>
                <a:cubicBezTo>
                  <a:pt x="25" y="6"/>
                  <a:pt x="6" y="38"/>
                  <a:pt x="6" y="79"/>
                </a:cubicBezTo>
                <a:cubicBezTo>
                  <a:pt x="6" y="119"/>
                  <a:pt x="25" y="152"/>
                  <a:pt x="49" y="152"/>
                </a:cubicBezTo>
                <a:cubicBezTo>
                  <a:pt x="72" y="152"/>
                  <a:pt x="92" y="119"/>
                  <a:pt x="92" y="79"/>
                </a:cubicBezTo>
                <a:cubicBezTo>
                  <a:pt x="92" y="38"/>
                  <a:pt x="72" y="6"/>
                  <a:pt x="49" y="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31"/>
          <p:cNvSpPr>
            <a:spLocks noChangeArrowheads="1"/>
          </p:cNvSpPr>
          <p:nvPr/>
        </p:nvSpPr>
        <p:spPr bwMode="auto">
          <a:xfrm>
            <a:off x="4028607" y="2178947"/>
            <a:ext cx="14243" cy="43084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32"/>
          <p:cNvSpPr>
            <a:spLocks noChangeArrowheads="1"/>
          </p:cNvSpPr>
          <p:nvPr/>
        </p:nvSpPr>
        <p:spPr bwMode="auto">
          <a:xfrm>
            <a:off x="3829209" y="2275083"/>
            <a:ext cx="413036" cy="17804"/>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33"/>
          <p:cNvSpPr>
            <a:spLocks noChangeArrowheads="1"/>
          </p:cNvSpPr>
          <p:nvPr/>
        </p:nvSpPr>
        <p:spPr bwMode="auto">
          <a:xfrm>
            <a:off x="3820902" y="2386652"/>
            <a:ext cx="433213" cy="14243"/>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34"/>
          <p:cNvSpPr>
            <a:spLocks noChangeArrowheads="1"/>
          </p:cNvSpPr>
          <p:nvPr/>
        </p:nvSpPr>
        <p:spPr bwMode="auto">
          <a:xfrm>
            <a:off x="3823276" y="2494659"/>
            <a:ext cx="413036" cy="17804"/>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6996690" y="2178946"/>
            <a:ext cx="126464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6999333" y="2464853"/>
            <a:ext cx="3680637" cy="430887"/>
          </a:xfrm>
          <a:prstGeom prst="rect">
            <a:avLst/>
          </a:prstGeom>
          <a:noFill/>
        </p:spPr>
        <p:txBody>
          <a:bodyPr wrap="square" lIns="0" tIns="0" rIns="0" bIns="0" rtlCol="0" anchor="t" anchorCtr="0">
            <a:spAutoFit/>
          </a:bodyPr>
          <a:lstStyle/>
          <a:p>
            <a:pPr defTabSz="1216660">
              <a:spcBef>
                <a:spcPct val="20000"/>
              </a:spcBef>
              <a:defRPr/>
            </a:pPr>
            <a:r>
              <a:rPr lang="zh-CN" altLang="en-US" sz="14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Oval 12"/>
          <p:cNvSpPr>
            <a:spLocks noChangeArrowheads="1"/>
          </p:cNvSpPr>
          <p:nvPr/>
        </p:nvSpPr>
        <p:spPr bwMode="auto">
          <a:xfrm>
            <a:off x="6610182" y="3324012"/>
            <a:ext cx="180000" cy="180000"/>
          </a:xfrm>
          <a:prstGeom prst="ellipse">
            <a:avLst/>
          </a:prstGeom>
          <a:solidFill>
            <a:srgbClr val="8EAE2A"/>
          </a:solidFill>
          <a:ln>
            <a:noFill/>
          </a:ln>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6996690" y="3275178"/>
            <a:ext cx="126464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6999333" y="3561083"/>
            <a:ext cx="3680637" cy="430887"/>
          </a:xfrm>
          <a:prstGeom prst="rect">
            <a:avLst/>
          </a:prstGeom>
          <a:noFill/>
        </p:spPr>
        <p:txBody>
          <a:bodyPr wrap="square" lIns="0" tIns="0" rIns="0" bIns="0" rtlCol="0" anchor="t" anchorCtr="0">
            <a:spAutoFit/>
          </a:bodyPr>
          <a:lstStyle/>
          <a:p>
            <a:pPr defTabSz="1216660">
              <a:spcBef>
                <a:spcPct val="20000"/>
              </a:spcBef>
              <a:defRPr/>
            </a:pPr>
            <a:r>
              <a:rPr lang="zh-CN" altLang="en-US" sz="14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Oval 12"/>
          <p:cNvSpPr>
            <a:spLocks noChangeArrowheads="1"/>
          </p:cNvSpPr>
          <p:nvPr/>
        </p:nvSpPr>
        <p:spPr bwMode="auto">
          <a:xfrm>
            <a:off x="6610182" y="4469079"/>
            <a:ext cx="180000" cy="180000"/>
          </a:xfrm>
          <a:prstGeom prst="ellipse">
            <a:avLst/>
          </a:prstGeom>
          <a:solidFill>
            <a:srgbClr val="5F7B06"/>
          </a:solidFill>
          <a:ln>
            <a:noFill/>
          </a:ln>
        </p:spPr>
        <p:txBody>
          <a:bodyPr vert="horz" wrap="square" lIns="91440" tIns="45720" rIns="91440" bIns="45720" numCol="1" anchor="t" anchorCtr="0" compatLnSpc="1"/>
          <a:lstStyle/>
          <a:p>
            <a:pPr defTabSz="914400">
              <a:defRPr/>
            </a:pPr>
            <a:endParaRPr lang="id-ID"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6996690" y="4420243"/>
            <a:ext cx="126464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6999333" y="4706150"/>
            <a:ext cx="3680637" cy="430887"/>
          </a:xfrm>
          <a:prstGeom prst="rect">
            <a:avLst/>
          </a:prstGeom>
          <a:noFill/>
        </p:spPr>
        <p:txBody>
          <a:bodyPr wrap="square" lIns="0" tIns="0" rIns="0" bIns="0" rtlCol="0" anchor="t" anchorCtr="0">
            <a:spAutoFit/>
          </a:bodyPr>
          <a:lstStyle/>
          <a:p>
            <a:pPr defTabSz="1216660">
              <a:spcBef>
                <a:spcPct val="20000"/>
              </a:spcBef>
              <a:defRPr/>
            </a:pPr>
            <a:r>
              <a:rPr lang="zh-CN" altLang="en-US" sz="14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教学反思</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 name="Straight Connector 65"/>
          <p:cNvCxnSpPr/>
          <p:nvPr/>
        </p:nvCxnSpPr>
        <p:spPr>
          <a:xfrm>
            <a:off x="4107106" y="5318813"/>
            <a:ext cx="1709506" cy="0"/>
          </a:xfrm>
          <a:prstGeom prst="line">
            <a:avLst/>
          </a:prstGeom>
          <a:noFill/>
          <a:ln w="9525" cap="flat" cmpd="sng" algn="ctr">
            <a:solidFill>
              <a:sysClr val="window" lastClr="FFFFFF">
                <a:lumMod val="65000"/>
              </a:sysClr>
            </a:solidFill>
            <a:prstDash val="sysDash"/>
            <a:miter lim="800000"/>
            <a:headEnd type="none" w="med" len="med"/>
            <a:tailEnd type="none" w="med" len="med"/>
          </a:ln>
          <a:effectLst/>
        </p:spPr>
      </p:cxnSp>
      <p:cxnSp>
        <p:nvCxnSpPr>
          <p:cNvPr id="5" name="Straight Connector 64"/>
          <p:cNvCxnSpPr/>
          <p:nvPr/>
        </p:nvCxnSpPr>
        <p:spPr>
          <a:xfrm>
            <a:off x="4705752" y="4259210"/>
            <a:ext cx="2051408" cy="0"/>
          </a:xfrm>
          <a:prstGeom prst="line">
            <a:avLst/>
          </a:prstGeom>
          <a:noFill/>
          <a:ln w="9525" cap="flat" cmpd="sng" algn="ctr">
            <a:solidFill>
              <a:sysClr val="window" lastClr="FFFFFF">
                <a:lumMod val="65000"/>
              </a:sysClr>
            </a:solidFill>
            <a:prstDash val="sysDash"/>
            <a:miter lim="800000"/>
            <a:headEnd type="none" w="med" len="med"/>
            <a:tailEnd type="none" w="med" len="med"/>
          </a:ln>
          <a:effectLst/>
        </p:spPr>
      </p:cxnSp>
      <p:cxnSp>
        <p:nvCxnSpPr>
          <p:cNvPr id="6" name="Straight Connector 63"/>
          <p:cNvCxnSpPr/>
          <p:nvPr/>
        </p:nvCxnSpPr>
        <p:spPr>
          <a:xfrm>
            <a:off x="4201663" y="3218216"/>
            <a:ext cx="1709506" cy="0"/>
          </a:xfrm>
          <a:prstGeom prst="line">
            <a:avLst/>
          </a:prstGeom>
          <a:noFill/>
          <a:ln w="9525" cap="flat" cmpd="sng" algn="ctr">
            <a:solidFill>
              <a:sysClr val="window" lastClr="FFFFFF">
                <a:lumMod val="65000"/>
              </a:sysClr>
            </a:solidFill>
            <a:prstDash val="sysDash"/>
            <a:miter lim="800000"/>
            <a:headEnd type="none" w="med" len="med"/>
            <a:tailEnd type="none" w="med" len="med"/>
          </a:ln>
          <a:effectLst/>
        </p:spPr>
      </p:cxnSp>
      <p:cxnSp>
        <p:nvCxnSpPr>
          <p:cNvPr id="7" name="Straight Connector 62"/>
          <p:cNvCxnSpPr/>
          <p:nvPr/>
        </p:nvCxnSpPr>
        <p:spPr>
          <a:xfrm>
            <a:off x="3610943" y="2082446"/>
            <a:ext cx="1709506" cy="0"/>
          </a:xfrm>
          <a:prstGeom prst="line">
            <a:avLst/>
          </a:prstGeom>
          <a:noFill/>
          <a:ln w="9525" cap="flat" cmpd="sng" algn="ctr">
            <a:solidFill>
              <a:sysClr val="window" lastClr="FFFFFF">
                <a:lumMod val="65000"/>
              </a:sysClr>
            </a:solidFill>
            <a:prstDash val="sysDash"/>
            <a:miter lim="800000"/>
            <a:headEnd type="none" w="med" len="med"/>
            <a:tailEnd type="none" w="med" len="med"/>
          </a:ln>
          <a:effectLst/>
        </p:spPr>
      </p:cxnSp>
      <p:grpSp>
        <p:nvGrpSpPr>
          <p:cNvPr id="8" name="Group 4"/>
          <p:cNvGrpSpPr/>
          <p:nvPr/>
        </p:nvGrpSpPr>
        <p:grpSpPr>
          <a:xfrm>
            <a:off x="3440347" y="4886294"/>
            <a:ext cx="1132709" cy="1066323"/>
            <a:chOff x="6139503" y="4871969"/>
            <a:chExt cx="1192668" cy="1122553"/>
          </a:xfrm>
          <a:effectLst/>
        </p:grpSpPr>
        <p:sp>
          <p:nvSpPr>
            <p:cNvPr id="9" name="Rounded Rectangle 5"/>
            <p:cNvSpPr>
              <a:spLocks noChangeArrowheads="1"/>
            </p:cNvSpPr>
            <p:nvPr/>
          </p:nvSpPr>
          <p:spPr bwMode="auto">
            <a:xfrm>
              <a:off x="6139503" y="4871969"/>
              <a:ext cx="1192668" cy="1122553"/>
            </a:xfrm>
            <a:prstGeom prst="roundRect">
              <a:avLst>
                <a:gd name="adj" fmla="val 9375"/>
              </a:avLst>
            </a:prstGeom>
            <a:solidFill>
              <a:srgbClr val="5F7B06"/>
            </a:solidFill>
            <a:ln w="9525">
              <a:noFill/>
              <a:round/>
            </a:ln>
            <a:effectLst/>
          </p:spPr>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id-ID" altLang="id-ID" sz="266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1"/>
            <p:cNvSpPr txBox="1">
              <a:spLocks noChangeArrowheads="1"/>
            </p:cNvSpPr>
            <p:nvPr/>
          </p:nvSpPr>
          <p:spPr bwMode="auto">
            <a:xfrm>
              <a:off x="6356738" y="5179787"/>
              <a:ext cx="771727" cy="61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marR="0" lvl="0" indent="0" algn="ctr" defTabSz="914400" eaLnBrk="1" fontAlgn="base" latinLnBrk="0" hangingPunct="1">
                <a:lnSpc>
                  <a:spcPct val="120000"/>
                </a:lnSpc>
                <a:spcBef>
                  <a:spcPct val="0"/>
                </a:spcBef>
                <a:spcAft>
                  <a:spcPct val="0"/>
                </a:spcAft>
                <a:buClrTx/>
                <a:buSzTx/>
                <a:buFontTx/>
                <a:buNone/>
                <a:defRPr/>
              </a:pPr>
              <a:r>
                <a:rPr kumimoji="0" lang="nb-NO" altLang="id-ID" sz="266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11" name="Group 7"/>
          <p:cNvGrpSpPr/>
          <p:nvPr/>
        </p:nvGrpSpPr>
        <p:grpSpPr>
          <a:xfrm>
            <a:off x="3706865" y="3819979"/>
            <a:ext cx="1132709" cy="1066323"/>
            <a:chOff x="6420131" y="3749417"/>
            <a:chExt cx="1192668" cy="1122553"/>
          </a:xfrm>
          <a:solidFill>
            <a:srgbClr val="8EAE2A"/>
          </a:solidFill>
          <a:effectLst/>
        </p:grpSpPr>
        <p:sp>
          <p:nvSpPr>
            <p:cNvPr id="12" name="Rounded Rectangle 8"/>
            <p:cNvSpPr>
              <a:spLocks noChangeArrowheads="1"/>
            </p:cNvSpPr>
            <p:nvPr/>
          </p:nvSpPr>
          <p:spPr bwMode="auto">
            <a:xfrm>
              <a:off x="6420131" y="3749417"/>
              <a:ext cx="1192668" cy="1122553"/>
            </a:xfrm>
            <a:prstGeom prst="roundRect">
              <a:avLst>
                <a:gd name="adj" fmla="val 9375"/>
              </a:avLst>
            </a:prstGeom>
            <a:grpFill/>
            <a:ln w="9525">
              <a:noFill/>
              <a:round/>
            </a:ln>
            <a:effectLst/>
          </p:spPr>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id-ID" altLang="id-ID" sz="266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2"/>
            <p:cNvSpPr txBox="1">
              <a:spLocks noChangeArrowheads="1"/>
            </p:cNvSpPr>
            <p:nvPr/>
          </p:nvSpPr>
          <p:spPr bwMode="auto">
            <a:xfrm>
              <a:off x="6672041" y="4034885"/>
              <a:ext cx="771727" cy="6154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marR="0" lvl="0" indent="0" algn="ctr" defTabSz="914400" eaLnBrk="1" fontAlgn="base" latinLnBrk="0" hangingPunct="1">
                <a:lnSpc>
                  <a:spcPct val="120000"/>
                </a:lnSpc>
                <a:spcBef>
                  <a:spcPct val="0"/>
                </a:spcBef>
                <a:spcAft>
                  <a:spcPct val="0"/>
                </a:spcAft>
                <a:buClrTx/>
                <a:buSzTx/>
                <a:buFontTx/>
                <a:buNone/>
                <a:defRPr/>
              </a:pPr>
              <a:r>
                <a:rPr kumimoji="0" lang="nb-NO" altLang="id-ID" sz="266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6" name="Group 10"/>
          <p:cNvGrpSpPr/>
          <p:nvPr/>
        </p:nvGrpSpPr>
        <p:grpSpPr>
          <a:xfrm>
            <a:off x="3307087" y="2753667"/>
            <a:ext cx="1132709" cy="1066320"/>
            <a:chOff x="5999190" y="2626865"/>
            <a:chExt cx="1192668" cy="1122553"/>
          </a:xfrm>
          <a:effectLst/>
        </p:grpSpPr>
        <p:sp>
          <p:nvSpPr>
            <p:cNvPr id="17" name="Rounded Rectangle 11"/>
            <p:cNvSpPr>
              <a:spLocks noChangeArrowheads="1"/>
            </p:cNvSpPr>
            <p:nvPr/>
          </p:nvSpPr>
          <p:spPr bwMode="auto">
            <a:xfrm>
              <a:off x="5999190" y="2626865"/>
              <a:ext cx="1192668" cy="1122553"/>
            </a:xfrm>
            <a:prstGeom prst="roundRect">
              <a:avLst>
                <a:gd name="adj" fmla="val 9375"/>
              </a:avLst>
            </a:prstGeom>
            <a:solidFill>
              <a:srgbClr val="5F7B06"/>
            </a:solidFill>
            <a:ln w="9525">
              <a:noFill/>
              <a:round/>
            </a:ln>
            <a:effectLst/>
          </p:spPr>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id-ID" altLang="id-ID" sz="266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23"/>
            <p:cNvSpPr txBox="1">
              <a:spLocks noChangeArrowheads="1"/>
            </p:cNvSpPr>
            <p:nvPr/>
          </p:nvSpPr>
          <p:spPr bwMode="auto">
            <a:xfrm>
              <a:off x="6231728" y="2895663"/>
              <a:ext cx="771727" cy="61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marR="0" lvl="0" indent="0" algn="ctr" defTabSz="914400" eaLnBrk="1" fontAlgn="base" latinLnBrk="0" hangingPunct="1">
                <a:lnSpc>
                  <a:spcPct val="120000"/>
                </a:lnSpc>
                <a:spcBef>
                  <a:spcPct val="0"/>
                </a:spcBef>
                <a:spcAft>
                  <a:spcPct val="0"/>
                </a:spcAft>
                <a:buClrTx/>
                <a:buSzTx/>
                <a:buFontTx/>
                <a:buNone/>
                <a:defRPr/>
              </a:pPr>
              <a:r>
                <a:rPr kumimoji="0" lang="nb-NO" altLang="id-ID" sz="266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9" name="Group 13"/>
          <p:cNvGrpSpPr/>
          <p:nvPr/>
        </p:nvGrpSpPr>
        <p:grpSpPr>
          <a:xfrm>
            <a:off x="2740732" y="1744688"/>
            <a:ext cx="1132709" cy="1066323"/>
            <a:chOff x="5402860" y="1566869"/>
            <a:chExt cx="1192668" cy="1122553"/>
          </a:xfrm>
          <a:solidFill>
            <a:srgbClr val="8EAE2A"/>
          </a:solidFill>
          <a:effectLst/>
        </p:grpSpPr>
        <p:sp>
          <p:nvSpPr>
            <p:cNvPr id="20" name="Rounded Rectangle 14"/>
            <p:cNvSpPr>
              <a:spLocks noChangeArrowheads="1"/>
            </p:cNvSpPr>
            <p:nvPr/>
          </p:nvSpPr>
          <p:spPr bwMode="auto">
            <a:xfrm rot="20684149">
              <a:off x="5402860" y="1566869"/>
              <a:ext cx="1192668" cy="1122553"/>
            </a:xfrm>
            <a:prstGeom prst="roundRect">
              <a:avLst>
                <a:gd name="adj" fmla="val 9375"/>
              </a:avLst>
            </a:prstGeom>
            <a:grpFill/>
            <a:ln w="9525">
              <a:noFill/>
              <a:round/>
            </a:ln>
            <a:effectLst/>
          </p:spPr>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id-ID" altLang="id-ID" sz="266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4"/>
            <p:cNvSpPr txBox="1">
              <a:spLocks noChangeArrowheads="1"/>
            </p:cNvSpPr>
            <p:nvPr/>
          </p:nvSpPr>
          <p:spPr bwMode="auto">
            <a:xfrm rot="20681241">
              <a:off x="5613324" y="1773242"/>
              <a:ext cx="771727" cy="6154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marR="0" lvl="0" indent="0" algn="ctr" defTabSz="914400" eaLnBrk="1" fontAlgn="base" latinLnBrk="0" hangingPunct="1">
                <a:lnSpc>
                  <a:spcPct val="120000"/>
                </a:lnSpc>
                <a:spcBef>
                  <a:spcPct val="0"/>
                </a:spcBef>
                <a:spcAft>
                  <a:spcPct val="0"/>
                </a:spcAft>
                <a:buClrTx/>
                <a:buSzTx/>
                <a:buFontTx/>
                <a:buNone/>
                <a:defRPr/>
              </a:pPr>
              <a:r>
                <a:rPr kumimoji="0" lang="nb-NO" altLang="id-ID" sz="266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2" name="Group 26"/>
          <p:cNvGrpSpPr>
            <a:grpSpLocks noChangeAspect="1"/>
          </p:cNvGrpSpPr>
          <p:nvPr/>
        </p:nvGrpSpPr>
        <p:grpSpPr>
          <a:xfrm>
            <a:off x="4770464" y="1709228"/>
            <a:ext cx="854754" cy="854916"/>
            <a:chOff x="5385173" y="1917525"/>
            <a:chExt cx="1440000" cy="1440000"/>
          </a:xfrm>
        </p:grpSpPr>
        <p:sp>
          <p:nvSpPr>
            <p:cNvPr id="23" name="Oval 27"/>
            <p:cNvSpPr>
              <a:spLocks noChangeAspect="1"/>
            </p:cNvSpPr>
            <p:nvPr/>
          </p:nvSpPr>
          <p:spPr>
            <a:xfrm>
              <a:off x="5385173" y="1917525"/>
              <a:ext cx="1440000" cy="1440000"/>
            </a:xfrm>
            <a:prstGeom prst="ellipse">
              <a:avLst/>
            </a:prstGeom>
            <a:solidFill>
              <a:sysClr val="window" lastClr="FFFFFF">
                <a:lumMod val="65000"/>
                <a:alpha val="60000"/>
              </a:sysClr>
            </a:solidFill>
            <a:ln w="254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28"/>
            <p:cNvSpPr/>
            <p:nvPr/>
          </p:nvSpPr>
          <p:spPr>
            <a:xfrm>
              <a:off x="5475173" y="2007525"/>
              <a:ext cx="1260000" cy="1260000"/>
            </a:xfrm>
            <a:prstGeom prst="ellipse">
              <a:avLst/>
            </a:prstGeom>
            <a:solidFill>
              <a:srgbClr val="8EAE2A"/>
            </a:solidFill>
            <a:ln w="254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29"/>
          <p:cNvGrpSpPr>
            <a:grpSpLocks noChangeAspect="1"/>
          </p:cNvGrpSpPr>
          <p:nvPr/>
        </p:nvGrpSpPr>
        <p:grpSpPr>
          <a:xfrm>
            <a:off x="5700413" y="4873996"/>
            <a:ext cx="854754" cy="854916"/>
            <a:chOff x="5385173" y="1917525"/>
            <a:chExt cx="1440000" cy="1440000"/>
          </a:xfrm>
        </p:grpSpPr>
        <p:sp>
          <p:nvSpPr>
            <p:cNvPr id="26" name="Oval 30"/>
            <p:cNvSpPr>
              <a:spLocks noChangeAspect="1"/>
            </p:cNvSpPr>
            <p:nvPr/>
          </p:nvSpPr>
          <p:spPr>
            <a:xfrm>
              <a:off x="5385173" y="1917525"/>
              <a:ext cx="1440000" cy="1440000"/>
            </a:xfrm>
            <a:prstGeom prst="ellipse">
              <a:avLst/>
            </a:prstGeom>
            <a:solidFill>
              <a:sysClr val="window" lastClr="FFFFFF">
                <a:lumMod val="65000"/>
                <a:alpha val="60000"/>
              </a:sysClr>
            </a:solidFill>
            <a:ln w="254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31"/>
            <p:cNvSpPr/>
            <p:nvPr/>
          </p:nvSpPr>
          <p:spPr>
            <a:xfrm>
              <a:off x="5475175" y="2007525"/>
              <a:ext cx="1260001" cy="1260000"/>
            </a:xfrm>
            <a:prstGeom prst="ellipse">
              <a:avLst/>
            </a:prstGeom>
            <a:solidFill>
              <a:srgbClr val="5F7B06"/>
            </a:solidFill>
            <a:ln w="254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32"/>
          <p:cNvGrpSpPr>
            <a:grpSpLocks noChangeAspect="1"/>
          </p:cNvGrpSpPr>
          <p:nvPr/>
        </p:nvGrpSpPr>
        <p:grpSpPr>
          <a:xfrm>
            <a:off x="6554508" y="3829993"/>
            <a:ext cx="854754" cy="854916"/>
            <a:chOff x="5385173" y="1917525"/>
            <a:chExt cx="1440000" cy="1440000"/>
          </a:xfrm>
        </p:grpSpPr>
        <p:sp>
          <p:nvSpPr>
            <p:cNvPr id="29" name="Oval 33"/>
            <p:cNvSpPr>
              <a:spLocks noChangeAspect="1"/>
            </p:cNvSpPr>
            <p:nvPr/>
          </p:nvSpPr>
          <p:spPr>
            <a:xfrm>
              <a:off x="5385173" y="1917525"/>
              <a:ext cx="1440000" cy="1440000"/>
            </a:xfrm>
            <a:prstGeom prst="ellipse">
              <a:avLst/>
            </a:prstGeom>
            <a:solidFill>
              <a:sysClr val="window" lastClr="FFFFFF">
                <a:lumMod val="65000"/>
                <a:alpha val="60000"/>
              </a:sysClr>
            </a:solidFill>
            <a:ln w="254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Oval 34"/>
            <p:cNvSpPr/>
            <p:nvPr/>
          </p:nvSpPr>
          <p:spPr>
            <a:xfrm>
              <a:off x="5475173" y="2007525"/>
              <a:ext cx="1260000" cy="1260000"/>
            </a:xfrm>
            <a:prstGeom prst="ellipse">
              <a:avLst/>
            </a:prstGeom>
            <a:solidFill>
              <a:srgbClr val="8EAE2A"/>
            </a:solidFill>
            <a:ln w="254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5"/>
          <p:cNvGrpSpPr>
            <a:grpSpLocks noChangeAspect="1"/>
          </p:cNvGrpSpPr>
          <p:nvPr/>
        </p:nvGrpSpPr>
        <p:grpSpPr>
          <a:xfrm>
            <a:off x="5525272" y="2724779"/>
            <a:ext cx="854754" cy="854916"/>
            <a:chOff x="5385173" y="1917525"/>
            <a:chExt cx="1440000" cy="1440000"/>
          </a:xfrm>
        </p:grpSpPr>
        <p:sp>
          <p:nvSpPr>
            <p:cNvPr id="32" name="Oval 36"/>
            <p:cNvSpPr>
              <a:spLocks noChangeAspect="1"/>
            </p:cNvSpPr>
            <p:nvPr/>
          </p:nvSpPr>
          <p:spPr>
            <a:xfrm>
              <a:off x="5385173" y="1917525"/>
              <a:ext cx="1440000" cy="1440000"/>
            </a:xfrm>
            <a:prstGeom prst="ellipse">
              <a:avLst/>
            </a:prstGeom>
            <a:solidFill>
              <a:sysClr val="window" lastClr="FFFFFF">
                <a:lumMod val="65000"/>
                <a:alpha val="60000"/>
              </a:sysClr>
            </a:solidFill>
            <a:ln w="254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Oval 37"/>
            <p:cNvSpPr/>
            <p:nvPr/>
          </p:nvSpPr>
          <p:spPr>
            <a:xfrm>
              <a:off x="5475173" y="2007525"/>
              <a:ext cx="1260000" cy="1260000"/>
            </a:xfrm>
            <a:prstGeom prst="ellipse">
              <a:avLst/>
            </a:prstGeom>
            <a:solidFill>
              <a:srgbClr val="5F7B06"/>
            </a:solidFill>
            <a:ln w="254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38"/>
          <p:cNvGrpSpPr>
            <a:grpSpLocks noChangeAspect="1"/>
          </p:cNvGrpSpPr>
          <p:nvPr/>
        </p:nvGrpSpPr>
        <p:grpSpPr>
          <a:xfrm>
            <a:off x="4962206" y="1896240"/>
            <a:ext cx="462993" cy="463081"/>
            <a:chOff x="-2771775" y="66675"/>
            <a:chExt cx="827087" cy="827088"/>
          </a:xfrm>
          <a:solidFill>
            <a:sysClr val="window" lastClr="FFFFFF"/>
          </a:solidFill>
        </p:grpSpPr>
        <p:sp>
          <p:nvSpPr>
            <p:cNvPr id="35"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42"/>
          <p:cNvGrpSpPr/>
          <p:nvPr/>
        </p:nvGrpSpPr>
        <p:grpSpPr>
          <a:xfrm>
            <a:off x="5919179" y="5141952"/>
            <a:ext cx="410629" cy="313904"/>
            <a:chOff x="5516563" y="84138"/>
            <a:chExt cx="1414463" cy="1081087"/>
          </a:xfrm>
          <a:solidFill>
            <a:sysClr val="window" lastClr="FFFFFF"/>
          </a:solidFill>
        </p:grpSpPr>
        <p:sp>
          <p:nvSpPr>
            <p:cNvPr id="39"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50"/>
          <p:cNvGrpSpPr/>
          <p:nvPr/>
        </p:nvGrpSpPr>
        <p:grpSpPr>
          <a:xfrm>
            <a:off x="6760736" y="4071247"/>
            <a:ext cx="424912" cy="365992"/>
            <a:chOff x="2727325" y="-39687"/>
            <a:chExt cx="1463675" cy="1260475"/>
          </a:xfrm>
          <a:solidFill>
            <a:sysClr val="window" lastClr="FFFFFF"/>
          </a:solidFill>
        </p:grpSpPr>
        <p:sp>
          <p:nvSpPr>
            <p:cNvPr id="47"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122104" tIns="61050" rIns="122104" bIns="61050"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Freeform 13"/>
          <p:cNvSpPr>
            <a:spLocks noChangeAspect="1" noEditPoints="1"/>
          </p:cNvSpPr>
          <p:nvPr/>
        </p:nvSpPr>
        <p:spPr bwMode="auto">
          <a:xfrm>
            <a:off x="5765377" y="2938641"/>
            <a:ext cx="402095" cy="391647"/>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ysClr val="window" lastClr="FFFFFF"/>
          </a:solidFill>
          <a:ln>
            <a:noFill/>
          </a:ln>
        </p:spPr>
        <p:txBody>
          <a:bodyPr vert="horz" wrap="square" lIns="86840" tIns="43419" rIns="86840" bIns="43419" numCol="1" anchor="t" anchorCtr="0" compatLnSpc="1"/>
          <a:lstStyle/>
          <a:p>
            <a:pPr marL="0" marR="0" lvl="0" indent="0" algn="just" defTabSz="914400" eaLnBrk="1" fontAlgn="base" latinLnBrk="0" hangingPunct="1">
              <a:lnSpc>
                <a:spcPct val="120000"/>
              </a:lnSpc>
              <a:spcBef>
                <a:spcPct val="0"/>
              </a:spcBef>
              <a:spcAft>
                <a:spcPct val="0"/>
              </a:spcAft>
              <a:buClrTx/>
              <a:buSzTx/>
              <a:buFontTx/>
              <a:buNone/>
              <a:defRPr/>
            </a:pPr>
            <a:endParaRPr kumimoji="0" lang="id-ID" sz="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54"/>
          <p:cNvSpPr txBox="1"/>
          <p:nvPr/>
        </p:nvSpPr>
        <p:spPr>
          <a:xfrm>
            <a:off x="6665839" y="4807712"/>
            <a:ext cx="1676643" cy="344582"/>
          </a:xfrm>
          <a:prstGeom prst="rect">
            <a:avLst/>
          </a:prstGeom>
          <a:noFill/>
        </p:spPr>
        <p:txBody>
          <a:bodyPr wrap="square" lIns="0" tIns="0" rIns="0" bIns="0" rtlCol="0">
            <a:spAutoFit/>
          </a:bodyPr>
          <a:lstStyle/>
          <a:p>
            <a:pPr algn="just" fontAlgn="base">
              <a:lnSpc>
                <a:spcPct val="120000"/>
              </a:lnSpc>
              <a:spcBef>
                <a:spcPct val="0"/>
              </a:spcBef>
              <a:spcAft>
                <a:spcPct val="0"/>
              </a:spcAft>
            </a:pPr>
            <a:r>
              <a:rPr lang="zh-CN" altLang="en-US"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5"/>
          <p:cNvSpPr txBox="1"/>
          <p:nvPr/>
        </p:nvSpPr>
        <p:spPr>
          <a:xfrm>
            <a:off x="7507068" y="3820618"/>
            <a:ext cx="1676643" cy="344582"/>
          </a:xfrm>
          <a:prstGeom prst="rect">
            <a:avLst/>
          </a:prstGeom>
          <a:noFill/>
        </p:spPr>
        <p:txBody>
          <a:bodyPr wrap="square" lIns="0" tIns="0" rIns="0" bIns="0" rtlCol="0">
            <a:spAutoFit/>
          </a:bodyPr>
          <a:lstStyle/>
          <a:p>
            <a:pPr algn="just" fontAlgn="base">
              <a:lnSpc>
                <a:spcPct val="120000"/>
              </a:lnSpc>
              <a:spcBef>
                <a:spcPct val="0"/>
              </a:spcBef>
              <a:spcAft>
                <a:spcPct val="0"/>
              </a:spcAft>
            </a:pPr>
            <a:r>
              <a:rPr lang="zh-CN" altLang="en-US"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6"/>
          <p:cNvSpPr txBox="1"/>
          <p:nvPr/>
        </p:nvSpPr>
        <p:spPr>
          <a:xfrm>
            <a:off x="6491765" y="2670569"/>
            <a:ext cx="1676643" cy="344582"/>
          </a:xfrm>
          <a:prstGeom prst="rect">
            <a:avLst/>
          </a:prstGeom>
          <a:noFill/>
        </p:spPr>
        <p:txBody>
          <a:bodyPr wrap="square" lIns="0" tIns="0" rIns="0" bIns="0" rtlCol="0">
            <a:spAutoFit/>
          </a:bodyPr>
          <a:lstStyle/>
          <a:p>
            <a:pPr algn="just" fontAlgn="base">
              <a:lnSpc>
                <a:spcPct val="120000"/>
              </a:lnSpc>
              <a:spcBef>
                <a:spcPct val="0"/>
              </a:spcBef>
              <a:spcAft>
                <a:spcPct val="0"/>
              </a:spcAft>
            </a:pPr>
            <a:r>
              <a:rPr lang="zh-CN" altLang="en-US"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7"/>
          <p:cNvSpPr txBox="1"/>
          <p:nvPr/>
        </p:nvSpPr>
        <p:spPr>
          <a:xfrm>
            <a:off x="5769799" y="1611210"/>
            <a:ext cx="1676643" cy="344582"/>
          </a:xfrm>
          <a:prstGeom prst="rect">
            <a:avLst/>
          </a:prstGeom>
          <a:noFill/>
        </p:spPr>
        <p:txBody>
          <a:bodyPr wrap="square" lIns="0" tIns="0" rIns="0" bIns="0" rtlCol="0">
            <a:spAutoFit/>
          </a:bodyPr>
          <a:lstStyle/>
          <a:p>
            <a:pPr algn="just" fontAlgn="base">
              <a:lnSpc>
                <a:spcPct val="120000"/>
              </a:lnSpc>
              <a:spcBef>
                <a:spcPct val="0"/>
              </a:spcBef>
              <a:spcAft>
                <a:spcPct val="0"/>
              </a:spcAft>
            </a:pPr>
            <a:r>
              <a:rPr lang="zh-CN" altLang="en-US"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865"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8"/>
          <p:cNvSpPr txBox="1"/>
          <p:nvPr/>
        </p:nvSpPr>
        <p:spPr>
          <a:xfrm>
            <a:off x="5775271" y="1949807"/>
            <a:ext cx="2567214" cy="615297"/>
          </a:xfrm>
          <a:prstGeom prst="rect">
            <a:avLst/>
          </a:prstGeom>
          <a:noFill/>
        </p:spPr>
        <p:txBody>
          <a:bodyPr wrap="square" lIns="0" tIns="0" rIns="0" bIns="0" numCol="1" spcCol="256032">
            <a:spAutoFit/>
          </a:bodyPr>
          <a:lstStyle/>
          <a:p>
            <a:pPr algn="just" fontAlgn="base">
              <a:lnSpc>
                <a:spcPct val="120000"/>
              </a:lnSpc>
              <a:spcBef>
                <a:spcPct val="0"/>
              </a:spcBef>
              <a:spcAft>
                <a:spcPct val="0"/>
              </a:spcAft>
              <a:defRPr/>
            </a:pPr>
            <a:r>
              <a:rPr lang="zh-CN" altLang="en-US" sz="133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33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a:p>
            <a:pPr algn="just" fontAlgn="base">
              <a:lnSpc>
                <a:spcPct val="120000"/>
              </a:lnSpc>
              <a:spcBef>
                <a:spcPct val="0"/>
              </a:spcBef>
              <a:spcAft>
                <a:spcPct val="0"/>
              </a:spcAft>
              <a:defRPr/>
            </a:pPr>
            <a:r>
              <a:rPr lang="en-US" altLang="zh-CN" sz="66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66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6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9"/>
          <p:cNvSpPr txBox="1"/>
          <p:nvPr/>
        </p:nvSpPr>
        <p:spPr>
          <a:xfrm>
            <a:off x="6513806" y="3053886"/>
            <a:ext cx="2567214" cy="492314"/>
          </a:xfrm>
          <a:prstGeom prst="rect">
            <a:avLst/>
          </a:prstGeom>
          <a:noFill/>
        </p:spPr>
        <p:txBody>
          <a:bodyPr wrap="square" lIns="0" tIns="0" rIns="0" bIns="0" numCol="1" spcCol="256032">
            <a:spAutoFit/>
          </a:bodyPr>
          <a:lstStyle/>
          <a:p>
            <a:pPr algn="just" fontAlgn="base">
              <a:lnSpc>
                <a:spcPct val="120000"/>
              </a:lnSpc>
              <a:spcBef>
                <a:spcPct val="0"/>
              </a:spcBef>
              <a:spcAft>
                <a:spcPct val="0"/>
              </a:spcAft>
              <a:defRPr sz="1800">
                <a:solidFill>
                  <a:srgbClr val="000000"/>
                </a:solidFill>
              </a:defRPr>
            </a:pPr>
            <a:r>
              <a:rPr lang="zh-CN" altLang="en-US" sz="133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6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60"/>
          <p:cNvSpPr txBox="1"/>
          <p:nvPr/>
        </p:nvSpPr>
        <p:spPr>
          <a:xfrm>
            <a:off x="7507086" y="4205659"/>
            <a:ext cx="2506730" cy="492314"/>
          </a:xfrm>
          <a:prstGeom prst="rect">
            <a:avLst/>
          </a:prstGeom>
          <a:noFill/>
        </p:spPr>
        <p:txBody>
          <a:bodyPr wrap="square" lIns="0" tIns="0" rIns="0" bIns="0" numCol="1" spcCol="256032">
            <a:spAutoFit/>
          </a:bodyPr>
          <a:lstStyle/>
          <a:p>
            <a:pPr algn="just" fontAlgn="base">
              <a:lnSpc>
                <a:spcPct val="120000"/>
              </a:lnSpc>
              <a:spcBef>
                <a:spcPct val="0"/>
              </a:spcBef>
              <a:spcAft>
                <a:spcPct val="0"/>
              </a:spcAft>
              <a:defRPr sz="1800">
                <a:solidFill>
                  <a:srgbClr val="000000"/>
                </a:solidFill>
              </a:defRPr>
            </a:pPr>
            <a:r>
              <a:rPr lang="zh-CN" altLang="en-US" sz="133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6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61"/>
          <p:cNvSpPr txBox="1"/>
          <p:nvPr/>
        </p:nvSpPr>
        <p:spPr>
          <a:xfrm>
            <a:off x="6663092" y="5165469"/>
            <a:ext cx="2567214" cy="492314"/>
          </a:xfrm>
          <a:prstGeom prst="rect">
            <a:avLst/>
          </a:prstGeom>
          <a:noFill/>
        </p:spPr>
        <p:txBody>
          <a:bodyPr wrap="square" lIns="0" tIns="0" rIns="0" bIns="0" numCol="1" spcCol="256032">
            <a:spAutoFit/>
          </a:bodyPr>
          <a:lstStyle/>
          <a:p>
            <a:pPr algn="just" fontAlgn="base">
              <a:lnSpc>
                <a:spcPct val="120000"/>
              </a:lnSpc>
              <a:spcBef>
                <a:spcPct val="0"/>
              </a:spcBef>
              <a:spcAft>
                <a:spcPct val="0"/>
              </a:spcAft>
              <a:defRPr sz="1800">
                <a:solidFill>
                  <a:srgbClr val="000000"/>
                </a:solidFill>
              </a:defRPr>
            </a:pPr>
            <a:r>
              <a:rPr lang="zh-CN" altLang="en-US" sz="1335"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6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par>
                          <p:cTn id="18" fill="hold">
                            <p:stCondLst>
                              <p:cond delay="1019"/>
                            </p:stCondLst>
                            <p:childTnLst>
                              <p:par>
                                <p:cTn id="19" presetID="2" presetClass="entr" presetSubtype="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0-#ppt_h/2"/>
                                          </p:val>
                                        </p:tav>
                                        <p:tav tm="100000">
                                          <p:val>
                                            <p:strVal val="#ppt_y"/>
                                          </p:val>
                                        </p:tav>
                                      </p:tavLst>
                                    </p:anim>
                                  </p:childTnLst>
                                </p:cTn>
                              </p:par>
                            </p:childTnLst>
                          </p:cTn>
                        </p:par>
                        <p:par>
                          <p:cTn id="23" fill="hold">
                            <p:stCondLst>
                              <p:cond delay="1519"/>
                            </p:stCondLst>
                            <p:childTnLst>
                              <p:par>
                                <p:cTn id="24" presetID="2" presetClass="entr" presetSubtype="1"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0-#ppt_h/2"/>
                                          </p:val>
                                        </p:tav>
                                        <p:tav tm="100000">
                                          <p:val>
                                            <p:strVal val="#ppt_y"/>
                                          </p:val>
                                        </p:tav>
                                      </p:tavLst>
                                    </p:anim>
                                  </p:childTnLst>
                                </p:cTn>
                              </p:par>
                            </p:childTnLst>
                          </p:cTn>
                        </p:par>
                        <p:par>
                          <p:cTn id="28" fill="hold">
                            <p:stCondLst>
                              <p:cond delay="2019"/>
                            </p:stCondLst>
                            <p:childTnLst>
                              <p:par>
                                <p:cTn id="29" presetID="2" presetClass="entr" presetSubtype="1"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0-#ppt_h/2"/>
                                          </p:val>
                                        </p:tav>
                                        <p:tav tm="100000">
                                          <p:val>
                                            <p:strVal val="#ppt_y"/>
                                          </p:val>
                                        </p:tav>
                                      </p:tavLst>
                                    </p:anim>
                                  </p:childTnLst>
                                </p:cTn>
                              </p:par>
                            </p:childTnLst>
                          </p:cTn>
                        </p:par>
                        <p:par>
                          <p:cTn id="33" fill="hold">
                            <p:stCondLst>
                              <p:cond delay="2519"/>
                            </p:stCondLst>
                            <p:childTnLst>
                              <p:par>
                                <p:cTn id="34" presetID="2" presetClass="entr" presetSubtype="1"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0-#ppt_h/2"/>
                                          </p:val>
                                        </p:tav>
                                        <p:tav tm="100000">
                                          <p:val>
                                            <p:strVal val="#ppt_y"/>
                                          </p:val>
                                        </p:tav>
                                      </p:tavLst>
                                    </p:anim>
                                  </p:childTnLst>
                                </p:cTn>
                              </p:par>
                            </p:childTnLst>
                          </p:cTn>
                        </p:par>
                        <p:par>
                          <p:cTn id="38" fill="hold">
                            <p:stCondLst>
                              <p:cond delay="3019"/>
                            </p:stCondLst>
                            <p:childTnLst>
                              <p:par>
                                <p:cTn id="39" presetID="16" presetClass="entr" presetSubtype="37"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barn(outVertical)">
                                      <p:cBhvr>
                                        <p:cTn id="41" dur="1000"/>
                                        <p:tgtEl>
                                          <p:spTgt spid="22"/>
                                        </p:tgtEl>
                                      </p:cBhvr>
                                    </p:animEffect>
                                  </p:childTnLst>
                                </p:cTn>
                              </p:par>
                            </p:childTnLst>
                          </p:cTn>
                        </p:par>
                        <p:par>
                          <p:cTn id="42" fill="hold">
                            <p:stCondLst>
                              <p:cond delay="4019"/>
                            </p:stCondLst>
                            <p:childTnLst>
                              <p:par>
                                <p:cTn id="43" presetID="16" presetClass="entr" presetSubtype="37"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barn(outVertical)">
                                      <p:cBhvr>
                                        <p:cTn id="45" dur="1000"/>
                                        <p:tgtEl>
                                          <p:spTgt spid="25"/>
                                        </p:tgtEl>
                                      </p:cBhvr>
                                    </p:animEffect>
                                  </p:childTnLst>
                                </p:cTn>
                              </p:par>
                            </p:childTnLst>
                          </p:cTn>
                        </p:par>
                        <p:par>
                          <p:cTn id="46" fill="hold">
                            <p:stCondLst>
                              <p:cond delay="5019"/>
                            </p:stCondLst>
                            <p:childTnLst>
                              <p:par>
                                <p:cTn id="47" presetID="16" presetClass="entr" presetSubtype="37"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barn(outVertical)">
                                      <p:cBhvr>
                                        <p:cTn id="49" dur="1000"/>
                                        <p:tgtEl>
                                          <p:spTgt spid="28"/>
                                        </p:tgtEl>
                                      </p:cBhvr>
                                    </p:animEffect>
                                  </p:childTnLst>
                                </p:cTn>
                              </p:par>
                            </p:childTnLst>
                          </p:cTn>
                        </p:par>
                        <p:par>
                          <p:cTn id="50" fill="hold">
                            <p:stCondLst>
                              <p:cond delay="6019"/>
                            </p:stCondLst>
                            <p:childTnLst>
                              <p:par>
                                <p:cTn id="51" presetID="16" presetClass="entr" presetSubtype="37"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outVertical)">
                                      <p:cBhvr>
                                        <p:cTn id="53" dur="1000"/>
                                        <p:tgtEl>
                                          <p:spTgt spid="31"/>
                                        </p:tgtEl>
                                      </p:cBhvr>
                                    </p:animEffect>
                                  </p:childTnLst>
                                </p:cTn>
                              </p:par>
                            </p:childTnLst>
                          </p:cTn>
                        </p:par>
                        <p:par>
                          <p:cTn id="54" fill="hold">
                            <p:stCondLst>
                              <p:cond delay="7019"/>
                            </p:stCondLst>
                            <p:childTnLst>
                              <p:par>
                                <p:cTn id="55" presetID="53" presetClass="entr" presetSubtype="16"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500" fill="hold"/>
                                        <p:tgtEl>
                                          <p:spTgt spid="34"/>
                                        </p:tgtEl>
                                        <p:attrNameLst>
                                          <p:attrName>ppt_w</p:attrName>
                                        </p:attrNameLst>
                                      </p:cBhvr>
                                      <p:tavLst>
                                        <p:tav tm="0">
                                          <p:val>
                                            <p:fltVal val="0"/>
                                          </p:val>
                                        </p:tav>
                                        <p:tav tm="100000">
                                          <p:val>
                                            <p:strVal val="#ppt_w"/>
                                          </p:val>
                                        </p:tav>
                                      </p:tavLst>
                                    </p:anim>
                                    <p:anim calcmode="lin" valueType="num">
                                      <p:cBhvr>
                                        <p:cTn id="58" dur="500" fill="hold"/>
                                        <p:tgtEl>
                                          <p:spTgt spid="34"/>
                                        </p:tgtEl>
                                        <p:attrNameLst>
                                          <p:attrName>ppt_h</p:attrName>
                                        </p:attrNameLst>
                                      </p:cBhvr>
                                      <p:tavLst>
                                        <p:tav tm="0">
                                          <p:val>
                                            <p:fltVal val="0"/>
                                          </p:val>
                                        </p:tav>
                                        <p:tav tm="100000">
                                          <p:val>
                                            <p:strVal val="#ppt_h"/>
                                          </p:val>
                                        </p:tav>
                                      </p:tavLst>
                                    </p:anim>
                                    <p:animEffect transition="in" filter="fade">
                                      <p:cBhvr>
                                        <p:cTn id="59" dur="500"/>
                                        <p:tgtEl>
                                          <p:spTgt spid="34"/>
                                        </p:tgtEl>
                                      </p:cBhvr>
                                    </p:animEffect>
                                  </p:childTnLst>
                                </p:cTn>
                              </p:par>
                            </p:childTnLst>
                          </p:cTn>
                        </p:par>
                        <p:par>
                          <p:cTn id="60" fill="hold">
                            <p:stCondLst>
                              <p:cond delay="7519"/>
                            </p:stCondLst>
                            <p:childTnLst>
                              <p:par>
                                <p:cTn id="61" presetID="53" presetClass="entr" presetSubtype="16"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childTnLst>
                          </p:cTn>
                        </p:par>
                        <p:par>
                          <p:cTn id="66" fill="hold">
                            <p:stCondLst>
                              <p:cond delay="8019"/>
                            </p:stCondLst>
                            <p:childTnLst>
                              <p:par>
                                <p:cTn id="67" presetID="53" presetClass="entr" presetSubtype="16"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 calcmode="lin" valueType="num">
                                      <p:cBhvr>
                                        <p:cTn id="69" dur="500" fill="hold"/>
                                        <p:tgtEl>
                                          <p:spTgt spid="46"/>
                                        </p:tgtEl>
                                        <p:attrNameLst>
                                          <p:attrName>ppt_w</p:attrName>
                                        </p:attrNameLst>
                                      </p:cBhvr>
                                      <p:tavLst>
                                        <p:tav tm="0">
                                          <p:val>
                                            <p:fltVal val="0"/>
                                          </p:val>
                                        </p:tav>
                                        <p:tav tm="100000">
                                          <p:val>
                                            <p:strVal val="#ppt_w"/>
                                          </p:val>
                                        </p:tav>
                                      </p:tavLst>
                                    </p:anim>
                                    <p:anim calcmode="lin" valueType="num">
                                      <p:cBhvr>
                                        <p:cTn id="70" dur="500" fill="hold"/>
                                        <p:tgtEl>
                                          <p:spTgt spid="46"/>
                                        </p:tgtEl>
                                        <p:attrNameLst>
                                          <p:attrName>ppt_h</p:attrName>
                                        </p:attrNameLst>
                                      </p:cBhvr>
                                      <p:tavLst>
                                        <p:tav tm="0">
                                          <p:val>
                                            <p:fltVal val="0"/>
                                          </p:val>
                                        </p:tav>
                                        <p:tav tm="100000">
                                          <p:val>
                                            <p:strVal val="#ppt_h"/>
                                          </p:val>
                                        </p:tav>
                                      </p:tavLst>
                                    </p:anim>
                                    <p:animEffect transition="in" filter="fade">
                                      <p:cBhvr>
                                        <p:cTn id="71" dur="500"/>
                                        <p:tgtEl>
                                          <p:spTgt spid="46"/>
                                        </p:tgtEl>
                                      </p:cBhvr>
                                    </p:animEffect>
                                  </p:childTnLst>
                                </p:cTn>
                              </p:par>
                            </p:childTnLst>
                          </p:cTn>
                        </p:par>
                        <p:par>
                          <p:cTn id="72" fill="hold">
                            <p:stCondLst>
                              <p:cond delay="8519"/>
                            </p:stCondLst>
                            <p:childTnLst>
                              <p:par>
                                <p:cTn id="73" presetID="53" presetClass="entr" presetSubtype="16" fill="hold" grpId="0" nodeType="after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p:cTn id="75" dur="500" fill="hold"/>
                                        <p:tgtEl>
                                          <p:spTgt spid="49"/>
                                        </p:tgtEl>
                                        <p:attrNameLst>
                                          <p:attrName>ppt_w</p:attrName>
                                        </p:attrNameLst>
                                      </p:cBhvr>
                                      <p:tavLst>
                                        <p:tav tm="0">
                                          <p:val>
                                            <p:fltVal val="0"/>
                                          </p:val>
                                        </p:tav>
                                        <p:tav tm="100000">
                                          <p:val>
                                            <p:strVal val="#ppt_w"/>
                                          </p:val>
                                        </p:tav>
                                      </p:tavLst>
                                    </p:anim>
                                    <p:anim calcmode="lin" valueType="num">
                                      <p:cBhvr>
                                        <p:cTn id="76" dur="500" fill="hold"/>
                                        <p:tgtEl>
                                          <p:spTgt spid="49"/>
                                        </p:tgtEl>
                                        <p:attrNameLst>
                                          <p:attrName>ppt_h</p:attrName>
                                        </p:attrNameLst>
                                      </p:cBhvr>
                                      <p:tavLst>
                                        <p:tav tm="0">
                                          <p:val>
                                            <p:fltVal val="0"/>
                                          </p:val>
                                        </p:tav>
                                        <p:tav tm="100000">
                                          <p:val>
                                            <p:strVal val="#ppt_h"/>
                                          </p:val>
                                        </p:tav>
                                      </p:tavLst>
                                    </p:anim>
                                    <p:animEffect transition="in" filter="fade">
                                      <p:cBhvr>
                                        <p:cTn id="77" dur="500"/>
                                        <p:tgtEl>
                                          <p:spTgt spid="49"/>
                                        </p:tgtEl>
                                      </p:cBhvr>
                                    </p:animEffect>
                                  </p:childTnLst>
                                </p:cTn>
                              </p:par>
                            </p:childTnLst>
                          </p:cTn>
                        </p:par>
                        <p:par>
                          <p:cTn id="78" fill="hold">
                            <p:stCondLst>
                              <p:cond delay="9019"/>
                            </p:stCondLst>
                            <p:childTnLst>
                              <p:par>
                                <p:cTn id="79" presetID="22" presetClass="entr" presetSubtype="8"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left)">
                                      <p:cBhvr>
                                        <p:cTn id="81" dur="500"/>
                                        <p:tgtEl>
                                          <p:spTgt spid="50"/>
                                        </p:tgtEl>
                                      </p:cBhvr>
                                    </p:animEffect>
                                  </p:childTnLst>
                                </p:cTn>
                              </p:par>
                            </p:childTnLst>
                          </p:cTn>
                        </p:par>
                        <p:par>
                          <p:cTn id="82" fill="hold">
                            <p:stCondLst>
                              <p:cond delay="9519"/>
                            </p:stCondLst>
                            <p:childTnLst>
                              <p:par>
                                <p:cTn id="83" presetID="22" presetClass="entr" presetSubtype="8" fill="hold" grpId="0" nodeType="afterEffect">
                                  <p:stCondLst>
                                    <p:cond delay="0"/>
                                  </p:stCondLst>
                                  <p:childTnLst>
                                    <p:set>
                                      <p:cBhvr>
                                        <p:cTn id="84" dur="1" fill="hold">
                                          <p:stCondLst>
                                            <p:cond delay="0"/>
                                          </p:stCondLst>
                                        </p:cTn>
                                        <p:tgtEl>
                                          <p:spTgt spid="51"/>
                                        </p:tgtEl>
                                        <p:attrNameLst>
                                          <p:attrName>style.visibility</p:attrName>
                                        </p:attrNameLst>
                                      </p:cBhvr>
                                      <p:to>
                                        <p:strVal val="visible"/>
                                      </p:to>
                                    </p:set>
                                    <p:animEffect transition="in" filter="wipe(left)">
                                      <p:cBhvr>
                                        <p:cTn id="85" dur="500"/>
                                        <p:tgtEl>
                                          <p:spTgt spid="51"/>
                                        </p:tgtEl>
                                      </p:cBhvr>
                                    </p:animEffect>
                                  </p:childTnLst>
                                </p:cTn>
                              </p:par>
                            </p:childTnLst>
                          </p:cTn>
                        </p:par>
                        <p:par>
                          <p:cTn id="86" fill="hold">
                            <p:stCondLst>
                              <p:cond delay="10019"/>
                            </p:stCondLst>
                            <p:childTnLst>
                              <p:par>
                                <p:cTn id="87" presetID="22" presetClass="entr" presetSubtype="8" fill="hold" grpId="0" nodeType="after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wipe(left)">
                                      <p:cBhvr>
                                        <p:cTn id="89" dur="500"/>
                                        <p:tgtEl>
                                          <p:spTgt spid="52"/>
                                        </p:tgtEl>
                                      </p:cBhvr>
                                    </p:animEffect>
                                  </p:childTnLst>
                                </p:cTn>
                              </p:par>
                            </p:childTnLst>
                          </p:cTn>
                        </p:par>
                        <p:par>
                          <p:cTn id="90" fill="hold">
                            <p:stCondLst>
                              <p:cond delay="10519"/>
                            </p:stCondLst>
                            <p:childTnLst>
                              <p:par>
                                <p:cTn id="91" presetID="22" presetClass="entr" presetSubtype="8" fill="hold" grpId="0" nodeType="after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childTnLst>
                          </p:cTn>
                        </p:par>
                        <p:par>
                          <p:cTn id="94" fill="hold">
                            <p:stCondLst>
                              <p:cond delay="11019"/>
                            </p:stCondLst>
                            <p:childTnLst>
                              <p:par>
                                <p:cTn id="95" presetID="2" presetClass="entr" presetSubtype="2" fill="hold" grpId="0" nodeType="afterEffect">
                                  <p:stCondLst>
                                    <p:cond delay="0"/>
                                  </p:stCondLst>
                                  <p:childTnLst>
                                    <p:set>
                                      <p:cBhvr>
                                        <p:cTn id="96" dur="1" fill="hold">
                                          <p:stCondLst>
                                            <p:cond delay="0"/>
                                          </p:stCondLst>
                                        </p:cTn>
                                        <p:tgtEl>
                                          <p:spTgt spid="54"/>
                                        </p:tgtEl>
                                        <p:attrNameLst>
                                          <p:attrName>style.visibility</p:attrName>
                                        </p:attrNameLst>
                                      </p:cBhvr>
                                      <p:to>
                                        <p:strVal val="visible"/>
                                      </p:to>
                                    </p:set>
                                    <p:anim calcmode="lin" valueType="num">
                                      <p:cBhvr additive="base">
                                        <p:cTn id="97" dur="500" fill="hold"/>
                                        <p:tgtEl>
                                          <p:spTgt spid="54"/>
                                        </p:tgtEl>
                                        <p:attrNameLst>
                                          <p:attrName>ppt_x</p:attrName>
                                        </p:attrNameLst>
                                      </p:cBhvr>
                                      <p:tavLst>
                                        <p:tav tm="0">
                                          <p:val>
                                            <p:strVal val="1+#ppt_w/2"/>
                                          </p:val>
                                        </p:tav>
                                        <p:tav tm="100000">
                                          <p:val>
                                            <p:strVal val="#ppt_x"/>
                                          </p:val>
                                        </p:tav>
                                      </p:tavLst>
                                    </p:anim>
                                    <p:anim calcmode="lin" valueType="num">
                                      <p:cBhvr additive="base">
                                        <p:cTn id="98" dur="500" fill="hold"/>
                                        <p:tgtEl>
                                          <p:spTgt spid="54"/>
                                        </p:tgtEl>
                                        <p:attrNameLst>
                                          <p:attrName>ppt_y</p:attrName>
                                        </p:attrNameLst>
                                      </p:cBhvr>
                                      <p:tavLst>
                                        <p:tav tm="0">
                                          <p:val>
                                            <p:strVal val="#ppt_y"/>
                                          </p:val>
                                        </p:tav>
                                        <p:tav tm="100000">
                                          <p:val>
                                            <p:strVal val="#ppt_y"/>
                                          </p:val>
                                        </p:tav>
                                      </p:tavLst>
                                    </p:anim>
                                  </p:childTnLst>
                                </p:cTn>
                              </p:par>
                            </p:childTnLst>
                          </p:cTn>
                        </p:par>
                        <p:par>
                          <p:cTn id="99" fill="hold">
                            <p:stCondLst>
                              <p:cond delay="11519"/>
                            </p:stCondLst>
                            <p:childTnLst>
                              <p:par>
                                <p:cTn id="100" presetID="2" presetClass="entr" presetSubtype="2" fill="hold" grpId="0" nodeType="afterEffect">
                                  <p:stCondLst>
                                    <p:cond delay="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1+#ppt_w/2"/>
                                          </p:val>
                                        </p:tav>
                                        <p:tav tm="100000">
                                          <p:val>
                                            <p:strVal val="#ppt_x"/>
                                          </p:val>
                                        </p:tav>
                                      </p:tavLst>
                                    </p:anim>
                                    <p:anim calcmode="lin" valueType="num">
                                      <p:cBhvr additive="base">
                                        <p:cTn id="103" dur="500" fill="hold"/>
                                        <p:tgtEl>
                                          <p:spTgt spid="55"/>
                                        </p:tgtEl>
                                        <p:attrNameLst>
                                          <p:attrName>ppt_y</p:attrName>
                                        </p:attrNameLst>
                                      </p:cBhvr>
                                      <p:tavLst>
                                        <p:tav tm="0">
                                          <p:val>
                                            <p:strVal val="#ppt_y"/>
                                          </p:val>
                                        </p:tav>
                                        <p:tav tm="100000">
                                          <p:val>
                                            <p:strVal val="#ppt_y"/>
                                          </p:val>
                                        </p:tav>
                                      </p:tavLst>
                                    </p:anim>
                                  </p:childTnLst>
                                </p:cTn>
                              </p:par>
                            </p:childTnLst>
                          </p:cTn>
                        </p:par>
                        <p:par>
                          <p:cTn id="104" fill="hold">
                            <p:stCondLst>
                              <p:cond delay="12019"/>
                            </p:stCondLst>
                            <p:childTnLst>
                              <p:par>
                                <p:cTn id="105" presetID="2" presetClass="entr" presetSubtype="2" fill="hold" grpId="0" nodeType="after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additive="base">
                                        <p:cTn id="107" dur="500" fill="hold"/>
                                        <p:tgtEl>
                                          <p:spTgt spid="56"/>
                                        </p:tgtEl>
                                        <p:attrNameLst>
                                          <p:attrName>ppt_x</p:attrName>
                                        </p:attrNameLst>
                                      </p:cBhvr>
                                      <p:tavLst>
                                        <p:tav tm="0">
                                          <p:val>
                                            <p:strVal val="1+#ppt_w/2"/>
                                          </p:val>
                                        </p:tav>
                                        <p:tav tm="100000">
                                          <p:val>
                                            <p:strVal val="#ppt_x"/>
                                          </p:val>
                                        </p:tav>
                                      </p:tavLst>
                                    </p:anim>
                                    <p:anim calcmode="lin" valueType="num">
                                      <p:cBhvr additive="base">
                                        <p:cTn id="108" dur="500" fill="hold"/>
                                        <p:tgtEl>
                                          <p:spTgt spid="56"/>
                                        </p:tgtEl>
                                        <p:attrNameLst>
                                          <p:attrName>ppt_y</p:attrName>
                                        </p:attrNameLst>
                                      </p:cBhvr>
                                      <p:tavLst>
                                        <p:tav tm="0">
                                          <p:val>
                                            <p:strVal val="#ppt_y"/>
                                          </p:val>
                                        </p:tav>
                                        <p:tav tm="100000">
                                          <p:val>
                                            <p:strVal val="#ppt_y"/>
                                          </p:val>
                                        </p:tav>
                                      </p:tavLst>
                                    </p:anim>
                                  </p:childTnLst>
                                </p:cTn>
                              </p:par>
                            </p:childTnLst>
                          </p:cTn>
                        </p:par>
                        <p:par>
                          <p:cTn id="109" fill="hold">
                            <p:stCondLst>
                              <p:cond delay="12519"/>
                            </p:stCondLst>
                            <p:childTnLst>
                              <p:par>
                                <p:cTn id="110" presetID="2" presetClass="entr" presetSubtype="2" fill="hold" grpId="0" nodeType="afterEffect">
                                  <p:stCondLst>
                                    <p:cond delay="0"/>
                                  </p:stCondLst>
                                  <p:childTnLst>
                                    <p:set>
                                      <p:cBhvr>
                                        <p:cTn id="111" dur="1" fill="hold">
                                          <p:stCondLst>
                                            <p:cond delay="0"/>
                                          </p:stCondLst>
                                        </p:cTn>
                                        <p:tgtEl>
                                          <p:spTgt spid="57"/>
                                        </p:tgtEl>
                                        <p:attrNameLst>
                                          <p:attrName>style.visibility</p:attrName>
                                        </p:attrNameLst>
                                      </p:cBhvr>
                                      <p:to>
                                        <p:strVal val="visible"/>
                                      </p:to>
                                    </p:set>
                                    <p:anim calcmode="lin" valueType="num">
                                      <p:cBhvr additive="base">
                                        <p:cTn id="112" dur="500" fill="hold"/>
                                        <p:tgtEl>
                                          <p:spTgt spid="57"/>
                                        </p:tgtEl>
                                        <p:attrNameLst>
                                          <p:attrName>ppt_x</p:attrName>
                                        </p:attrNameLst>
                                      </p:cBhvr>
                                      <p:tavLst>
                                        <p:tav tm="0">
                                          <p:val>
                                            <p:strVal val="1+#ppt_w/2"/>
                                          </p:val>
                                        </p:tav>
                                        <p:tav tm="100000">
                                          <p:val>
                                            <p:strVal val="#ppt_x"/>
                                          </p:val>
                                        </p:tav>
                                      </p:tavLst>
                                    </p:anim>
                                    <p:anim calcmode="lin" valueType="num">
                                      <p:cBhvr additive="base">
                                        <p:cTn id="113" dur="500" fill="hold"/>
                                        <p:tgtEl>
                                          <p:spTgt spid="57"/>
                                        </p:tgtEl>
                                        <p:attrNameLst>
                                          <p:attrName>ppt_y</p:attrName>
                                        </p:attrNameLst>
                                      </p:cBhvr>
                                      <p:tavLst>
                                        <p:tav tm="0">
                                          <p:val>
                                            <p:strVal val="#ppt_y"/>
                                          </p:val>
                                        </p:tav>
                                        <p:tav tm="100000">
                                          <p:val>
                                            <p:strVal val="#ppt_y"/>
                                          </p:val>
                                        </p:tav>
                                      </p:tavLst>
                                    </p:anim>
                                  </p:childTnLst>
                                </p:cTn>
                              </p:par>
                              <p:par>
                                <p:cTn id="114" presetID="31" presetClass="entr" presetSubtype="0" fill="hold" nodeType="withEffect">
                                  <p:stCondLst>
                                    <p:cond delay="1000"/>
                                  </p:stCondLst>
                                  <p:childTnLst>
                                    <p:set>
                                      <p:cBhvr>
                                        <p:cTn id="115" dur="1" fill="hold">
                                          <p:stCondLst>
                                            <p:cond delay="0"/>
                                          </p:stCondLst>
                                        </p:cTn>
                                        <p:tgtEl>
                                          <p:spTgt spid="7"/>
                                        </p:tgtEl>
                                        <p:attrNameLst>
                                          <p:attrName>style.visibility</p:attrName>
                                        </p:attrNameLst>
                                      </p:cBhvr>
                                      <p:to>
                                        <p:strVal val="visible"/>
                                      </p:to>
                                    </p:set>
                                    <p:anim calcmode="lin" valueType="num">
                                      <p:cBhvr>
                                        <p:cTn id="116" dur="1000" fill="hold"/>
                                        <p:tgtEl>
                                          <p:spTgt spid="7"/>
                                        </p:tgtEl>
                                        <p:attrNameLst>
                                          <p:attrName>ppt_w</p:attrName>
                                        </p:attrNameLst>
                                      </p:cBhvr>
                                      <p:tavLst>
                                        <p:tav tm="0">
                                          <p:val>
                                            <p:fltVal val="0"/>
                                          </p:val>
                                        </p:tav>
                                        <p:tav tm="100000">
                                          <p:val>
                                            <p:strVal val="#ppt_w"/>
                                          </p:val>
                                        </p:tav>
                                      </p:tavLst>
                                    </p:anim>
                                    <p:anim calcmode="lin" valueType="num">
                                      <p:cBhvr>
                                        <p:cTn id="117" dur="1000" fill="hold"/>
                                        <p:tgtEl>
                                          <p:spTgt spid="7"/>
                                        </p:tgtEl>
                                        <p:attrNameLst>
                                          <p:attrName>ppt_h</p:attrName>
                                        </p:attrNameLst>
                                      </p:cBhvr>
                                      <p:tavLst>
                                        <p:tav tm="0">
                                          <p:val>
                                            <p:fltVal val="0"/>
                                          </p:val>
                                        </p:tav>
                                        <p:tav tm="100000">
                                          <p:val>
                                            <p:strVal val="#ppt_h"/>
                                          </p:val>
                                        </p:tav>
                                      </p:tavLst>
                                    </p:anim>
                                    <p:anim calcmode="lin" valueType="num">
                                      <p:cBhvr>
                                        <p:cTn id="118" dur="1000" fill="hold"/>
                                        <p:tgtEl>
                                          <p:spTgt spid="7"/>
                                        </p:tgtEl>
                                        <p:attrNameLst>
                                          <p:attrName>style.rotation</p:attrName>
                                        </p:attrNameLst>
                                      </p:cBhvr>
                                      <p:tavLst>
                                        <p:tav tm="0">
                                          <p:val>
                                            <p:fltVal val="90"/>
                                          </p:val>
                                        </p:tav>
                                        <p:tav tm="100000">
                                          <p:val>
                                            <p:fltVal val="0"/>
                                          </p:val>
                                        </p:tav>
                                      </p:tavLst>
                                    </p:anim>
                                    <p:animEffect transition="in" filter="fade">
                                      <p:cBhvr>
                                        <p:cTn id="119" dur="1000"/>
                                        <p:tgtEl>
                                          <p:spTgt spid="7"/>
                                        </p:tgtEl>
                                      </p:cBhvr>
                                    </p:animEffect>
                                  </p:childTnLst>
                                </p:cTn>
                              </p:par>
                              <p:par>
                                <p:cTn id="120" presetID="31" presetClass="entr" presetSubtype="0" fill="hold" nodeType="withEffect">
                                  <p:stCondLst>
                                    <p:cond delay="1000"/>
                                  </p:stCondLst>
                                  <p:childTnLst>
                                    <p:set>
                                      <p:cBhvr>
                                        <p:cTn id="121" dur="1" fill="hold">
                                          <p:stCondLst>
                                            <p:cond delay="0"/>
                                          </p:stCondLst>
                                        </p:cTn>
                                        <p:tgtEl>
                                          <p:spTgt spid="6"/>
                                        </p:tgtEl>
                                        <p:attrNameLst>
                                          <p:attrName>style.visibility</p:attrName>
                                        </p:attrNameLst>
                                      </p:cBhvr>
                                      <p:to>
                                        <p:strVal val="visible"/>
                                      </p:to>
                                    </p:set>
                                    <p:anim calcmode="lin" valueType="num">
                                      <p:cBhvr>
                                        <p:cTn id="122" dur="1000" fill="hold"/>
                                        <p:tgtEl>
                                          <p:spTgt spid="6"/>
                                        </p:tgtEl>
                                        <p:attrNameLst>
                                          <p:attrName>ppt_w</p:attrName>
                                        </p:attrNameLst>
                                      </p:cBhvr>
                                      <p:tavLst>
                                        <p:tav tm="0">
                                          <p:val>
                                            <p:fltVal val="0"/>
                                          </p:val>
                                        </p:tav>
                                        <p:tav tm="100000">
                                          <p:val>
                                            <p:strVal val="#ppt_w"/>
                                          </p:val>
                                        </p:tav>
                                      </p:tavLst>
                                    </p:anim>
                                    <p:anim calcmode="lin" valueType="num">
                                      <p:cBhvr>
                                        <p:cTn id="123" dur="1000" fill="hold"/>
                                        <p:tgtEl>
                                          <p:spTgt spid="6"/>
                                        </p:tgtEl>
                                        <p:attrNameLst>
                                          <p:attrName>ppt_h</p:attrName>
                                        </p:attrNameLst>
                                      </p:cBhvr>
                                      <p:tavLst>
                                        <p:tav tm="0">
                                          <p:val>
                                            <p:fltVal val="0"/>
                                          </p:val>
                                        </p:tav>
                                        <p:tav tm="100000">
                                          <p:val>
                                            <p:strVal val="#ppt_h"/>
                                          </p:val>
                                        </p:tav>
                                      </p:tavLst>
                                    </p:anim>
                                    <p:anim calcmode="lin" valueType="num">
                                      <p:cBhvr>
                                        <p:cTn id="124" dur="1000" fill="hold"/>
                                        <p:tgtEl>
                                          <p:spTgt spid="6"/>
                                        </p:tgtEl>
                                        <p:attrNameLst>
                                          <p:attrName>style.rotation</p:attrName>
                                        </p:attrNameLst>
                                      </p:cBhvr>
                                      <p:tavLst>
                                        <p:tav tm="0">
                                          <p:val>
                                            <p:fltVal val="90"/>
                                          </p:val>
                                        </p:tav>
                                        <p:tav tm="100000">
                                          <p:val>
                                            <p:fltVal val="0"/>
                                          </p:val>
                                        </p:tav>
                                      </p:tavLst>
                                    </p:anim>
                                    <p:animEffect transition="in" filter="fade">
                                      <p:cBhvr>
                                        <p:cTn id="125" dur="1000"/>
                                        <p:tgtEl>
                                          <p:spTgt spid="6"/>
                                        </p:tgtEl>
                                      </p:cBhvr>
                                    </p:animEffect>
                                  </p:childTnLst>
                                </p:cTn>
                              </p:par>
                              <p:par>
                                <p:cTn id="126" presetID="31" presetClass="entr" presetSubtype="0" fill="hold" nodeType="withEffect">
                                  <p:stCondLst>
                                    <p:cond delay="1000"/>
                                  </p:stCondLst>
                                  <p:childTnLst>
                                    <p:set>
                                      <p:cBhvr>
                                        <p:cTn id="127" dur="1" fill="hold">
                                          <p:stCondLst>
                                            <p:cond delay="0"/>
                                          </p:stCondLst>
                                        </p:cTn>
                                        <p:tgtEl>
                                          <p:spTgt spid="5"/>
                                        </p:tgtEl>
                                        <p:attrNameLst>
                                          <p:attrName>style.visibility</p:attrName>
                                        </p:attrNameLst>
                                      </p:cBhvr>
                                      <p:to>
                                        <p:strVal val="visible"/>
                                      </p:to>
                                    </p:set>
                                    <p:anim calcmode="lin" valueType="num">
                                      <p:cBhvr>
                                        <p:cTn id="128" dur="1000" fill="hold"/>
                                        <p:tgtEl>
                                          <p:spTgt spid="5"/>
                                        </p:tgtEl>
                                        <p:attrNameLst>
                                          <p:attrName>ppt_w</p:attrName>
                                        </p:attrNameLst>
                                      </p:cBhvr>
                                      <p:tavLst>
                                        <p:tav tm="0">
                                          <p:val>
                                            <p:fltVal val="0"/>
                                          </p:val>
                                        </p:tav>
                                        <p:tav tm="100000">
                                          <p:val>
                                            <p:strVal val="#ppt_w"/>
                                          </p:val>
                                        </p:tav>
                                      </p:tavLst>
                                    </p:anim>
                                    <p:anim calcmode="lin" valueType="num">
                                      <p:cBhvr>
                                        <p:cTn id="129" dur="1000" fill="hold"/>
                                        <p:tgtEl>
                                          <p:spTgt spid="5"/>
                                        </p:tgtEl>
                                        <p:attrNameLst>
                                          <p:attrName>ppt_h</p:attrName>
                                        </p:attrNameLst>
                                      </p:cBhvr>
                                      <p:tavLst>
                                        <p:tav tm="0">
                                          <p:val>
                                            <p:fltVal val="0"/>
                                          </p:val>
                                        </p:tav>
                                        <p:tav tm="100000">
                                          <p:val>
                                            <p:strVal val="#ppt_h"/>
                                          </p:val>
                                        </p:tav>
                                      </p:tavLst>
                                    </p:anim>
                                    <p:anim calcmode="lin" valueType="num">
                                      <p:cBhvr>
                                        <p:cTn id="130" dur="1000" fill="hold"/>
                                        <p:tgtEl>
                                          <p:spTgt spid="5"/>
                                        </p:tgtEl>
                                        <p:attrNameLst>
                                          <p:attrName>style.rotation</p:attrName>
                                        </p:attrNameLst>
                                      </p:cBhvr>
                                      <p:tavLst>
                                        <p:tav tm="0">
                                          <p:val>
                                            <p:fltVal val="90"/>
                                          </p:val>
                                        </p:tav>
                                        <p:tav tm="100000">
                                          <p:val>
                                            <p:fltVal val="0"/>
                                          </p:val>
                                        </p:tav>
                                      </p:tavLst>
                                    </p:anim>
                                    <p:animEffect transition="in" filter="fade">
                                      <p:cBhvr>
                                        <p:cTn id="131" dur="1000"/>
                                        <p:tgtEl>
                                          <p:spTgt spid="5"/>
                                        </p:tgtEl>
                                      </p:cBhvr>
                                    </p:animEffect>
                                  </p:childTnLst>
                                </p:cTn>
                              </p:par>
                              <p:par>
                                <p:cTn id="132" presetID="31" presetClass="entr" presetSubtype="0" fill="hold" nodeType="withEffect">
                                  <p:stCondLst>
                                    <p:cond delay="1000"/>
                                  </p:stCondLst>
                                  <p:childTnLst>
                                    <p:set>
                                      <p:cBhvr>
                                        <p:cTn id="133" dur="1" fill="hold">
                                          <p:stCondLst>
                                            <p:cond delay="0"/>
                                          </p:stCondLst>
                                        </p:cTn>
                                        <p:tgtEl>
                                          <p:spTgt spid="4"/>
                                        </p:tgtEl>
                                        <p:attrNameLst>
                                          <p:attrName>style.visibility</p:attrName>
                                        </p:attrNameLst>
                                      </p:cBhvr>
                                      <p:to>
                                        <p:strVal val="visible"/>
                                      </p:to>
                                    </p:set>
                                    <p:anim calcmode="lin" valueType="num">
                                      <p:cBhvr>
                                        <p:cTn id="134" dur="1000" fill="hold"/>
                                        <p:tgtEl>
                                          <p:spTgt spid="4"/>
                                        </p:tgtEl>
                                        <p:attrNameLst>
                                          <p:attrName>ppt_w</p:attrName>
                                        </p:attrNameLst>
                                      </p:cBhvr>
                                      <p:tavLst>
                                        <p:tav tm="0">
                                          <p:val>
                                            <p:fltVal val="0"/>
                                          </p:val>
                                        </p:tav>
                                        <p:tav tm="100000">
                                          <p:val>
                                            <p:strVal val="#ppt_w"/>
                                          </p:val>
                                        </p:tav>
                                      </p:tavLst>
                                    </p:anim>
                                    <p:anim calcmode="lin" valueType="num">
                                      <p:cBhvr>
                                        <p:cTn id="135" dur="1000" fill="hold"/>
                                        <p:tgtEl>
                                          <p:spTgt spid="4"/>
                                        </p:tgtEl>
                                        <p:attrNameLst>
                                          <p:attrName>ppt_h</p:attrName>
                                        </p:attrNameLst>
                                      </p:cBhvr>
                                      <p:tavLst>
                                        <p:tav tm="0">
                                          <p:val>
                                            <p:fltVal val="0"/>
                                          </p:val>
                                        </p:tav>
                                        <p:tav tm="100000">
                                          <p:val>
                                            <p:strVal val="#ppt_h"/>
                                          </p:val>
                                        </p:tav>
                                      </p:tavLst>
                                    </p:anim>
                                    <p:anim calcmode="lin" valueType="num">
                                      <p:cBhvr>
                                        <p:cTn id="136" dur="1000" fill="hold"/>
                                        <p:tgtEl>
                                          <p:spTgt spid="4"/>
                                        </p:tgtEl>
                                        <p:attrNameLst>
                                          <p:attrName>style.rotation</p:attrName>
                                        </p:attrNameLst>
                                      </p:cBhvr>
                                      <p:tavLst>
                                        <p:tav tm="0">
                                          <p:val>
                                            <p:fltVal val="90"/>
                                          </p:val>
                                        </p:tav>
                                        <p:tav tm="100000">
                                          <p:val>
                                            <p:fltVal val="0"/>
                                          </p:val>
                                        </p:tav>
                                      </p:tavLst>
                                    </p:anim>
                                    <p:animEffect transition="in" filter="fade">
                                      <p:cBhvr>
                                        <p:cTn id="13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9" grpId="0" animBg="1"/>
      <p:bldP spid="50" grpId="0"/>
      <p:bldP spid="51" grpId="0"/>
      <p:bldP spid="52" grpId="0"/>
      <p:bldP spid="53" grpId="0"/>
      <p:bldP spid="54" grpId="0"/>
      <p:bldP spid="55" grpId="0"/>
      <p:bldP spid="56" grpId="0"/>
      <p:bldP spid="5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570" y="84535"/>
            <a:ext cx="843379" cy="843379"/>
          </a:xfrm>
          <a:prstGeom prst="rect">
            <a:avLst/>
          </a:prstGeom>
        </p:spPr>
      </p:pic>
      <p:sp>
        <p:nvSpPr>
          <p:cNvPr id="15" name="TextBox 31"/>
          <p:cNvSpPr txBox="1"/>
          <p:nvPr/>
        </p:nvSpPr>
        <p:spPr>
          <a:xfrm>
            <a:off x="1165949" y="129078"/>
            <a:ext cx="6942641" cy="666657"/>
          </a:xfrm>
          <a:prstGeom prst="rect">
            <a:avLst/>
          </a:prstGeom>
          <a:noFill/>
          <a:ln w="9525">
            <a:noFill/>
          </a:ln>
        </p:spPr>
        <p:txBody>
          <a:bodyPr>
            <a:spAutoFit/>
          </a:bodyPr>
          <a:lstStyle/>
          <a:p>
            <a:pPr lvl="0" eaLnBrk="1" hangingPunct="1"/>
            <a:r>
              <a:rPr lang="zh-CN" altLang="en-US" sz="3730" b="1" smtClean="0">
                <a:solidFill>
                  <a:schemeClr val="tx1">
                    <a:lumMod val="75000"/>
                    <a:lumOff val="25000"/>
                  </a:schemeClr>
                </a:solidFill>
                <a:latin typeface="微软雅黑" panose="020B0503020204020204" pitchFamily="34" charset="-122"/>
                <a:ea typeface="微软雅黑" panose="020B0503020204020204" pitchFamily="34" charset="-122"/>
              </a:rPr>
              <a:t>教学反思</a:t>
            </a:r>
            <a:endParaRPr lang="zh-CN" altLang="en-US" sz="373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Freeform 5"/>
          <p:cNvSpPr/>
          <p:nvPr/>
        </p:nvSpPr>
        <p:spPr bwMode="auto">
          <a:xfrm>
            <a:off x="4879936" y="2960414"/>
            <a:ext cx="1411673" cy="1916464"/>
          </a:xfrm>
          <a:custGeom>
            <a:avLst/>
            <a:gdLst/>
            <a:ahLst/>
            <a:cxnLst>
              <a:cxn ang="0">
                <a:pos x="182" y="10"/>
              </a:cxn>
              <a:cxn ang="0">
                <a:pos x="182" y="10"/>
              </a:cxn>
              <a:cxn ang="0">
                <a:pos x="265" y="57"/>
              </a:cxn>
              <a:cxn ang="0">
                <a:pos x="406" y="341"/>
              </a:cxn>
              <a:cxn ang="0">
                <a:pos x="411" y="384"/>
              </a:cxn>
              <a:cxn ang="0">
                <a:pos x="410" y="456"/>
              </a:cxn>
              <a:cxn ang="0">
                <a:pos x="395" y="559"/>
              </a:cxn>
              <a:cxn ang="0">
                <a:pos x="379" y="456"/>
              </a:cxn>
              <a:cxn ang="0">
                <a:pos x="357" y="402"/>
              </a:cxn>
              <a:cxn ang="0">
                <a:pos x="322" y="353"/>
              </a:cxn>
              <a:cxn ang="0">
                <a:pos x="119" y="262"/>
              </a:cxn>
              <a:cxn ang="0">
                <a:pos x="115" y="261"/>
              </a:cxn>
              <a:cxn ang="0">
                <a:pos x="87" y="254"/>
              </a:cxn>
              <a:cxn ang="0">
                <a:pos x="59" y="241"/>
              </a:cxn>
              <a:cxn ang="0">
                <a:pos x="39" y="224"/>
              </a:cxn>
              <a:cxn ang="0">
                <a:pos x="0" y="131"/>
              </a:cxn>
              <a:cxn ang="0">
                <a:pos x="39" y="39"/>
              </a:cxn>
              <a:cxn ang="0">
                <a:pos x="132" y="0"/>
              </a:cxn>
              <a:cxn ang="0">
                <a:pos x="144" y="1"/>
              </a:cxn>
              <a:cxn ang="0">
                <a:pos x="167" y="5"/>
              </a:cxn>
              <a:cxn ang="0">
                <a:pos x="182" y="10"/>
              </a:cxn>
            </a:cxnLst>
            <a:rect l="0" t="0" r="r" b="b"/>
            <a:pathLst>
              <a:path w="412" h="559">
                <a:moveTo>
                  <a:pt x="182" y="10"/>
                </a:moveTo>
                <a:cubicBezTo>
                  <a:pt x="182" y="10"/>
                  <a:pt x="182" y="10"/>
                  <a:pt x="182" y="10"/>
                </a:cubicBezTo>
                <a:cubicBezTo>
                  <a:pt x="216" y="24"/>
                  <a:pt x="244" y="40"/>
                  <a:pt x="265" y="57"/>
                </a:cubicBezTo>
                <a:cubicBezTo>
                  <a:pt x="339" y="116"/>
                  <a:pt x="385" y="210"/>
                  <a:pt x="406" y="341"/>
                </a:cubicBezTo>
                <a:cubicBezTo>
                  <a:pt x="408" y="355"/>
                  <a:pt x="409" y="369"/>
                  <a:pt x="411" y="384"/>
                </a:cubicBezTo>
                <a:cubicBezTo>
                  <a:pt x="412" y="406"/>
                  <a:pt x="412" y="430"/>
                  <a:pt x="410" y="456"/>
                </a:cubicBezTo>
                <a:cubicBezTo>
                  <a:pt x="408" y="488"/>
                  <a:pt x="403" y="522"/>
                  <a:pt x="395" y="559"/>
                </a:cubicBezTo>
                <a:cubicBezTo>
                  <a:pt x="393" y="520"/>
                  <a:pt x="387" y="486"/>
                  <a:pt x="379" y="456"/>
                </a:cubicBezTo>
                <a:cubicBezTo>
                  <a:pt x="373" y="436"/>
                  <a:pt x="366" y="418"/>
                  <a:pt x="357" y="402"/>
                </a:cubicBezTo>
                <a:cubicBezTo>
                  <a:pt x="347" y="382"/>
                  <a:pt x="336" y="366"/>
                  <a:pt x="322" y="353"/>
                </a:cubicBezTo>
                <a:cubicBezTo>
                  <a:pt x="285" y="315"/>
                  <a:pt x="218" y="284"/>
                  <a:pt x="119" y="262"/>
                </a:cubicBezTo>
                <a:cubicBezTo>
                  <a:pt x="118" y="262"/>
                  <a:pt x="116" y="261"/>
                  <a:pt x="115" y="261"/>
                </a:cubicBezTo>
                <a:cubicBezTo>
                  <a:pt x="106" y="259"/>
                  <a:pt x="97" y="257"/>
                  <a:pt x="87" y="254"/>
                </a:cubicBezTo>
                <a:cubicBezTo>
                  <a:pt x="77" y="252"/>
                  <a:pt x="68" y="247"/>
                  <a:pt x="59" y="241"/>
                </a:cubicBezTo>
                <a:cubicBezTo>
                  <a:pt x="52" y="236"/>
                  <a:pt x="45" y="231"/>
                  <a:pt x="39" y="224"/>
                </a:cubicBezTo>
                <a:cubicBezTo>
                  <a:pt x="13" y="198"/>
                  <a:pt x="0" y="168"/>
                  <a:pt x="0" y="131"/>
                </a:cubicBezTo>
                <a:cubicBezTo>
                  <a:pt x="0" y="95"/>
                  <a:pt x="13" y="64"/>
                  <a:pt x="39" y="39"/>
                </a:cubicBezTo>
                <a:cubicBezTo>
                  <a:pt x="64" y="13"/>
                  <a:pt x="95" y="0"/>
                  <a:pt x="132" y="0"/>
                </a:cubicBezTo>
                <a:cubicBezTo>
                  <a:pt x="136" y="0"/>
                  <a:pt x="140" y="0"/>
                  <a:pt x="144" y="1"/>
                </a:cubicBezTo>
                <a:cubicBezTo>
                  <a:pt x="152" y="1"/>
                  <a:pt x="160" y="3"/>
                  <a:pt x="167" y="5"/>
                </a:cubicBezTo>
                <a:cubicBezTo>
                  <a:pt x="172" y="6"/>
                  <a:pt x="177" y="8"/>
                  <a:pt x="182" y="10"/>
                </a:cubicBezTo>
                <a:close/>
              </a:path>
            </a:pathLst>
          </a:custGeom>
          <a:solidFill>
            <a:srgbClr val="8EAE2A"/>
          </a:solidFill>
          <a:ln w="9525">
            <a:noFill/>
            <a:round/>
          </a:ln>
        </p:spPr>
        <p:txBody>
          <a:bodyPr vert="horz" wrap="square" lIns="121683" tIns="60841" rIns="121683" bIns="60841" numCol="1" anchor="t" anchorCtr="0" compatLnSpc="1"/>
          <a:lstStyle/>
          <a:p>
            <a:pPr defTabSz="1373505">
              <a:defRPr/>
            </a:pPr>
            <a:endParaRPr lang="en-US" sz="3545" kern="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5"/>
          <p:cNvSpPr/>
          <p:nvPr/>
        </p:nvSpPr>
        <p:spPr bwMode="auto">
          <a:xfrm flipH="1">
            <a:off x="6182716" y="2960414"/>
            <a:ext cx="1411673" cy="1916464"/>
          </a:xfrm>
          <a:custGeom>
            <a:avLst/>
            <a:gdLst/>
            <a:ahLst/>
            <a:cxnLst>
              <a:cxn ang="0">
                <a:pos x="182" y="10"/>
              </a:cxn>
              <a:cxn ang="0">
                <a:pos x="182" y="10"/>
              </a:cxn>
              <a:cxn ang="0">
                <a:pos x="265" y="57"/>
              </a:cxn>
              <a:cxn ang="0">
                <a:pos x="406" y="341"/>
              </a:cxn>
              <a:cxn ang="0">
                <a:pos x="411" y="384"/>
              </a:cxn>
              <a:cxn ang="0">
                <a:pos x="410" y="456"/>
              </a:cxn>
              <a:cxn ang="0">
                <a:pos x="395" y="559"/>
              </a:cxn>
              <a:cxn ang="0">
                <a:pos x="379" y="456"/>
              </a:cxn>
              <a:cxn ang="0">
                <a:pos x="357" y="402"/>
              </a:cxn>
              <a:cxn ang="0">
                <a:pos x="322" y="353"/>
              </a:cxn>
              <a:cxn ang="0">
                <a:pos x="119" y="262"/>
              </a:cxn>
              <a:cxn ang="0">
                <a:pos x="115" y="261"/>
              </a:cxn>
              <a:cxn ang="0">
                <a:pos x="87" y="254"/>
              </a:cxn>
              <a:cxn ang="0">
                <a:pos x="59" y="241"/>
              </a:cxn>
              <a:cxn ang="0">
                <a:pos x="39" y="224"/>
              </a:cxn>
              <a:cxn ang="0">
                <a:pos x="0" y="131"/>
              </a:cxn>
              <a:cxn ang="0">
                <a:pos x="39" y="39"/>
              </a:cxn>
              <a:cxn ang="0">
                <a:pos x="132" y="0"/>
              </a:cxn>
              <a:cxn ang="0">
                <a:pos x="144" y="1"/>
              </a:cxn>
              <a:cxn ang="0">
                <a:pos x="167" y="5"/>
              </a:cxn>
              <a:cxn ang="0">
                <a:pos x="182" y="10"/>
              </a:cxn>
            </a:cxnLst>
            <a:rect l="0" t="0" r="r" b="b"/>
            <a:pathLst>
              <a:path w="412" h="559">
                <a:moveTo>
                  <a:pt x="182" y="10"/>
                </a:moveTo>
                <a:cubicBezTo>
                  <a:pt x="182" y="10"/>
                  <a:pt x="182" y="10"/>
                  <a:pt x="182" y="10"/>
                </a:cubicBezTo>
                <a:cubicBezTo>
                  <a:pt x="216" y="24"/>
                  <a:pt x="244" y="40"/>
                  <a:pt x="265" y="57"/>
                </a:cubicBezTo>
                <a:cubicBezTo>
                  <a:pt x="339" y="116"/>
                  <a:pt x="385" y="210"/>
                  <a:pt x="406" y="341"/>
                </a:cubicBezTo>
                <a:cubicBezTo>
                  <a:pt x="408" y="355"/>
                  <a:pt x="409" y="369"/>
                  <a:pt x="411" y="384"/>
                </a:cubicBezTo>
                <a:cubicBezTo>
                  <a:pt x="412" y="406"/>
                  <a:pt x="412" y="430"/>
                  <a:pt x="410" y="456"/>
                </a:cubicBezTo>
                <a:cubicBezTo>
                  <a:pt x="408" y="488"/>
                  <a:pt x="403" y="522"/>
                  <a:pt x="395" y="559"/>
                </a:cubicBezTo>
                <a:cubicBezTo>
                  <a:pt x="393" y="520"/>
                  <a:pt x="387" y="486"/>
                  <a:pt x="379" y="456"/>
                </a:cubicBezTo>
                <a:cubicBezTo>
                  <a:pt x="373" y="436"/>
                  <a:pt x="366" y="418"/>
                  <a:pt x="357" y="402"/>
                </a:cubicBezTo>
                <a:cubicBezTo>
                  <a:pt x="347" y="382"/>
                  <a:pt x="336" y="366"/>
                  <a:pt x="322" y="353"/>
                </a:cubicBezTo>
                <a:cubicBezTo>
                  <a:pt x="285" y="315"/>
                  <a:pt x="218" y="284"/>
                  <a:pt x="119" y="262"/>
                </a:cubicBezTo>
                <a:cubicBezTo>
                  <a:pt x="118" y="262"/>
                  <a:pt x="116" y="261"/>
                  <a:pt x="115" y="261"/>
                </a:cubicBezTo>
                <a:cubicBezTo>
                  <a:pt x="106" y="259"/>
                  <a:pt x="97" y="257"/>
                  <a:pt x="87" y="254"/>
                </a:cubicBezTo>
                <a:cubicBezTo>
                  <a:pt x="77" y="252"/>
                  <a:pt x="68" y="247"/>
                  <a:pt x="59" y="241"/>
                </a:cubicBezTo>
                <a:cubicBezTo>
                  <a:pt x="52" y="236"/>
                  <a:pt x="45" y="231"/>
                  <a:pt x="39" y="224"/>
                </a:cubicBezTo>
                <a:cubicBezTo>
                  <a:pt x="13" y="198"/>
                  <a:pt x="0" y="168"/>
                  <a:pt x="0" y="131"/>
                </a:cubicBezTo>
                <a:cubicBezTo>
                  <a:pt x="0" y="95"/>
                  <a:pt x="13" y="64"/>
                  <a:pt x="39" y="39"/>
                </a:cubicBezTo>
                <a:cubicBezTo>
                  <a:pt x="64" y="13"/>
                  <a:pt x="95" y="0"/>
                  <a:pt x="132" y="0"/>
                </a:cubicBezTo>
                <a:cubicBezTo>
                  <a:pt x="136" y="0"/>
                  <a:pt x="140" y="0"/>
                  <a:pt x="144" y="1"/>
                </a:cubicBezTo>
                <a:cubicBezTo>
                  <a:pt x="152" y="1"/>
                  <a:pt x="160" y="3"/>
                  <a:pt x="167" y="5"/>
                </a:cubicBezTo>
                <a:cubicBezTo>
                  <a:pt x="172" y="6"/>
                  <a:pt x="177" y="8"/>
                  <a:pt x="182" y="10"/>
                </a:cubicBezTo>
                <a:close/>
              </a:path>
            </a:pathLst>
          </a:custGeom>
          <a:solidFill>
            <a:srgbClr val="8EAE2A"/>
          </a:solidFill>
          <a:ln w="9525">
            <a:noFill/>
            <a:round/>
          </a:ln>
        </p:spPr>
        <p:txBody>
          <a:bodyPr vert="horz" wrap="square" lIns="121683" tIns="60841" rIns="121683" bIns="60841" numCol="1" anchor="t" anchorCtr="0" compatLnSpc="1"/>
          <a:lstStyle/>
          <a:p>
            <a:pPr defTabSz="1373505">
              <a:defRPr/>
            </a:pPr>
            <a:endParaRPr lang="en-US" sz="3545" kern="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6"/>
          <p:cNvSpPr/>
          <p:nvPr/>
        </p:nvSpPr>
        <p:spPr bwMode="auto">
          <a:xfrm>
            <a:off x="3544639" y="3087409"/>
            <a:ext cx="2732224" cy="2136315"/>
          </a:xfrm>
          <a:custGeom>
            <a:avLst/>
            <a:gdLst/>
            <a:ahLst/>
            <a:cxnLst>
              <a:cxn ang="0">
                <a:pos x="159" y="0"/>
              </a:cxn>
              <a:cxn ang="0">
                <a:pos x="271" y="47"/>
              </a:cxn>
              <a:cxn ang="0">
                <a:pos x="311" y="113"/>
              </a:cxn>
              <a:cxn ang="0">
                <a:pos x="316" y="137"/>
              </a:cxn>
              <a:cxn ang="0">
                <a:pos x="514" y="354"/>
              </a:cxn>
              <a:cxn ang="0">
                <a:pos x="785" y="623"/>
              </a:cxn>
              <a:cxn ang="0">
                <a:pos x="533" y="443"/>
              </a:cxn>
              <a:cxn ang="0">
                <a:pos x="300" y="427"/>
              </a:cxn>
              <a:cxn ang="0">
                <a:pos x="11" y="216"/>
              </a:cxn>
              <a:cxn ang="0">
                <a:pos x="0" y="158"/>
              </a:cxn>
              <a:cxn ang="0">
                <a:pos x="47" y="47"/>
              </a:cxn>
              <a:cxn ang="0">
                <a:pos x="159" y="0"/>
              </a:cxn>
            </a:cxnLst>
            <a:rect l="0" t="0" r="r" b="b"/>
            <a:pathLst>
              <a:path w="797" h="623">
                <a:moveTo>
                  <a:pt x="159" y="0"/>
                </a:moveTo>
                <a:cubicBezTo>
                  <a:pt x="203" y="0"/>
                  <a:pt x="240" y="16"/>
                  <a:pt x="271" y="47"/>
                </a:cubicBezTo>
                <a:cubicBezTo>
                  <a:pt x="290" y="66"/>
                  <a:pt x="304" y="88"/>
                  <a:pt x="311" y="113"/>
                </a:cubicBezTo>
                <a:cubicBezTo>
                  <a:pt x="313" y="121"/>
                  <a:pt x="315" y="129"/>
                  <a:pt x="316" y="137"/>
                </a:cubicBezTo>
                <a:cubicBezTo>
                  <a:pt x="342" y="248"/>
                  <a:pt x="408" y="320"/>
                  <a:pt x="514" y="354"/>
                </a:cubicBezTo>
                <a:cubicBezTo>
                  <a:pt x="706" y="404"/>
                  <a:pt x="797" y="493"/>
                  <a:pt x="785" y="623"/>
                </a:cubicBezTo>
                <a:cubicBezTo>
                  <a:pt x="770" y="504"/>
                  <a:pt x="686" y="444"/>
                  <a:pt x="533" y="443"/>
                </a:cubicBezTo>
                <a:cubicBezTo>
                  <a:pt x="453" y="445"/>
                  <a:pt x="375" y="440"/>
                  <a:pt x="300" y="427"/>
                </a:cubicBezTo>
                <a:cubicBezTo>
                  <a:pt x="156" y="401"/>
                  <a:pt x="60" y="331"/>
                  <a:pt x="11" y="216"/>
                </a:cubicBezTo>
                <a:cubicBezTo>
                  <a:pt x="4" y="198"/>
                  <a:pt x="0" y="179"/>
                  <a:pt x="0" y="158"/>
                </a:cubicBezTo>
                <a:cubicBezTo>
                  <a:pt x="0" y="115"/>
                  <a:pt x="16" y="77"/>
                  <a:pt x="47" y="47"/>
                </a:cubicBezTo>
                <a:cubicBezTo>
                  <a:pt x="78" y="16"/>
                  <a:pt x="115" y="0"/>
                  <a:pt x="159" y="0"/>
                </a:cubicBezTo>
                <a:close/>
              </a:path>
            </a:pathLst>
          </a:custGeom>
          <a:solidFill>
            <a:srgbClr val="5F7B06"/>
          </a:solidFill>
          <a:ln w="9525">
            <a:noFill/>
            <a:round/>
          </a:ln>
        </p:spPr>
        <p:txBody>
          <a:bodyPr vert="horz" wrap="square" lIns="121683" tIns="60841" rIns="121683" bIns="60841" numCol="1" anchor="t" anchorCtr="0" compatLnSpc="1"/>
          <a:lstStyle/>
          <a:p>
            <a:pPr defTabSz="1373505">
              <a:defRPr/>
            </a:pPr>
            <a:endParaRPr lang="en-US" sz="3545" kern="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6"/>
          <p:cNvSpPr/>
          <p:nvPr/>
        </p:nvSpPr>
        <p:spPr bwMode="auto">
          <a:xfrm flipH="1">
            <a:off x="6197462" y="3111233"/>
            <a:ext cx="2732224" cy="2136315"/>
          </a:xfrm>
          <a:custGeom>
            <a:avLst/>
            <a:gdLst/>
            <a:ahLst/>
            <a:cxnLst>
              <a:cxn ang="0">
                <a:pos x="159" y="0"/>
              </a:cxn>
              <a:cxn ang="0">
                <a:pos x="271" y="47"/>
              </a:cxn>
              <a:cxn ang="0">
                <a:pos x="311" y="113"/>
              </a:cxn>
              <a:cxn ang="0">
                <a:pos x="316" y="137"/>
              </a:cxn>
              <a:cxn ang="0">
                <a:pos x="514" y="354"/>
              </a:cxn>
              <a:cxn ang="0">
                <a:pos x="785" y="623"/>
              </a:cxn>
              <a:cxn ang="0">
                <a:pos x="533" y="443"/>
              </a:cxn>
              <a:cxn ang="0">
                <a:pos x="300" y="427"/>
              </a:cxn>
              <a:cxn ang="0">
                <a:pos x="11" y="216"/>
              </a:cxn>
              <a:cxn ang="0">
                <a:pos x="0" y="158"/>
              </a:cxn>
              <a:cxn ang="0">
                <a:pos x="47" y="47"/>
              </a:cxn>
              <a:cxn ang="0">
                <a:pos x="159" y="0"/>
              </a:cxn>
            </a:cxnLst>
            <a:rect l="0" t="0" r="r" b="b"/>
            <a:pathLst>
              <a:path w="797" h="623">
                <a:moveTo>
                  <a:pt x="159" y="0"/>
                </a:moveTo>
                <a:cubicBezTo>
                  <a:pt x="203" y="0"/>
                  <a:pt x="240" y="16"/>
                  <a:pt x="271" y="47"/>
                </a:cubicBezTo>
                <a:cubicBezTo>
                  <a:pt x="290" y="66"/>
                  <a:pt x="304" y="88"/>
                  <a:pt x="311" y="113"/>
                </a:cubicBezTo>
                <a:cubicBezTo>
                  <a:pt x="313" y="121"/>
                  <a:pt x="315" y="129"/>
                  <a:pt x="316" y="137"/>
                </a:cubicBezTo>
                <a:cubicBezTo>
                  <a:pt x="342" y="248"/>
                  <a:pt x="408" y="320"/>
                  <a:pt x="514" y="354"/>
                </a:cubicBezTo>
                <a:cubicBezTo>
                  <a:pt x="706" y="404"/>
                  <a:pt x="797" y="493"/>
                  <a:pt x="785" y="623"/>
                </a:cubicBezTo>
                <a:cubicBezTo>
                  <a:pt x="770" y="504"/>
                  <a:pt x="686" y="444"/>
                  <a:pt x="533" y="443"/>
                </a:cubicBezTo>
                <a:cubicBezTo>
                  <a:pt x="453" y="445"/>
                  <a:pt x="375" y="440"/>
                  <a:pt x="300" y="427"/>
                </a:cubicBezTo>
                <a:cubicBezTo>
                  <a:pt x="156" y="401"/>
                  <a:pt x="60" y="331"/>
                  <a:pt x="11" y="216"/>
                </a:cubicBezTo>
                <a:cubicBezTo>
                  <a:pt x="4" y="198"/>
                  <a:pt x="0" y="179"/>
                  <a:pt x="0" y="158"/>
                </a:cubicBezTo>
                <a:cubicBezTo>
                  <a:pt x="0" y="115"/>
                  <a:pt x="16" y="77"/>
                  <a:pt x="47" y="47"/>
                </a:cubicBezTo>
                <a:cubicBezTo>
                  <a:pt x="78" y="16"/>
                  <a:pt x="115" y="0"/>
                  <a:pt x="159" y="0"/>
                </a:cubicBezTo>
                <a:close/>
              </a:path>
            </a:pathLst>
          </a:custGeom>
          <a:solidFill>
            <a:srgbClr val="5F7B06"/>
          </a:solidFill>
          <a:ln w="9525">
            <a:noFill/>
            <a:round/>
          </a:ln>
        </p:spPr>
        <p:txBody>
          <a:bodyPr vert="horz" wrap="square" lIns="121683" tIns="60841" rIns="121683" bIns="60841" numCol="1" anchor="t" anchorCtr="0" compatLnSpc="1"/>
          <a:lstStyle/>
          <a:p>
            <a:pPr defTabSz="1373505">
              <a:defRPr/>
            </a:pPr>
            <a:endParaRPr lang="en-US" sz="3545" kern="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7"/>
          <p:cNvSpPr/>
          <p:nvPr/>
        </p:nvSpPr>
        <p:spPr bwMode="auto">
          <a:xfrm>
            <a:off x="2890911" y="4181360"/>
            <a:ext cx="3448341" cy="1834019"/>
          </a:xfrm>
          <a:custGeom>
            <a:avLst/>
            <a:gdLst/>
            <a:ahLst/>
            <a:cxnLst>
              <a:cxn ang="0">
                <a:pos x="101" y="357"/>
              </a:cxn>
              <a:cxn ang="0">
                <a:pos x="49" y="0"/>
              </a:cxn>
              <a:cxn ang="0">
                <a:pos x="481" y="173"/>
              </a:cxn>
              <a:cxn ang="0">
                <a:pos x="845" y="535"/>
              </a:cxn>
              <a:cxn ang="0">
                <a:pos x="673" y="368"/>
              </a:cxn>
              <a:cxn ang="0">
                <a:pos x="479" y="397"/>
              </a:cxn>
              <a:cxn ang="0">
                <a:pos x="101" y="357"/>
              </a:cxn>
            </a:cxnLst>
            <a:rect l="0" t="0" r="r" b="b"/>
            <a:pathLst>
              <a:path w="871" h="535">
                <a:moveTo>
                  <a:pt x="101" y="357"/>
                </a:moveTo>
                <a:cubicBezTo>
                  <a:pt x="17" y="278"/>
                  <a:pt x="0" y="159"/>
                  <a:pt x="49" y="0"/>
                </a:cubicBezTo>
                <a:cubicBezTo>
                  <a:pt x="103" y="117"/>
                  <a:pt x="247" y="175"/>
                  <a:pt x="481" y="173"/>
                </a:cubicBezTo>
                <a:cubicBezTo>
                  <a:pt x="750" y="162"/>
                  <a:pt x="871" y="282"/>
                  <a:pt x="845" y="535"/>
                </a:cubicBezTo>
                <a:cubicBezTo>
                  <a:pt x="838" y="430"/>
                  <a:pt x="780" y="374"/>
                  <a:pt x="673" y="368"/>
                </a:cubicBezTo>
                <a:cubicBezTo>
                  <a:pt x="611" y="367"/>
                  <a:pt x="547" y="377"/>
                  <a:pt x="479" y="397"/>
                </a:cubicBezTo>
                <a:cubicBezTo>
                  <a:pt x="316" y="442"/>
                  <a:pt x="190" y="429"/>
                  <a:pt x="101" y="357"/>
                </a:cubicBezTo>
                <a:close/>
              </a:path>
            </a:pathLst>
          </a:custGeom>
          <a:solidFill>
            <a:srgbClr val="8EAE2A"/>
          </a:solidFill>
          <a:ln w="9525">
            <a:noFill/>
            <a:round/>
          </a:ln>
        </p:spPr>
        <p:txBody>
          <a:bodyPr vert="horz" wrap="square" lIns="121683" tIns="60841" rIns="121683" bIns="60841" numCol="1" anchor="t" anchorCtr="0" compatLnSpc="1"/>
          <a:lstStyle/>
          <a:p>
            <a:pPr defTabSz="1373505">
              <a:defRPr/>
            </a:pPr>
            <a:endParaRPr lang="en-US" sz="3545" kern="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7"/>
          <p:cNvSpPr/>
          <p:nvPr/>
        </p:nvSpPr>
        <p:spPr bwMode="auto">
          <a:xfrm flipH="1">
            <a:off x="6135073" y="4181360"/>
            <a:ext cx="3448341" cy="1834019"/>
          </a:xfrm>
          <a:custGeom>
            <a:avLst/>
            <a:gdLst/>
            <a:ahLst/>
            <a:cxnLst>
              <a:cxn ang="0">
                <a:pos x="101" y="357"/>
              </a:cxn>
              <a:cxn ang="0">
                <a:pos x="49" y="0"/>
              </a:cxn>
              <a:cxn ang="0">
                <a:pos x="481" y="173"/>
              </a:cxn>
              <a:cxn ang="0">
                <a:pos x="845" y="535"/>
              </a:cxn>
              <a:cxn ang="0">
                <a:pos x="673" y="368"/>
              </a:cxn>
              <a:cxn ang="0">
                <a:pos x="479" y="397"/>
              </a:cxn>
              <a:cxn ang="0">
                <a:pos x="101" y="357"/>
              </a:cxn>
            </a:cxnLst>
            <a:rect l="0" t="0" r="r" b="b"/>
            <a:pathLst>
              <a:path w="871" h="535">
                <a:moveTo>
                  <a:pt x="101" y="357"/>
                </a:moveTo>
                <a:cubicBezTo>
                  <a:pt x="17" y="278"/>
                  <a:pt x="0" y="159"/>
                  <a:pt x="49" y="0"/>
                </a:cubicBezTo>
                <a:cubicBezTo>
                  <a:pt x="103" y="117"/>
                  <a:pt x="247" y="175"/>
                  <a:pt x="481" y="173"/>
                </a:cubicBezTo>
                <a:cubicBezTo>
                  <a:pt x="750" y="162"/>
                  <a:pt x="871" y="282"/>
                  <a:pt x="845" y="535"/>
                </a:cubicBezTo>
                <a:cubicBezTo>
                  <a:pt x="838" y="430"/>
                  <a:pt x="780" y="374"/>
                  <a:pt x="673" y="368"/>
                </a:cubicBezTo>
                <a:cubicBezTo>
                  <a:pt x="611" y="367"/>
                  <a:pt x="547" y="377"/>
                  <a:pt x="479" y="397"/>
                </a:cubicBezTo>
                <a:cubicBezTo>
                  <a:pt x="316" y="442"/>
                  <a:pt x="190" y="429"/>
                  <a:pt x="101" y="357"/>
                </a:cubicBezTo>
                <a:close/>
              </a:path>
            </a:pathLst>
          </a:custGeom>
          <a:solidFill>
            <a:srgbClr val="8EAE2A"/>
          </a:solidFill>
          <a:ln w="9525">
            <a:noFill/>
            <a:round/>
          </a:ln>
        </p:spPr>
        <p:txBody>
          <a:bodyPr vert="horz" wrap="square" lIns="121683" tIns="60841" rIns="121683" bIns="60841" numCol="1" anchor="t" anchorCtr="0" compatLnSpc="1"/>
          <a:lstStyle/>
          <a:p>
            <a:pPr defTabSz="1373505">
              <a:defRPr/>
            </a:pPr>
            <a:endParaRPr lang="en-US" sz="3545" kern="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Oval 76@|1FFC:2381804|FBC:16777215|LFC:16777215|LBC:16777215"/>
          <p:cNvSpPr/>
          <p:nvPr/>
        </p:nvSpPr>
        <p:spPr>
          <a:xfrm rot="14342338" flipH="1">
            <a:off x="5594578" y="1211480"/>
            <a:ext cx="1285168" cy="1285168"/>
          </a:xfrm>
          <a:prstGeom prst="ellipse">
            <a:avLst/>
          </a:prstGeom>
          <a:solidFill>
            <a:srgbClr val="5F7B06"/>
          </a:solidFill>
          <a:ln w="25400" cap="flat" cmpd="sng" algn="ctr">
            <a:noFill/>
            <a:prstDash val="solid"/>
          </a:ln>
          <a:effectLst/>
        </p:spPr>
        <p:txBody>
          <a:bodyPr rtlCol="0" anchor="ctr"/>
          <a:lstStyle/>
          <a:p>
            <a:pPr algn="ctr" defTabSz="1373505">
              <a:defRPr/>
            </a:pPr>
            <a:endParaRPr lang="en-US" sz="3545"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92@|5FFC:16777215|FBC:16777215|LFC:16777215|LBC:16777215"/>
          <p:cNvSpPr>
            <a:spLocks noEditPoints="1"/>
          </p:cNvSpPr>
          <p:nvPr/>
        </p:nvSpPr>
        <p:spPr bwMode="auto">
          <a:xfrm>
            <a:off x="5928557" y="1621930"/>
            <a:ext cx="617209" cy="464271"/>
          </a:xfrm>
          <a:custGeom>
            <a:avLst/>
            <a:gdLst/>
            <a:ahLst/>
            <a:cxnLst>
              <a:cxn ang="0">
                <a:pos x="101" y="2"/>
              </a:cxn>
              <a:cxn ang="0">
                <a:pos x="27" y="0"/>
              </a:cxn>
              <a:cxn ang="0">
                <a:pos x="2" y="22"/>
              </a:cxn>
              <a:cxn ang="0">
                <a:pos x="2" y="32"/>
              </a:cxn>
              <a:cxn ang="0">
                <a:pos x="61" y="92"/>
              </a:cxn>
              <a:cxn ang="0">
                <a:pos x="121" y="32"/>
              </a:cxn>
              <a:cxn ang="0">
                <a:pos x="120" y="22"/>
              </a:cxn>
              <a:cxn ang="0">
                <a:pos x="86" y="14"/>
              </a:cxn>
              <a:cxn ang="0">
                <a:pos x="93" y="8"/>
              </a:cxn>
              <a:cxn ang="0">
                <a:pos x="76" y="27"/>
              </a:cxn>
              <a:cxn ang="0">
                <a:pos x="93" y="27"/>
              </a:cxn>
              <a:cxn ang="0">
                <a:pos x="73" y="25"/>
              </a:cxn>
              <a:cxn ang="0">
                <a:pos x="75" y="9"/>
              </a:cxn>
              <a:cxn ang="0">
                <a:pos x="70" y="27"/>
              </a:cxn>
              <a:cxn ang="0">
                <a:pos x="61" y="20"/>
              </a:cxn>
              <a:cxn ang="0">
                <a:pos x="70" y="8"/>
              </a:cxn>
              <a:cxn ang="0">
                <a:pos x="53" y="8"/>
              </a:cxn>
              <a:cxn ang="0">
                <a:pos x="58" y="17"/>
              </a:cxn>
              <a:cxn ang="0">
                <a:pos x="40" y="16"/>
              </a:cxn>
              <a:cxn ang="0">
                <a:pos x="58" y="17"/>
              </a:cxn>
              <a:cxn ang="0">
                <a:pos x="30" y="27"/>
              </a:cxn>
              <a:cxn ang="0">
                <a:pos x="47" y="27"/>
              </a:cxn>
              <a:cxn ang="0">
                <a:pos x="37" y="14"/>
              </a:cxn>
              <a:cxn ang="0">
                <a:pos x="43" y="8"/>
              </a:cxn>
              <a:cxn ang="0">
                <a:pos x="34" y="17"/>
              </a:cxn>
              <a:cxn ang="0">
                <a:pos x="8" y="27"/>
              </a:cxn>
              <a:cxn ang="0">
                <a:pos x="11" y="31"/>
              </a:cxn>
              <a:cxn ang="0">
                <a:pos x="49" y="71"/>
              </a:cxn>
              <a:cxn ang="0">
                <a:pos x="29" y="31"/>
              </a:cxn>
              <a:cxn ang="0">
                <a:pos x="57" y="78"/>
              </a:cxn>
              <a:cxn ang="0">
                <a:pos x="52" y="31"/>
              </a:cxn>
              <a:cxn ang="0">
                <a:pos x="61" y="79"/>
              </a:cxn>
              <a:cxn ang="0">
                <a:pos x="65" y="78"/>
              </a:cxn>
              <a:cxn ang="0">
                <a:pos x="94" y="31"/>
              </a:cxn>
              <a:cxn ang="0">
                <a:pos x="74" y="71"/>
              </a:cxn>
              <a:cxn ang="0">
                <a:pos x="112" y="31"/>
              </a:cxn>
              <a:cxn ang="0">
                <a:pos x="99" y="27"/>
              </a:cxn>
              <a:cxn ang="0">
                <a:pos x="97" y="9"/>
              </a:cxn>
              <a:cxn ang="0">
                <a:pos x="99" y="27"/>
              </a:cxn>
              <a:cxn ang="0">
                <a:pos x="99" y="27"/>
              </a:cxn>
            </a:cxnLst>
            <a:rect l="0" t="0" r="r" b="b"/>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rgbClr val="FFFFFF"/>
          </a:solidFill>
          <a:ln w="9525">
            <a:noFill/>
            <a:round/>
          </a:ln>
        </p:spPr>
        <p:txBody>
          <a:bodyPr vert="horz" wrap="square" lIns="121683" tIns="60841" rIns="121683" bIns="60841" numCol="1" anchor="t" anchorCtr="0" compatLnSpc="1"/>
          <a:lstStyle/>
          <a:p>
            <a:pPr defTabSz="1373505">
              <a:defRPr/>
            </a:pPr>
            <a:endParaRPr lang="en-US" sz="3545"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83"/>
          <p:cNvSpPr>
            <a:spLocks noChangeAspect="1" noEditPoints="1"/>
          </p:cNvSpPr>
          <p:nvPr/>
        </p:nvSpPr>
        <p:spPr bwMode="auto">
          <a:xfrm>
            <a:off x="5186920" y="3179894"/>
            <a:ext cx="288643" cy="43297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rgbClr val="FFFFFF"/>
          </a:solidFill>
          <a:ln w="9525">
            <a:noFill/>
            <a:round/>
          </a:ln>
        </p:spPr>
        <p:txBody>
          <a:bodyPr vert="horz" wrap="square" lIns="121683" tIns="60841" rIns="121683" bIns="60841" numCol="1" anchor="t" anchorCtr="0" compatLnSpc="1"/>
          <a:lstStyle/>
          <a:p>
            <a:pPr defTabSz="1373505">
              <a:defRPr/>
            </a:pPr>
            <a:endParaRPr lang="en-US" sz="3545"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45"/>
          <p:cNvSpPr/>
          <p:nvPr/>
        </p:nvSpPr>
        <p:spPr bwMode="auto">
          <a:xfrm>
            <a:off x="8671017" y="4782439"/>
            <a:ext cx="441287" cy="44128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w="9525">
            <a:noFill/>
            <a:round/>
          </a:ln>
        </p:spPr>
        <p:txBody>
          <a:bodyPr vert="horz" wrap="square" lIns="121683" tIns="60841" rIns="121683" bIns="60841" numCol="1" anchor="t" anchorCtr="0" compatLnSpc="1"/>
          <a:lstStyle/>
          <a:p>
            <a:pPr defTabSz="1373505">
              <a:defRPr/>
            </a:pPr>
            <a:endParaRPr lang="en-US" sz="3545"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5"/>
          <p:cNvSpPr>
            <a:spLocks noEditPoints="1"/>
          </p:cNvSpPr>
          <p:nvPr/>
        </p:nvSpPr>
        <p:spPr bwMode="auto">
          <a:xfrm>
            <a:off x="8138441" y="3435039"/>
            <a:ext cx="492863" cy="492863"/>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FFFFFF"/>
          </a:solidFill>
          <a:ln w="9525">
            <a:noFill/>
            <a:round/>
          </a:ln>
        </p:spPr>
        <p:txBody>
          <a:bodyPr vert="horz" wrap="square" lIns="121683" tIns="60841" rIns="121683" bIns="60841" numCol="1" anchor="t" anchorCtr="0" compatLnSpc="1"/>
          <a:lstStyle/>
          <a:p>
            <a:pPr defTabSz="1373505">
              <a:defRPr/>
            </a:pPr>
            <a:endParaRPr lang="en-US" sz="3545"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17"/>
          <p:cNvSpPr>
            <a:spLocks noEditPoints="1"/>
          </p:cNvSpPr>
          <p:nvPr/>
        </p:nvSpPr>
        <p:spPr bwMode="auto">
          <a:xfrm>
            <a:off x="3518188" y="4886737"/>
            <a:ext cx="504187" cy="37814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FFFFFF"/>
          </a:solidFill>
          <a:ln w="9525">
            <a:noFill/>
            <a:round/>
          </a:ln>
        </p:spPr>
        <p:txBody>
          <a:bodyPr vert="horz" wrap="square" lIns="121683" tIns="60841" rIns="121683" bIns="60841" numCol="1" anchor="t" anchorCtr="0" compatLnSpc="1"/>
          <a:lstStyle/>
          <a:p>
            <a:pPr defTabSz="1373505">
              <a:defRPr/>
            </a:pPr>
            <a:endParaRPr lang="en-US" sz="3545"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16"/>
          <p:cNvSpPr>
            <a:spLocks noEditPoints="1"/>
          </p:cNvSpPr>
          <p:nvPr/>
        </p:nvSpPr>
        <p:spPr bwMode="auto">
          <a:xfrm>
            <a:off x="3876374" y="3454788"/>
            <a:ext cx="451243" cy="454311"/>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rgbClr val="FFFFFF"/>
          </a:solidFill>
          <a:ln w="9525">
            <a:noFill/>
            <a:round/>
          </a:ln>
        </p:spPr>
        <p:txBody>
          <a:bodyPr vert="horz" wrap="square" lIns="121683" tIns="60841" rIns="121683" bIns="60841" numCol="1" anchor="t" anchorCtr="0" compatLnSpc="1"/>
          <a:lstStyle/>
          <a:p>
            <a:pPr defTabSz="1373505">
              <a:defRPr/>
            </a:pPr>
            <a:endParaRPr lang="en-US" sz="3545"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35"/>
          <p:cNvSpPr>
            <a:spLocks noEditPoints="1"/>
          </p:cNvSpPr>
          <p:nvPr/>
        </p:nvSpPr>
        <p:spPr bwMode="auto">
          <a:xfrm>
            <a:off x="6911960" y="3205253"/>
            <a:ext cx="403691" cy="37814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w="9525">
            <a:noFill/>
            <a:round/>
          </a:ln>
        </p:spPr>
        <p:txBody>
          <a:bodyPr vert="horz" wrap="square" lIns="121683" tIns="60841" rIns="121683" bIns="60841" numCol="1" anchor="t" anchorCtr="0" compatLnSpc="1"/>
          <a:lstStyle/>
          <a:p>
            <a:pPr defTabSz="1373505">
              <a:defRPr/>
            </a:pPr>
            <a:endParaRPr lang="en-US" sz="3545"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3"/>
          <p:cNvSpPr txBox="1"/>
          <p:nvPr/>
        </p:nvSpPr>
        <p:spPr>
          <a:xfrm>
            <a:off x="7594387" y="2305178"/>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p:nvPr/>
        </p:nvSpPr>
        <p:spPr>
          <a:xfrm>
            <a:off x="7598469" y="2591082"/>
            <a:ext cx="233399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p:nvPr/>
        </p:nvSpPr>
        <p:spPr>
          <a:xfrm>
            <a:off x="9175355" y="3268171"/>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p:nvPr/>
        </p:nvSpPr>
        <p:spPr>
          <a:xfrm>
            <a:off x="9179437" y="3554077"/>
            <a:ext cx="233399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p:nvPr/>
        </p:nvSpPr>
        <p:spPr>
          <a:xfrm>
            <a:off x="9631055" y="4536218"/>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p:nvPr/>
        </p:nvSpPr>
        <p:spPr>
          <a:xfrm>
            <a:off x="9635137" y="4822122"/>
            <a:ext cx="233399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p:nvPr/>
        </p:nvSpPr>
        <p:spPr>
          <a:xfrm flipH="1">
            <a:off x="2359238" y="2329204"/>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p:nvPr/>
        </p:nvSpPr>
        <p:spPr>
          <a:xfrm flipH="1">
            <a:off x="2359238" y="2615110"/>
            <a:ext cx="2333999"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p:cNvSpPr txBox="1"/>
          <p:nvPr/>
        </p:nvSpPr>
        <p:spPr>
          <a:xfrm flipH="1">
            <a:off x="778270" y="3292199"/>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p:nvPr/>
        </p:nvSpPr>
        <p:spPr>
          <a:xfrm flipH="1">
            <a:off x="778270" y="3578104"/>
            <a:ext cx="2333999"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p:nvPr/>
        </p:nvSpPr>
        <p:spPr>
          <a:xfrm flipH="1">
            <a:off x="322570" y="4560244"/>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3"/>
          <p:cNvSpPr txBox="1"/>
          <p:nvPr/>
        </p:nvSpPr>
        <p:spPr>
          <a:xfrm flipH="1">
            <a:off x="322570" y="4846150"/>
            <a:ext cx="2333999"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5"/>
                                        </p:tgtEl>
                                        <p:attrNameLst>
                                          <p:attrName>ppt_y</p:attrName>
                                        </p:attrNameLst>
                                      </p:cBhvr>
                                      <p:tavLst>
                                        <p:tav tm="0">
                                          <p:val>
                                            <p:strVal val="#ppt_y"/>
                                          </p:val>
                                        </p:tav>
                                        <p:tav tm="100000">
                                          <p:val>
                                            <p:strVal val="#ppt_y"/>
                                          </p:val>
                                        </p:tav>
                                      </p:tavLst>
                                    </p:anim>
                                    <p:anim calcmode="lin" valueType="num">
                                      <p:cBhvr>
                                        <p:cTn id="15" dur="4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文本框 3"/>
          <p:cNvSpPr txBox="1"/>
          <p:nvPr/>
        </p:nvSpPr>
        <p:spPr>
          <a:xfrm>
            <a:off x="3852922" y="2278794"/>
            <a:ext cx="7831077" cy="1015663"/>
          </a:xfrm>
          <a:prstGeom prst="rect">
            <a:avLst/>
          </a:prstGeom>
          <a:noFill/>
        </p:spPr>
        <p:txBody>
          <a:bodyPr wrap="square" rtlCol="0">
            <a:spAutoFit/>
          </a:bodyPr>
          <a:lstStyle/>
          <a:p>
            <a:r>
              <a:rPr lang="zh-CN" altLang="en-US" sz="6000" smtClean="0">
                <a:blipFill>
                  <a:blip r:embed="rId3"/>
                  <a:stretch>
                    <a:fillRect/>
                  </a:stretch>
                </a:blipFill>
                <a:latin typeface="华康俪金黑W8(P)" panose="020B0800000000000000" pitchFamily="34" charset="-122"/>
                <a:ea typeface="华康俪金黑W8(P)" panose="020B0800000000000000" pitchFamily="34" charset="-122"/>
              </a:rPr>
              <a:t>讲课完毕，感谢收看</a:t>
            </a:r>
            <a:endParaRPr lang="zh-CN" altLang="en-US" sz="6000">
              <a:blipFill>
                <a:blip r:embed="rId3"/>
                <a:stretch>
                  <a:fillRect/>
                </a:stretch>
              </a:blipFill>
              <a:latin typeface="华康俪金黑W8(P)" panose="020B0800000000000000" pitchFamily="34" charset="-122"/>
              <a:ea typeface="华康俪金黑W8(P)" panose="020B0800000000000000" pitchFamily="34" charset="-122"/>
            </a:endParaRPr>
          </a:p>
        </p:txBody>
      </p:sp>
      <p:sp>
        <p:nvSpPr>
          <p:cNvPr id="5" name="文本框 4"/>
          <p:cNvSpPr txBox="1"/>
          <p:nvPr/>
        </p:nvSpPr>
        <p:spPr>
          <a:xfrm>
            <a:off x="4232184" y="3299614"/>
            <a:ext cx="5589992" cy="400110"/>
          </a:xfrm>
          <a:prstGeom prst="rect">
            <a:avLst/>
          </a:prstGeom>
          <a:noFill/>
        </p:spPr>
        <p:txBody>
          <a:bodyPr wrap="none" rtlCol="0">
            <a:spAutoFit/>
          </a:bodyPr>
          <a:lstStyle/>
          <a:p>
            <a:r>
              <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rPr>
              <a:t>适用教学课件</a:t>
            </a:r>
            <a:r>
              <a:rPr lang="en-US" altLang="zh-CN" sz="20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rPr>
              <a:t>儿童</a:t>
            </a:r>
            <a:r>
              <a:rPr lang="zh-CN" altLang="en-US" sz="2000">
                <a:solidFill>
                  <a:prstClr val="black">
                    <a:lumMod val="75000"/>
                    <a:lumOff val="25000"/>
                  </a:prstClr>
                </a:solidFill>
                <a:latin typeface="微软雅黑" panose="020B0503020204020204" pitchFamily="34" charset="-122"/>
                <a:ea typeface="微软雅黑" panose="020B0503020204020204" pitchFamily="34" charset="-122"/>
              </a:rPr>
              <a:t>教育</a:t>
            </a:r>
            <a:r>
              <a:rPr lang="en-US" altLang="zh-CN" sz="200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2000">
                <a:solidFill>
                  <a:prstClr val="black">
                    <a:lumMod val="75000"/>
                    <a:lumOff val="25000"/>
                  </a:prstClr>
                </a:solidFill>
                <a:latin typeface="微软雅黑" panose="020B0503020204020204" pitchFamily="34" charset="-122"/>
                <a:ea typeface="微软雅黑" panose="020B0503020204020204" pitchFamily="34" charset="-122"/>
              </a:rPr>
              <a:t>老师说课</a:t>
            </a:r>
            <a:r>
              <a:rPr lang="en-US" altLang="zh-CN" sz="200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2000">
                <a:solidFill>
                  <a:prstClr val="black">
                    <a:lumMod val="75000"/>
                    <a:lumOff val="25000"/>
                  </a:prstClr>
                </a:solidFill>
                <a:latin typeface="微软雅黑" panose="020B0503020204020204" pitchFamily="34" charset="-122"/>
                <a:ea typeface="微软雅黑" panose="020B0503020204020204" pitchFamily="34" charset="-122"/>
              </a:rPr>
              <a:t>说课大赛</a:t>
            </a:r>
            <a:r>
              <a:rPr lang="en-US" altLang="zh-CN" sz="2000">
                <a:solidFill>
                  <a:prstClr val="black">
                    <a:lumMod val="75000"/>
                    <a:lumOff val="25000"/>
                  </a:prstClr>
                </a:solidFill>
                <a:latin typeface="微软雅黑" panose="020B0503020204020204" pitchFamily="34" charset="-122"/>
                <a:ea typeface="微软雅黑" panose="020B0503020204020204" pitchFamily="34" charset="-122"/>
              </a:rPr>
              <a:t>PPT</a:t>
            </a:r>
            <a:endPar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76030">
            <a:off x="8584245" y="3797320"/>
            <a:ext cx="2152180" cy="2721418"/>
          </a:xfrm>
          <a:prstGeom prst="rect">
            <a:avLst/>
          </a:prstGeom>
        </p:spPr>
      </p:pic>
      <p:sp>
        <p:nvSpPr>
          <p:cNvPr id="7" name="文本框 6"/>
          <p:cNvSpPr txBox="1"/>
          <p:nvPr/>
        </p:nvSpPr>
        <p:spPr>
          <a:xfrm rot="239234">
            <a:off x="8961380" y="5036327"/>
            <a:ext cx="1210589" cy="584775"/>
          </a:xfrm>
          <a:prstGeom prst="rect">
            <a:avLst/>
          </a:prstGeom>
          <a:noFill/>
        </p:spPr>
        <p:txBody>
          <a:bodyPr wrap="none" rtlCol="0">
            <a:spAutoFit/>
          </a:bodyPr>
          <a:lstStyle/>
          <a:p>
            <a:pPr algn="ctr"/>
            <a:r>
              <a:rPr lang="zh-CN" altLang="en-US" sz="1600" b="1" dirty="0">
                <a:solidFill>
                  <a:srgbClr val="F67352"/>
                </a:solidFill>
                <a:latin typeface="微软雅黑" panose="020B0503020204020204" pitchFamily="34" charset="-122"/>
                <a:ea typeface="微软雅黑" panose="020B0503020204020204" pitchFamily="34" charset="-122"/>
              </a:rPr>
              <a:t>三年级语文</a:t>
            </a:r>
            <a:endParaRPr lang="en-US" altLang="zh-CN" sz="1600" b="1" dirty="0">
              <a:solidFill>
                <a:srgbClr val="F67352"/>
              </a:solidFill>
              <a:latin typeface="微软雅黑" panose="020B0503020204020204" pitchFamily="34" charset="-122"/>
              <a:ea typeface="微软雅黑" panose="020B0503020204020204" pitchFamily="34" charset="-122"/>
            </a:endParaRPr>
          </a:p>
          <a:p>
            <a:pPr algn="ctr"/>
            <a:r>
              <a:rPr lang="zh-CN" altLang="en-US" sz="1600" b="1" dirty="0">
                <a:solidFill>
                  <a:srgbClr val="F67352"/>
                </a:solidFill>
                <a:latin typeface="微软雅黑" panose="020B0503020204020204" pitchFamily="34" charset="-122"/>
                <a:ea typeface="微软雅黑" panose="020B0503020204020204" pitchFamily="34" charset="-122"/>
              </a:rPr>
              <a:t>代用名</a:t>
            </a:r>
            <a:r>
              <a:rPr lang="zh-CN" altLang="en-US" sz="1600" b="1" dirty="0" smtClean="0">
                <a:solidFill>
                  <a:srgbClr val="F67352"/>
                </a:solidFill>
                <a:latin typeface="微软雅黑" panose="020B0503020204020204" pitchFamily="34" charset="-122"/>
                <a:ea typeface="微软雅黑" panose="020B0503020204020204" pitchFamily="34" charset="-122"/>
              </a:rPr>
              <a:t>老师</a:t>
            </a:r>
            <a:endParaRPr lang="zh-CN" altLang="en-US" sz="1600" b="1" dirty="0">
              <a:solidFill>
                <a:srgbClr val="F67352"/>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1667" y="1251418"/>
            <a:ext cx="4038608" cy="3310135"/>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90835" y="1774401"/>
            <a:ext cx="917450" cy="11887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down)">
                                      <p:cBhvr>
                                        <p:cTn id="14" dur="500"/>
                                        <p:tgtEl>
                                          <p:spTgt spid="5"/>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32" presetClass="emph" presetSubtype="0" fill="hold" nodeType="afterEffect">
                                  <p:stCondLst>
                                    <p:cond delay="0"/>
                                  </p:stCondLst>
                                  <p:childTnLst>
                                    <p:animRot by="120000">
                                      <p:cBhvr>
                                        <p:cTn id="23" dur="100" fill="hold">
                                          <p:stCondLst>
                                            <p:cond delay="0"/>
                                          </p:stCondLst>
                                        </p:cTn>
                                        <p:tgtEl>
                                          <p:spTgt spid="6"/>
                                        </p:tgtEl>
                                        <p:attrNameLst>
                                          <p:attrName>r</p:attrName>
                                        </p:attrNameLst>
                                      </p:cBhvr>
                                    </p:animRot>
                                    <p:animRot by="-240000">
                                      <p:cBhvr>
                                        <p:cTn id="24" dur="200" fill="hold">
                                          <p:stCondLst>
                                            <p:cond delay="200"/>
                                          </p:stCondLst>
                                        </p:cTn>
                                        <p:tgtEl>
                                          <p:spTgt spid="6"/>
                                        </p:tgtEl>
                                        <p:attrNameLst>
                                          <p:attrName>r</p:attrName>
                                        </p:attrNameLst>
                                      </p:cBhvr>
                                    </p:animRot>
                                    <p:animRot by="240000">
                                      <p:cBhvr>
                                        <p:cTn id="25" dur="200" fill="hold">
                                          <p:stCondLst>
                                            <p:cond delay="400"/>
                                          </p:stCondLst>
                                        </p:cTn>
                                        <p:tgtEl>
                                          <p:spTgt spid="6"/>
                                        </p:tgtEl>
                                        <p:attrNameLst>
                                          <p:attrName>r</p:attrName>
                                        </p:attrNameLst>
                                      </p:cBhvr>
                                    </p:animRot>
                                    <p:animRot by="-240000">
                                      <p:cBhvr>
                                        <p:cTn id="26" dur="200" fill="hold">
                                          <p:stCondLst>
                                            <p:cond delay="600"/>
                                          </p:stCondLst>
                                        </p:cTn>
                                        <p:tgtEl>
                                          <p:spTgt spid="6"/>
                                        </p:tgtEl>
                                        <p:attrNameLst>
                                          <p:attrName>r</p:attrName>
                                        </p:attrNameLst>
                                      </p:cBhvr>
                                    </p:animRot>
                                    <p:animRot by="120000">
                                      <p:cBhvr>
                                        <p:cTn id="27" dur="200" fill="hold">
                                          <p:stCondLst>
                                            <p:cond delay="800"/>
                                          </p:stCondLst>
                                        </p:cTn>
                                        <p:tgtEl>
                                          <p:spTgt spid="6"/>
                                        </p:tgtEl>
                                        <p:attrNameLst>
                                          <p:attrName>r</p:attrName>
                                        </p:attrNameLst>
                                      </p:cBhvr>
                                    </p:animRot>
                                  </p:childTnLst>
                                </p:cTn>
                              </p:par>
                              <p:par>
                                <p:cTn id="28" presetID="23" presetClass="entr" presetSubtype="32"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strVal val="4*#ppt_w"/>
                                          </p:val>
                                        </p:tav>
                                        <p:tav tm="100000">
                                          <p:val>
                                            <p:strVal val="#ppt_w"/>
                                          </p:val>
                                        </p:tav>
                                      </p:tavLst>
                                    </p:anim>
                                    <p:anim calcmode="lin" valueType="num">
                                      <p:cBhvr>
                                        <p:cTn id="31" dur="500" fill="hold"/>
                                        <p:tgtEl>
                                          <p:spTgt spid="7"/>
                                        </p:tgtEl>
                                        <p:attrNameLst>
                                          <p:attrName>ppt_h</p:attrName>
                                        </p:attrNameLst>
                                      </p:cBhvr>
                                      <p:tavLst>
                                        <p:tav tm="0">
                                          <p:val>
                                            <p:strVal val="4*#ppt_h"/>
                                          </p:val>
                                        </p:tav>
                                        <p:tav tm="100000">
                                          <p:val>
                                            <p:strVal val="#ppt_h"/>
                                          </p:val>
                                        </p:tav>
                                      </p:tavLst>
                                    </p:anim>
                                  </p:childTnLst>
                                </p:cTn>
                              </p:par>
                            </p:childTnLst>
                          </p:cTn>
                        </p:par>
                        <p:par>
                          <p:cTn id="32" fill="hold">
                            <p:stCondLst>
                              <p:cond delay="3500"/>
                            </p:stCondLst>
                            <p:childTnLst>
                              <p:par>
                                <p:cTn id="33" presetID="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2897</Words>
  <Application>Microsoft Office PowerPoint</Application>
  <PresentationFormat>自定义</PresentationFormat>
  <Paragraphs>440</Paragraphs>
  <Slides>40</Slides>
  <Notes>0</Notes>
  <HiddenSlides>0</HiddenSlides>
  <MMClips>1</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PGOS</dc:creator>
  <cp:lastModifiedBy>admin</cp:lastModifiedBy>
  <cp:revision>19</cp:revision>
  <dcterms:created xsi:type="dcterms:W3CDTF">2017-03-22T06:34:00Z</dcterms:created>
  <dcterms:modified xsi:type="dcterms:W3CDTF">2017-07-23T00:57:39Z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